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BC6FD-E21D-395A-65A9-2E4F0D0C7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713320A-570D-239F-A17C-2FB026608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21C574-72E2-B67A-F529-871D5605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B07C-9D3B-4318-B0D9-864067EDC7E5}" type="datetimeFigureOut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1D614F-A927-4201-C59D-526C3DB2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F0AC20-B254-ED92-D659-7D5EBC57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1DF4-E3A2-4DA1-8C2B-01D51D1FF0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5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A9D730-FD77-7411-C989-91465246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00A30D-B8A2-02B9-ECB7-2E7681E6F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C41D29-0279-6507-7F2E-47350126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B07C-9D3B-4318-B0D9-864067EDC7E5}" type="datetimeFigureOut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9F8AFE-7E1A-14EF-3427-79B382AE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100C58-39A0-15D1-517C-0C2B8269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1DF4-E3A2-4DA1-8C2B-01D51D1FF0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4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8422F4B-3672-C020-0E70-83C9AAF9F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C0611A-6889-AA75-AFCD-B23079269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BC8906-A286-8EDF-825E-55C5D5E7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B07C-9D3B-4318-B0D9-864067EDC7E5}" type="datetimeFigureOut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EA60CE-95B5-679F-5941-153BEC97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D4BAE5-8D76-1359-8B88-30240F62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1DF4-E3A2-4DA1-8C2B-01D51D1FF0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87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2CA8D1-63E6-EF1D-24A9-67594D5C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EEAD3-21A8-2974-F25B-60A64C105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AECB57-A3E1-71B8-016F-EA2795C2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B07C-9D3B-4318-B0D9-864067EDC7E5}" type="datetimeFigureOut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863BE5-40A5-06A7-7842-6AF91501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025009-2E72-B274-782C-696D37FD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1DF4-E3A2-4DA1-8C2B-01D51D1FF0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37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03705C-F803-CF59-338D-C438BA727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667E46-9AC8-D3B4-6035-8E4858450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FC0A01-0E0B-B94E-89B0-5B246554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B07C-9D3B-4318-B0D9-864067EDC7E5}" type="datetimeFigureOut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DBE6F6-0A5A-4FCE-FEC0-6A1A6F92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CD8944-0C13-ECE2-D89D-85B74FB9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1DF4-E3A2-4DA1-8C2B-01D51D1FF0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35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E5A4D6-0F01-F344-0C65-8DF3BFC3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1BF1-8978-ED9D-6AAD-08B8EA683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1FA435-45ED-38AF-F5D8-3F9B2D8E7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9CEA13-43C1-9D45-A51D-6D5169286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B07C-9D3B-4318-B0D9-864067EDC7E5}" type="datetimeFigureOut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2C4B98-BD91-5834-91C7-7EDE5A4B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750CE31-4998-1FD5-D9F8-3D494279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1DF4-E3A2-4DA1-8C2B-01D51D1FF0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20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0A734-6453-EB22-306F-63A2C3C8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89E9BF-19BD-9B00-BD77-81AACDA42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7FDB66-140F-CDA0-60A9-914E2AA8C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3518C11-3709-A534-AFB3-E50EF317C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5798509-B746-FCB2-832F-3BBEC4DF3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1C2370C-9128-D7C0-8509-5245E00C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B07C-9D3B-4318-B0D9-864067EDC7E5}" type="datetimeFigureOut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87836CC-24DB-CE58-C760-C740FF78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B1606BC-C98A-483B-D7DB-5F3EB3DB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1DF4-E3A2-4DA1-8C2B-01D51D1FF0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17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427BD8-E9E5-96C7-04E5-DF1CB96D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F51601-D15C-C791-9C91-A1036EEF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B07C-9D3B-4318-B0D9-864067EDC7E5}" type="datetimeFigureOut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6A1F56F-6F93-8964-4E8E-B02F818DC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59A6E81-50AE-4C5A-C88E-493F175E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1DF4-E3A2-4DA1-8C2B-01D51D1FF0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12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B799FEA-F80D-F6D2-FDDF-8F5409A6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B07C-9D3B-4318-B0D9-864067EDC7E5}" type="datetimeFigureOut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2AFC240-7BC0-E4D0-BA65-1D27C266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5663E6-A511-9F87-79A0-421F2870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1DF4-E3A2-4DA1-8C2B-01D51D1FF0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42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B46FCF-27C5-44E3-6A5F-9E1D9669D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B6283F-1208-ACEF-655D-5E4D8C711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64B2729-73AE-B736-32E5-6E3621CF7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786DEC-22D8-90A1-8C95-3D42D16F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B07C-9D3B-4318-B0D9-864067EDC7E5}" type="datetimeFigureOut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F17C34-D2C5-445E-36B5-7DCC63E7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6E97DD-022D-9E33-4F7F-38A9BF4B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1DF4-E3A2-4DA1-8C2B-01D51D1FF0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02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B84EDB-8AF1-0DC7-5825-77B74606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8F84C9-5FAE-9C18-37AE-253B71A02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CF333FC-6E13-900F-C89E-B39800B57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4225AC-A9AC-5026-9B4B-8DBE548F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B07C-9D3B-4318-B0D9-864067EDC7E5}" type="datetimeFigureOut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5EC693-D900-7839-8BEE-327F524F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89226D-D0A4-6251-C513-A4A7B446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1DF4-E3A2-4DA1-8C2B-01D51D1FF0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61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8A04FA3-61AD-0CF2-EB6C-C78C56820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A8232E-E16B-D78C-E988-704E1F2D6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B7B8B9-B06B-9477-4C16-AACFFDCE4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0B07C-9D3B-4318-B0D9-864067EDC7E5}" type="datetimeFigureOut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744DD0-47E6-F5B2-1D2C-25E93A239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1767B5-2E90-CAB0-2B23-6F98D8DE9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F1DF4-E3A2-4DA1-8C2B-01D51D1FF0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03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wangqingchuan92/article/details/10419475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6A268-032F-6F9A-A0F7-F9147A7569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E32D30F-2FD5-30D4-5A68-80B89464B1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70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7D4FD1-564B-1690-BB91-03758C88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A534C6-7B3A-9A54-4816-A9CC3D038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hlinkClick r:id="rId2"/>
              </a:rPr>
              <a:t>https://blog.csdn.net/wangqingchuan92/article/details/104194759</a:t>
            </a: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51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15</Words>
  <Application>Microsoft Office PowerPoint</Application>
  <PresentationFormat>寬螢幕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Bacchus</dc:creator>
  <cp:lastModifiedBy>Bacchus</cp:lastModifiedBy>
  <cp:revision>1</cp:revision>
  <dcterms:created xsi:type="dcterms:W3CDTF">2023-08-08T05:50:40Z</dcterms:created>
  <dcterms:modified xsi:type="dcterms:W3CDTF">2023-08-08T07:24:16Z</dcterms:modified>
</cp:coreProperties>
</file>