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jyxIq4WL1A8iBmrhvif+wgOk/i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69570F-C549-4A67-A2EA-5CC0ACF7F5A2}">
  <a:tblStyle styleId="{9469570F-C549-4A67-A2EA-5CC0ACF7F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a08970e2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3a08970e2e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a08970e2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3a08970e2e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a08970e2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3a08970e2e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a08970e2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3a08970e2e_0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1"/>
            <a:ext cx="7901014" cy="1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Input:</a:t>
            </a:r>
            <a:r>
              <a:rPr lang="en-US"/>
              <a:t> n = 3 </a:t>
            </a:r>
            <a:r>
              <a:rPr b="1" lang="en-US"/>
              <a:t>Output:</a:t>
            </a:r>
            <a:r>
              <a:rPr lang="en-US"/>
              <a:t> ["((()))","(()())","(())()","()(())","()()()"]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500034" y="3143248"/>
            <a:ext cx="750099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N=3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()()()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((()))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(())()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()(())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()()()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a08970e2e_0_59"/>
          <p:cNvSpPr txBox="1"/>
          <p:nvPr>
            <p:ph type="title"/>
          </p:nvPr>
        </p:nvSpPr>
        <p:spPr>
          <a:xfrm>
            <a:off x="457200" y="274650"/>
            <a:ext cx="3575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8" name="Google Shape;98;g23a08970e2e_0_59"/>
          <p:cNvSpPr txBox="1"/>
          <p:nvPr>
            <p:ph idx="1" type="body"/>
          </p:nvPr>
        </p:nvSpPr>
        <p:spPr>
          <a:xfrm>
            <a:off x="457200" y="1600200"/>
            <a:ext cx="2804400" cy="45261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()()</a:t>
            </a:r>
            <a:r>
              <a:rPr lang="en-US"/>
              <a:t>() </a:t>
            </a:r>
            <a:r>
              <a:rPr lang="en-US">
                <a:solidFill>
                  <a:srgbClr val="FF0000"/>
                </a:solidFill>
              </a:rPr>
              <a:t>10101</a:t>
            </a:r>
            <a:r>
              <a:rPr lang="en-US"/>
              <a:t>0</a:t>
            </a:r>
            <a:endParaRPr/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()((</a:t>
            </a:r>
            <a:r>
              <a:rPr lang="en-US"/>
              <a:t>)) </a:t>
            </a:r>
            <a:r>
              <a:rPr lang="en-US">
                <a:solidFill>
                  <a:srgbClr val="FF0000"/>
                </a:solidFill>
              </a:rPr>
              <a:t>1011</a:t>
            </a:r>
            <a:r>
              <a:rPr lang="en-US"/>
              <a:t>00</a:t>
            </a:r>
            <a:endParaRPr/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  <a:highlight>
                  <a:schemeClr val="lt1"/>
                </a:highlight>
              </a:rPr>
              <a:t>(()</a:t>
            </a:r>
            <a:r>
              <a:rPr lang="en-US">
                <a:highlight>
                  <a:schemeClr val="lt1"/>
                </a:highlight>
              </a:rPr>
              <a:t>)() </a:t>
            </a:r>
            <a:r>
              <a:rPr lang="en-US">
                <a:solidFill>
                  <a:srgbClr val="FF0000"/>
                </a:solidFill>
                <a:highlight>
                  <a:schemeClr val="lt1"/>
                </a:highlight>
              </a:rPr>
              <a:t>11001</a:t>
            </a:r>
            <a:r>
              <a:rPr lang="en-US">
                <a:highlight>
                  <a:schemeClr val="lt1"/>
                </a:highlight>
              </a:rPr>
              <a:t>0</a:t>
            </a:r>
            <a:endParaRPr>
              <a:highlight>
                <a:schemeClr val="lt1"/>
              </a:highlight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  <a:highlight>
                  <a:schemeClr val="lt1"/>
                </a:highlight>
              </a:rPr>
              <a:t>(()</a:t>
            </a:r>
            <a:r>
              <a:rPr lang="en-US">
                <a:highlight>
                  <a:schemeClr val="lt1"/>
                </a:highlight>
              </a:rPr>
              <a:t>()) </a:t>
            </a:r>
            <a:r>
              <a:rPr lang="en-US">
                <a:solidFill>
                  <a:srgbClr val="FF0000"/>
                </a:solidFill>
                <a:highlight>
                  <a:schemeClr val="lt1"/>
                </a:highlight>
              </a:rPr>
              <a:t>1101</a:t>
            </a:r>
            <a:r>
              <a:rPr lang="en-US">
                <a:highlight>
                  <a:schemeClr val="lt1"/>
                </a:highlight>
              </a:rPr>
              <a:t>00</a:t>
            </a:r>
            <a:endParaRPr>
              <a:highlight>
                <a:schemeClr val="lt1"/>
              </a:highlight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(((</a:t>
            </a:r>
            <a:r>
              <a:rPr lang="en-US">
                <a:highlight>
                  <a:schemeClr val="accent1"/>
                </a:highlight>
              </a:rPr>
              <a:t>))) 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111</a:t>
            </a:r>
            <a:r>
              <a:rPr lang="en-US">
                <a:highlight>
                  <a:schemeClr val="accent1"/>
                </a:highlight>
              </a:rPr>
              <a:t>000</a:t>
            </a:r>
            <a:endParaRPr>
              <a:solidFill>
                <a:srgbClr val="FF0000"/>
              </a:solidFill>
              <a:highlight>
                <a:schemeClr val="accent1"/>
              </a:highlight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99" name="Google Shape;99;g23a08970e2e_0_59"/>
          <p:cNvGraphicFramePr/>
          <p:nvPr/>
        </p:nvGraphicFramePr>
        <p:xfrm>
          <a:off x="4417775" y="25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{9469570F-C549-4A67-A2EA-5CC0ACF7F5A2}</a:tableStyleId>
              </a:tblPr>
              <a:tblGrid>
                <a:gridCol w="525025"/>
                <a:gridCol w="525025"/>
                <a:gridCol w="525025"/>
              </a:tblGrid>
              <a:tr h="113250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stackL</a:t>
                      </a:r>
                      <a:endParaRPr/>
                    </a:p>
                  </a:txBody>
                  <a:tcPr marT="91425" marB="91425" marR="91425" marL="91425"/>
                </a:tc>
                <a:tc rowSpan="2" hMerge="1"/>
                <a:tc rowSpan="2" hMerge="1"/>
              </a:tr>
              <a:tr h="150875">
                <a:tc gridSpan="3" vMerge="1"/>
                <a:tc hMerge="1" vMerge="1"/>
                <a:tc hMerge="1" vMerge="1"/>
              </a:tr>
              <a:tr h="2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" name="Google Shape;100;g23a08970e2e_0_59"/>
          <p:cNvGraphicFramePr/>
          <p:nvPr/>
        </p:nvGraphicFramePr>
        <p:xfrm>
          <a:off x="6512350" y="25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{9469570F-C549-4A67-A2EA-5CC0ACF7F5A2}</a:tableStyleId>
              </a:tblPr>
              <a:tblGrid>
                <a:gridCol w="525025"/>
                <a:gridCol w="525025"/>
                <a:gridCol w="525025"/>
              </a:tblGrid>
              <a:tr h="113250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stackR</a:t>
                      </a:r>
                      <a:endParaRPr/>
                    </a:p>
                  </a:txBody>
                  <a:tcPr marT="91425" marB="91425" marR="91425" marL="91425"/>
                </a:tc>
                <a:tc rowSpan="2" hMerge="1"/>
                <a:tc rowSpan="2" hMerge="1"/>
              </a:tr>
              <a:tr h="150875">
                <a:tc gridSpan="3" vMerge="1"/>
                <a:tc hMerge="1" vMerge="1"/>
                <a:tc hMerge="1" vMerge="1"/>
              </a:tr>
              <a:tr h="2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01" name="Google Shape;101;g23a08970e2e_0_59"/>
          <p:cNvGrpSpPr/>
          <p:nvPr/>
        </p:nvGrpSpPr>
        <p:grpSpPr>
          <a:xfrm>
            <a:off x="5522650" y="1719175"/>
            <a:ext cx="813000" cy="836250"/>
            <a:chOff x="5179850" y="1765625"/>
            <a:chExt cx="813000" cy="836250"/>
          </a:xfrm>
        </p:grpSpPr>
        <p:sp>
          <p:nvSpPr>
            <p:cNvPr id="102" name="Google Shape;102;g23a08970e2e_0_59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</a:t>
              </a:r>
              <a:endParaRPr/>
            </a:p>
          </p:txBody>
        </p:sp>
        <p:cxnSp>
          <p:nvCxnSpPr>
            <p:cNvPr id="103" name="Google Shape;103;g23a08970e2e_0_59"/>
            <p:cNvCxnSpPr>
              <a:stCxn id="102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" name="Google Shape;104;g23a08970e2e_0_59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5" name="Google Shape;105;g23a08970e2e_0_59"/>
          <p:cNvGrpSpPr/>
          <p:nvPr/>
        </p:nvGrpSpPr>
        <p:grpSpPr>
          <a:xfrm>
            <a:off x="4254300" y="2667100"/>
            <a:ext cx="813000" cy="836250"/>
            <a:chOff x="5179850" y="1765625"/>
            <a:chExt cx="813000" cy="836250"/>
          </a:xfrm>
        </p:grpSpPr>
        <p:sp>
          <p:nvSpPr>
            <p:cNvPr id="106" name="Google Shape;106;g23a08970e2e_0_59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</a:t>
              </a:r>
              <a:endParaRPr/>
            </a:p>
          </p:txBody>
        </p:sp>
        <p:cxnSp>
          <p:nvCxnSpPr>
            <p:cNvPr id="107" name="Google Shape;107;g23a08970e2e_0_59"/>
            <p:cNvCxnSpPr>
              <a:stCxn id="106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" name="Google Shape;108;g23a08970e2e_0_59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9" name="Google Shape;109;g23a08970e2e_0_59"/>
          <p:cNvGrpSpPr/>
          <p:nvPr/>
        </p:nvGrpSpPr>
        <p:grpSpPr>
          <a:xfrm>
            <a:off x="7037375" y="2592750"/>
            <a:ext cx="813000" cy="836250"/>
            <a:chOff x="5179850" y="1765625"/>
            <a:chExt cx="813000" cy="836250"/>
          </a:xfrm>
        </p:grpSpPr>
        <p:sp>
          <p:nvSpPr>
            <p:cNvPr id="110" name="Google Shape;110;g23a08970e2e_0_59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)</a:t>
              </a:r>
              <a:endParaRPr/>
            </a:p>
          </p:txBody>
        </p:sp>
        <p:cxnSp>
          <p:nvCxnSpPr>
            <p:cNvPr id="111" name="Google Shape;111;g23a08970e2e_0_59"/>
            <p:cNvCxnSpPr>
              <a:stCxn id="110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2" name="Google Shape;112;g23a08970e2e_0_59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3" name="Google Shape;113;g23a08970e2e_0_59"/>
          <p:cNvGrpSpPr/>
          <p:nvPr/>
        </p:nvGrpSpPr>
        <p:grpSpPr>
          <a:xfrm>
            <a:off x="3496025" y="3627950"/>
            <a:ext cx="813000" cy="836250"/>
            <a:chOff x="5179850" y="1765625"/>
            <a:chExt cx="813000" cy="836250"/>
          </a:xfrm>
        </p:grpSpPr>
        <p:sp>
          <p:nvSpPr>
            <p:cNvPr id="114" name="Google Shape;114;g23a08970e2e_0_59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</a:t>
              </a:r>
              <a:endParaRPr/>
            </a:p>
          </p:txBody>
        </p:sp>
        <p:cxnSp>
          <p:nvCxnSpPr>
            <p:cNvPr id="115" name="Google Shape;115;g23a08970e2e_0_59"/>
            <p:cNvCxnSpPr>
              <a:stCxn id="114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6" name="Google Shape;116;g23a08970e2e_0_59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7" name="Google Shape;117;g23a08970e2e_0_59"/>
          <p:cNvGrpSpPr/>
          <p:nvPr/>
        </p:nvGrpSpPr>
        <p:grpSpPr>
          <a:xfrm>
            <a:off x="4129800" y="4588800"/>
            <a:ext cx="813000" cy="836250"/>
            <a:chOff x="5179850" y="1765625"/>
            <a:chExt cx="813000" cy="836250"/>
          </a:xfrm>
        </p:grpSpPr>
        <p:sp>
          <p:nvSpPr>
            <p:cNvPr id="118" name="Google Shape;118;g23a08970e2e_0_59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)</a:t>
              </a:r>
              <a:endParaRPr/>
            </a:p>
          </p:txBody>
        </p:sp>
        <p:cxnSp>
          <p:nvCxnSpPr>
            <p:cNvPr id="119" name="Google Shape;119;g23a08970e2e_0_59"/>
            <p:cNvCxnSpPr>
              <a:stCxn id="118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" name="Google Shape;120;g23a08970e2e_0_59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1" name="Google Shape;121;g23a08970e2e_0_59"/>
          <p:cNvSpPr/>
          <p:nvPr/>
        </p:nvSpPr>
        <p:spPr>
          <a:xfrm>
            <a:off x="3142925" y="4505175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grpSp>
        <p:nvGrpSpPr>
          <p:cNvPr id="122" name="Google Shape;122;g23a08970e2e_0_59"/>
          <p:cNvGrpSpPr/>
          <p:nvPr/>
        </p:nvGrpSpPr>
        <p:grpSpPr>
          <a:xfrm>
            <a:off x="4798813" y="5536725"/>
            <a:ext cx="813000" cy="836250"/>
            <a:chOff x="5179850" y="1765625"/>
            <a:chExt cx="813000" cy="836250"/>
          </a:xfrm>
        </p:grpSpPr>
        <p:sp>
          <p:nvSpPr>
            <p:cNvPr id="123" name="Google Shape;123;g23a08970e2e_0_59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)</a:t>
              </a:r>
              <a:endParaRPr/>
            </a:p>
          </p:txBody>
        </p:sp>
        <p:cxnSp>
          <p:nvCxnSpPr>
            <p:cNvPr id="124" name="Google Shape;124;g23a08970e2e_0_59"/>
            <p:cNvCxnSpPr>
              <a:stCxn id="123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5" name="Google Shape;125;g23a08970e2e_0_59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6" name="Google Shape;126;g23a08970e2e_0_59"/>
          <p:cNvGrpSpPr/>
          <p:nvPr/>
        </p:nvGrpSpPr>
        <p:grpSpPr>
          <a:xfrm>
            <a:off x="5522650" y="6426875"/>
            <a:ext cx="813000" cy="836250"/>
            <a:chOff x="5179850" y="1765625"/>
            <a:chExt cx="813000" cy="836250"/>
          </a:xfrm>
        </p:grpSpPr>
        <p:sp>
          <p:nvSpPr>
            <p:cNvPr id="127" name="Google Shape;127;g23a08970e2e_0_59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)</a:t>
              </a:r>
              <a:endParaRPr/>
            </a:p>
          </p:txBody>
        </p:sp>
        <p:cxnSp>
          <p:nvCxnSpPr>
            <p:cNvPr id="128" name="Google Shape;128;g23a08970e2e_0_59"/>
            <p:cNvCxnSpPr>
              <a:stCxn id="127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9" name="Google Shape;129;g23a08970e2e_0_59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0" name="Google Shape;130;g23a08970e2e_0_59"/>
          <p:cNvSpPr/>
          <p:nvPr/>
        </p:nvSpPr>
        <p:spPr>
          <a:xfrm>
            <a:off x="3901200" y="5425050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131" name="Google Shape;131;g23a08970e2e_0_59"/>
          <p:cNvSpPr/>
          <p:nvPr/>
        </p:nvSpPr>
        <p:spPr>
          <a:xfrm>
            <a:off x="4484250" y="6426875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132" name="Google Shape;132;g23a08970e2e_0_59"/>
          <p:cNvSpPr/>
          <p:nvPr/>
        </p:nvSpPr>
        <p:spPr>
          <a:xfrm>
            <a:off x="5333050" y="7207500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133" name="Google Shape;133;g23a08970e2e_0_59"/>
          <p:cNvSpPr/>
          <p:nvPr/>
        </p:nvSpPr>
        <p:spPr>
          <a:xfrm>
            <a:off x="6200975" y="7263125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>
            <p:ph type="title"/>
          </p:nvPr>
        </p:nvSpPr>
        <p:spPr>
          <a:xfrm>
            <a:off x="457200" y="274650"/>
            <a:ext cx="3575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graphicFrame>
        <p:nvGraphicFramePr>
          <p:cNvPr id="139" name="Google Shape;139;p3"/>
          <p:cNvGraphicFramePr/>
          <p:nvPr/>
        </p:nvGraphicFramePr>
        <p:xfrm>
          <a:off x="4417775" y="25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{9469570F-C549-4A67-A2EA-5CC0ACF7F5A2}</a:tableStyleId>
              </a:tblPr>
              <a:tblGrid>
                <a:gridCol w="525025"/>
                <a:gridCol w="525025"/>
                <a:gridCol w="525025"/>
              </a:tblGrid>
              <a:tr h="113250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stackL</a:t>
                      </a:r>
                      <a:endParaRPr/>
                    </a:p>
                  </a:txBody>
                  <a:tcPr marT="91425" marB="91425" marR="91425" marL="91425"/>
                </a:tc>
                <a:tc rowSpan="2" hMerge="1"/>
                <a:tc rowSpan="2" hMerge="1"/>
              </a:tr>
              <a:tr h="150875">
                <a:tc gridSpan="3" vMerge="1"/>
                <a:tc hMerge="1" vMerge="1"/>
                <a:tc hMerge="1" vMerge="1"/>
              </a:tr>
              <a:tr h="2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0" name="Google Shape;140;p3"/>
          <p:cNvGraphicFramePr/>
          <p:nvPr/>
        </p:nvGraphicFramePr>
        <p:xfrm>
          <a:off x="6512350" y="25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{9469570F-C549-4A67-A2EA-5CC0ACF7F5A2}</a:tableStyleId>
              </a:tblPr>
              <a:tblGrid>
                <a:gridCol w="525025"/>
                <a:gridCol w="525025"/>
                <a:gridCol w="525025"/>
              </a:tblGrid>
              <a:tr h="113250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stackR</a:t>
                      </a:r>
                      <a:endParaRPr/>
                    </a:p>
                  </a:txBody>
                  <a:tcPr marT="91425" marB="91425" marR="91425" marL="91425"/>
                </a:tc>
                <a:tc rowSpan="2" hMerge="1"/>
                <a:tc rowSpan="2" hMerge="1"/>
              </a:tr>
              <a:tr h="150875">
                <a:tc gridSpan="3" vMerge="1"/>
                <a:tc hMerge="1" vMerge="1"/>
                <a:tc hMerge="1" vMerge="1"/>
              </a:tr>
              <a:tr h="2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41" name="Google Shape;141;p3"/>
          <p:cNvGrpSpPr/>
          <p:nvPr/>
        </p:nvGrpSpPr>
        <p:grpSpPr>
          <a:xfrm>
            <a:off x="5522650" y="1719175"/>
            <a:ext cx="813000" cy="836250"/>
            <a:chOff x="5179850" y="1765625"/>
            <a:chExt cx="813000" cy="836250"/>
          </a:xfrm>
        </p:grpSpPr>
        <p:sp>
          <p:nvSpPr>
            <p:cNvPr id="142" name="Google Shape;142;p3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</a:t>
              </a:r>
              <a:endParaRPr/>
            </a:p>
          </p:txBody>
        </p:sp>
        <p:cxnSp>
          <p:nvCxnSpPr>
            <p:cNvPr id="143" name="Google Shape;143;p3"/>
            <p:cNvCxnSpPr>
              <a:stCxn id="142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" name="Google Shape;144;p3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457200" y="1600200"/>
            <a:ext cx="2804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()()</a:t>
            </a:r>
            <a:r>
              <a:rPr lang="en-US"/>
              <a:t>() </a:t>
            </a:r>
            <a:r>
              <a:rPr lang="en-US">
                <a:solidFill>
                  <a:srgbClr val="FF0000"/>
                </a:solidFill>
              </a:rPr>
              <a:t>10101</a:t>
            </a:r>
            <a:r>
              <a:rPr lang="en-US"/>
              <a:t>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()((</a:t>
            </a:r>
            <a:r>
              <a:rPr lang="en-US"/>
              <a:t>)) </a:t>
            </a:r>
            <a:r>
              <a:rPr lang="en-US">
                <a:solidFill>
                  <a:srgbClr val="FF0000"/>
                </a:solidFill>
              </a:rPr>
              <a:t>1011</a:t>
            </a:r>
            <a:r>
              <a:rPr lang="en-US"/>
              <a:t>00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  <a:highlight>
                  <a:schemeClr val="lt1"/>
                </a:highlight>
              </a:rPr>
              <a:t>(()</a:t>
            </a:r>
            <a:r>
              <a:rPr lang="en-US">
                <a:highlight>
                  <a:schemeClr val="lt1"/>
                </a:highlight>
              </a:rPr>
              <a:t>)() </a:t>
            </a:r>
            <a:r>
              <a:rPr lang="en-US">
                <a:solidFill>
                  <a:srgbClr val="FF0000"/>
                </a:solidFill>
                <a:highlight>
                  <a:schemeClr val="lt1"/>
                </a:highlight>
              </a:rPr>
              <a:t>11001</a:t>
            </a:r>
            <a:r>
              <a:rPr lang="en-US">
                <a:highlight>
                  <a:schemeClr val="lt1"/>
                </a:highlight>
              </a:rPr>
              <a:t>0</a:t>
            </a:r>
            <a:endParaRPr>
              <a:highlight>
                <a:schemeClr val="lt1"/>
              </a:highlight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(()</a:t>
            </a:r>
            <a:r>
              <a:rPr lang="en-US">
                <a:highlight>
                  <a:schemeClr val="accent1"/>
                </a:highlight>
              </a:rPr>
              <a:t>()) 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1101</a:t>
            </a:r>
            <a:r>
              <a:rPr lang="en-US">
                <a:highlight>
                  <a:schemeClr val="accent1"/>
                </a:highlight>
              </a:rPr>
              <a:t>00</a:t>
            </a:r>
            <a:endParaRPr>
              <a:highlight>
                <a:schemeClr val="accent1"/>
              </a:highlight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(((</a:t>
            </a:r>
            <a:r>
              <a:rPr lang="en-US"/>
              <a:t>))) </a:t>
            </a:r>
            <a:r>
              <a:rPr lang="en-US">
                <a:solidFill>
                  <a:srgbClr val="FF0000"/>
                </a:solidFill>
              </a:rPr>
              <a:t>111</a:t>
            </a:r>
            <a:r>
              <a:rPr lang="en-US"/>
              <a:t>000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pSp>
        <p:nvGrpSpPr>
          <p:cNvPr id="146" name="Google Shape;146;p3"/>
          <p:cNvGrpSpPr/>
          <p:nvPr/>
        </p:nvGrpSpPr>
        <p:grpSpPr>
          <a:xfrm>
            <a:off x="4254300" y="2667100"/>
            <a:ext cx="813000" cy="836250"/>
            <a:chOff x="5179850" y="1765625"/>
            <a:chExt cx="813000" cy="836250"/>
          </a:xfrm>
        </p:grpSpPr>
        <p:sp>
          <p:nvSpPr>
            <p:cNvPr id="147" name="Google Shape;147;p3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</a:t>
              </a:r>
              <a:endParaRPr/>
            </a:p>
          </p:txBody>
        </p:sp>
        <p:cxnSp>
          <p:nvCxnSpPr>
            <p:cNvPr id="148" name="Google Shape;148;p3"/>
            <p:cNvCxnSpPr>
              <a:stCxn id="147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3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50" name="Google Shape;150;p3"/>
          <p:cNvGrpSpPr/>
          <p:nvPr/>
        </p:nvGrpSpPr>
        <p:grpSpPr>
          <a:xfrm>
            <a:off x="7037375" y="2592750"/>
            <a:ext cx="813000" cy="836250"/>
            <a:chOff x="5179850" y="1765625"/>
            <a:chExt cx="813000" cy="836250"/>
          </a:xfrm>
        </p:grpSpPr>
        <p:sp>
          <p:nvSpPr>
            <p:cNvPr id="151" name="Google Shape;151;p3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)</a:t>
              </a:r>
              <a:endParaRPr/>
            </a:p>
          </p:txBody>
        </p:sp>
        <p:cxnSp>
          <p:nvCxnSpPr>
            <p:cNvPr id="152" name="Google Shape;152;p3"/>
            <p:cNvCxnSpPr>
              <a:stCxn id="151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3" name="Google Shape;153;p3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4" name="Google Shape;154;p3"/>
          <p:cNvSpPr/>
          <p:nvPr/>
        </p:nvSpPr>
        <p:spPr>
          <a:xfrm>
            <a:off x="3853663" y="3503350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</a:t>
            </a:r>
            <a:endParaRPr/>
          </a:p>
        </p:txBody>
      </p:sp>
      <p:grpSp>
        <p:nvGrpSpPr>
          <p:cNvPr id="155" name="Google Shape;155;p3"/>
          <p:cNvGrpSpPr/>
          <p:nvPr/>
        </p:nvGrpSpPr>
        <p:grpSpPr>
          <a:xfrm>
            <a:off x="4798813" y="3572200"/>
            <a:ext cx="813000" cy="836250"/>
            <a:chOff x="5179850" y="1765625"/>
            <a:chExt cx="813000" cy="836250"/>
          </a:xfrm>
        </p:grpSpPr>
        <p:sp>
          <p:nvSpPr>
            <p:cNvPr id="156" name="Google Shape;156;p3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)</a:t>
              </a:r>
              <a:endParaRPr/>
            </a:p>
          </p:txBody>
        </p:sp>
        <p:cxnSp>
          <p:nvCxnSpPr>
            <p:cNvPr id="157" name="Google Shape;157;p3"/>
            <p:cNvCxnSpPr>
              <a:stCxn id="156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" name="Google Shape;158;p3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59" name="Google Shape;159;p3"/>
          <p:cNvGrpSpPr/>
          <p:nvPr/>
        </p:nvGrpSpPr>
        <p:grpSpPr>
          <a:xfrm>
            <a:off x="5467813" y="6280100"/>
            <a:ext cx="813000" cy="836250"/>
            <a:chOff x="5179850" y="1765625"/>
            <a:chExt cx="813000" cy="836250"/>
          </a:xfrm>
        </p:grpSpPr>
        <p:sp>
          <p:nvSpPr>
            <p:cNvPr id="160" name="Google Shape;160;p3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)</a:t>
              </a:r>
              <a:endParaRPr/>
            </a:p>
          </p:txBody>
        </p:sp>
        <p:cxnSp>
          <p:nvCxnSpPr>
            <p:cNvPr id="161" name="Google Shape;161;p3"/>
            <p:cNvCxnSpPr>
              <a:stCxn id="160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3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3" name="Google Shape;163;p3"/>
          <p:cNvSpPr/>
          <p:nvPr/>
        </p:nvSpPr>
        <p:spPr>
          <a:xfrm>
            <a:off x="4572000" y="6181300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164" name="Google Shape;164;p3"/>
          <p:cNvSpPr/>
          <p:nvPr/>
        </p:nvSpPr>
        <p:spPr>
          <a:xfrm>
            <a:off x="5326675" y="7077125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6159250" y="7077125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grpSp>
        <p:nvGrpSpPr>
          <p:cNvPr id="166" name="Google Shape;166;p3"/>
          <p:cNvGrpSpPr/>
          <p:nvPr/>
        </p:nvGrpSpPr>
        <p:grpSpPr>
          <a:xfrm>
            <a:off x="4342050" y="4424200"/>
            <a:ext cx="813000" cy="836250"/>
            <a:chOff x="5179850" y="1765625"/>
            <a:chExt cx="813000" cy="836250"/>
          </a:xfrm>
        </p:grpSpPr>
        <p:sp>
          <p:nvSpPr>
            <p:cNvPr id="167" name="Google Shape;167;p3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</a:t>
              </a:r>
              <a:endParaRPr/>
            </a:p>
          </p:txBody>
        </p:sp>
        <p:cxnSp>
          <p:nvCxnSpPr>
            <p:cNvPr id="168" name="Google Shape;168;p3"/>
            <p:cNvCxnSpPr>
              <a:stCxn id="167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3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0" name="Google Shape;170;p3"/>
          <p:cNvGrpSpPr/>
          <p:nvPr/>
        </p:nvGrpSpPr>
        <p:grpSpPr>
          <a:xfrm>
            <a:off x="4866763" y="5302750"/>
            <a:ext cx="813000" cy="836250"/>
            <a:chOff x="5179850" y="1765625"/>
            <a:chExt cx="813000" cy="836250"/>
          </a:xfrm>
        </p:grpSpPr>
        <p:sp>
          <p:nvSpPr>
            <p:cNvPr id="171" name="Google Shape;171;p3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)</a:t>
              </a:r>
              <a:endParaRPr/>
            </a:p>
          </p:txBody>
        </p:sp>
        <p:cxnSp>
          <p:nvCxnSpPr>
            <p:cNvPr id="172" name="Google Shape;172;p3"/>
            <p:cNvCxnSpPr>
              <a:stCxn id="171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" name="Google Shape;173;p3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4" name="Google Shape;174;p3"/>
          <p:cNvSpPr/>
          <p:nvPr/>
        </p:nvSpPr>
        <p:spPr>
          <a:xfrm>
            <a:off x="4032900" y="5260450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a08970e2e_0_166"/>
          <p:cNvSpPr txBox="1"/>
          <p:nvPr>
            <p:ph type="title"/>
          </p:nvPr>
        </p:nvSpPr>
        <p:spPr>
          <a:xfrm>
            <a:off x="457200" y="274650"/>
            <a:ext cx="3575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g23a08970e2e_0_166"/>
          <p:cNvGraphicFramePr/>
          <p:nvPr/>
        </p:nvGraphicFramePr>
        <p:xfrm>
          <a:off x="4417775" y="25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{9469570F-C549-4A67-A2EA-5CC0ACF7F5A2}</a:tableStyleId>
              </a:tblPr>
              <a:tblGrid>
                <a:gridCol w="525025"/>
                <a:gridCol w="525025"/>
                <a:gridCol w="525025"/>
              </a:tblGrid>
              <a:tr h="113250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stackL</a:t>
                      </a:r>
                      <a:endParaRPr/>
                    </a:p>
                  </a:txBody>
                  <a:tcPr marT="91425" marB="91425" marR="91425" marL="91425"/>
                </a:tc>
                <a:tc rowSpan="2" hMerge="1"/>
                <a:tc rowSpan="2" hMerge="1"/>
              </a:tr>
              <a:tr h="150875">
                <a:tc gridSpan="3" vMerge="1"/>
                <a:tc hMerge="1" vMerge="1"/>
                <a:tc hMerge="1" vMerge="1"/>
              </a:tr>
              <a:tr h="2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1" name="Google Shape;181;g23a08970e2e_0_166"/>
          <p:cNvGraphicFramePr/>
          <p:nvPr/>
        </p:nvGraphicFramePr>
        <p:xfrm>
          <a:off x="6512350" y="25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{9469570F-C549-4A67-A2EA-5CC0ACF7F5A2}</a:tableStyleId>
              </a:tblPr>
              <a:tblGrid>
                <a:gridCol w="525025"/>
                <a:gridCol w="525025"/>
                <a:gridCol w="525025"/>
              </a:tblGrid>
              <a:tr h="113250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stackR</a:t>
                      </a:r>
                      <a:endParaRPr/>
                    </a:p>
                  </a:txBody>
                  <a:tcPr marT="91425" marB="91425" marR="91425" marL="91425"/>
                </a:tc>
                <a:tc rowSpan="2" hMerge="1"/>
                <a:tc rowSpan="2" hMerge="1"/>
              </a:tr>
              <a:tr h="150875">
                <a:tc gridSpan="3" vMerge="1"/>
                <a:tc hMerge="1" vMerge="1"/>
                <a:tc hMerge="1" vMerge="1"/>
              </a:tr>
              <a:tr h="2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82" name="Google Shape;182;g23a08970e2e_0_166"/>
          <p:cNvGrpSpPr/>
          <p:nvPr/>
        </p:nvGrpSpPr>
        <p:grpSpPr>
          <a:xfrm>
            <a:off x="5522650" y="1719175"/>
            <a:ext cx="813000" cy="836250"/>
            <a:chOff x="5179850" y="1765625"/>
            <a:chExt cx="813000" cy="836250"/>
          </a:xfrm>
        </p:grpSpPr>
        <p:sp>
          <p:nvSpPr>
            <p:cNvPr id="183" name="Google Shape;183;g23a08970e2e_0_166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</a:t>
              </a:r>
              <a:endParaRPr/>
            </a:p>
          </p:txBody>
        </p:sp>
        <p:cxnSp>
          <p:nvCxnSpPr>
            <p:cNvPr id="184" name="Google Shape;184;g23a08970e2e_0_166"/>
            <p:cNvCxnSpPr>
              <a:stCxn id="183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5" name="Google Shape;185;g23a08970e2e_0_166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86" name="Google Shape;186;g23a08970e2e_0_166"/>
          <p:cNvSpPr txBox="1"/>
          <p:nvPr>
            <p:ph idx="1" type="body"/>
          </p:nvPr>
        </p:nvSpPr>
        <p:spPr>
          <a:xfrm>
            <a:off x="457200" y="1600200"/>
            <a:ext cx="2804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()()</a:t>
            </a:r>
            <a:r>
              <a:rPr lang="en-US"/>
              <a:t>() </a:t>
            </a:r>
            <a:r>
              <a:rPr lang="en-US">
                <a:solidFill>
                  <a:srgbClr val="FF0000"/>
                </a:solidFill>
              </a:rPr>
              <a:t>10101</a:t>
            </a:r>
            <a:r>
              <a:rPr lang="en-US"/>
              <a:t>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()((</a:t>
            </a:r>
            <a:r>
              <a:rPr lang="en-US"/>
              <a:t>)) </a:t>
            </a:r>
            <a:r>
              <a:rPr lang="en-US">
                <a:solidFill>
                  <a:srgbClr val="FF0000"/>
                </a:solidFill>
              </a:rPr>
              <a:t>1011</a:t>
            </a:r>
            <a:r>
              <a:rPr lang="en-US"/>
              <a:t>00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(()</a:t>
            </a:r>
            <a:r>
              <a:rPr lang="en-US">
                <a:highlight>
                  <a:schemeClr val="accent1"/>
                </a:highlight>
              </a:rPr>
              <a:t>)() 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11001</a:t>
            </a:r>
            <a:r>
              <a:rPr lang="en-US">
                <a:highlight>
                  <a:schemeClr val="accent1"/>
                </a:highlight>
              </a:rPr>
              <a:t>0</a:t>
            </a:r>
            <a:endParaRPr>
              <a:highlight>
                <a:schemeClr val="accent1"/>
              </a:highlight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(()</a:t>
            </a:r>
            <a:r>
              <a:rPr lang="en-US"/>
              <a:t>()) </a:t>
            </a:r>
            <a:r>
              <a:rPr lang="en-US">
                <a:solidFill>
                  <a:srgbClr val="FF0000"/>
                </a:solidFill>
              </a:rPr>
              <a:t>1101</a:t>
            </a:r>
            <a:r>
              <a:rPr lang="en-US"/>
              <a:t>00</a:t>
            </a:r>
            <a:endParaRPr>
              <a:highlight>
                <a:schemeClr val="accent1"/>
              </a:highlight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(((</a:t>
            </a:r>
            <a:r>
              <a:rPr lang="en-US"/>
              <a:t>))) </a:t>
            </a:r>
            <a:r>
              <a:rPr lang="en-US">
                <a:solidFill>
                  <a:srgbClr val="FF0000"/>
                </a:solidFill>
              </a:rPr>
              <a:t>111</a:t>
            </a:r>
            <a:r>
              <a:rPr lang="en-US"/>
              <a:t>000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pSp>
        <p:nvGrpSpPr>
          <p:cNvPr id="187" name="Google Shape;187;g23a08970e2e_0_166"/>
          <p:cNvGrpSpPr/>
          <p:nvPr/>
        </p:nvGrpSpPr>
        <p:grpSpPr>
          <a:xfrm>
            <a:off x="4254300" y="2667100"/>
            <a:ext cx="813000" cy="836250"/>
            <a:chOff x="5179850" y="1765625"/>
            <a:chExt cx="813000" cy="836250"/>
          </a:xfrm>
        </p:grpSpPr>
        <p:sp>
          <p:nvSpPr>
            <p:cNvPr id="188" name="Google Shape;188;g23a08970e2e_0_166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</a:t>
              </a:r>
              <a:endParaRPr/>
            </a:p>
          </p:txBody>
        </p:sp>
        <p:cxnSp>
          <p:nvCxnSpPr>
            <p:cNvPr id="189" name="Google Shape;189;g23a08970e2e_0_166"/>
            <p:cNvCxnSpPr>
              <a:stCxn id="188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g23a08970e2e_0_166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1" name="Google Shape;191;g23a08970e2e_0_166"/>
          <p:cNvGrpSpPr/>
          <p:nvPr/>
        </p:nvGrpSpPr>
        <p:grpSpPr>
          <a:xfrm>
            <a:off x="7037375" y="2592750"/>
            <a:ext cx="813000" cy="836250"/>
            <a:chOff x="5179850" y="1765625"/>
            <a:chExt cx="813000" cy="836250"/>
          </a:xfrm>
        </p:grpSpPr>
        <p:sp>
          <p:nvSpPr>
            <p:cNvPr id="192" name="Google Shape;192;g23a08970e2e_0_166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)</a:t>
              </a:r>
              <a:endParaRPr/>
            </a:p>
          </p:txBody>
        </p:sp>
        <p:cxnSp>
          <p:nvCxnSpPr>
            <p:cNvPr id="193" name="Google Shape;193;g23a08970e2e_0_166"/>
            <p:cNvCxnSpPr>
              <a:stCxn id="192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4" name="Google Shape;194;g23a08970e2e_0_166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95" name="Google Shape;195;g23a08970e2e_0_166"/>
          <p:cNvSpPr/>
          <p:nvPr/>
        </p:nvSpPr>
        <p:spPr>
          <a:xfrm>
            <a:off x="3853663" y="3503350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</a:t>
            </a:r>
            <a:endParaRPr/>
          </a:p>
        </p:txBody>
      </p:sp>
      <p:grpSp>
        <p:nvGrpSpPr>
          <p:cNvPr id="196" name="Google Shape;196;g23a08970e2e_0_166"/>
          <p:cNvGrpSpPr/>
          <p:nvPr/>
        </p:nvGrpSpPr>
        <p:grpSpPr>
          <a:xfrm>
            <a:off x="4798813" y="3572200"/>
            <a:ext cx="813000" cy="836250"/>
            <a:chOff x="5179850" y="1765625"/>
            <a:chExt cx="813000" cy="836250"/>
          </a:xfrm>
        </p:grpSpPr>
        <p:sp>
          <p:nvSpPr>
            <p:cNvPr id="197" name="Google Shape;197;g23a08970e2e_0_166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)</a:t>
              </a:r>
              <a:endParaRPr/>
            </a:p>
          </p:txBody>
        </p:sp>
        <p:cxnSp>
          <p:nvCxnSpPr>
            <p:cNvPr id="198" name="Google Shape;198;g23a08970e2e_0_166"/>
            <p:cNvCxnSpPr>
              <a:stCxn id="197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9" name="Google Shape;199;g23a08970e2e_0_166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0" name="Google Shape;200;g23a08970e2e_0_166"/>
          <p:cNvGrpSpPr/>
          <p:nvPr/>
        </p:nvGrpSpPr>
        <p:grpSpPr>
          <a:xfrm>
            <a:off x="5326663" y="4458625"/>
            <a:ext cx="813000" cy="836250"/>
            <a:chOff x="5179850" y="1765625"/>
            <a:chExt cx="813000" cy="836250"/>
          </a:xfrm>
        </p:grpSpPr>
        <p:sp>
          <p:nvSpPr>
            <p:cNvPr id="201" name="Google Shape;201;g23a08970e2e_0_166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)</a:t>
              </a:r>
              <a:endParaRPr/>
            </a:p>
          </p:txBody>
        </p:sp>
        <p:cxnSp>
          <p:nvCxnSpPr>
            <p:cNvPr id="202" name="Google Shape;202;g23a08970e2e_0_166"/>
            <p:cNvCxnSpPr>
              <a:stCxn id="201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3" name="Google Shape;203;g23a08970e2e_0_166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4" name="Google Shape;204;g23a08970e2e_0_166"/>
          <p:cNvGrpSpPr/>
          <p:nvPr/>
        </p:nvGrpSpPr>
        <p:grpSpPr>
          <a:xfrm>
            <a:off x="4798825" y="5345050"/>
            <a:ext cx="813000" cy="836250"/>
            <a:chOff x="5179850" y="1765625"/>
            <a:chExt cx="813000" cy="836250"/>
          </a:xfrm>
        </p:grpSpPr>
        <p:sp>
          <p:nvSpPr>
            <p:cNvPr id="205" name="Google Shape;205;g23a08970e2e_0_166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</a:t>
              </a:r>
              <a:endParaRPr/>
            </a:p>
          </p:txBody>
        </p:sp>
        <p:cxnSp>
          <p:nvCxnSpPr>
            <p:cNvPr id="206" name="Google Shape;206;g23a08970e2e_0_166"/>
            <p:cNvCxnSpPr>
              <a:stCxn id="205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7" name="Google Shape;207;g23a08970e2e_0_166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8" name="Google Shape;208;g23a08970e2e_0_166"/>
          <p:cNvGrpSpPr/>
          <p:nvPr/>
        </p:nvGrpSpPr>
        <p:grpSpPr>
          <a:xfrm>
            <a:off x="5467813" y="6280100"/>
            <a:ext cx="813000" cy="836250"/>
            <a:chOff x="5179850" y="1765625"/>
            <a:chExt cx="813000" cy="836250"/>
          </a:xfrm>
        </p:grpSpPr>
        <p:sp>
          <p:nvSpPr>
            <p:cNvPr id="209" name="Google Shape;209;g23a08970e2e_0_166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)</a:t>
              </a:r>
              <a:endParaRPr/>
            </a:p>
          </p:txBody>
        </p:sp>
        <p:cxnSp>
          <p:nvCxnSpPr>
            <p:cNvPr id="210" name="Google Shape;210;g23a08970e2e_0_166"/>
            <p:cNvCxnSpPr>
              <a:stCxn id="209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1" name="Google Shape;211;g23a08970e2e_0_166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12" name="Google Shape;212;g23a08970e2e_0_166"/>
          <p:cNvSpPr/>
          <p:nvPr/>
        </p:nvSpPr>
        <p:spPr>
          <a:xfrm>
            <a:off x="4572000" y="6181300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213" name="Google Shape;213;g23a08970e2e_0_166"/>
          <p:cNvSpPr/>
          <p:nvPr/>
        </p:nvSpPr>
        <p:spPr>
          <a:xfrm>
            <a:off x="5326675" y="7077125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214" name="Google Shape;214;g23a08970e2e_0_166"/>
          <p:cNvSpPr/>
          <p:nvPr/>
        </p:nvSpPr>
        <p:spPr>
          <a:xfrm>
            <a:off x="6159250" y="7077125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215" name="Google Shape;215;g23a08970e2e_0_166"/>
          <p:cNvSpPr/>
          <p:nvPr/>
        </p:nvSpPr>
        <p:spPr>
          <a:xfrm>
            <a:off x="4589700" y="4408450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a08970e2e_0_215"/>
          <p:cNvSpPr txBox="1"/>
          <p:nvPr>
            <p:ph type="title"/>
          </p:nvPr>
        </p:nvSpPr>
        <p:spPr>
          <a:xfrm>
            <a:off x="457200" y="274650"/>
            <a:ext cx="3575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g23a08970e2e_0_215"/>
          <p:cNvGraphicFramePr/>
          <p:nvPr/>
        </p:nvGraphicFramePr>
        <p:xfrm>
          <a:off x="4417775" y="25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{9469570F-C549-4A67-A2EA-5CC0ACF7F5A2}</a:tableStyleId>
              </a:tblPr>
              <a:tblGrid>
                <a:gridCol w="525025"/>
                <a:gridCol w="525025"/>
                <a:gridCol w="525025"/>
              </a:tblGrid>
              <a:tr h="113250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stackL</a:t>
                      </a:r>
                      <a:endParaRPr/>
                    </a:p>
                  </a:txBody>
                  <a:tcPr marT="91425" marB="91425" marR="91425" marL="91425"/>
                </a:tc>
                <a:tc rowSpan="2" hMerge="1"/>
                <a:tc rowSpan="2" hMerge="1"/>
              </a:tr>
              <a:tr h="150875">
                <a:tc gridSpan="3" vMerge="1"/>
                <a:tc hMerge="1" vMerge="1"/>
                <a:tc hMerge="1" vMerge="1"/>
              </a:tr>
              <a:tr h="2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2" name="Google Shape;222;g23a08970e2e_0_215"/>
          <p:cNvGraphicFramePr/>
          <p:nvPr/>
        </p:nvGraphicFramePr>
        <p:xfrm>
          <a:off x="6512350" y="25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{9469570F-C549-4A67-A2EA-5CC0ACF7F5A2}</a:tableStyleId>
              </a:tblPr>
              <a:tblGrid>
                <a:gridCol w="525025"/>
                <a:gridCol w="525025"/>
                <a:gridCol w="525025"/>
              </a:tblGrid>
              <a:tr h="113250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stackR</a:t>
                      </a:r>
                      <a:endParaRPr/>
                    </a:p>
                  </a:txBody>
                  <a:tcPr marT="91425" marB="91425" marR="91425" marL="91425"/>
                </a:tc>
                <a:tc rowSpan="2" hMerge="1"/>
                <a:tc rowSpan="2" hMerge="1"/>
              </a:tr>
              <a:tr h="150875">
                <a:tc gridSpan="3" vMerge="1"/>
                <a:tc hMerge="1" vMerge="1"/>
                <a:tc hMerge="1" vMerge="1"/>
              </a:tr>
              <a:tr h="2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23" name="Google Shape;223;g23a08970e2e_0_215"/>
          <p:cNvGrpSpPr/>
          <p:nvPr/>
        </p:nvGrpSpPr>
        <p:grpSpPr>
          <a:xfrm>
            <a:off x="5522650" y="1719175"/>
            <a:ext cx="813000" cy="836250"/>
            <a:chOff x="5179850" y="1765625"/>
            <a:chExt cx="813000" cy="836250"/>
          </a:xfrm>
        </p:grpSpPr>
        <p:sp>
          <p:nvSpPr>
            <p:cNvPr id="224" name="Google Shape;224;g23a08970e2e_0_215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</a:t>
              </a:r>
              <a:endParaRPr/>
            </a:p>
          </p:txBody>
        </p:sp>
        <p:cxnSp>
          <p:nvCxnSpPr>
            <p:cNvPr id="225" name="Google Shape;225;g23a08970e2e_0_215"/>
            <p:cNvCxnSpPr>
              <a:stCxn id="224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6" name="Google Shape;226;g23a08970e2e_0_215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27" name="Google Shape;227;g23a08970e2e_0_215"/>
          <p:cNvSpPr txBox="1"/>
          <p:nvPr>
            <p:ph idx="1" type="body"/>
          </p:nvPr>
        </p:nvSpPr>
        <p:spPr>
          <a:xfrm>
            <a:off x="457200" y="1600200"/>
            <a:ext cx="2804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()()</a:t>
            </a:r>
            <a:r>
              <a:rPr lang="en-US"/>
              <a:t>() </a:t>
            </a:r>
            <a:r>
              <a:rPr lang="en-US">
                <a:solidFill>
                  <a:srgbClr val="FF0000"/>
                </a:solidFill>
              </a:rPr>
              <a:t>10101</a:t>
            </a:r>
            <a:r>
              <a:rPr lang="en-US"/>
              <a:t>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()((</a:t>
            </a:r>
            <a:r>
              <a:rPr lang="en-US">
                <a:highlight>
                  <a:schemeClr val="accent1"/>
                </a:highlight>
              </a:rPr>
              <a:t>)) 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1011</a:t>
            </a:r>
            <a:r>
              <a:rPr lang="en-US">
                <a:highlight>
                  <a:schemeClr val="accent1"/>
                </a:highlight>
              </a:rPr>
              <a:t>00</a:t>
            </a:r>
            <a:endParaRPr>
              <a:highlight>
                <a:schemeClr val="accent1"/>
              </a:highlight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  <a:highlight>
                  <a:schemeClr val="lt1"/>
                </a:highlight>
              </a:rPr>
              <a:t>(()</a:t>
            </a:r>
            <a:r>
              <a:rPr lang="en-US">
                <a:highlight>
                  <a:schemeClr val="lt1"/>
                </a:highlight>
              </a:rPr>
              <a:t>)() </a:t>
            </a:r>
            <a:r>
              <a:rPr lang="en-US">
                <a:solidFill>
                  <a:srgbClr val="FF0000"/>
                </a:solidFill>
                <a:highlight>
                  <a:schemeClr val="lt1"/>
                </a:highlight>
              </a:rPr>
              <a:t>11001</a:t>
            </a:r>
            <a:r>
              <a:rPr lang="en-US">
                <a:highlight>
                  <a:schemeClr val="lt1"/>
                </a:highlight>
              </a:rPr>
              <a:t>0</a:t>
            </a:r>
            <a:endParaRPr>
              <a:highlight>
                <a:schemeClr val="lt1"/>
              </a:highlight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(()</a:t>
            </a:r>
            <a:r>
              <a:rPr lang="en-US"/>
              <a:t>()) </a:t>
            </a:r>
            <a:r>
              <a:rPr lang="en-US">
                <a:solidFill>
                  <a:srgbClr val="FF0000"/>
                </a:solidFill>
              </a:rPr>
              <a:t>1101</a:t>
            </a:r>
            <a:r>
              <a:rPr lang="en-US"/>
              <a:t>00</a:t>
            </a:r>
            <a:endParaRPr>
              <a:highlight>
                <a:schemeClr val="accent1"/>
              </a:highlight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(((</a:t>
            </a:r>
            <a:r>
              <a:rPr lang="en-US"/>
              <a:t>))) </a:t>
            </a:r>
            <a:r>
              <a:rPr lang="en-US">
                <a:solidFill>
                  <a:srgbClr val="FF0000"/>
                </a:solidFill>
              </a:rPr>
              <a:t>111</a:t>
            </a:r>
            <a:r>
              <a:rPr lang="en-US"/>
              <a:t>000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pSp>
        <p:nvGrpSpPr>
          <p:cNvPr id="228" name="Google Shape;228;g23a08970e2e_0_215"/>
          <p:cNvGrpSpPr/>
          <p:nvPr/>
        </p:nvGrpSpPr>
        <p:grpSpPr>
          <a:xfrm>
            <a:off x="4254300" y="2667100"/>
            <a:ext cx="813000" cy="836250"/>
            <a:chOff x="5179850" y="1765625"/>
            <a:chExt cx="813000" cy="836250"/>
          </a:xfrm>
        </p:grpSpPr>
        <p:sp>
          <p:nvSpPr>
            <p:cNvPr id="229" name="Google Shape;229;g23a08970e2e_0_215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</a:t>
              </a:r>
              <a:endParaRPr/>
            </a:p>
          </p:txBody>
        </p:sp>
        <p:cxnSp>
          <p:nvCxnSpPr>
            <p:cNvPr id="230" name="Google Shape;230;g23a08970e2e_0_215"/>
            <p:cNvCxnSpPr>
              <a:stCxn id="229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1" name="Google Shape;231;g23a08970e2e_0_215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32" name="Google Shape;232;g23a08970e2e_0_215"/>
          <p:cNvGrpSpPr/>
          <p:nvPr/>
        </p:nvGrpSpPr>
        <p:grpSpPr>
          <a:xfrm>
            <a:off x="7037375" y="2592750"/>
            <a:ext cx="813000" cy="836250"/>
            <a:chOff x="5179850" y="1765625"/>
            <a:chExt cx="813000" cy="836250"/>
          </a:xfrm>
        </p:grpSpPr>
        <p:sp>
          <p:nvSpPr>
            <p:cNvPr id="233" name="Google Shape;233;g23a08970e2e_0_215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)</a:t>
              </a:r>
              <a:endParaRPr/>
            </a:p>
          </p:txBody>
        </p:sp>
        <p:cxnSp>
          <p:nvCxnSpPr>
            <p:cNvPr id="234" name="Google Shape;234;g23a08970e2e_0_215"/>
            <p:cNvCxnSpPr>
              <a:stCxn id="233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5" name="Google Shape;235;g23a08970e2e_0_215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36" name="Google Shape;236;g23a08970e2e_0_215"/>
          <p:cNvSpPr/>
          <p:nvPr/>
        </p:nvSpPr>
        <p:spPr>
          <a:xfrm>
            <a:off x="3853663" y="3503350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</a:t>
            </a:r>
            <a:endParaRPr/>
          </a:p>
        </p:txBody>
      </p:sp>
      <p:grpSp>
        <p:nvGrpSpPr>
          <p:cNvPr id="237" name="Google Shape;237;g23a08970e2e_0_215"/>
          <p:cNvGrpSpPr/>
          <p:nvPr/>
        </p:nvGrpSpPr>
        <p:grpSpPr>
          <a:xfrm>
            <a:off x="4798813" y="3572200"/>
            <a:ext cx="813000" cy="836250"/>
            <a:chOff x="5179850" y="1765625"/>
            <a:chExt cx="813000" cy="836250"/>
          </a:xfrm>
        </p:grpSpPr>
        <p:sp>
          <p:nvSpPr>
            <p:cNvPr id="238" name="Google Shape;238;g23a08970e2e_0_215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)</a:t>
              </a:r>
              <a:endParaRPr/>
            </a:p>
          </p:txBody>
        </p:sp>
        <p:cxnSp>
          <p:nvCxnSpPr>
            <p:cNvPr id="239" name="Google Shape;239;g23a08970e2e_0_215"/>
            <p:cNvCxnSpPr>
              <a:stCxn id="238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0" name="Google Shape;240;g23a08970e2e_0_215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41" name="Google Shape;241;g23a08970e2e_0_215"/>
          <p:cNvGrpSpPr/>
          <p:nvPr/>
        </p:nvGrpSpPr>
        <p:grpSpPr>
          <a:xfrm>
            <a:off x="5326663" y="4458625"/>
            <a:ext cx="813000" cy="836250"/>
            <a:chOff x="5179850" y="1765625"/>
            <a:chExt cx="813000" cy="836250"/>
          </a:xfrm>
        </p:grpSpPr>
        <p:sp>
          <p:nvSpPr>
            <p:cNvPr id="242" name="Google Shape;242;g23a08970e2e_0_215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)</a:t>
              </a:r>
              <a:endParaRPr/>
            </a:p>
          </p:txBody>
        </p:sp>
        <p:cxnSp>
          <p:nvCxnSpPr>
            <p:cNvPr id="243" name="Google Shape;243;g23a08970e2e_0_215"/>
            <p:cNvCxnSpPr>
              <a:stCxn id="242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4" name="Google Shape;244;g23a08970e2e_0_215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45" name="Google Shape;245;g23a08970e2e_0_215"/>
          <p:cNvGrpSpPr/>
          <p:nvPr/>
        </p:nvGrpSpPr>
        <p:grpSpPr>
          <a:xfrm>
            <a:off x="4798825" y="5345050"/>
            <a:ext cx="813000" cy="836250"/>
            <a:chOff x="5179850" y="1765625"/>
            <a:chExt cx="813000" cy="836250"/>
          </a:xfrm>
        </p:grpSpPr>
        <p:sp>
          <p:nvSpPr>
            <p:cNvPr id="246" name="Google Shape;246;g23a08970e2e_0_215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</a:t>
              </a:r>
              <a:endParaRPr/>
            </a:p>
          </p:txBody>
        </p:sp>
        <p:cxnSp>
          <p:nvCxnSpPr>
            <p:cNvPr id="247" name="Google Shape;247;g23a08970e2e_0_215"/>
            <p:cNvCxnSpPr>
              <a:stCxn id="246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8" name="Google Shape;248;g23a08970e2e_0_215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49" name="Google Shape;249;g23a08970e2e_0_215"/>
          <p:cNvGrpSpPr/>
          <p:nvPr/>
        </p:nvGrpSpPr>
        <p:grpSpPr>
          <a:xfrm>
            <a:off x="5467813" y="6280100"/>
            <a:ext cx="813000" cy="836250"/>
            <a:chOff x="5179850" y="1765625"/>
            <a:chExt cx="813000" cy="836250"/>
          </a:xfrm>
        </p:grpSpPr>
        <p:sp>
          <p:nvSpPr>
            <p:cNvPr id="250" name="Google Shape;250;g23a08970e2e_0_215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)</a:t>
              </a:r>
              <a:endParaRPr/>
            </a:p>
          </p:txBody>
        </p:sp>
        <p:cxnSp>
          <p:nvCxnSpPr>
            <p:cNvPr id="251" name="Google Shape;251;g23a08970e2e_0_215"/>
            <p:cNvCxnSpPr>
              <a:stCxn id="250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2" name="Google Shape;252;g23a08970e2e_0_215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53" name="Google Shape;253;g23a08970e2e_0_215"/>
          <p:cNvSpPr/>
          <p:nvPr/>
        </p:nvSpPr>
        <p:spPr>
          <a:xfrm>
            <a:off x="4572000" y="6181300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254" name="Google Shape;254;g23a08970e2e_0_215"/>
          <p:cNvSpPr/>
          <p:nvPr/>
        </p:nvSpPr>
        <p:spPr>
          <a:xfrm>
            <a:off x="5326675" y="7077125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255" name="Google Shape;255;g23a08970e2e_0_215"/>
          <p:cNvSpPr/>
          <p:nvPr/>
        </p:nvSpPr>
        <p:spPr>
          <a:xfrm>
            <a:off x="6159250" y="7077125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256" name="Google Shape;256;g23a08970e2e_0_215"/>
          <p:cNvSpPr/>
          <p:nvPr/>
        </p:nvSpPr>
        <p:spPr>
          <a:xfrm>
            <a:off x="4589700" y="4408450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</a:t>
            </a:r>
            <a:endParaRPr/>
          </a:p>
        </p:txBody>
      </p:sp>
      <p:sp>
        <p:nvSpPr>
          <p:cNvPr id="257" name="Google Shape;257;g23a08970e2e_0_215"/>
          <p:cNvSpPr/>
          <p:nvPr/>
        </p:nvSpPr>
        <p:spPr>
          <a:xfrm>
            <a:off x="6034675" y="5345050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grpSp>
        <p:nvGrpSpPr>
          <p:cNvPr id="258" name="Google Shape;258;g23a08970e2e_0_215"/>
          <p:cNvGrpSpPr/>
          <p:nvPr/>
        </p:nvGrpSpPr>
        <p:grpSpPr>
          <a:xfrm>
            <a:off x="6567150" y="3445125"/>
            <a:ext cx="813000" cy="836250"/>
            <a:chOff x="5179850" y="1765625"/>
            <a:chExt cx="813000" cy="836250"/>
          </a:xfrm>
        </p:grpSpPr>
        <p:sp>
          <p:nvSpPr>
            <p:cNvPr id="259" name="Google Shape;259;g23a08970e2e_0_215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</a:t>
              </a:r>
              <a:endParaRPr/>
            </a:p>
          </p:txBody>
        </p:sp>
        <p:cxnSp>
          <p:nvCxnSpPr>
            <p:cNvPr id="260" name="Google Shape;260;g23a08970e2e_0_215"/>
            <p:cNvCxnSpPr>
              <a:stCxn id="259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1" name="Google Shape;261;g23a08970e2e_0_215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2" name="Google Shape;262;g23a08970e2e_0_215"/>
          <p:cNvGrpSpPr/>
          <p:nvPr/>
        </p:nvGrpSpPr>
        <p:grpSpPr>
          <a:xfrm>
            <a:off x="6139675" y="4204075"/>
            <a:ext cx="813000" cy="836250"/>
            <a:chOff x="5179850" y="1765625"/>
            <a:chExt cx="813000" cy="836250"/>
          </a:xfrm>
        </p:grpSpPr>
        <p:sp>
          <p:nvSpPr>
            <p:cNvPr id="263" name="Google Shape;263;g23a08970e2e_0_215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</a:t>
              </a:r>
              <a:endParaRPr/>
            </a:p>
          </p:txBody>
        </p:sp>
        <p:cxnSp>
          <p:nvCxnSpPr>
            <p:cNvPr id="264" name="Google Shape;264;g23a08970e2e_0_215"/>
            <p:cNvCxnSpPr>
              <a:stCxn id="263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5" name="Google Shape;265;g23a08970e2e_0_215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6" name="Google Shape;266;g23a08970e2e_0_215"/>
          <p:cNvGrpSpPr/>
          <p:nvPr/>
        </p:nvGrpSpPr>
        <p:grpSpPr>
          <a:xfrm>
            <a:off x="6893388" y="5040325"/>
            <a:ext cx="813000" cy="836250"/>
            <a:chOff x="5179850" y="1765625"/>
            <a:chExt cx="813000" cy="836250"/>
          </a:xfrm>
        </p:grpSpPr>
        <p:sp>
          <p:nvSpPr>
            <p:cNvPr id="267" name="Google Shape;267;g23a08970e2e_0_215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)</a:t>
              </a:r>
              <a:endParaRPr/>
            </a:p>
          </p:txBody>
        </p:sp>
        <p:cxnSp>
          <p:nvCxnSpPr>
            <p:cNvPr id="268" name="Google Shape;268;g23a08970e2e_0_215"/>
            <p:cNvCxnSpPr>
              <a:stCxn id="267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9" name="Google Shape;269;g23a08970e2e_0_215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70" name="Google Shape;270;g23a08970e2e_0_215"/>
          <p:cNvGrpSpPr/>
          <p:nvPr/>
        </p:nvGrpSpPr>
        <p:grpSpPr>
          <a:xfrm>
            <a:off x="7639525" y="5976925"/>
            <a:ext cx="813000" cy="836250"/>
            <a:chOff x="5179850" y="1765625"/>
            <a:chExt cx="813000" cy="836250"/>
          </a:xfrm>
        </p:grpSpPr>
        <p:sp>
          <p:nvSpPr>
            <p:cNvPr id="271" name="Google Shape;271;g23a08970e2e_0_215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)</a:t>
              </a:r>
              <a:endParaRPr/>
            </a:p>
          </p:txBody>
        </p:sp>
        <p:cxnSp>
          <p:nvCxnSpPr>
            <p:cNvPr id="272" name="Google Shape;272;g23a08970e2e_0_215"/>
            <p:cNvCxnSpPr>
              <a:stCxn id="271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3" name="Google Shape;273;g23a08970e2e_0_215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4" name="Google Shape;274;g23a08970e2e_0_215"/>
          <p:cNvSpPr/>
          <p:nvPr/>
        </p:nvSpPr>
        <p:spPr>
          <a:xfrm>
            <a:off x="6034675" y="4781925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275" name="Google Shape;275;g23a08970e2e_0_215"/>
          <p:cNvSpPr/>
          <p:nvPr/>
        </p:nvSpPr>
        <p:spPr>
          <a:xfrm>
            <a:off x="6744650" y="5852600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276" name="Google Shape;276;g23a08970e2e_0_215"/>
          <p:cNvSpPr/>
          <p:nvPr/>
        </p:nvSpPr>
        <p:spPr>
          <a:xfrm>
            <a:off x="7454600" y="6813175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277" name="Google Shape;277;g23a08970e2e_0_215"/>
          <p:cNvSpPr/>
          <p:nvPr/>
        </p:nvSpPr>
        <p:spPr>
          <a:xfrm>
            <a:off x="8276075" y="6858000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a08970e2e_0_280"/>
          <p:cNvSpPr txBox="1"/>
          <p:nvPr>
            <p:ph type="title"/>
          </p:nvPr>
        </p:nvSpPr>
        <p:spPr>
          <a:xfrm>
            <a:off x="457200" y="274650"/>
            <a:ext cx="3575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graphicFrame>
        <p:nvGraphicFramePr>
          <p:cNvPr id="283" name="Google Shape;283;g23a08970e2e_0_280"/>
          <p:cNvGraphicFramePr/>
          <p:nvPr/>
        </p:nvGraphicFramePr>
        <p:xfrm>
          <a:off x="4417775" y="25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{9469570F-C549-4A67-A2EA-5CC0ACF7F5A2}</a:tableStyleId>
              </a:tblPr>
              <a:tblGrid>
                <a:gridCol w="525025"/>
                <a:gridCol w="525025"/>
                <a:gridCol w="525025"/>
              </a:tblGrid>
              <a:tr h="113250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stackL</a:t>
                      </a:r>
                      <a:endParaRPr/>
                    </a:p>
                  </a:txBody>
                  <a:tcPr marT="91425" marB="91425" marR="91425" marL="91425"/>
                </a:tc>
                <a:tc rowSpan="2" hMerge="1"/>
                <a:tc rowSpan="2" hMerge="1"/>
              </a:tr>
              <a:tr h="150875">
                <a:tc gridSpan="3" vMerge="1"/>
                <a:tc hMerge="1" vMerge="1"/>
                <a:tc hMerge="1" vMerge="1"/>
              </a:tr>
              <a:tr h="2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4" name="Google Shape;284;g23a08970e2e_0_280"/>
          <p:cNvGraphicFramePr/>
          <p:nvPr/>
        </p:nvGraphicFramePr>
        <p:xfrm>
          <a:off x="6512350" y="25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{9469570F-C549-4A67-A2EA-5CC0ACF7F5A2}</a:tableStyleId>
              </a:tblPr>
              <a:tblGrid>
                <a:gridCol w="525025"/>
                <a:gridCol w="525025"/>
                <a:gridCol w="525025"/>
              </a:tblGrid>
              <a:tr h="113250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stackR</a:t>
                      </a:r>
                      <a:endParaRPr/>
                    </a:p>
                  </a:txBody>
                  <a:tcPr marT="91425" marB="91425" marR="91425" marL="91425"/>
                </a:tc>
                <a:tc rowSpan="2" hMerge="1"/>
                <a:tc rowSpan="2" hMerge="1"/>
              </a:tr>
              <a:tr h="150875">
                <a:tc gridSpan="3" vMerge="1"/>
                <a:tc hMerge="1" vMerge="1"/>
                <a:tc hMerge="1" vMerge="1"/>
              </a:tr>
              <a:tr h="2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85" name="Google Shape;285;g23a08970e2e_0_280"/>
          <p:cNvGrpSpPr/>
          <p:nvPr/>
        </p:nvGrpSpPr>
        <p:grpSpPr>
          <a:xfrm>
            <a:off x="4100850" y="1600200"/>
            <a:ext cx="813000" cy="836250"/>
            <a:chOff x="5179850" y="1765625"/>
            <a:chExt cx="813000" cy="836250"/>
          </a:xfrm>
        </p:grpSpPr>
        <p:sp>
          <p:nvSpPr>
            <p:cNvPr id="286" name="Google Shape;286;g23a08970e2e_0_280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</a:t>
              </a:r>
              <a:endParaRPr/>
            </a:p>
          </p:txBody>
        </p:sp>
        <p:cxnSp>
          <p:nvCxnSpPr>
            <p:cNvPr id="287" name="Google Shape;287;g23a08970e2e_0_280"/>
            <p:cNvCxnSpPr>
              <a:stCxn id="286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8" name="Google Shape;288;g23a08970e2e_0_280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89" name="Google Shape;289;g23a08970e2e_0_280"/>
          <p:cNvSpPr txBox="1"/>
          <p:nvPr>
            <p:ph idx="1" type="body"/>
          </p:nvPr>
        </p:nvSpPr>
        <p:spPr>
          <a:xfrm>
            <a:off x="457200" y="1600200"/>
            <a:ext cx="2804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()()</a:t>
            </a:r>
            <a:r>
              <a:rPr lang="en-US">
                <a:highlight>
                  <a:schemeClr val="accent1"/>
                </a:highlight>
              </a:rPr>
              <a:t>() 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10101</a:t>
            </a:r>
            <a:r>
              <a:rPr lang="en-US">
                <a:highlight>
                  <a:schemeClr val="accent1"/>
                </a:highlight>
              </a:rPr>
              <a:t>0</a:t>
            </a:r>
            <a:endParaRPr>
              <a:highlight>
                <a:schemeClr val="accent1"/>
              </a:highlight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  <a:highlight>
                  <a:schemeClr val="lt1"/>
                </a:highlight>
              </a:rPr>
              <a:t>()((</a:t>
            </a:r>
            <a:r>
              <a:rPr lang="en-US">
                <a:highlight>
                  <a:schemeClr val="lt1"/>
                </a:highlight>
              </a:rPr>
              <a:t>)) </a:t>
            </a:r>
            <a:r>
              <a:rPr lang="en-US">
                <a:solidFill>
                  <a:srgbClr val="FF0000"/>
                </a:solidFill>
                <a:highlight>
                  <a:schemeClr val="lt1"/>
                </a:highlight>
              </a:rPr>
              <a:t>1011</a:t>
            </a:r>
            <a:r>
              <a:rPr lang="en-US">
                <a:highlight>
                  <a:schemeClr val="lt1"/>
                </a:highlight>
              </a:rPr>
              <a:t>00</a:t>
            </a:r>
            <a:endParaRPr>
              <a:highlight>
                <a:schemeClr val="lt1"/>
              </a:highlight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  <a:highlight>
                  <a:schemeClr val="lt1"/>
                </a:highlight>
              </a:rPr>
              <a:t>(()</a:t>
            </a:r>
            <a:r>
              <a:rPr lang="en-US">
                <a:highlight>
                  <a:schemeClr val="lt1"/>
                </a:highlight>
              </a:rPr>
              <a:t>)() </a:t>
            </a:r>
            <a:r>
              <a:rPr lang="en-US">
                <a:solidFill>
                  <a:srgbClr val="FF0000"/>
                </a:solidFill>
                <a:highlight>
                  <a:schemeClr val="lt1"/>
                </a:highlight>
              </a:rPr>
              <a:t>11001</a:t>
            </a:r>
            <a:r>
              <a:rPr lang="en-US">
                <a:highlight>
                  <a:schemeClr val="lt1"/>
                </a:highlight>
              </a:rPr>
              <a:t>0</a:t>
            </a:r>
            <a:endParaRPr>
              <a:highlight>
                <a:schemeClr val="lt1"/>
              </a:highlight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(()</a:t>
            </a:r>
            <a:r>
              <a:rPr lang="en-US"/>
              <a:t>()) </a:t>
            </a:r>
            <a:r>
              <a:rPr lang="en-US">
                <a:solidFill>
                  <a:srgbClr val="FF0000"/>
                </a:solidFill>
              </a:rPr>
              <a:t>1101</a:t>
            </a:r>
            <a:r>
              <a:rPr lang="en-US"/>
              <a:t>00</a:t>
            </a:r>
            <a:endParaRPr>
              <a:highlight>
                <a:schemeClr val="accent1"/>
              </a:highlight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(((</a:t>
            </a:r>
            <a:r>
              <a:rPr lang="en-US"/>
              <a:t>))) </a:t>
            </a:r>
            <a:r>
              <a:rPr lang="en-US">
                <a:solidFill>
                  <a:srgbClr val="FF0000"/>
                </a:solidFill>
              </a:rPr>
              <a:t>111</a:t>
            </a:r>
            <a:r>
              <a:rPr lang="en-US"/>
              <a:t>000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pSp>
        <p:nvGrpSpPr>
          <p:cNvPr id="290" name="Google Shape;290;g23a08970e2e_0_280"/>
          <p:cNvGrpSpPr/>
          <p:nvPr/>
        </p:nvGrpSpPr>
        <p:grpSpPr>
          <a:xfrm>
            <a:off x="4802575" y="2473625"/>
            <a:ext cx="813000" cy="836250"/>
            <a:chOff x="5179850" y="1765625"/>
            <a:chExt cx="813000" cy="836250"/>
          </a:xfrm>
        </p:grpSpPr>
        <p:sp>
          <p:nvSpPr>
            <p:cNvPr id="291" name="Google Shape;291;g23a08970e2e_0_280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)</a:t>
              </a:r>
              <a:endParaRPr/>
            </a:p>
          </p:txBody>
        </p:sp>
        <p:cxnSp>
          <p:nvCxnSpPr>
            <p:cNvPr id="292" name="Google Shape;292;g23a08970e2e_0_280"/>
            <p:cNvCxnSpPr>
              <a:stCxn id="291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3" name="Google Shape;293;g23a08970e2e_0_280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94" name="Google Shape;294;g23a08970e2e_0_280"/>
          <p:cNvGrpSpPr/>
          <p:nvPr/>
        </p:nvGrpSpPr>
        <p:grpSpPr>
          <a:xfrm>
            <a:off x="4332350" y="3326000"/>
            <a:ext cx="813000" cy="836250"/>
            <a:chOff x="5179850" y="1765625"/>
            <a:chExt cx="813000" cy="836250"/>
          </a:xfrm>
        </p:grpSpPr>
        <p:sp>
          <p:nvSpPr>
            <p:cNvPr id="295" name="Google Shape;295;g23a08970e2e_0_280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</a:t>
              </a:r>
              <a:endParaRPr/>
            </a:p>
          </p:txBody>
        </p:sp>
        <p:cxnSp>
          <p:nvCxnSpPr>
            <p:cNvPr id="296" name="Google Shape;296;g23a08970e2e_0_280"/>
            <p:cNvCxnSpPr>
              <a:stCxn id="295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7" name="Google Shape;297;g23a08970e2e_0_280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98" name="Google Shape;298;g23a08970e2e_0_280"/>
          <p:cNvSpPr/>
          <p:nvPr/>
        </p:nvSpPr>
        <p:spPr>
          <a:xfrm>
            <a:off x="3792313" y="2436450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</a:t>
            </a:r>
            <a:endParaRPr/>
          </a:p>
        </p:txBody>
      </p:sp>
      <p:sp>
        <p:nvSpPr>
          <p:cNvPr id="299" name="Google Shape;299;g23a08970e2e_0_280"/>
          <p:cNvSpPr/>
          <p:nvPr/>
        </p:nvSpPr>
        <p:spPr>
          <a:xfrm>
            <a:off x="4100838" y="4162250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</a:t>
            </a:r>
            <a:endParaRPr/>
          </a:p>
        </p:txBody>
      </p:sp>
      <p:grpSp>
        <p:nvGrpSpPr>
          <p:cNvPr id="300" name="Google Shape;300;g23a08970e2e_0_280"/>
          <p:cNvGrpSpPr/>
          <p:nvPr/>
        </p:nvGrpSpPr>
        <p:grpSpPr>
          <a:xfrm>
            <a:off x="4852750" y="4178375"/>
            <a:ext cx="813000" cy="836250"/>
            <a:chOff x="5179850" y="1765625"/>
            <a:chExt cx="813000" cy="836250"/>
          </a:xfrm>
        </p:grpSpPr>
        <p:sp>
          <p:nvSpPr>
            <p:cNvPr id="301" name="Google Shape;301;g23a08970e2e_0_280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)</a:t>
              </a:r>
              <a:endParaRPr/>
            </a:p>
          </p:txBody>
        </p:sp>
        <p:cxnSp>
          <p:nvCxnSpPr>
            <p:cNvPr id="302" name="Google Shape;302;g23a08970e2e_0_280"/>
            <p:cNvCxnSpPr>
              <a:stCxn id="301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3" name="Google Shape;303;g23a08970e2e_0_280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4" name="Google Shape;304;g23a08970e2e_0_280"/>
          <p:cNvGrpSpPr/>
          <p:nvPr/>
        </p:nvGrpSpPr>
        <p:grpSpPr>
          <a:xfrm>
            <a:off x="4453950" y="5051800"/>
            <a:ext cx="813000" cy="836250"/>
            <a:chOff x="5179850" y="1765625"/>
            <a:chExt cx="813000" cy="836250"/>
          </a:xfrm>
        </p:grpSpPr>
        <p:sp>
          <p:nvSpPr>
            <p:cNvPr id="305" name="Google Shape;305;g23a08970e2e_0_280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</a:t>
              </a:r>
              <a:endParaRPr/>
            </a:p>
          </p:txBody>
        </p:sp>
        <p:cxnSp>
          <p:nvCxnSpPr>
            <p:cNvPr id="306" name="Google Shape;306;g23a08970e2e_0_280"/>
            <p:cNvCxnSpPr>
              <a:stCxn id="305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7" name="Google Shape;307;g23a08970e2e_0_280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08" name="Google Shape;308;g23a08970e2e_0_280"/>
          <p:cNvSpPr/>
          <p:nvPr/>
        </p:nvSpPr>
        <p:spPr>
          <a:xfrm>
            <a:off x="4218888" y="5888050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grpSp>
        <p:nvGrpSpPr>
          <p:cNvPr id="309" name="Google Shape;309;g23a08970e2e_0_280"/>
          <p:cNvGrpSpPr/>
          <p:nvPr/>
        </p:nvGrpSpPr>
        <p:grpSpPr>
          <a:xfrm>
            <a:off x="4942800" y="5925225"/>
            <a:ext cx="813000" cy="836250"/>
            <a:chOff x="5179850" y="1765625"/>
            <a:chExt cx="813000" cy="836250"/>
          </a:xfrm>
        </p:grpSpPr>
        <p:sp>
          <p:nvSpPr>
            <p:cNvPr id="310" name="Google Shape;310;g23a08970e2e_0_280"/>
            <p:cNvSpPr/>
            <p:nvPr/>
          </p:nvSpPr>
          <p:spPr>
            <a:xfrm>
              <a:off x="5388800" y="1765625"/>
              <a:ext cx="353100" cy="4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)</a:t>
              </a:r>
              <a:endParaRPr/>
            </a:p>
          </p:txBody>
        </p:sp>
        <p:cxnSp>
          <p:nvCxnSpPr>
            <p:cNvPr id="311" name="Google Shape;311;g23a08970e2e_0_280"/>
            <p:cNvCxnSpPr>
              <a:stCxn id="310" idx="2"/>
            </p:cNvCxnSpPr>
            <p:nvPr/>
          </p:nvCxnSpPr>
          <p:spPr>
            <a:xfrm flipH="1">
              <a:off x="5179850" y="2193125"/>
              <a:ext cx="385500" cy="3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2" name="Google Shape;312;g23a08970e2e_0_280"/>
            <p:cNvCxnSpPr/>
            <p:nvPr/>
          </p:nvCxnSpPr>
          <p:spPr>
            <a:xfrm>
              <a:off x="5565350" y="2181875"/>
              <a:ext cx="427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13" name="Google Shape;313;g23a08970e2e_0_280"/>
          <p:cNvSpPr/>
          <p:nvPr/>
        </p:nvSpPr>
        <p:spPr>
          <a:xfrm>
            <a:off x="4743013" y="6798650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314" name="Google Shape;314;g23a08970e2e_0_280"/>
          <p:cNvSpPr/>
          <p:nvPr/>
        </p:nvSpPr>
        <p:spPr>
          <a:xfrm>
            <a:off x="5573763" y="6798650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315" name="Google Shape;315;g23a08970e2e_0_280"/>
          <p:cNvSpPr/>
          <p:nvPr/>
        </p:nvSpPr>
        <p:spPr>
          <a:xfrm>
            <a:off x="5573763" y="5051800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316" name="Google Shape;316;g23a08970e2e_0_280"/>
          <p:cNvSpPr/>
          <p:nvPr/>
        </p:nvSpPr>
        <p:spPr>
          <a:xfrm>
            <a:off x="5521713" y="3304950"/>
            <a:ext cx="353100" cy="4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N=2</a:t>
            </a:r>
            <a:endParaRPr/>
          </a:p>
        </p:txBody>
      </p:sp>
      <p:sp>
        <p:nvSpPr>
          <p:cNvPr id="322" name="Google Shape;322;p4"/>
          <p:cNvSpPr txBox="1"/>
          <p:nvPr>
            <p:ph idx="1" type="body"/>
          </p:nvPr>
        </p:nvSpPr>
        <p:spPr>
          <a:xfrm>
            <a:off x="457200" y="1600200"/>
            <a:ext cx="7488000" cy="45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(())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()()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2023-08-09T18:18:22Z</dcterms:created>
  <dc:creator>user</dc:creator>
</cp:coreProperties>
</file>