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Arial Black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jf65iHY3A3JQTNzFecgtoGdkbt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C128EC-AF32-41E9-887B-07B2313C226D}">
  <a:tblStyle styleId="{AEC128EC-AF32-41E9-887B-07B2313C226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rialBlack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db07e7b7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6db07e7b71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db07e7b7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6db07e7b71_0_1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6db07e7b7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6db07e7b71_0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6db07e7b7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6db07e7b71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6db07e7b7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6db07e7b71_0_1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6db07e7b7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6db07e7b71_0_1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6db07e7b7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6db07e7b71_0_2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6db07e7b7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6db07e7b71_0_2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db07e7b71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26db07e7b71_0_2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db07e7b7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6db07e7b71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db07e7b7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6db07e7b71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db07e7b7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6db07e7b71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db07e7b7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6db07e7b71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db07e7b7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6db07e7b71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db07e7b7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6db07e7b71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db07e7b7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6db07e7b71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FILO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db07e7b71_0_121"/>
          <p:cNvSpPr txBox="1"/>
          <p:nvPr>
            <p:ph type="title"/>
          </p:nvPr>
        </p:nvSpPr>
        <p:spPr>
          <a:xfrm>
            <a:off x="579120" y="258445"/>
            <a:ext cx="10683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b="0" i="0" lang="en-US" sz="3600">
                <a:latin typeface="Arial Black"/>
                <a:ea typeface="Arial Black"/>
                <a:cs typeface="Arial Black"/>
                <a:sym typeface="Arial Black"/>
              </a:rPr>
              <a:t>temperatures =[73,74,75,71,69,72,76,73]</a:t>
            </a:r>
            <a:endParaRPr sz="3600"/>
          </a:p>
        </p:txBody>
      </p:sp>
      <p:graphicFrame>
        <p:nvGraphicFramePr>
          <p:cNvPr id="194" name="Google Shape;194;g26db07e7b71_0_121"/>
          <p:cNvGraphicFramePr/>
          <p:nvPr/>
        </p:nvGraphicFramePr>
        <p:xfrm>
          <a:off x="715245" y="2319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{AEC128EC-AF32-41E9-887B-07B2313C226D}</a:tableStyleId>
              </a:tblPr>
              <a:tblGrid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75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71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3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5" name="Google Shape;195;g26db07e7b71_0_121"/>
          <p:cNvSpPr/>
          <p:nvPr/>
        </p:nvSpPr>
        <p:spPr>
          <a:xfrm>
            <a:off x="8346610" y="1233418"/>
            <a:ext cx="1005900" cy="868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6" name="Google Shape;196;g26db07e7b71_0_121"/>
          <p:cNvGraphicFramePr/>
          <p:nvPr/>
        </p:nvGraphicFramePr>
        <p:xfrm>
          <a:off x="715245" y="40637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{AEC128EC-AF32-41E9-887B-07B2313C226D}</a:tableStyleId>
              </a:tblPr>
              <a:tblGrid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7" name="Google Shape;197;g26db07e7b71_0_121"/>
          <p:cNvSpPr txBox="1"/>
          <p:nvPr/>
        </p:nvSpPr>
        <p:spPr>
          <a:xfrm>
            <a:off x="8057400" y="3208350"/>
            <a:ext cx="38796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top =71 &lt; 72</a:t>
            </a:r>
            <a:endParaRPr/>
          </a:p>
        </p:txBody>
      </p:sp>
      <p:sp>
        <p:nvSpPr>
          <p:cNvPr id="198" name="Google Shape;198;g26db07e7b71_0_121"/>
          <p:cNvSpPr txBox="1"/>
          <p:nvPr/>
        </p:nvSpPr>
        <p:spPr>
          <a:xfrm>
            <a:off x="9560450" y="2459050"/>
            <a:ext cx="3000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6db07e7b71_0_121"/>
          <p:cNvSpPr/>
          <p:nvPr/>
        </p:nvSpPr>
        <p:spPr>
          <a:xfrm>
            <a:off x="4007050" y="4954075"/>
            <a:ext cx="5344800" cy="365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6db07e7b71_0_121"/>
          <p:cNvSpPr txBox="1"/>
          <p:nvPr/>
        </p:nvSpPr>
        <p:spPr>
          <a:xfrm>
            <a:off x="9512775" y="4795225"/>
            <a:ext cx="3000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pop()=2</a:t>
            </a:r>
            <a:endParaRPr/>
          </a:p>
        </p:txBody>
      </p:sp>
      <p:sp>
        <p:nvSpPr>
          <p:cNvPr id="201" name="Google Shape;201;g26db07e7b71_0_121"/>
          <p:cNvSpPr txBox="1"/>
          <p:nvPr/>
        </p:nvSpPr>
        <p:spPr>
          <a:xfrm>
            <a:off x="4467150" y="132825"/>
            <a:ext cx="75261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[ 0 , 1 , 2 , 3 , 4 , 5 , 6 , 7 ]</a:t>
            </a:r>
            <a:r>
              <a:rPr b="1" lang="en-US" sz="34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3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db07e7b71_0_145"/>
          <p:cNvSpPr txBox="1"/>
          <p:nvPr>
            <p:ph type="title"/>
          </p:nvPr>
        </p:nvSpPr>
        <p:spPr>
          <a:xfrm>
            <a:off x="579120" y="258445"/>
            <a:ext cx="10683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b="0" i="0" lang="en-US" sz="3600">
                <a:latin typeface="Arial Black"/>
                <a:ea typeface="Arial Black"/>
                <a:cs typeface="Arial Black"/>
                <a:sym typeface="Arial Black"/>
              </a:rPr>
              <a:t>temperatures =[73,74,75,71,69,72,76,73]</a:t>
            </a:r>
            <a:endParaRPr sz="3600"/>
          </a:p>
        </p:txBody>
      </p:sp>
      <p:graphicFrame>
        <p:nvGraphicFramePr>
          <p:cNvPr id="207" name="Google Shape;207;g26db07e7b71_0_145"/>
          <p:cNvGraphicFramePr/>
          <p:nvPr/>
        </p:nvGraphicFramePr>
        <p:xfrm>
          <a:off x="715245" y="2319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{AEC128EC-AF32-41E9-887B-07B2313C226D}</a:tableStyleId>
              </a:tblPr>
              <a:tblGrid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75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72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5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8" name="Google Shape;208;g26db07e7b71_0_145"/>
          <p:cNvSpPr/>
          <p:nvPr/>
        </p:nvSpPr>
        <p:spPr>
          <a:xfrm>
            <a:off x="8346610" y="1233418"/>
            <a:ext cx="1005900" cy="868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9" name="Google Shape;209;g26db07e7b71_0_145"/>
          <p:cNvGraphicFramePr/>
          <p:nvPr/>
        </p:nvGraphicFramePr>
        <p:xfrm>
          <a:off x="715245" y="40637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{AEC128EC-AF32-41E9-887B-07B2313C226D}</a:tableStyleId>
              </a:tblPr>
              <a:tblGrid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0" name="Google Shape;210;g26db07e7b71_0_145"/>
          <p:cNvSpPr txBox="1"/>
          <p:nvPr/>
        </p:nvSpPr>
        <p:spPr>
          <a:xfrm>
            <a:off x="8057400" y="3208350"/>
            <a:ext cx="38796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top =75 &gt; 72</a:t>
            </a:r>
            <a:endParaRPr/>
          </a:p>
        </p:txBody>
      </p:sp>
      <p:sp>
        <p:nvSpPr>
          <p:cNvPr id="211" name="Google Shape;211;g26db07e7b71_0_145"/>
          <p:cNvSpPr txBox="1"/>
          <p:nvPr/>
        </p:nvSpPr>
        <p:spPr>
          <a:xfrm>
            <a:off x="9560450" y="2459050"/>
            <a:ext cx="3000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6db07e7b71_0_145"/>
          <p:cNvSpPr/>
          <p:nvPr/>
        </p:nvSpPr>
        <p:spPr>
          <a:xfrm>
            <a:off x="2314950" y="2733100"/>
            <a:ext cx="7036800" cy="365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6db07e7b71_0_145"/>
          <p:cNvSpPr txBox="1"/>
          <p:nvPr/>
        </p:nvSpPr>
        <p:spPr>
          <a:xfrm>
            <a:off x="9512775" y="2574250"/>
            <a:ext cx="3000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push()=72</a:t>
            </a:r>
            <a:endParaRPr/>
          </a:p>
        </p:txBody>
      </p:sp>
      <p:sp>
        <p:nvSpPr>
          <p:cNvPr id="214" name="Google Shape;214;g26db07e7b71_0_145"/>
          <p:cNvSpPr txBox="1"/>
          <p:nvPr/>
        </p:nvSpPr>
        <p:spPr>
          <a:xfrm>
            <a:off x="4467150" y="132825"/>
            <a:ext cx="75261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[ 0 , 1 , 2 , 3 , 4 , 5 , 6 , 7 ]</a:t>
            </a:r>
            <a:r>
              <a:rPr b="1" lang="en-US" sz="34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3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db07e7b71_0_157"/>
          <p:cNvSpPr txBox="1"/>
          <p:nvPr>
            <p:ph type="title"/>
          </p:nvPr>
        </p:nvSpPr>
        <p:spPr>
          <a:xfrm>
            <a:off x="579120" y="258445"/>
            <a:ext cx="10683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b="0" i="0" lang="en-US" sz="3600">
                <a:latin typeface="Arial Black"/>
                <a:ea typeface="Arial Black"/>
                <a:cs typeface="Arial Black"/>
                <a:sym typeface="Arial Black"/>
              </a:rPr>
              <a:t>temperatures =[73,74,75,71,69,72,76,73]</a:t>
            </a:r>
            <a:endParaRPr sz="3600"/>
          </a:p>
        </p:txBody>
      </p:sp>
      <p:graphicFrame>
        <p:nvGraphicFramePr>
          <p:cNvPr id="220" name="Google Shape;220;g26db07e7b71_0_157"/>
          <p:cNvGraphicFramePr/>
          <p:nvPr/>
        </p:nvGraphicFramePr>
        <p:xfrm>
          <a:off x="715245" y="2319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{AEC128EC-AF32-41E9-887B-07B2313C226D}</a:tableStyleId>
              </a:tblPr>
              <a:tblGrid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75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1" name="Google Shape;221;g26db07e7b71_0_157"/>
          <p:cNvSpPr/>
          <p:nvPr/>
        </p:nvSpPr>
        <p:spPr>
          <a:xfrm>
            <a:off x="9027185" y="1219543"/>
            <a:ext cx="1005900" cy="868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2" name="Google Shape;222;g26db07e7b71_0_157"/>
          <p:cNvGraphicFramePr/>
          <p:nvPr/>
        </p:nvGraphicFramePr>
        <p:xfrm>
          <a:off x="715245" y="40637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{AEC128EC-AF32-41E9-887B-07B2313C226D}</a:tableStyleId>
              </a:tblPr>
              <a:tblGrid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3" name="Google Shape;223;g26db07e7b71_0_157"/>
          <p:cNvSpPr txBox="1"/>
          <p:nvPr/>
        </p:nvSpPr>
        <p:spPr>
          <a:xfrm>
            <a:off x="8057400" y="3208350"/>
            <a:ext cx="38796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top =72 &lt; 76</a:t>
            </a:r>
            <a:endParaRPr/>
          </a:p>
        </p:txBody>
      </p:sp>
      <p:sp>
        <p:nvSpPr>
          <p:cNvPr id="224" name="Google Shape;224;g26db07e7b71_0_157"/>
          <p:cNvSpPr txBox="1"/>
          <p:nvPr/>
        </p:nvSpPr>
        <p:spPr>
          <a:xfrm>
            <a:off x="9560450" y="2459050"/>
            <a:ext cx="3000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6db07e7b71_0_157"/>
          <p:cNvSpPr/>
          <p:nvPr/>
        </p:nvSpPr>
        <p:spPr>
          <a:xfrm>
            <a:off x="5738725" y="4920875"/>
            <a:ext cx="3571200" cy="365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6db07e7b71_0_157"/>
          <p:cNvSpPr txBox="1"/>
          <p:nvPr/>
        </p:nvSpPr>
        <p:spPr>
          <a:xfrm>
            <a:off x="9449950" y="4762025"/>
            <a:ext cx="3000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pop</a:t>
            </a: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()=1</a:t>
            </a:r>
            <a:endParaRPr/>
          </a:p>
        </p:txBody>
      </p:sp>
      <p:sp>
        <p:nvSpPr>
          <p:cNvPr id="227" name="Google Shape;227;g26db07e7b71_0_157"/>
          <p:cNvSpPr txBox="1"/>
          <p:nvPr/>
        </p:nvSpPr>
        <p:spPr>
          <a:xfrm>
            <a:off x="4467150" y="132825"/>
            <a:ext cx="75261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[ 0 , 1 , 2 , 3 , 4 , 5 , 6 , 7 ]</a:t>
            </a:r>
            <a:r>
              <a:rPr b="1" lang="en-US" sz="34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3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6db07e7b71_0_169"/>
          <p:cNvSpPr txBox="1"/>
          <p:nvPr>
            <p:ph type="title"/>
          </p:nvPr>
        </p:nvSpPr>
        <p:spPr>
          <a:xfrm>
            <a:off x="579120" y="258445"/>
            <a:ext cx="10683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b="0" i="0" lang="en-US" sz="3600">
                <a:latin typeface="Arial Black"/>
                <a:ea typeface="Arial Black"/>
                <a:cs typeface="Arial Black"/>
                <a:sym typeface="Arial Black"/>
              </a:rPr>
              <a:t>temperatures =[73,74,75,71,69,72,76,73]</a:t>
            </a:r>
            <a:endParaRPr sz="3600"/>
          </a:p>
        </p:txBody>
      </p:sp>
      <p:graphicFrame>
        <p:nvGraphicFramePr>
          <p:cNvPr id="233" name="Google Shape;233;g26db07e7b71_0_169"/>
          <p:cNvGraphicFramePr/>
          <p:nvPr/>
        </p:nvGraphicFramePr>
        <p:xfrm>
          <a:off x="715245" y="2319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{AEC128EC-AF32-41E9-887B-07B2313C226D}</a:tableStyleId>
              </a:tblPr>
              <a:tblGrid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4" name="Google Shape;234;g26db07e7b71_0_169"/>
          <p:cNvSpPr/>
          <p:nvPr/>
        </p:nvSpPr>
        <p:spPr>
          <a:xfrm>
            <a:off x="9027185" y="1219543"/>
            <a:ext cx="1005900" cy="868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5" name="Google Shape;235;g26db07e7b71_0_169"/>
          <p:cNvGraphicFramePr/>
          <p:nvPr/>
        </p:nvGraphicFramePr>
        <p:xfrm>
          <a:off x="715245" y="40637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{AEC128EC-AF32-41E9-887B-07B2313C226D}</a:tableStyleId>
              </a:tblPr>
              <a:tblGrid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6" name="Google Shape;236;g26db07e7b71_0_169"/>
          <p:cNvSpPr txBox="1"/>
          <p:nvPr/>
        </p:nvSpPr>
        <p:spPr>
          <a:xfrm>
            <a:off x="8057400" y="3208350"/>
            <a:ext cx="38796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top =75 &lt; 76</a:t>
            </a:r>
            <a:endParaRPr/>
          </a:p>
        </p:txBody>
      </p:sp>
      <p:sp>
        <p:nvSpPr>
          <p:cNvPr id="237" name="Google Shape;237;g26db07e7b71_0_169"/>
          <p:cNvSpPr txBox="1"/>
          <p:nvPr/>
        </p:nvSpPr>
        <p:spPr>
          <a:xfrm>
            <a:off x="9560450" y="2459050"/>
            <a:ext cx="3000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6db07e7b71_0_169"/>
          <p:cNvSpPr/>
          <p:nvPr/>
        </p:nvSpPr>
        <p:spPr>
          <a:xfrm>
            <a:off x="3184100" y="4920875"/>
            <a:ext cx="6125700" cy="365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6db07e7b71_0_169"/>
          <p:cNvSpPr txBox="1"/>
          <p:nvPr/>
        </p:nvSpPr>
        <p:spPr>
          <a:xfrm>
            <a:off x="9449950" y="4762025"/>
            <a:ext cx="3000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pop()=4</a:t>
            </a:r>
            <a:endParaRPr/>
          </a:p>
        </p:txBody>
      </p:sp>
      <p:sp>
        <p:nvSpPr>
          <p:cNvPr id="240" name="Google Shape;240;g26db07e7b71_0_169"/>
          <p:cNvSpPr txBox="1"/>
          <p:nvPr/>
        </p:nvSpPr>
        <p:spPr>
          <a:xfrm>
            <a:off x="4467150" y="132825"/>
            <a:ext cx="75261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[ 0 , 1 , 2 , 3 , 4 , 5 , 6 , 7 ]</a:t>
            </a:r>
            <a:r>
              <a:rPr b="1" lang="en-US" sz="34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3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6db07e7b71_0_181"/>
          <p:cNvSpPr txBox="1"/>
          <p:nvPr>
            <p:ph type="title"/>
          </p:nvPr>
        </p:nvSpPr>
        <p:spPr>
          <a:xfrm>
            <a:off x="579120" y="258445"/>
            <a:ext cx="10683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b="0" i="0" lang="en-US" sz="3600">
                <a:latin typeface="Arial Black"/>
                <a:ea typeface="Arial Black"/>
                <a:cs typeface="Arial Black"/>
                <a:sym typeface="Arial Black"/>
              </a:rPr>
              <a:t>temperatures =[73,74,75,71,69,72,76,73]</a:t>
            </a:r>
            <a:endParaRPr sz="3600"/>
          </a:p>
        </p:txBody>
      </p:sp>
      <p:graphicFrame>
        <p:nvGraphicFramePr>
          <p:cNvPr id="246" name="Google Shape;246;g26db07e7b71_0_181"/>
          <p:cNvGraphicFramePr/>
          <p:nvPr/>
        </p:nvGraphicFramePr>
        <p:xfrm>
          <a:off x="715245" y="2319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{AEC128EC-AF32-41E9-887B-07B2313C226D}</a:tableStyleId>
              </a:tblPr>
              <a:tblGrid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76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6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47" name="Google Shape;247;g26db07e7b71_0_181"/>
          <p:cNvSpPr/>
          <p:nvPr/>
        </p:nvSpPr>
        <p:spPr>
          <a:xfrm>
            <a:off x="9027185" y="1219543"/>
            <a:ext cx="1005900" cy="868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8" name="Google Shape;248;g26db07e7b71_0_181"/>
          <p:cNvGraphicFramePr/>
          <p:nvPr/>
        </p:nvGraphicFramePr>
        <p:xfrm>
          <a:off x="715245" y="40637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{AEC128EC-AF32-41E9-887B-07B2313C226D}</a:tableStyleId>
              </a:tblPr>
              <a:tblGrid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49" name="Google Shape;249;g26db07e7b71_0_181"/>
          <p:cNvSpPr txBox="1"/>
          <p:nvPr/>
        </p:nvSpPr>
        <p:spPr>
          <a:xfrm>
            <a:off x="8057400" y="3208350"/>
            <a:ext cx="38796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top =76 </a:t>
            </a:r>
            <a:endParaRPr/>
          </a:p>
        </p:txBody>
      </p:sp>
      <p:sp>
        <p:nvSpPr>
          <p:cNvPr id="250" name="Google Shape;250;g26db07e7b71_0_181"/>
          <p:cNvSpPr txBox="1"/>
          <p:nvPr/>
        </p:nvSpPr>
        <p:spPr>
          <a:xfrm>
            <a:off x="9560450" y="2459050"/>
            <a:ext cx="3000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6db07e7b71_0_181"/>
          <p:cNvSpPr/>
          <p:nvPr/>
        </p:nvSpPr>
        <p:spPr>
          <a:xfrm>
            <a:off x="1634400" y="2641100"/>
            <a:ext cx="7675500" cy="365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6db07e7b71_0_181"/>
          <p:cNvSpPr txBox="1"/>
          <p:nvPr/>
        </p:nvSpPr>
        <p:spPr>
          <a:xfrm>
            <a:off x="9397600" y="2416700"/>
            <a:ext cx="3000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push()=76</a:t>
            </a:r>
            <a:endParaRPr/>
          </a:p>
        </p:txBody>
      </p:sp>
      <p:sp>
        <p:nvSpPr>
          <p:cNvPr id="253" name="Google Shape;253;g26db07e7b71_0_181"/>
          <p:cNvSpPr txBox="1"/>
          <p:nvPr/>
        </p:nvSpPr>
        <p:spPr>
          <a:xfrm>
            <a:off x="4467150" y="132825"/>
            <a:ext cx="75261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[ 0 , 1 , 2 , 3 , 4 , 5 , 6 , 7 ]</a:t>
            </a:r>
            <a:r>
              <a:rPr b="1" lang="en-US" sz="34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3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6db07e7b71_0_193"/>
          <p:cNvSpPr txBox="1"/>
          <p:nvPr>
            <p:ph type="title"/>
          </p:nvPr>
        </p:nvSpPr>
        <p:spPr>
          <a:xfrm>
            <a:off x="579120" y="258445"/>
            <a:ext cx="10683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b="0" i="0" lang="en-US" sz="3600">
                <a:latin typeface="Arial Black"/>
                <a:ea typeface="Arial Black"/>
                <a:cs typeface="Arial Black"/>
                <a:sym typeface="Arial Black"/>
              </a:rPr>
              <a:t>temperatures =[73,74,75,71,69,72,76,73]</a:t>
            </a:r>
            <a:endParaRPr sz="3600"/>
          </a:p>
        </p:txBody>
      </p:sp>
      <p:graphicFrame>
        <p:nvGraphicFramePr>
          <p:cNvPr id="259" name="Google Shape;259;g26db07e7b71_0_193"/>
          <p:cNvGraphicFramePr/>
          <p:nvPr/>
        </p:nvGraphicFramePr>
        <p:xfrm>
          <a:off x="715245" y="2319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{AEC128EC-AF32-41E9-887B-07B2313C226D}</a:tableStyleId>
              </a:tblPr>
              <a:tblGrid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76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73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6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7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0" name="Google Shape;260;g26db07e7b71_0_193"/>
          <p:cNvSpPr/>
          <p:nvPr/>
        </p:nvSpPr>
        <p:spPr>
          <a:xfrm>
            <a:off x="9864810" y="1219543"/>
            <a:ext cx="1005900" cy="868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1" name="Google Shape;261;g26db07e7b71_0_193"/>
          <p:cNvGraphicFramePr/>
          <p:nvPr/>
        </p:nvGraphicFramePr>
        <p:xfrm>
          <a:off x="715245" y="40637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{AEC128EC-AF32-41E9-887B-07B2313C226D}</a:tableStyleId>
              </a:tblPr>
              <a:tblGrid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2" name="Google Shape;262;g26db07e7b71_0_193"/>
          <p:cNvSpPr txBox="1"/>
          <p:nvPr/>
        </p:nvSpPr>
        <p:spPr>
          <a:xfrm>
            <a:off x="8057400" y="3208350"/>
            <a:ext cx="38796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top =73 </a:t>
            </a:r>
            <a:endParaRPr/>
          </a:p>
        </p:txBody>
      </p:sp>
      <p:sp>
        <p:nvSpPr>
          <p:cNvPr id="263" name="Google Shape;263;g26db07e7b71_0_193"/>
          <p:cNvSpPr txBox="1"/>
          <p:nvPr/>
        </p:nvSpPr>
        <p:spPr>
          <a:xfrm>
            <a:off x="9560450" y="2459050"/>
            <a:ext cx="3000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26db07e7b71_0_193"/>
          <p:cNvSpPr/>
          <p:nvPr/>
        </p:nvSpPr>
        <p:spPr>
          <a:xfrm>
            <a:off x="2361150" y="2641100"/>
            <a:ext cx="6948600" cy="365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6db07e7b71_0_193"/>
          <p:cNvSpPr txBox="1"/>
          <p:nvPr/>
        </p:nvSpPr>
        <p:spPr>
          <a:xfrm>
            <a:off x="9397600" y="2416700"/>
            <a:ext cx="3000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push()=73</a:t>
            </a:r>
            <a:endParaRPr/>
          </a:p>
        </p:txBody>
      </p:sp>
      <p:sp>
        <p:nvSpPr>
          <p:cNvPr id="266" name="Google Shape;266;g26db07e7b71_0_193"/>
          <p:cNvSpPr txBox="1"/>
          <p:nvPr/>
        </p:nvSpPr>
        <p:spPr>
          <a:xfrm>
            <a:off x="4467150" y="132825"/>
            <a:ext cx="75261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[ 0 , 1 , 2 , 3 , 4 , 5 , 6 , 7 ]</a:t>
            </a:r>
            <a:r>
              <a:rPr b="1" lang="en-US" sz="34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3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6db07e7b71_0_205"/>
          <p:cNvSpPr txBox="1"/>
          <p:nvPr>
            <p:ph type="title"/>
          </p:nvPr>
        </p:nvSpPr>
        <p:spPr>
          <a:xfrm>
            <a:off x="579120" y="258445"/>
            <a:ext cx="10683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b="0" i="0" lang="en-US" sz="3600">
                <a:latin typeface="Arial Black"/>
                <a:ea typeface="Arial Black"/>
                <a:cs typeface="Arial Black"/>
                <a:sym typeface="Arial Black"/>
              </a:rPr>
              <a:t>temperatures =[73,74,75,71,69,72,76,73]</a:t>
            </a:r>
            <a:endParaRPr sz="3600"/>
          </a:p>
        </p:txBody>
      </p:sp>
      <p:graphicFrame>
        <p:nvGraphicFramePr>
          <p:cNvPr id="272" name="Google Shape;272;g26db07e7b71_0_205"/>
          <p:cNvGraphicFramePr/>
          <p:nvPr/>
        </p:nvGraphicFramePr>
        <p:xfrm>
          <a:off x="715245" y="2319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{AEC128EC-AF32-41E9-887B-07B2313C226D}</a:tableStyleId>
              </a:tblPr>
              <a:tblGrid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76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73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6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7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3" name="Google Shape;273;g26db07e7b71_0_205"/>
          <p:cNvSpPr/>
          <p:nvPr/>
        </p:nvSpPr>
        <p:spPr>
          <a:xfrm>
            <a:off x="10931110" y="1219543"/>
            <a:ext cx="1005900" cy="868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4" name="Google Shape;274;g26db07e7b71_0_205"/>
          <p:cNvGraphicFramePr/>
          <p:nvPr/>
        </p:nvGraphicFramePr>
        <p:xfrm>
          <a:off x="715245" y="40637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{AEC128EC-AF32-41E9-887B-07B2313C226D}</a:tableStyleId>
              </a:tblPr>
              <a:tblGrid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5" name="Google Shape;275;g26db07e7b71_0_205"/>
          <p:cNvSpPr txBox="1"/>
          <p:nvPr/>
        </p:nvSpPr>
        <p:spPr>
          <a:xfrm>
            <a:off x="8057400" y="3208350"/>
            <a:ext cx="38796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top =73 </a:t>
            </a:r>
            <a:endParaRPr/>
          </a:p>
        </p:txBody>
      </p:sp>
      <p:sp>
        <p:nvSpPr>
          <p:cNvPr id="276" name="Google Shape;276;g26db07e7b71_0_205"/>
          <p:cNvSpPr/>
          <p:nvPr/>
        </p:nvSpPr>
        <p:spPr>
          <a:xfrm>
            <a:off x="7235975" y="4471875"/>
            <a:ext cx="1890600" cy="365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26db07e7b71_0_205"/>
          <p:cNvSpPr txBox="1"/>
          <p:nvPr/>
        </p:nvSpPr>
        <p:spPr>
          <a:xfrm>
            <a:off x="9214650" y="4247463"/>
            <a:ext cx="3000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pop()=0</a:t>
            </a:r>
            <a:endParaRPr/>
          </a:p>
        </p:txBody>
      </p:sp>
      <p:sp>
        <p:nvSpPr>
          <p:cNvPr id="278" name="Google Shape;278;g26db07e7b71_0_205"/>
          <p:cNvSpPr txBox="1"/>
          <p:nvPr/>
        </p:nvSpPr>
        <p:spPr>
          <a:xfrm>
            <a:off x="4467150" y="132825"/>
            <a:ext cx="75261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[ 0 , 1 , 2 , 3 , 4 , 5 , 6 , 7 ]</a:t>
            </a:r>
            <a:r>
              <a:rPr b="1" lang="en-US" sz="34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3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6db07e7b71_0_217"/>
          <p:cNvSpPr txBox="1"/>
          <p:nvPr>
            <p:ph type="title"/>
          </p:nvPr>
        </p:nvSpPr>
        <p:spPr>
          <a:xfrm>
            <a:off x="579120" y="258445"/>
            <a:ext cx="10683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b="0" i="0" lang="en-US" sz="3600">
                <a:latin typeface="Arial Black"/>
                <a:ea typeface="Arial Black"/>
                <a:cs typeface="Arial Black"/>
                <a:sym typeface="Arial Black"/>
              </a:rPr>
              <a:t>temperatures =[73,74,75,71,69,72,76,73]</a:t>
            </a:r>
            <a:endParaRPr sz="3600"/>
          </a:p>
        </p:txBody>
      </p:sp>
      <p:graphicFrame>
        <p:nvGraphicFramePr>
          <p:cNvPr id="284" name="Google Shape;284;g26db07e7b71_0_217"/>
          <p:cNvGraphicFramePr/>
          <p:nvPr/>
        </p:nvGraphicFramePr>
        <p:xfrm>
          <a:off x="715245" y="2319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{AEC128EC-AF32-41E9-887B-07B2313C226D}</a:tableStyleId>
              </a:tblPr>
              <a:tblGrid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76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7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85" name="Google Shape;285;g26db07e7b71_0_217"/>
          <p:cNvSpPr/>
          <p:nvPr/>
        </p:nvSpPr>
        <p:spPr>
          <a:xfrm>
            <a:off x="10702435" y="1219543"/>
            <a:ext cx="1005900" cy="868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6" name="Google Shape;286;g26db07e7b71_0_217"/>
          <p:cNvGraphicFramePr/>
          <p:nvPr/>
        </p:nvGraphicFramePr>
        <p:xfrm>
          <a:off x="715245" y="40637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{AEC128EC-AF32-41E9-887B-07B2313C226D}</a:tableStyleId>
              </a:tblPr>
              <a:tblGrid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87" name="Google Shape;287;g26db07e7b71_0_217"/>
          <p:cNvSpPr txBox="1"/>
          <p:nvPr/>
        </p:nvSpPr>
        <p:spPr>
          <a:xfrm>
            <a:off x="8057400" y="3208350"/>
            <a:ext cx="38796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top =76 </a:t>
            </a:r>
            <a:endParaRPr/>
          </a:p>
        </p:txBody>
      </p:sp>
      <p:sp>
        <p:nvSpPr>
          <p:cNvPr id="288" name="Google Shape;288;g26db07e7b71_0_217"/>
          <p:cNvSpPr txBox="1"/>
          <p:nvPr/>
        </p:nvSpPr>
        <p:spPr>
          <a:xfrm>
            <a:off x="9560450" y="2459050"/>
            <a:ext cx="3000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26db07e7b71_0_217"/>
          <p:cNvSpPr/>
          <p:nvPr/>
        </p:nvSpPr>
        <p:spPr>
          <a:xfrm>
            <a:off x="6563850" y="4930875"/>
            <a:ext cx="2650800" cy="365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26db07e7b71_0_217"/>
          <p:cNvSpPr txBox="1"/>
          <p:nvPr/>
        </p:nvSpPr>
        <p:spPr>
          <a:xfrm>
            <a:off x="9214650" y="4247463"/>
            <a:ext cx="3000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pop()=0</a:t>
            </a:r>
            <a:endParaRPr/>
          </a:p>
        </p:txBody>
      </p:sp>
      <p:sp>
        <p:nvSpPr>
          <p:cNvPr id="291" name="Google Shape;291;g26db07e7b71_0_217"/>
          <p:cNvSpPr txBox="1"/>
          <p:nvPr/>
        </p:nvSpPr>
        <p:spPr>
          <a:xfrm>
            <a:off x="4467150" y="132825"/>
            <a:ext cx="75261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[ 0 , 1 , 2 , 3 , 4 , 5 , 6 , 7 ]</a:t>
            </a:r>
            <a:r>
              <a:rPr b="1" lang="en-US" sz="34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3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6db07e7b71_0_229"/>
          <p:cNvSpPr txBox="1"/>
          <p:nvPr>
            <p:ph type="title"/>
          </p:nvPr>
        </p:nvSpPr>
        <p:spPr>
          <a:xfrm>
            <a:off x="579120" y="258445"/>
            <a:ext cx="10683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b="0" i="0" lang="en-US" sz="3600">
                <a:latin typeface="Arial Black"/>
                <a:ea typeface="Arial Black"/>
                <a:cs typeface="Arial Black"/>
                <a:sym typeface="Arial Black"/>
              </a:rPr>
              <a:t>temperatures =[73,74,75,71,69,72,76,73]</a:t>
            </a:r>
            <a:endParaRPr sz="3600"/>
          </a:p>
        </p:txBody>
      </p:sp>
      <p:graphicFrame>
        <p:nvGraphicFramePr>
          <p:cNvPr id="297" name="Google Shape;297;g26db07e7b71_0_229"/>
          <p:cNvGraphicFramePr/>
          <p:nvPr/>
        </p:nvGraphicFramePr>
        <p:xfrm>
          <a:off x="715245" y="2319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{AEC128EC-AF32-41E9-887B-07B2313C226D}</a:tableStyleId>
              </a:tblPr>
              <a:tblGrid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8" name="Google Shape;298;g26db07e7b71_0_229"/>
          <p:cNvSpPr/>
          <p:nvPr/>
        </p:nvSpPr>
        <p:spPr>
          <a:xfrm>
            <a:off x="10987360" y="1219543"/>
            <a:ext cx="1005900" cy="868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9" name="Google Shape;299;g26db07e7b71_0_229"/>
          <p:cNvGraphicFramePr/>
          <p:nvPr/>
        </p:nvGraphicFramePr>
        <p:xfrm>
          <a:off x="715245" y="40637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{AEC128EC-AF32-41E9-887B-07B2313C226D}</a:tableStyleId>
              </a:tblPr>
              <a:tblGrid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00" name="Google Shape;300;g26db07e7b71_0_229"/>
          <p:cNvSpPr txBox="1"/>
          <p:nvPr/>
        </p:nvSpPr>
        <p:spPr>
          <a:xfrm>
            <a:off x="8057400" y="3208350"/>
            <a:ext cx="38796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top = - -</a:t>
            </a:r>
            <a:endParaRPr/>
          </a:p>
        </p:txBody>
      </p:sp>
      <p:sp>
        <p:nvSpPr>
          <p:cNvPr id="301" name="Google Shape;301;g26db07e7b71_0_229"/>
          <p:cNvSpPr txBox="1"/>
          <p:nvPr/>
        </p:nvSpPr>
        <p:spPr>
          <a:xfrm>
            <a:off x="9560450" y="2459050"/>
            <a:ext cx="3000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6db07e7b71_0_229"/>
          <p:cNvSpPr txBox="1"/>
          <p:nvPr/>
        </p:nvSpPr>
        <p:spPr>
          <a:xfrm>
            <a:off x="4467150" y="132825"/>
            <a:ext cx="75261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[ 0 , 1 , 2 , 3 , 4 , 5 , 6 , 7 ]</a:t>
            </a:r>
            <a:r>
              <a:rPr b="1" lang="en-US" sz="34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3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579120" y="258445"/>
            <a:ext cx="106832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b="0" i="0" lang="en-US" sz="3600">
                <a:latin typeface="Arial Black"/>
                <a:ea typeface="Arial Black"/>
                <a:cs typeface="Arial Black"/>
                <a:sym typeface="Arial Black"/>
              </a:rPr>
              <a:t>temperatures =[73,74,75,71,69,72,76,73]</a:t>
            </a:r>
            <a:endParaRPr sz="3600"/>
          </a:p>
        </p:txBody>
      </p:sp>
      <p:graphicFrame>
        <p:nvGraphicFramePr>
          <p:cNvPr id="91" name="Google Shape;91;p2"/>
          <p:cNvGraphicFramePr/>
          <p:nvPr/>
        </p:nvGraphicFramePr>
        <p:xfrm>
          <a:off x="715245" y="2319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{AEC128EC-AF32-41E9-887B-07B2313C226D}</a:tableStyleId>
              </a:tblPr>
              <a:tblGrid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73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2" name="Google Shape;92;p2"/>
          <p:cNvSpPr/>
          <p:nvPr/>
        </p:nvSpPr>
        <p:spPr>
          <a:xfrm>
            <a:off x="4404360" y="1149668"/>
            <a:ext cx="1005840" cy="86868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3" name="Google Shape;93;p2"/>
          <p:cNvGraphicFramePr/>
          <p:nvPr/>
        </p:nvGraphicFramePr>
        <p:xfrm>
          <a:off x="715245" y="40637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{AEC128EC-AF32-41E9-887B-07B2313C226D}</a:tableStyleId>
              </a:tblPr>
              <a:tblGrid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4" name="Google Shape;94;p2"/>
          <p:cNvSpPr/>
          <p:nvPr/>
        </p:nvSpPr>
        <p:spPr>
          <a:xfrm>
            <a:off x="1646150" y="2685600"/>
            <a:ext cx="7706100" cy="365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8057400" y="3208350"/>
            <a:ext cx="3000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top =73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9560450" y="2459050"/>
            <a:ext cx="3000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push()=</a:t>
            </a: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73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4467150" y="132825"/>
            <a:ext cx="75261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[ 0 , 1 , 2 , 3 , 4 , 5 , 6 , 7 ]</a:t>
            </a:r>
            <a:r>
              <a:rPr b="1" lang="en-US" sz="34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3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db07e7b71_0_16"/>
          <p:cNvSpPr txBox="1"/>
          <p:nvPr>
            <p:ph type="title"/>
          </p:nvPr>
        </p:nvSpPr>
        <p:spPr>
          <a:xfrm>
            <a:off x="579120" y="258445"/>
            <a:ext cx="10683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b="0" i="0" lang="en-US" sz="3600">
                <a:latin typeface="Arial Black"/>
                <a:ea typeface="Arial Black"/>
                <a:cs typeface="Arial Black"/>
                <a:sym typeface="Arial Black"/>
              </a:rPr>
              <a:t>temperatures =[73,74,75,71,69,72,76,73]</a:t>
            </a:r>
            <a:endParaRPr sz="3600"/>
          </a:p>
        </p:txBody>
      </p:sp>
      <p:graphicFrame>
        <p:nvGraphicFramePr>
          <p:cNvPr id="103" name="Google Shape;103;g26db07e7b71_0_16"/>
          <p:cNvGraphicFramePr/>
          <p:nvPr/>
        </p:nvGraphicFramePr>
        <p:xfrm>
          <a:off x="715245" y="2319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{AEC128EC-AF32-41E9-887B-07B2313C226D}</a:tableStyleId>
              </a:tblPr>
              <a:tblGrid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4" name="Google Shape;104;g26db07e7b71_0_16"/>
          <p:cNvSpPr/>
          <p:nvPr/>
        </p:nvSpPr>
        <p:spPr>
          <a:xfrm>
            <a:off x="5273385" y="1160143"/>
            <a:ext cx="1005900" cy="868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5" name="Google Shape;105;g26db07e7b71_0_16"/>
          <p:cNvGraphicFramePr/>
          <p:nvPr/>
        </p:nvGraphicFramePr>
        <p:xfrm>
          <a:off x="715245" y="40637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{AEC128EC-AF32-41E9-887B-07B2313C226D}</a:tableStyleId>
              </a:tblPr>
              <a:tblGrid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6" name="Google Shape;106;g26db07e7b71_0_16"/>
          <p:cNvSpPr/>
          <p:nvPr/>
        </p:nvSpPr>
        <p:spPr>
          <a:xfrm>
            <a:off x="1677575" y="4429475"/>
            <a:ext cx="7706100" cy="365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6db07e7b71_0_16"/>
          <p:cNvSpPr txBox="1"/>
          <p:nvPr/>
        </p:nvSpPr>
        <p:spPr>
          <a:xfrm>
            <a:off x="8057400" y="3208350"/>
            <a:ext cx="3000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top =73</a:t>
            </a:r>
            <a:endParaRPr/>
          </a:p>
        </p:txBody>
      </p:sp>
      <p:sp>
        <p:nvSpPr>
          <p:cNvPr id="108" name="Google Shape;108;g26db07e7b71_0_16"/>
          <p:cNvSpPr txBox="1"/>
          <p:nvPr/>
        </p:nvSpPr>
        <p:spPr>
          <a:xfrm>
            <a:off x="10444650" y="3208350"/>
            <a:ext cx="14505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&lt; </a:t>
            </a: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74</a:t>
            </a:r>
            <a:endParaRPr/>
          </a:p>
        </p:txBody>
      </p:sp>
      <p:sp>
        <p:nvSpPr>
          <p:cNvPr id="109" name="Google Shape;109;g26db07e7b71_0_16"/>
          <p:cNvSpPr txBox="1"/>
          <p:nvPr/>
        </p:nvSpPr>
        <p:spPr>
          <a:xfrm>
            <a:off x="9544200" y="4270625"/>
            <a:ext cx="3000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pop()=1</a:t>
            </a:r>
            <a:endParaRPr/>
          </a:p>
        </p:txBody>
      </p:sp>
      <p:sp>
        <p:nvSpPr>
          <p:cNvPr id="110" name="Google Shape;110;g26db07e7b71_0_16"/>
          <p:cNvSpPr txBox="1"/>
          <p:nvPr/>
        </p:nvSpPr>
        <p:spPr>
          <a:xfrm>
            <a:off x="4467150" y="132825"/>
            <a:ext cx="75261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[ 0 , 1 , 2 , 3 , 4 , 5 , 6 , 7 ]</a:t>
            </a:r>
            <a:r>
              <a:rPr b="1" lang="en-US" sz="34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3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db07e7b71_0_42"/>
          <p:cNvSpPr txBox="1"/>
          <p:nvPr>
            <p:ph type="title"/>
          </p:nvPr>
        </p:nvSpPr>
        <p:spPr>
          <a:xfrm>
            <a:off x="579120" y="258445"/>
            <a:ext cx="10683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b="0" i="0" lang="en-US" sz="3600">
                <a:latin typeface="Arial Black"/>
                <a:ea typeface="Arial Black"/>
                <a:cs typeface="Arial Black"/>
                <a:sym typeface="Arial Black"/>
              </a:rPr>
              <a:t>temperatures =[73,74,75,71,69,72,76,73]</a:t>
            </a:r>
            <a:endParaRPr sz="3600"/>
          </a:p>
        </p:txBody>
      </p:sp>
      <p:graphicFrame>
        <p:nvGraphicFramePr>
          <p:cNvPr id="116" name="Google Shape;116;g26db07e7b71_0_42"/>
          <p:cNvGraphicFramePr/>
          <p:nvPr/>
        </p:nvGraphicFramePr>
        <p:xfrm>
          <a:off x="715245" y="2319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{AEC128EC-AF32-41E9-887B-07B2313C226D}</a:tableStyleId>
              </a:tblPr>
              <a:tblGrid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74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7" name="Google Shape;117;g26db07e7b71_0_42"/>
          <p:cNvSpPr/>
          <p:nvPr/>
        </p:nvSpPr>
        <p:spPr>
          <a:xfrm>
            <a:off x="5273385" y="1160143"/>
            <a:ext cx="1005900" cy="868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8" name="Google Shape;118;g26db07e7b71_0_42"/>
          <p:cNvGraphicFramePr/>
          <p:nvPr/>
        </p:nvGraphicFramePr>
        <p:xfrm>
          <a:off x="715245" y="40637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{AEC128EC-AF32-41E9-887B-07B2313C226D}</a:tableStyleId>
              </a:tblPr>
              <a:tblGrid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9" name="Google Shape;119;g26db07e7b71_0_42"/>
          <p:cNvSpPr/>
          <p:nvPr/>
        </p:nvSpPr>
        <p:spPr>
          <a:xfrm>
            <a:off x="1677575" y="4429475"/>
            <a:ext cx="7706100" cy="365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6db07e7b71_0_42"/>
          <p:cNvSpPr txBox="1"/>
          <p:nvPr/>
        </p:nvSpPr>
        <p:spPr>
          <a:xfrm>
            <a:off x="8057400" y="3208350"/>
            <a:ext cx="3000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top =74</a:t>
            </a:r>
            <a:endParaRPr/>
          </a:p>
        </p:txBody>
      </p:sp>
      <p:sp>
        <p:nvSpPr>
          <p:cNvPr id="121" name="Google Shape;121;g26db07e7b71_0_42"/>
          <p:cNvSpPr txBox="1"/>
          <p:nvPr/>
        </p:nvSpPr>
        <p:spPr>
          <a:xfrm>
            <a:off x="9544200" y="4270625"/>
            <a:ext cx="3000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pop()=1</a:t>
            </a:r>
            <a:endParaRPr/>
          </a:p>
        </p:txBody>
      </p:sp>
      <p:sp>
        <p:nvSpPr>
          <p:cNvPr id="122" name="Google Shape;122;g26db07e7b71_0_42"/>
          <p:cNvSpPr/>
          <p:nvPr/>
        </p:nvSpPr>
        <p:spPr>
          <a:xfrm>
            <a:off x="1646150" y="2685600"/>
            <a:ext cx="7706100" cy="365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6db07e7b71_0_42"/>
          <p:cNvSpPr txBox="1"/>
          <p:nvPr/>
        </p:nvSpPr>
        <p:spPr>
          <a:xfrm>
            <a:off x="9560450" y="2459050"/>
            <a:ext cx="3000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push()=74</a:t>
            </a:r>
            <a:endParaRPr/>
          </a:p>
        </p:txBody>
      </p:sp>
      <p:sp>
        <p:nvSpPr>
          <p:cNvPr id="124" name="Google Shape;124;g26db07e7b71_0_42"/>
          <p:cNvSpPr txBox="1"/>
          <p:nvPr/>
        </p:nvSpPr>
        <p:spPr>
          <a:xfrm>
            <a:off x="4467150" y="132825"/>
            <a:ext cx="75261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[ 0 , 1 , 2 , 3 , 4 , 5 , 6 , 7 ]</a:t>
            </a:r>
            <a:r>
              <a:rPr b="1" lang="en-US" sz="34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3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db07e7b71_0_31"/>
          <p:cNvSpPr txBox="1"/>
          <p:nvPr>
            <p:ph type="title"/>
          </p:nvPr>
        </p:nvSpPr>
        <p:spPr>
          <a:xfrm>
            <a:off x="579120" y="258445"/>
            <a:ext cx="10683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b="0" i="0" lang="en-US" sz="3600">
                <a:latin typeface="Arial Black"/>
                <a:ea typeface="Arial Black"/>
                <a:cs typeface="Arial Black"/>
                <a:sym typeface="Arial Black"/>
              </a:rPr>
              <a:t>temperatures =[73,74,75,71,69,72,76,73]</a:t>
            </a:r>
            <a:endParaRPr sz="3600"/>
          </a:p>
        </p:txBody>
      </p:sp>
      <p:graphicFrame>
        <p:nvGraphicFramePr>
          <p:cNvPr id="130" name="Google Shape;130;g26db07e7b71_0_31"/>
          <p:cNvGraphicFramePr/>
          <p:nvPr/>
        </p:nvGraphicFramePr>
        <p:xfrm>
          <a:off x="715245" y="2319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{AEC128EC-AF32-41E9-887B-07B2313C226D}</a:tableStyleId>
              </a:tblPr>
              <a:tblGrid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1" name="Google Shape;131;g26db07e7b71_0_31"/>
          <p:cNvSpPr/>
          <p:nvPr/>
        </p:nvSpPr>
        <p:spPr>
          <a:xfrm>
            <a:off x="6016760" y="1202018"/>
            <a:ext cx="1005900" cy="868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2" name="Google Shape;132;g26db07e7b71_0_31"/>
          <p:cNvGraphicFramePr/>
          <p:nvPr/>
        </p:nvGraphicFramePr>
        <p:xfrm>
          <a:off x="715245" y="40637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{AEC128EC-AF32-41E9-887B-07B2313C226D}</a:tableStyleId>
              </a:tblPr>
              <a:tblGrid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3" name="Google Shape;133;g26db07e7b71_0_31"/>
          <p:cNvSpPr/>
          <p:nvPr/>
        </p:nvSpPr>
        <p:spPr>
          <a:xfrm>
            <a:off x="2314950" y="4429475"/>
            <a:ext cx="7068600" cy="365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6db07e7b71_0_31"/>
          <p:cNvSpPr txBox="1"/>
          <p:nvPr/>
        </p:nvSpPr>
        <p:spPr>
          <a:xfrm>
            <a:off x="8057400" y="3208350"/>
            <a:ext cx="3000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top =74</a:t>
            </a:r>
            <a:endParaRPr/>
          </a:p>
        </p:txBody>
      </p:sp>
      <p:sp>
        <p:nvSpPr>
          <p:cNvPr id="135" name="Google Shape;135;g26db07e7b71_0_31"/>
          <p:cNvSpPr txBox="1"/>
          <p:nvPr/>
        </p:nvSpPr>
        <p:spPr>
          <a:xfrm>
            <a:off x="10444650" y="3208350"/>
            <a:ext cx="14505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&lt; 75</a:t>
            </a:r>
            <a:endParaRPr/>
          </a:p>
        </p:txBody>
      </p:sp>
      <p:sp>
        <p:nvSpPr>
          <p:cNvPr id="136" name="Google Shape;136;g26db07e7b71_0_31"/>
          <p:cNvSpPr txBox="1"/>
          <p:nvPr/>
        </p:nvSpPr>
        <p:spPr>
          <a:xfrm>
            <a:off x="9544200" y="4270625"/>
            <a:ext cx="3000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pop()=1</a:t>
            </a:r>
            <a:endParaRPr/>
          </a:p>
        </p:txBody>
      </p:sp>
      <p:sp>
        <p:nvSpPr>
          <p:cNvPr id="137" name="Google Shape;137;g26db07e7b71_0_31"/>
          <p:cNvSpPr txBox="1"/>
          <p:nvPr/>
        </p:nvSpPr>
        <p:spPr>
          <a:xfrm>
            <a:off x="4467150" y="132825"/>
            <a:ext cx="75261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[ 0 , 1 , 2 , 3 , 4 , 5 , 6 , 7 ]</a:t>
            </a:r>
            <a:r>
              <a:rPr b="1" lang="en-US" sz="34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3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db07e7b71_0_53"/>
          <p:cNvSpPr txBox="1"/>
          <p:nvPr>
            <p:ph type="title"/>
          </p:nvPr>
        </p:nvSpPr>
        <p:spPr>
          <a:xfrm>
            <a:off x="579120" y="258445"/>
            <a:ext cx="10683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b="0" i="0" lang="en-US" sz="3600">
                <a:latin typeface="Arial Black"/>
                <a:ea typeface="Arial Black"/>
                <a:cs typeface="Arial Black"/>
                <a:sym typeface="Arial Black"/>
              </a:rPr>
              <a:t>temperatures =[73,74,75,71,69,72,76,73]</a:t>
            </a:r>
            <a:endParaRPr sz="3600"/>
          </a:p>
        </p:txBody>
      </p:sp>
      <p:graphicFrame>
        <p:nvGraphicFramePr>
          <p:cNvPr id="143" name="Google Shape;143;g26db07e7b71_0_53"/>
          <p:cNvGraphicFramePr/>
          <p:nvPr/>
        </p:nvGraphicFramePr>
        <p:xfrm>
          <a:off x="715245" y="2319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{AEC128EC-AF32-41E9-887B-07B2313C226D}</a:tableStyleId>
              </a:tblPr>
              <a:tblGrid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75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4" name="Google Shape;144;g26db07e7b71_0_53"/>
          <p:cNvSpPr/>
          <p:nvPr/>
        </p:nvSpPr>
        <p:spPr>
          <a:xfrm>
            <a:off x="6016760" y="1202018"/>
            <a:ext cx="1005900" cy="868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5" name="Google Shape;145;g26db07e7b71_0_53"/>
          <p:cNvGraphicFramePr/>
          <p:nvPr/>
        </p:nvGraphicFramePr>
        <p:xfrm>
          <a:off x="715245" y="40637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{AEC128EC-AF32-41E9-887B-07B2313C226D}</a:tableStyleId>
              </a:tblPr>
              <a:tblGrid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6" name="Google Shape;146;g26db07e7b71_0_53"/>
          <p:cNvSpPr/>
          <p:nvPr/>
        </p:nvSpPr>
        <p:spPr>
          <a:xfrm>
            <a:off x="2314950" y="4429475"/>
            <a:ext cx="7068600" cy="365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6db07e7b71_0_53"/>
          <p:cNvSpPr txBox="1"/>
          <p:nvPr/>
        </p:nvSpPr>
        <p:spPr>
          <a:xfrm>
            <a:off x="8057400" y="3208350"/>
            <a:ext cx="3000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top =75</a:t>
            </a:r>
            <a:endParaRPr/>
          </a:p>
        </p:txBody>
      </p:sp>
      <p:sp>
        <p:nvSpPr>
          <p:cNvPr id="148" name="Google Shape;148;g26db07e7b71_0_53"/>
          <p:cNvSpPr txBox="1"/>
          <p:nvPr/>
        </p:nvSpPr>
        <p:spPr>
          <a:xfrm>
            <a:off x="9544200" y="4270625"/>
            <a:ext cx="3000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pop()=1</a:t>
            </a:r>
            <a:endParaRPr/>
          </a:p>
        </p:txBody>
      </p:sp>
      <p:sp>
        <p:nvSpPr>
          <p:cNvPr id="149" name="Google Shape;149;g26db07e7b71_0_53"/>
          <p:cNvSpPr/>
          <p:nvPr/>
        </p:nvSpPr>
        <p:spPr>
          <a:xfrm>
            <a:off x="1646150" y="2685600"/>
            <a:ext cx="7706100" cy="365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6db07e7b71_0_53"/>
          <p:cNvSpPr txBox="1"/>
          <p:nvPr/>
        </p:nvSpPr>
        <p:spPr>
          <a:xfrm>
            <a:off x="9560450" y="2459050"/>
            <a:ext cx="3000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push()=75</a:t>
            </a:r>
            <a:endParaRPr/>
          </a:p>
        </p:txBody>
      </p:sp>
      <p:sp>
        <p:nvSpPr>
          <p:cNvPr id="151" name="Google Shape;151;g26db07e7b71_0_53"/>
          <p:cNvSpPr txBox="1"/>
          <p:nvPr/>
        </p:nvSpPr>
        <p:spPr>
          <a:xfrm>
            <a:off x="4467150" y="132825"/>
            <a:ext cx="75261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[ 0 , 1 , 2 , 3 , 4 , 5 , 6 , 7 ]</a:t>
            </a:r>
            <a:r>
              <a:rPr b="1" lang="en-US" sz="34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3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db07e7b71_0_69"/>
          <p:cNvSpPr txBox="1"/>
          <p:nvPr>
            <p:ph type="title"/>
          </p:nvPr>
        </p:nvSpPr>
        <p:spPr>
          <a:xfrm>
            <a:off x="579120" y="258445"/>
            <a:ext cx="10683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b="0" i="0" lang="en-US" sz="3600">
                <a:latin typeface="Arial Black"/>
                <a:ea typeface="Arial Black"/>
                <a:cs typeface="Arial Black"/>
                <a:sym typeface="Arial Black"/>
              </a:rPr>
              <a:t>temperatures =[73,74,75,71,69,72,76,73]</a:t>
            </a:r>
            <a:endParaRPr sz="3600"/>
          </a:p>
        </p:txBody>
      </p:sp>
      <p:graphicFrame>
        <p:nvGraphicFramePr>
          <p:cNvPr id="157" name="Google Shape;157;g26db07e7b71_0_69"/>
          <p:cNvGraphicFramePr/>
          <p:nvPr/>
        </p:nvGraphicFramePr>
        <p:xfrm>
          <a:off x="715245" y="2319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{AEC128EC-AF32-41E9-887B-07B2313C226D}</a:tableStyleId>
              </a:tblPr>
              <a:tblGrid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75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71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3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8" name="Google Shape;158;g26db07e7b71_0_69"/>
          <p:cNvSpPr/>
          <p:nvPr/>
        </p:nvSpPr>
        <p:spPr>
          <a:xfrm>
            <a:off x="6770610" y="1212468"/>
            <a:ext cx="1005900" cy="868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9" name="Google Shape;159;g26db07e7b71_0_69"/>
          <p:cNvGraphicFramePr/>
          <p:nvPr/>
        </p:nvGraphicFramePr>
        <p:xfrm>
          <a:off x="715245" y="40637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{AEC128EC-AF32-41E9-887B-07B2313C226D}</a:tableStyleId>
              </a:tblPr>
              <a:tblGrid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0" name="Google Shape;160;g26db07e7b71_0_69"/>
          <p:cNvSpPr txBox="1"/>
          <p:nvPr/>
        </p:nvSpPr>
        <p:spPr>
          <a:xfrm>
            <a:off x="8057400" y="3208350"/>
            <a:ext cx="3000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top =71 &gt;</a:t>
            </a:r>
            <a:endParaRPr/>
          </a:p>
        </p:txBody>
      </p:sp>
      <p:sp>
        <p:nvSpPr>
          <p:cNvPr id="161" name="Google Shape;161;g26db07e7b71_0_69"/>
          <p:cNvSpPr/>
          <p:nvPr/>
        </p:nvSpPr>
        <p:spPr>
          <a:xfrm>
            <a:off x="2361150" y="2685600"/>
            <a:ext cx="6991200" cy="365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6db07e7b71_0_69"/>
          <p:cNvSpPr txBox="1"/>
          <p:nvPr/>
        </p:nvSpPr>
        <p:spPr>
          <a:xfrm>
            <a:off x="9560450" y="2459050"/>
            <a:ext cx="3000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push()=71</a:t>
            </a:r>
            <a:endParaRPr/>
          </a:p>
        </p:txBody>
      </p:sp>
      <p:sp>
        <p:nvSpPr>
          <p:cNvPr id="163" name="Google Shape;163;g26db07e7b71_0_69"/>
          <p:cNvSpPr txBox="1"/>
          <p:nvPr/>
        </p:nvSpPr>
        <p:spPr>
          <a:xfrm>
            <a:off x="4467150" y="132825"/>
            <a:ext cx="75261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[ 0 , 1 , 2 , 3 , 4 , 5 , 6 , 7 ]</a:t>
            </a:r>
            <a:r>
              <a:rPr b="1" lang="en-US" sz="34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3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db07e7b71_0_81"/>
          <p:cNvSpPr txBox="1"/>
          <p:nvPr>
            <p:ph type="title"/>
          </p:nvPr>
        </p:nvSpPr>
        <p:spPr>
          <a:xfrm>
            <a:off x="579120" y="258445"/>
            <a:ext cx="10683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b="0" i="0" lang="en-US" sz="3600">
                <a:latin typeface="Arial Black"/>
                <a:ea typeface="Arial Black"/>
                <a:cs typeface="Arial Black"/>
                <a:sym typeface="Arial Black"/>
              </a:rPr>
              <a:t>temperatures =[73,74,75,71,69,72,76,73]</a:t>
            </a:r>
            <a:endParaRPr sz="3600"/>
          </a:p>
        </p:txBody>
      </p:sp>
      <p:graphicFrame>
        <p:nvGraphicFramePr>
          <p:cNvPr id="169" name="Google Shape;169;g26db07e7b71_0_81"/>
          <p:cNvGraphicFramePr/>
          <p:nvPr/>
        </p:nvGraphicFramePr>
        <p:xfrm>
          <a:off x="715245" y="2319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{AEC128EC-AF32-41E9-887B-07B2313C226D}</a:tableStyleId>
              </a:tblPr>
              <a:tblGrid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75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71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69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3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4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0" name="Google Shape;170;g26db07e7b71_0_81"/>
          <p:cNvSpPr/>
          <p:nvPr/>
        </p:nvSpPr>
        <p:spPr>
          <a:xfrm>
            <a:off x="7587285" y="1212468"/>
            <a:ext cx="1005900" cy="868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1" name="Google Shape;171;g26db07e7b71_0_81"/>
          <p:cNvGraphicFramePr/>
          <p:nvPr/>
        </p:nvGraphicFramePr>
        <p:xfrm>
          <a:off x="715245" y="40637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{AEC128EC-AF32-41E9-887B-07B2313C226D}</a:tableStyleId>
              </a:tblPr>
              <a:tblGrid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2" name="Google Shape;172;g26db07e7b71_0_81"/>
          <p:cNvSpPr txBox="1"/>
          <p:nvPr/>
        </p:nvSpPr>
        <p:spPr>
          <a:xfrm>
            <a:off x="8057400" y="3208350"/>
            <a:ext cx="3000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top =69 &gt;</a:t>
            </a:r>
            <a:endParaRPr/>
          </a:p>
        </p:txBody>
      </p:sp>
      <p:sp>
        <p:nvSpPr>
          <p:cNvPr id="173" name="Google Shape;173;g26db07e7b71_0_81"/>
          <p:cNvSpPr/>
          <p:nvPr/>
        </p:nvSpPr>
        <p:spPr>
          <a:xfrm>
            <a:off x="3424800" y="2685600"/>
            <a:ext cx="5927700" cy="365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6db07e7b71_0_81"/>
          <p:cNvSpPr txBox="1"/>
          <p:nvPr/>
        </p:nvSpPr>
        <p:spPr>
          <a:xfrm>
            <a:off x="9560450" y="2459050"/>
            <a:ext cx="3000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push()=69</a:t>
            </a:r>
            <a:endParaRPr/>
          </a:p>
        </p:txBody>
      </p:sp>
      <p:sp>
        <p:nvSpPr>
          <p:cNvPr id="175" name="Google Shape;175;g26db07e7b71_0_81"/>
          <p:cNvSpPr txBox="1"/>
          <p:nvPr/>
        </p:nvSpPr>
        <p:spPr>
          <a:xfrm>
            <a:off x="4467150" y="132825"/>
            <a:ext cx="75261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[ 0 , 1 , 2 , 3 , 4 , 5 , 6 , 7 ]</a:t>
            </a:r>
            <a:r>
              <a:rPr b="1" lang="en-US" sz="34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3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db07e7b71_0_91"/>
          <p:cNvSpPr txBox="1"/>
          <p:nvPr>
            <p:ph type="title"/>
          </p:nvPr>
        </p:nvSpPr>
        <p:spPr>
          <a:xfrm>
            <a:off x="579120" y="258445"/>
            <a:ext cx="10683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b="0" i="0" lang="en-US" sz="3600">
                <a:latin typeface="Arial Black"/>
                <a:ea typeface="Arial Black"/>
                <a:cs typeface="Arial Black"/>
                <a:sym typeface="Arial Black"/>
              </a:rPr>
              <a:t>temperatures =[73,74,75,71,69,72,76,73]</a:t>
            </a:r>
            <a:endParaRPr sz="3600"/>
          </a:p>
        </p:txBody>
      </p:sp>
      <p:graphicFrame>
        <p:nvGraphicFramePr>
          <p:cNvPr id="181" name="Google Shape;181;g26db07e7b71_0_91"/>
          <p:cNvGraphicFramePr/>
          <p:nvPr/>
        </p:nvGraphicFramePr>
        <p:xfrm>
          <a:off x="715245" y="2319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{AEC128EC-AF32-41E9-887B-07B2313C226D}</a:tableStyleId>
              </a:tblPr>
              <a:tblGrid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75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71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69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3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4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2" name="Google Shape;182;g26db07e7b71_0_91"/>
          <p:cNvSpPr/>
          <p:nvPr/>
        </p:nvSpPr>
        <p:spPr>
          <a:xfrm>
            <a:off x="8346610" y="1233418"/>
            <a:ext cx="1005900" cy="868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3" name="Google Shape;183;g26db07e7b71_0_91"/>
          <p:cNvGraphicFramePr/>
          <p:nvPr/>
        </p:nvGraphicFramePr>
        <p:xfrm>
          <a:off x="715245" y="40637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{AEC128EC-AF32-41E9-887B-07B2313C226D}</a:tableStyleId>
              </a:tblPr>
              <a:tblGrid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4" name="Google Shape;184;g26db07e7b71_0_91"/>
          <p:cNvSpPr txBox="1"/>
          <p:nvPr/>
        </p:nvSpPr>
        <p:spPr>
          <a:xfrm>
            <a:off x="8057400" y="3208350"/>
            <a:ext cx="38796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top =69 &lt; 72</a:t>
            </a:r>
            <a:endParaRPr/>
          </a:p>
        </p:txBody>
      </p:sp>
      <p:sp>
        <p:nvSpPr>
          <p:cNvPr id="185" name="Google Shape;185;g26db07e7b71_0_91"/>
          <p:cNvSpPr txBox="1"/>
          <p:nvPr/>
        </p:nvSpPr>
        <p:spPr>
          <a:xfrm>
            <a:off x="9560450" y="2459050"/>
            <a:ext cx="3000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6db07e7b71_0_91"/>
          <p:cNvSpPr/>
          <p:nvPr/>
        </p:nvSpPr>
        <p:spPr>
          <a:xfrm>
            <a:off x="4830000" y="4429475"/>
            <a:ext cx="4553400" cy="365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6db07e7b71_0_91"/>
          <p:cNvSpPr txBox="1"/>
          <p:nvPr/>
        </p:nvSpPr>
        <p:spPr>
          <a:xfrm>
            <a:off x="9544200" y="4270625"/>
            <a:ext cx="3000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pop()=1</a:t>
            </a:r>
            <a:endParaRPr/>
          </a:p>
        </p:txBody>
      </p:sp>
      <p:sp>
        <p:nvSpPr>
          <p:cNvPr id="188" name="Google Shape;188;g26db07e7b71_0_91"/>
          <p:cNvSpPr txBox="1"/>
          <p:nvPr/>
        </p:nvSpPr>
        <p:spPr>
          <a:xfrm>
            <a:off x="4467150" y="132825"/>
            <a:ext cx="75261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[ 0 , 1 , 2 , 3 , 4 , 5 , 6 , 7 ]</a:t>
            </a:r>
            <a:r>
              <a:rPr b="1" lang="en-US" sz="34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3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2023-08-14T12:01:59Z</dcterms:created>
  <dc:creator>Bacchus</dc:creator>
</cp:coreProperties>
</file>