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57" r:id="rId8"/>
    <p:sldId id="258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A2345F-191F-D4CC-2D7C-87086AC770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57553B8-64D1-A45D-E72D-1DBF4CE13F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874ECC6-BEB9-B465-84F8-FCC9A0C32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2009D-2D65-4A98-95B5-2B78EABAEE58}" type="datetimeFigureOut">
              <a:rPr lang="zh-TW" altLang="en-US" smtClean="0"/>
              <a:t>2023/8/17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3237E32-D5DE-C5B8-A66D-47F4D7BE0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73E4EB2-3A4F-7455-4125-017AA7788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B799C-1B46-4474-8F59-572D63DF9C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0814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2D9AC1-70EC-93AF-A984-47C738513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74EECFB-EDF9-6ABF-1D28-EEDB5B3CAF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29E9195-DFEC-5F4C-B5E0-2D04E4839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2009D-2D65-4A98-95B5-2B78EABAEE58}" type="datetimeFigureOut">
              <a:rPr lang="zh-TW" altLang="en-US" smtClean="0"/>
              <a:t>2023/8/17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4968485-AFF0-E322-1BFA-08424382C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7C0FA7C-9ACC-5F1F-69E7-E603A1944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B799C-1B46-4474-8F59-572D63DF9C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7458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8F1FAA6-9CC9-01BD-45A9-B51C74D200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601CFF3-0176-8AD0-0E1D-ADD61087F9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AD29EB6-8885-394F-FE08-CD6301E2F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2009D-2D65-4A98-95B5-2B78EABAEE58}" type="datetimeFigureOut">
              <a:rPr lang="zh-TW" altLang="en-US" smtClean="0"/>
              <a:t>2023/8/17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BB14FEC-BC6B-C9CF-6B69-6F0C02DC0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2BA3CFD-4959-0CC2-C3E8-DEC9DEB0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B799C-1B46-4474-8F59-572D63DF9C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3736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57E182-40CB-F73A-1E73-76BD6CB5F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5D7D09-1646-087F-DB00-984F99127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26C0B78-EA70-F50A-B679-1E1977EFD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2009D-2D65-4A98-95B5-2B78EABAEE58}" type="datetimeFigureOut">
              <a:rPr lang="zh-TW" altLang="en-US" smtClean="0"/>
              <a:t>2023/8/17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3D2A4B6-9402-C17C-2711-A536B34A4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3374E12-736C-BA17-FDC8-0B97B5AC0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B799C-1B46-4474-8F59-572D63DF9C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7330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F23E80-FC3D-7578-BF52-3A36AFA55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30DE490-681E-1D71-A5EB-4D3CF2D14F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623339B-A7C3-1763-6BCD-16D048E89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2009D-2D65-4A98-95B5-2B78EABAEE58}" type="datetimeFigureOut">
              <a:rPr lang="zh-TW" altLang="en-US" smtClean="0"/>
              <a:t>2023/8/17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21A3F6A-D90A-AF5B-773D-2A0851E77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D41FCBB-38D6-A261-FF83-62A873A99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B799C-1B46-4474-8F59-572D63DF9C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7197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1E3364-C0D5-0AA3-F831-127064216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7FB657-14DE-FFA8-C3B8-8F3D230E73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5D68340-5F32-87E0-0941-6B01317A81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F0A7FB8-DBB2-7067-8528-C408B8B39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2009D-2D65-4A98-95B5-2B78EABAEE58}" type="datetimeFigureOut">
              <a:rPr lang="zh-TW" altLang="en-US" smtClean="0"/>
              <a:t>2023/8/17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5502C57-943B-9826-035E-304AEE483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D5A85AE-7ACC-9F54-568E-4A9FA51FF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B799C-1B46-4474-8F59-572D63DF9C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7369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0A4E39-E26A-FD82-A6E7-3972D460C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6B0D818-71E7-0CD6-675F-18C0292A8C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66EF5B5-0495-08F7-8F8A-4B234A7422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FD6B808-CEA7-1CD7-CBDE-7B4770C60D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E5098B7-E601-56C6-7157-05A575AB50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3EAB723-CAAA-9CDF-BE7C-35CE02BD8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2009D-2D65-4A98-95B5-2B78EABAEE58}" type="datetimeFigureOut">
              <a:rPr lang="zh-TW" altLang="en-US" smtClean="0"/>
              <a:t>2023/8/17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1939390-8542-E71C-74F2-2024CC98B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465AEB9-2E5E-CC1E-185C-EFA51886C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B799C-1B46-4474-8F59-572D63DF9C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6688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9E779B-79DB-8469-ADD2-335AE8626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8DB9B81-EA55-B024-021F-09D8368BF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2009D-2D65-4A98-95B5-2B78EABAEE58}" type="datetimeFigureOut">
              <a:rPr lang="zh-TW" altLang="en-US" smtClean="0"/>
              <a:t>2023/8/17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796D391-EE08-E8DE-A72B-D88A9F077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0E21653-850F-A911-B6B2-170F49DB9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B799C-1B46-4474-8F59-572D63DF9C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0120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B053C02-38EF-04D9-4288-900BF016E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2009D-2D65-4A98-95B5-2B78EABAEE58}" type="datetimeFigureOut">
              <a:rPr lang="zh-TW" altLang="en-US" smtClean="0"/>
              <a:t>2023/8/17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2BF0E37-BA59-B18D-707E-2A0CC71FA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6A75443-96AB-9447-5437-1462AAFC0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B799C-1B46-4474-8F59-572D63DF9C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9757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319C46-B8E4-5BEE-C0C0-C125B638D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061523C-317F-D1E1-CF7C-D3BE0FB4B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A558C40-7E9A-CD8C-C801-7557FF018C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C31EF50-5EB0-3C3C-E09B-C3133A9EA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2009D-2D65-4A98-95B5-2B78EABAEE58}" type="datetimeFigureOut">
              <a:rPr lang="zh-TW" altLang="en-US" smtClean="0"/>
              <a:t>2023/8/17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CD7DC5C-6C5A-750B-4200-7C1C13F3A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4F80A0C-81AA-F0ED-F867-DA76245A5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B799C-1B46-4474-8F59-572D63DF9C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7595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A73F54-4DC2-75C1-E50F-53AC0B75E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361A79F-A28B-CDF6-CD4F-FB414534C2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CFA8CAA-071A-07EE-E681-507BFCCC4E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8B1DD06-A379-A2C3-6520-4BB6F4283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2009D-2D65-4A98-95B5-2B78EABAEE58}" type="datetimeFigureOut">
              <a:rPr lang="zh-TW" altLang="en-US" smtClean="0"/>
              <a:t>2023/8/17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EF926D4-26A4-D620-0084-B3823B8A5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1E0FE84-4C6E-C5C7-98B1-7132440C6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B799C-1B46-4474-8F59-572D63DF9C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4234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1AB2204-AACF-4839-5B44-4E2FE0F5D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71373CE-F43A-E4FC-45F8-473A8392EE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633DB70-4301-CAEE-2D34-6011489C47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2009D-2D65-4A98-95B5-2B78EABAEE58}" type="datetimeFigureOut">
              <a:rPr lang="zh-TW" altLang="en-US" smtClean="0"/>
              <a:t>2023/8/17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22248A3-F9C8-3FF2-8516-5356D5379C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04EF0D2-6038-8250-ED44-A8D7491F7E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1B799C-1B46-4474-8F59-572D63DF9C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0703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leetcode.com/problems/car-fleet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919B6F-7EB1-AD22-74F4-EEF1EE7D75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0" i="0" dirty="0">
                <a:effectLst/>
                <a:latin typeface="-apple-system"/>
                <a:hlinkClick r:id="rId2"/>
              </a:rPr>
              <a:t>853. </a:t>
            </a:r>
            <a:r>
              <a:rPr lang="en-US" altLang="zh-TW" b="0" i="0">
                <a:effectLst/>
                <a:latin typeface="-apple-system"/>
                <a:hlinkClick r:id="rId2"/>
              </a:rPr>
              <a:t>Car Fleet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85CDE50-8299-8890-87BB-6FD94ED139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7142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10740D-5771-6A0C-2E41-F2B21B2D6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747C412E-798D-5BD5-5A68-9F551C84B3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4568074"/>
              </p:ext>
            </p:extLst>
          </p:nvPr>
        </p:nvGraphicFramePr>
        <p:xfrm>
          <a:off x="838200" y="1825625"/>
          <a:ext cx="10515609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893">
                  <a:extLst>
                    <a:ext uri="{9D8B030D-6E8A-4147-A177-3AD203B41FA5}">
                      <a16:colId xmlns:a16="http://schemas.microsoft.com/office/drawing/2014/main" val="3161628783"/>
                    </a:ext>
                  </a:extLst>
                </a:gridCol>
                <a:gridCol w="808893">
                  <a:extLst>
                    <a:ext uri="{9D8B030D-6E8A-4147-A177-3AD203B41FA5}">
                      <a16:colId xmlns:a16="http://schemas.microsoft.com/office/drawing/2014/main" val="2441029928"/>
                    </a:ext>
                  </a:extLst>
                </a:gridCol>
                <a:gridCol w="808893">
                  <a:extLst>
                    <a:ext uri="{9D8B030D-6E8A-4147-A177-3AD203B41FA5}">
                      <a16:colId xmlns:a16="http://schemas.microsoft.com/office/drawing/2014/main" val="2410396309"/>
                    </a:ext>
                  </a:extLst>
                </a:gridCol>
                <a:gridCol w="808893">
                  <a:extLst>
                    <a:ext uri="{9D8B030D-6E8A-4147-A177-3AD203B41FA5}">
                      <a16:colId xmlns:a16="http://schemas.microsoft.com/office/drawing/2014/main" val="2804799679"/>
                    </a:ext>
                  </a:extLst>
                </a:gridCol>
                <a:gridCol w="808893">
                  <a:extLst>
                    <a:ext uri="{9D8B030D-6E8A-4147-A177-3AD203B41FA5}">
                      <a16:colId xmlns:a16="http://schemas.microsoft.com/office/drawing/2014/main" val="4011993009"/>
                    </a:ext>
                  </a:extLst>
                </a:gridCol>
                <a:gridCol w="808893">
                  <a:extLst>
                    <a:ext uri="{9D8B030D-6E8A-4147-A177-3AD203B41FA5}">
                      <a16:colId xmlns:a16="http://schemas.microsoft.com/office/drawing/2014/main" val="1617145561"/>
                    </a:ext>
                  </a:extLst>
                </a:gridCol>
                <a:gridCol w="808893">
                  <a:extLst>
                    <a:ext uri="{9D8B030D-6E8A-4147-A177-3AD203B41FA5}">
                      <a16:colId xmlns:a16="http://schemas.microsoft.com/office/drawing/2014/main" val="2744149626"/>
                    </a:ext>
                  </a:extLst>
                </a:gridCol>
                <a:gridCol w="808893">
                  <a:extLst>
                    <a:ext uri="{9D8B030D-6E8A-4147-A177-3AD203B41FA5}">
                      <a16:colId xmlns:a16="http://schemas.microsoft.com/office/drawing/2014/main" val="604648133"/>
                    </a:ext>
                  </a:extLst>
                </a:gridCol>
                <a:gridCol w="808893">
                  <a:extLst>
                    <a:ext uri="{9D8B030D-6E8A-4147-A177-3AD203B41FA5}">
                      <a16:colId xmlns:a16="http://schemas.microsoft.com/office/drawing/2014/main" val="2203910949"/>
                    </a:ext>
                  </a:extLst>
                </a:gridCol>
                <a:gridCol w="808893">
                  <a:extLst>
                    <a:ext uri="{9D8B030D-6E8A-4147-A177-3AD203B41FA5}">
                      <a16:colId xmlns:a16="http://schemas.microsoft.com/office/drawing/2014/main" val="4229186790"/>
                    </a:ext>
                  </a:extLst>
                </a:gridCol>
                <a:gridCol w="808893">
                  <a:extLst>
                    <a:ext uri="{9D8B030D-6E8A-4147-A177-3AD203B41FA5}">
                      <a16:colId xmlns:a16="http://schemas.microsoft.com/office/drawing/2014/main" val="1478450777"/>
                    </a:ext>
                  </a:extLst>
                </a:gridCol>
                <a:gridCol w="808893">
                  <a:extLst>
                    <a:ext uri="{9D8B030D-6E8A-4147-A177-3AD203B41FA5}">
                      <a16:colId xmlns:a16="http://schemas.microsoft.com/office/drawing/2014/main" val="300057895"/>
                    </a:ext>
                  </a:extLst>
                </a:gridCol>
                <a:gridCol w="808893">
                  <a:extLst>
                    <a:ext uri="{9D8B030D-6E8A-4147-A177-3AD203B41FA5}">
                      <a16:colId xmlns:a16="http://schemas.microsoft.com/office/drawing/2014/main" val="26254087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475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C(1)</a:t>
                      </a:r>
                      <a:endParaRPr lang="zh-TW" altLang="en-US" dirty="0"/>
                    </a:p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E(3)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D(1)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B(4)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A(2)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866448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72683675-0FBA-1755-84C0-D5890A940F5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3036066"/>
              </p:ext>
            </p:extLst>
          </p:nvPr>
        </p:nvGraphicFramePr>
        <p:xfrm>
          <a:off x="838200" y="5369676"/>
          <a:ext cx="4853358" cy="1123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893">
                  <a:extLst>
                    <a:ext uri="{9D8B030D-6E8A-4147-A177-3AD203B41FA5}">
                      <a16:colId xmlns:a16="http://schemas.microsoft.com/office/drawing/2014/main" val="3161628783"/>
                    </a:ext>
                  </a:extLst>
                </a:gridCol>
                <a:gridCol w="808893">
                  <a:extLst>
                    <a:ext uri="{9D8B030D-6E8A-4147-A177-3AD203B41FA5}">
                      <a16:colId xmlns:a16="http://schemas.microsoft.com/office/drawing/2014/main" val="2441029928"/>
                    </a:ext>
                  </a:extLst>
                </a:gridCol>
                <a:gridCol w="808893">
                  <a:extLst>
                    <a:ext uri="{9D8B030D-6E8A-4147-A177-3AD203B41FA5}">
                      <a16:colId xmlns:a16="http://schemas.microsoft.com/office/drawing/2014/main" val="2410396309"/>
                    </a:ext>
                  </a:extLst>
                </a:gridCol>
                <a:gridCol w="808893">
                  <a:extLst>
                    <a:ext uri="{9D8B030D-6E8A-4147-A177-3AD203B41FA5}">
                      <a16:colId xmlns:a16="http://schemas.microsoft.com/office/drawing/2014/main" val="2804799679"/>
                    </a:ext>
                  </a:extLst>
                </a:gridCol>
                <a:gridCol w="808893">
                  <a:extLst>
                    <a:ext uri="{9D8B030D-6E8A-4147-A177-3AD203B41FA5}">
                      <a16:colId xmlns:a16="http://schemas.microsoft.com/office/drawing/2014/main" val="4011993009"/>
                    </a:ext>
                  </a:extLst>
                </a:gridCol>
                <a:gridCol w="808893">
                  <a:extLst>
                    <a:ext uri="{9D8B030D-6E8A-4147-A177-3AD203B41FA5}">
                      <a16:colId xmlns:a16="http://schemas.microsoft.com/office/drawing/2014/main" val="1617145561"/>
                    </a:ext>
                  </a:extLst>
                </a:gridCol>
              </a:tblGrid>
              <a:tr h="381519">
                <a:tc gridSpan="6">
                  <a:txBody>
                    <a:bodyPr/>
                    <a:lstStyle/>
                    <a:p>
                      <a:r>
                        <a:rPr lang="en-US" altLang="zh-TW" dirty="0"/>
                        <a:t>stack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087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475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A(2)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866448"/>
                  </a:ext>
                </a:extLst>
              </a:tr>
            </a:tbl>
          </a:graphicData>
        </a:graphic>
      </p:graphicFrame>
      <p:cxnSp>
        <p:nvCxnSpPr>
          <p:cNvPr id="8" name="接點: 肘形 7">
            <a:extLst>
              <a:ext uri="{FF2B5EF4-FFF2-40B4-BE49-F238E27FC236}">
                <a16:creationId xmlns:a16="http://schemas.microsoft.com/office/drawing/2014/main" id="{C073CD66-3014-404C-6365-188ECD96C2CB}"/>
              </a:ext>
            </a:extLst>
          </p:cNvPr>
          <p:cNvCxnSpPr>
            <a:cxnSpLocks/>
          </p:cNvCxnSpPr>
          <p:nvPr/>
        </p:nvCxnSpPr>
        <p:spPr>
          <a:xfrm>
            <a:off x="9033163" y="2554532"/>
            <a:ext cx="2320637" cy="973759"/>
          </a:xfrm>
          <a:prstGeom prst="bentConnector3">
            <a:avLst>
              <a:gd name="adj1" fmla="val -29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16E5AA4-9929-D103-3A31-A31EB9962FE2}"/>
              </a:ext>
            </a:extLst>
          </p:cNvPr>
          <p:cNvSpPr txBox="1"/>
          <p:nvPr/>
        </p:nvSpPr>
        <p:spPr>
          <a:xfrm>
            <a:off x="9033154" y="3090115"/>
            <a:ext cx="1303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(12-10)/2=1</a:t>
            </a:r>
            <a:endParaRPr lang="zh-TW" altLang="en-US" dirty="0"/>
          </a:p>
        </p:txBody>
      </p:sp>
      <p:cxnSp>
        <p:nvCxnSpPr>
          <p:cNvPr id="14" name="接點: 肘形 13">
            <a:extLst>
              <a:ext uri="{FF2B5EF4-FFF2-40B4-BE49-F238E27FC236}">
                <a16:creationId xmlns:a16="http://schemas.microsoft.com/office/drawing/2014/main" id="{32508275-7794-6FC6-907D-5BF12E455846}"/>
              </a:ext>
            </a:extLst>
          </p:cNvPr>
          <p:cNvCxnSpPr>
            <a:cxnSpLocks/>
          </p:cNvCxnSpPr>
          <p:nvPr/>
        </p:nvCxnSpPr>
        <p:spPr>
          <a:xfrm>
            <a:off x="7504544" y="2603235"/>
            <a:ext cx="3849256" cy="1045986"/>
          </a:xfrm>
          <a:prstGeom prst="bentConnector3">
            <a:avLst>
              <a:gd name="adj1" fmla="val -23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82D84E5F-0601-610C-2FA3-37F3046939E8}"/>
              </a:ext>
            </a:extLst>
          </p:cNvPr>
          <p:cNvSpPr txBox="1"/>
          <p:nvPr/>
        </p:nvSpPr>
        <p:spPr>
          <a:xfrm>
            <a:off x="7364289" y="3279889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(12-8)/4=1</a:t>
            </a:r>
            <a:endParaRPr lang="zh-TW" altLang="en-US" dirty="0"/>
          </a:p>
        </p:txBody>
      </p:sp>
      <p:cxnSp>
        <p:nvCxnSpPr>
          <p:cNvPr id="18" name="接點: 肘形 17">
            <a:extLst>
              <a:ext uri="{FF2B5EF4-FFF2-40B4-BE49-F238E27FC236}">
                <a16:creationId xmlns:a16="http://schemas.microsoft.com/office/drawing/2014/main" id="{21316C7D-89A5-1EE1-A602-1C5B5F0AB5E6}"/>
              </a:ext>
            </a:extLst>
          </p:cNvPr>
          <p:cNvCxnSpPr>
            <a:cxnSpLocks/>
          </p:cNvCxnSpPr>
          <p:nvPr/>
        </p:nvCxnSpPr>
        <p:spPr>
          <a:xfrm>
            <a:off x="5061527" y="2526975"/>
            <a:ext cx="6292273" cy="1250698"/>
          </a:xfrm>
          <a:prstGeom prst="bentConnector3">
            <a:avLst>
              <a:gd name="adj1" fmla="val -15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8567B710-57F1-9AC2-2C94-1923E3702AFE}"/>
              </a:ext>
            </a:extLst>
          </p:cNvPr>
          <p:cNvCxnSpPr/>
          <p:nvPr/>
        </p:nvCxnSpPr>
        <p:spPr>
          <a:xfrm>
            <a:off x="11353800" y="1825625"/>
            <a:ext cx="0" cy="33097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AECF9C35-1845-4A00-5479-E88F36AC677A}"/>
              </a:ext>
            </a:extLst>
          </p:cNvPr>
          <p:cNvSpPr txBox="1"/>
          <p:nvPr/>
        </p:nvSpPr>
        <p:spPr>
          <a:xfrm>
            <a:off x="4964010" y="3295855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(12-5)/1=7</a:t>
            </a:r>
            <a:endParaRPr lang="zh-TW" altLang="en-US" dirty="0"/>
          </a:p>
        </p:txBody>
      </p:sp>
      <p:cxnSp>
        <p:nvCxnSpPr>
          <p:cNvPr id="32" name="接點: 肘形 31">
            <a:extLst>
              <a:ext uri="{FF2B5EF4-FFF2-40B4-BE49-F238E27FC236}">
                <a16:creationId xmlns:a16="http://schemas.microsoft.com/office/drawing/2014/main" id="{0763278C-E690-B4C3-E87E-86E764970895}"/>
              </a:ext>
            </a:extLst>
          </p:cNvPr>
          <p:cNvCxnSpPr>
            <a:cxnSpLocks/>
          </p:cNvCxnSpPr>
          <p:nvPr/>
        </p:nvCxnSpPr>
        <p:spPr>
          <a:xfrm>
            <a:off x="3440546" y="2525509"/>
            <a:ext cx="7913246" cy="1422816"/>
          </a:xfrm>
          <a:prstGeom prst="bentConnector3">
            <a:avLst>
              <a:gd name="adj1" fmla="val -11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6DB46712-DC63-7743-B24A-DACAA27E2F48}"/>
              </a:ext>
            </a:extLst>
          </p:cNvPr>
          <p:cNvSpPr txBox="1"/>
          <p:nvPr/>
        </p:nvSpPr>
        <p:spPr>
          <a:xfrm>
            <a:off x="3316875" y="3467034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(12-3)/3=3</a:t>
            </a:r>
            <a:endParaRPr lang="zh-TW" altLang="en-US" dirty="0"/>
          </a:p>
        </p:txBody>
      </p:sp>
      <p:cxnSp>
        <p:nvCxnSpPr>
          <p:cNvPr id="36" name="接點: 肘形 35">
            <a:extLst>
              <a:ext uri="{FF2B5EF4-FFF2-40B4-BE49-F238E27FC236}">
                <a16:creationId xmlns:a16="http://schemas.microsoft.com/office/drawing/2014/main" id="{C74A0B5C-29B0-4383-B8A7-C10C4047DB13}"/>
              </a:ext>
            </a:extLst>
          </p:cNvPr>
          <p:cNvCxnSpPr>
            <a:cxnSpLocks/>
          </p:cNvCxnSpPr>
          <p:nvPr/>
        </p:nvCxnSpPr>
        <p:spPr>
          <a:xfrm>
            <a:off x="960582" y="2525509"/>
            <a:ext cx="10393210" cy="1495947"/>
          </a:xfrm>
          <a:prstGeom prst="bentConnector3">
            <a:avLst>
              <a:gd name="adj1" fmla="val -10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F6E734EA-1608-5993-B176-B343CB0B9B7E}"/>
              </a:ext>
            </a:extLst>
          </p:cNvPr>
          <p:cNvSpPr txBox="1"/>
          <p:nvPr/>
        </p:nvSpPr>
        <p:spPr>
          <a:xfrm>
            <a:off x="899000" y="3528291"/>
            <a:ext cx="1303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(12-0)/1=12</a:t>
            </a:r>
            <a:endParaRPr lang="zh-TW" altLang="en-US" dirty="0"/>
          </a:p>
        </p:txBody>
      </p:sp>
      <p:sp>
        <p:nvSpPr>
          <p:cNvPr id="44" name="箭號: 向左 43">
            <a:extLst>
              <a:ext uri="{FF2B5EF4-FFF2-40B4-BE49-F238E27FC236}">
                <a16:creationId xmlns:a16="http://schemas.microsoft.com/office/drawing/2014/main" id="{88056A0B-0F2D-1613-8676-9E438E38F5EE}"/>
              </a:ext>
            </a:extLst>
          </p:cNvPr>
          <p:cNvSpPr/>
          <p:nvPr/>
        </p:nvSpPr>
        <p:spPr>
          <a:xfrm>
            <a:off x="838182" y="1542473"/>
            <a:ext cx="10515610" cy="224475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9342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10740D-5771-6A0C-2E41-F2B21B2D6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If A(2) &lt; B(4) push B(4)</a:t>
            </a:r>
            <a:endParaRPr lang="zh-TW" altLang="en-US" dirty="0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747C412E-798D-5BD5-5A68-9F551C84B34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9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893">
                  <a:extLst>
                    <a:ext uri="{9D8B030D-6E8A-4147-A177-3AD203B41FA5}">
                      <a16:colId xmlns:a16="http://schemas.microsoft.com/office/drawing/2014/main" val="3161628783"/>
                    </a:ext>
                  </a:extLst>
                </a:gridCol>
                <a:gridCol w="808893">
                  <a:extLst>
                    <a:ext uri="{9D8B030D-6E8A-4147-A177-3AD203B41FA5}">
                      <a16:colId xmlns:a16="http://schemas.microsoft.com/office/drawing/2014/main" val="2441029928"/>
                    </a:ext>
                  </a:extLst>
                </a:gridCol>
                <a:gridCol w="808893">
                  <a:extLst>
                    <a:ext uri="{9D8B030D-6E8A-4147-A177-3AD203B41FA5}">
                      <a16:colId xmlns:a16="http://schemas.microsoft.com/office/drawing/2014/main" val="2410396309"/>
                    </a:ext>
                  </a:extLst>
                </a:gridCol>
                <a:gridCol w="808893">
                  <a:extLst>
                    <a:ext uri="{9D8B030D-6E8A-4147-A177-3AD203B41FA5}">
                      <a16:colId xmlns:a16="http://schemas.microsoft.com/office/drawing/2014/main" val="2804799679"/>
                    </a:ext>
                  </a:extLst>
                </a:gridCol>
                <a:gridCol w="808893">
                  <a:extLst>
                    <a:ext uri="{9D8B030D-6E8A-4147-A177-3AD203B41FA5}">
                      <a16:colId xmlns:a16="http://schemas.microsoft.com/office/drawing/2014/main" val="4011993009"/>
                    </a:ext>
                  </a:extLst>
                </a:gridCol>
                <a:gridCol w="808893">
                  <a:extLst>
                    <a:ext uri="{9D8B030D-6E8A-4147-A177-3AD203B41FA5}">
                      <a16:colId xmlns:a16="http://schemas.microsoft.com/office/drawing/2014/main" val="1617145561"/>
                    </a:ext>
                  </a:extLst>
                </a:gridCol>
                <a:gridCol w="808893">
                  <a:extLst>
                    <a:ext uri="{9D8B030D-6E8A-4147-A177-3AD203B41FA5}">
                      <a16:colId xmlns:a16="http://schemas.microsoft.com/office/drawing/2014/main" val="2744149626"/>
                    </a:ext>
                  </a:extLst>
                </a:gridCol>
                <a:gridCol w="808893">
                  <a:extLst>
                    <a:ext uri="{9D8B030D-6E8A-4147-A177-3AD203B41FA5}">
                      <a16:colId xmlns:a16="http://schemas.microsoft.com/office/drawing/2014/main" val="604648133"/>
                    </a:ext>
                  </a:extLst>
                </a:gridCol>
                <a:gridCol w="808893">
                  <a:extLst>
                    <a:ext uri="{9D8B030D-6E8A-4147-A177-3AD203B41FA5}">
                      <a16:colId xmlns:a16="http://schemas.microsoft.com/office/drawing/2014/main" val="2203910949"/>
                    </a:ext>
                  </a:extLst>
                </a:gridCol>
                <a:gridCol w="808893">
                  <a:extLst>
                    <a:ext uri="{9D8B030D-6E8A-4147-A177-3AD203B41FA5}">
                      <a16:colId xmlns:a16="http://schemas.microsoft.com/office/drawing/2014/main" val="4229186790"/>
                    </a:ext>
                  </a:extLst>
                </a:gridCol>
                <a:gridCol w="808893">
                  <a:extLst>
                    <a:ext uri="{9D8B030D-6E8A-4147-A177-3AD203B41FA5}">
                      <a16:colId xmlns:a16="http://schemas.microsoft.com/office/drawing/2014/main" val="1478450777"/>
                    </a:ext>
                  </a:extLst>
                </a:gridCol>
                <a:gridCol w="808893">
                  <a:extLst>
                    <a:ext uri="{9D8B030D-6E8A-4147-A177-3AD203B41FA5}">
                      <a16:colId xmlns:a16="http://schemas.microsoft.com/office/drawing/2014/main" val="300057895"/>
                    </a:ext>
                  </a:extLst>
                </a:gridCol>
                <a:gridCol w="808893">
                  <a:extLst>
                    <a:ext uri="{9D8B030D-6E8A-4147-A177-3AD203B41FA5}">
                      <a16:colId xmlns:a16="http://schemas.microsoft.com/office/drawing/2014/main" val="26254087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475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C(1)</a:t>
                      </a:r>
                      <a:endParaRPr lang="zh-TW" altLang="en-US" dirty="0"/>
                    </a:p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E(3)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D(1)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B(4)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A(2)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866448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72683675-0FBA-1755-84C0-D5890A940F5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0598054"/>
              </p:ext>
            </p:extLst>
          </p:nvPr>
        </p:nvGraphicFramePr>
        <p:xfrm>
          <a:off x="838200" y="5369676"/>
          <a:ext cx="4853358" cy="1123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893">
                  <a:extLst>
                    <a:ext uri="{9D8B030D-6E8A-4147-A177-3AD203B41FA5}">
                      <a16:colId xmlns:a16="http://schemas.microsoft.com/office/drawing/2014/main" val="3161628783"/>
                    </a:ext>
                  </a:extLst>
                </a:gridCol>
                <a:gridCol w="808893">
                  <a:extLst>
                    <a:ext uri="{9D8B030D-6E8A-4147-A177-3AD203B41FA5}">
                      <a16:colId xmlns:a16="http://schemas.microsoft.com/office/drawing/2014/main" val="2441029928"/>
                    </a:ext>
                  </a:extLst>
                </a:gridCol>
                <a:gridCol w="808893">
                  <a:extLst>
                    <a:ext uri="{9D8B030D-6E8A-4147-A177-3AD203B41FA5}">
                      <a16:colId xmlns:a16="http://schemas.microsoft.com/office/drawing/2014/main" val="2410396309"/>
                    </a:ext>
                  </a:extLst>
                </a:gridCol>
                <a:gridCol w="808893">
                  <a:extLst>
                    <a:ext uri="{9D8B030D-6E8A-4147-A177-3AD203B41FA5}">
                      <a16:colId xmlns:a16="http://schemas.microsoft.com/office/drawing/2014/main" val="2804799679"/>
                    </a:ext>
                  </a:extLst>
                </a:gridCol>
                <a:gridCol w="808893">
                  <a:extLst>
                    <a:ext uri="{9D8B030D-6E8A-4147-A177-3AD203B41FA5}">
                      <a16:colId xmlns:a16="http://schemas.microsoft.com/office/drawing/2014/main" val="4011993009"/>
                    </a:ext>
                  </a:extLst>
                </a:gridCol>
                <a:gridCol w="808893">
                  <a:extLst>
                    <a:ext uri="{9D8B030D-6E8A-4147-A177-3AD203B41FA5}">
                      <a16:colId xmlns:a16="http://schemas.microsoft.com/office/drawing/2014/main" val="1617145561"/>
                    </a:ext>
                  </a:extLst>
                </a:gridCol>
              </a:tblGrid>
              <a:tr h="381519">
                <a:tc gridSpan="6">
                  <a:txBody>
                    <a:bodyPr/>
                    <a:lstStyle/>
                    <a:p>
                      <a:r>
                        <a:rPr lang="en-US" altLang="zh-TW" dirty="0"/>
                        <a:t>stack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087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475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A(2)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866448"/>
                  </a:ext>
                </a:extLst>
              </a:tr>
            </a:tbl>
          </a:graphicData>
        </a:graphic>
      </p:graphicFrame>
      <p:cxnSp>
        <p:nvCxnSpPr>
          <p:cNvPr id="8" name="接點: 肘形 7">
            <a:extLst>
              <a:ext uri="{FF2B5EF4-FFF2-40B4-BE49-F238E27FC236}">
                <a16:creationId xmlns:a16="http://schemas.microsoft.com/office/drawing/2014/main" id="{C073CD66-3014-404C-6365-188ECD96C2CB}"/>
              </a:ext>
            </a:extLst>
          </p:cNvPr>
          <p:cNvCxnSpPr>
            <a:cxnSpLocks/>
          </p:cNvCxnSpPr>
          <p:nvPr/>
        </p:nvCxnSpPr>
        <p:spPr>
          <a:xfrm>
            <a:off x="9033163" y="2554532"/>
            <a:ext cx="2320637" cy="973759"/>
          </a:xfrm>
          <a:prstGeom prst="bentConnector3">
            <a:avLst>
              <a:gd name="adj1" fmla="val -29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16E5AA4-9929-D103-3A31-A31EB9962FE2}"/>
              </a:ext>
            </a:extLst>
          </p:cNvPr>
          <p:cNvSpPr txBox="1"/>
          <p:nvPr/>
        </p:nvSpPr>
        <p:spPr>
          <a:xfrm>
            <a:off x="9033154" y="3090115"/>
            <a:ext cx="1303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(12-10)/2=1</a:t>
            </a:r>
            <a:endParaRPr lang="zh-TW" altLang="en-US" dirty="0"/>
          </a:p>
        </p:txBody>
      </p:sp>
      <p:cxnSp>
        <p:nvCxnSpPr>
          <p:cNvPr id="14" name="接點: 肘形 13">
            <a:extLst>
              <a:ext uri="{FF2B5EF4-FFF2-40B4-BE49-F238E27FC236}">
                <a16:creationId xmlns:a16="http://schemas.microsoft.com/office/drawing/2014/main" id="{32508275-7794-6FC6-907D-5BF12E455846}"/>
              </a:ext>
            </a:extLst>
          </p:cNvPr>
          <p:cNvCxnSpPr>
            <a:cxnSpLocks/>
          </p:cNvCxnSpPr>
          <p:nvPr/>
        </p:nvCxnSpPr>
        <p:spPr>
          <a:xfrm>
            <a:off x="7504544" y="2603235"/>
            <a:ext cx="3849256" cy="1045986"/>
          </a:xfrm>
          <a:prstGeom prst="bentConnector3">
            <a:avLst>
              <a:gd name="adj1" fmla="val -23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82D84E5F-0601-610C-2FA3-37F3046939E8}"/>
              </a:ext>
            </a:extLst>
          </p:cNvPr>
          <p:cNvSpPr txBox="1"/>
          <p:nvPr/>
        </p:nvSpPr>
        <p:spPr>
          <a:xfrm>
            <a:off x="7364289" y="3279889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(12-8)/4=1</a:t>
            </a:r>
            <a:endParaRPr lang="zh-TW" altLang="en-US" dirty="0"/>
          </a:p>
        </p:txBody>
      </p:sp>
      <p:cxnSp>
        <p:nvCxnSpPr>
          <p:cNvPr id="18" name="接點: 肘形 17">
            <a:extLst>
              <a:ext uri="{FF2B5EF4-FFF2-40B4-BE49-F238E27FC236}">
                <a16:creationId xmlns:a16="http://schemas.microsoft.com/office/drawing/2014/main" id="{21316C7D-89A5-1EE1-A602-1C5B5F0AB5E6}"/>
              </a:ext>
            </a:extLst>
          </p:cNvPr>
          <p:cNvCxnSpPr>
            <a:cxnSpLocks/>
          </p:cNvCxnSpPr>
          <p:nvPr/>
        </p:nvCxnSpPr>
        <p:spPr>
          <a:xfrm>
            <a:off x="5061527" y="2526975"/>
            <a:ext cx="6292273" cy="1250698"/>
          </a:xfrm>
          <a:prstGeom prst="bentConnector3">
            <a:avLst>
              <a:gd name="adj1" fmla="val -15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8567B710-57F1-9AC2-2C94-1923E3702AFE}"/>
              </a:ext>
            </a:extLst>
          </p:cNvPr>
          <p:cNvCxnSpPr/>
          <p:nvPr/>
        </p:nvCxnSpPr>
        <p:spPr>
          <a:xfrm>
            <a:off x="11353800" y="1825625"/>
            <a:ext cx="0" cy="33097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AECF9C35-1845-4A00-5479-E88F36AC677A}"/>
              </a:ext>
            </a:extLst>
          </p:cNvPr>
          <p:cNvSpPr txBox="1"/>
          <p:nvPr/>
        </p:nvSpPr>
        <p:spPr>
          <a:xfrm>
            <a:off x="4964010" y="3295855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(12-5)/1=7</a:t>
            </a:r>
            <a:endParaRPr lang="zh-TW" altLang="en-US" dirty="0"/>
          </a:p>
        </p:txBody>
      </p:sp>
      <p:cxnSp>
        <p:nvCxnSpPr>
          <p:cNvPr id="32" name="接點: 肘形 31">
            <a:extLst>
              <a:ext uri="{FF2B5EF4-FFF2-40B4-BE49-F238E27FC236}">
                <a16:creationId xmlns:a16="http://schemas.microsoft.com/office/drawing/2014/main" id="{0763278C-E690-B4C3-E87E-86E764970895}"/>
              </a:ext>
            </a:extLst>
          </p:cNvPr>
          <p:cNvCxnSpPr>
            <a:cxnSpLocks/>
          </p:cNvCxnSpPr>
          <p:nvPr/>
        </p:nvCxnSpPr>
        <p:spPr>
          <a:xfrm>
            <a:off x="3440546" y="2525509"/>
            <a:ext cx="7913246" cy="1422816"/>
          </a:xfrm>
          <a:prstGeom prst="bentConnector3">
            <a:avLst>
              <a:gd name="adj1" fmla="val -11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6DB46712-DC63-7743-B24A-DACAA27E2F48}"/>
              </a:ext>
            </a:extLst>
          </p:cNvPr>
          <p:cNvSpPr txBox="1"/>
          <p:nvPr/>
        </p:nvSpPr>
        <p:spPr>
          <a:xfrm>
            <a:off x="3316875" y="3467034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(12-3)/3=3</a:t>
            </a:r>
            <a:endParaRPr lang="zh-TW" altLang="en-US" dirty="0"/>
          </a:p>
        </p:txBody>
      </p:sp>
      <p:cxnSp>
        <p:nvCxnSpPr>
          <p:cNvPr id="36" name="接點: 肘形 35">
            <a:extLst>
              <a:ext uri="{FF2B5EF4-FFF2-40B4-BE49-F238E27FC236}">
                <a16:creationId xmlns:a16="http://schemas.microsoft.com/office/drawing/2014/main" id="{C74A0B5C-29B0-4383-B8A7-C10C4047DB13}"/>
              </a:ext>
            </a:extLst>
          </p:cNvPr>
          <p:cNvCxnSpPr>
            <a:cxnSpLocks/>
          </p:cNvCxnSpPr>
          <p:nvPr/>
        </p:nvCxnSpPr>
        <p:spPr>
          <a:xfrm>
            <a:off x="960582" y="2525509"/>
            <a:ext cx="10393210" cy="1495947"/>
          </a:xfrm>
          <a:prstGeom prst="bentConnector3">
            <a:avLst>
              <a:gd name="adj1" fmla="val -10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F6E734EA-1608-5993-B176-B343CB0B9B7E}"/>
              </a:ext>
            </a:extLst>
          </p:cNvPr>
          <p:cNvSpPr txBox="1"/>
          <p:nvPr/>
        </p:nvSpPr>
        <p:spPr>
          <a:xfrm>
            <a:off x="899000" y="3528291"/>
            <a:ext cx="1303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(12-0)/1=12</a:t>
            </a:r>
            <a:endParaRPr lang="zh-TW" altLang="en-US" dirty="0"/>
          </a:p>
        </p:txBody>
      </p:sp>
      <p:sp>
        <p:nvSpPr>
          <p:cNvPr id="3" name="箭號: 向左 2">
            <a:extLst>
              <a:ext uri="{FF2B5EF4-FFF2-40B4-BE49-F238E27FC236}">
                <a16:creationId xmlns:a16="http://schemas.microsoft.com/office/drawing/2014/main" id="{1A14127F-DB3B-51F3-DAF1-F1634733CDFD}"/>
              </a:ext>
            </a:extLst>
          </p:cNvPr>
          <p:cNvSpPr/>
          <p:nvPr/>
        </p:nvSpPr>
        <p:spPr>
          <a:xfrm>
            <a:off x="838182" y="1542473"/>
            <a:ext cx="10515610" cy="224475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9765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10740D-5771-6A0C-2E41-F2B21B2D6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If A(2) &lt; D(1) push D(1)</a:t>
            </a:r>
            <a:endParaRPr lang="zh-TW" altLang="en-US" dirty="0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747C412E-798D-5BD5-5A68-9F551C84B34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9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893">
                  <a:extLst>
                    <a:ext uri="{9D8B030D-6E8A-4147-A177-3AD203B41FA5}">
                      <a16:colId xmlns:a16="http://schemas.microsoft.com/office/drawing/2014/main" val="3161628783"/>
                    </a:ext>
                  </a:extLst>
                </a:gridCol>
                <a:gridCol w="808893">
                  <a:extLst>
                    <a:ext uri="{9D8B030D-6E8A-4147-A177-3AD203B41FA5}">
                      <a16:colId xmlns:a16="http://schemas.microsoft.com/office/drawing/2014/main" val="2441029928"/>
                    </a:ext>
                  </a:extLst>
                </a:gridCol>
                <a:gridCol w="808893">
                  <a:extLst>
                    <a:ext uri="{9D8B030D-6E8A-4147-A177-3AD203B41FA5}">
                      <a16:colId xmlns:a16="http://schemas.microsoft.com/office/drawing/2014/main" val="2410396309"/>
                    </a:ext>
                  </a:extLst>
                </a:gridCol>
                <a:gridCol w="808893">
                  <a:extLst>
                    <a:ext uri="{9D8B030D-6E8A-4147-A177-3AD203B41FA5}">
                      <a16:colId xmlns:a16="http://schemas.microsoft.com/office/drawing/2014/main" val="2804799679"/>
                    </a:ext>
                  </a:extLst>
                </a:gridCol>
                <a:gridCol w="808893">
                  <a:extLst>
                    <a:ext uri="{9D8B030D-6E8A-4147-A177-3AD203B41FA5}">
                      <a16:colId xmlns:a16="http://schemas.microsoft.com/office/drawing/2014/main" val="4011993009"/>
                    </a:ext>
                  </a:extLst>
                </a:gridCol>
                <a:gridCol w="808893">
                  <a:extLst>
                    <a:ext uri="{9D8B030D-6E8A-4147-A177-3AD203B41FA5}">
                      <a16:colId xmlns:a16="http://schemas.microsoft.com/office/drawing/2014/main" val="1617145561"/>
                    </a:ext>
                  </a:extLst>
                </a:gridCol>
                <a:gridCol w="808893">
                  <a:extLst>
                    <a:ext uri="{9D8B030D-6E8A-4147-A177-3AD203B41FA5}">
                      <a16:colId xmlns:a16="http://schemas.microsoft.com/office/drawing/2014/main" val="2744149626"/>
                    </a:ext>
                  </a:extLst>
                </a:gridCol>
                <a:gridCol w="808893">
                  <a:extLst>
                    <a:ext uri="{9D8B030D-6E8A-4147-A177-3AD203B41FA5}">
                      <a16:colId xmlns:a16="http://schemas.microsoft.com/office/drawing/2014/main" val="604648133"/>
                    </a:ext>
                  </a:extLst>
                </a:gridCol>
                <a:gridCol w="808893">
                  <a:extLst>
                    <a:ext uri="{9D8B030D-6E8A-4147-A177-3AD203B41FA5}">
                      <a16:colId xmlns:a16="http://schemas.microsoft.com/office/drawing/2014/main" val="2203910949"/>
                    </a:ext>
                  </a:extLst>
                </a:gridCol>
                <a:gridCol w="808893">
                  <a:extLst>
                    <a:ext uri="{9D8B030D-6E8A-4147-A177-3AD203B41FA5}">
                      <a16:colId xmlns:a16="http://schemas.microsoft.com/office/drawing/2014/main" val="4229186790"/>
                    </a:ext>
                  </a:extLst>
                </a:gridCol>
                <a:gridCol w="808893">
                  <a:extLst>
                    <a:ext uri="{9D8B030D-6E8A-4147-A177-3AD203B41FA5}">
                      <a16:colId xmlns:a16="http://schemas.microsoft.com/office/drawing/2014/main" val="1478450777"/>
                    </a:ext>
                  </a:extLst>
                </a:gridCol>
                <a:gridCol w="808893">
                  <a:extLst>
                    <a:ext uri="{9D8B030D-6E8A-4147-A177-3AD203B41FA5}">
                      <a16:colId xmlns:a16="http://schemas.microsoft.com/office/drawing/2014/main" val="300057895"/>
                    </a:ext>
                  </a:extLst>
                </a:gridCol>
                <a:gridCol w="808893">
                  <a:extLst>
                    <a:ext uri="{9D8B030D-6E8A-4147-A177-3AD203B41FA5}">
                      <a16:colId xmlns:a16="http://schemas.microsoft.com/office/drawing/2014/main" val="26254087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475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C(1)</a:t>
                      </a:r>
                      <a:endParaRPr lang="zh-TW" altLang="en-US" dirty="0"/>
                    </a:p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E(3)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D(1)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B(4)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A(2)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866448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72683675-0FBA-1755-84C0-D5890A940F5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4708498"/>
              </p:ext>
            </p:extLst>
          </p:nvPr>
        </p:nvGraphicFramePr>
        <p:xfrm>
          <a:off x="838200" y="5369676"/>
          <a:ext cx="4853358" cy="1123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893">
                  <a:extLst>
                    <a:ext uri="{9D8B030D-6E8A-4147-A177-3AD203B41FA5}">
                      <a16:colId xmlns:a16="http://schemas.microsoft.com/office/drawing/2014/main" val="3161628783"/>
                    </a:ext>
                  </a:extLst>
                </a:gridCol>
                <a:gridCol w="808893">
                  <a:extLst>
                    <a:ext uri="{9D8B030D-6E8A-4147-A177-3AD203B41FA5}">
                      <a16:colId xmlns:a16="http://schemas.microsoft.com/office/drawing/2014/main" val="2441029928"/>
                    </a:ext>
                  </a:extLst>
                </a:gridCol>
                <a:gridCol w="808893">
                  <a:extLst>
                    <a:ext uri="{9D8B030D-6E8A-4147-A177-3AD203B41FA5}">
                      <a16:colId xmlns:a16="http://schemas.microsoft.com/office/drawing/2014/main" val="2410396309"/>
                    </a:ext>
                  </a:extLst>
                </a:gridCol>
                <a:gridCol w="808893">
                  <a:extLst>
                    <a:ext uri="{9D8B030D-6E8A-4147-A177-3AD203B41FA5}">
                      <a16:colId xmlns:a16="http://schemas.microsoft.com/office/drawing/2014/main" val="2804799679"/>
                    </a:ext>
                  </a:extLst>
                </a:gridCol>
                <a:gridCol w="808893">
                  <a:extLst>
                    <a:ext uri="{9D8B030D-6E8A-4147-A177-3AD203B41FA5}">
                      <a16:colId xmlns:a16="http://schemas.microsoft.com/office/drawing/2014/main" val="4011993009"/>
                    </a:ext>
                  </a:extLst>
                </a:gridCol>
                <a:gridCol w="808893">
                  <a:extLst>
                    <a:ext uri="{9D8B030D-6E8A-4147-A177-3AD203B41FA5}">
                      <a16:colId xmlns:a16="http://schemas.microsoft.com/office/drawing/2014/main" val="1617145561"/>
                    </a:ext>
                  </a:extLst>
                </a:gridCol>
              </a:tblGrid>
              <a:tr h="381519">
                <a:tc gridSpan="6">
                  <a:txBody>
                    <a:bodyPr/>
                    <a:lstStyle/>
                    <a:p>
                      <a:r>
                        <a:rPr lang="en-US" altLang="zh-TW" dirty="0"/>
                        <a:t>stack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087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475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A(2)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D(1)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866448"/>
                  </a:ext>
                </a:extLst>
              </a:tr>
            </a:tbl>
          </a:graphicData>
        </a:graphic>
      </p:graphicFrame>
      <p:cxnSp>
        <p:nvCxnSpPr>
          <p:cNvPr id="8" name="接點: 肘形 7">
            <a:extLst>
              <a:ext uri="{FF2B5EF4-FFF2-40B4-BE49-F238E27FC236}">
                <a16:creationId xmlns:a16="http://schemas.microsoft.com/office/drawing/2014/main" id="{C073CD66-3014-404C-6365-188ECD96C2CB}"/>
              </a:ext>
            </a:extLst>
          </p:cNvPr>
          <p:cNvCxnSpPr>
            <a:cxnSpLocks/>
          </p:cNvCxnSpPr>
          <p:nvPr/>
        </p:nvCxnSpPr>
        <p:spPr>
          <a:xfrm>
            <a:off x="9033163" y="2554532"/>
            <a:ext cx="2320637" cy="973759"/>
          </a:xfrm>
          <a:prstGeom prst="bentConnector3">
            <a:avLst>
              <a:gd name="adj1" fmla="val -29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16E5AA4-9929-D103-3A31-A31EB9962FE2}"/>
              </a:ext>
            </a:extLst>
          </p:cNvPr>
          <p:cNvSpPr txBox="1"/>
          <p:nvPr/>
        </p:nvSpPr>
        <p:spPr>
          <a:xfrm>
            <a:off x="9033154" y="3090115"/>
            <a:ext cx="1303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(12-10)/2=1</a:t>
            </a:r>
            <a:endParaRPr lang="zh-TW" altLang="en-US" dirty="0"/>
          </a:p>
        </p:txBody>
      </p:sp>
      <p:cxnSp>
        <p:nvCxnSpPr>
          <p:cNvPr id="14" name="接點: 肘形 13">
            <a:extLst>
              <a:ext uri="{FF2B5EF4-FFF2-40B4-BE49-F238E27FC236}">
                <a16:creationId xmlns:a16="http://schemas.microsoft.com/office/drawing/2014/main" id="{32508275-7794-6FC6-907D-5BF12E455846}"/>
              </a:ext>
            </a:extLst>
          </p:cNvPr>
          <p:cNvCxnSpPr>
            <a:cxnSpLocks/>
          </p:cNvCxnSpPr>
          <p:nvPr/>
        </p:nvCxnSpPr>
        <p:spPr>
          <a:xfrm>
            <a:off x="7504544" y="2603235"/>
            <a:ext cx="3849256" cy="1045986"/>
          </a:xfrm>
          <a:prstGeom prst="bentConnector3">
            <a:avLst>
              <a:gd name="adj1" fmla="val -23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82D84E5F-0601-610C-2FA3-37F3046939E8}"/>
              </a:ext>
            </a:extLst>
          </p:cNvPr>
          <p:cNvSpPr txBox="1"/>
          <p:nvPr/>
        </p:nvSpPr>
        <p:spPr>
          <a:xfrm>
            <a:off x="7364289" y="3279889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(12-8)/4=1</a:t>
            </a:r>
            <a:endParaRPr lang="zh-TW" altLang="en-US" dirty="0"/>
          </a:p>
        </p:txBody>
      </p:sp>
      <p:cxnSp>
        <p:nvCxnSpPr>
          <p:cNvPr id="18" name="接點: 肘形 17">
            <a:extLst>
              <a:ext uri="{FF2B5EF4-FFF2-40B4-BE49-F238E27FC236}">
                <a16:creationId xmlns:a16="http://schemas.microsoft.com/office/drawing/2014/main" id="{21316C7D-89A5-1EE1-A602-1C5B5F0AB5E6}"/>
              </a:ext>
            </a:extLst>
          </p:cNvPr>
          <p:cNvCxnSpPr>
            <a:cxnSpLocks/>
          </p:cNvCxnSpPr>
          <p:nvPr/>
        </p:nvCxnSpPr>
        <p:spPr>
          <a:xfrm>
            <a:off x="5061527" y="2526975"/>
            <a:ext cx="6292273" cy="1250698"/>
          </a:xfrm>
          <a:prstGeom prst="bentConnector3">
            <a:avLst>
              <a:gd name="adj1" fmla="val -15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8567B710-57F1-9AC2-2C94-1923E3702AFE}"/>
              </a:ext>
            </a:extLst>
          </p:cNvPr>
          <p:cNvCxnSpPr/>
          <p:nvPr/>
        </p:nvCxnSpPr>
        <p:spPr>
          <a:xfrm>
            <a:off x="11353800" y="1825625"/>
            <a:ext cx="0" cy="33097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AECF9C35-1845-4A00-5479-E88F36AC677A}"/>
              </a:ext>
            </a:extLst>
          </p:cNvPr>
          <p:cNvSpPr txBox="1"/>
          <p:nvPr/>
        </p:nvSpPr>
        <p:spPr>
          <a:xfrm>
            <a:off x="4964010" y="3295855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(12-5)/1=7</a:t>
            </a:r>
            <a:endParaRPr lang="zh-TW" altLang="en-US" dirty="0"/>
          </a:p>
        </p:txBody>
      </p:sp>
      <p:cxnSp>
        <p:nvCxnSpPr>
          <p:cNvPr id="32" name="接點: 肘形 31">
            <a:extLst>
              <a:ext uri="{FF2B5EF4-FFF2-40B4-BE49-F238E27FC236}">
                <a16:creationId xmlns:a16="http://schemas.microsoft.com/office/drawing/2014/main" id="{0763278C-E690-B4C3-E87E-86E764970895}"/>
              </a:ext>
            </a:extLst>
          </p:cNvPr>
          <p:cNvCxnSpPr>
            <a:cxnSpLocks/>
          </p:cNvCxnSpPr>
          <p:nvPr/>
        </p:nvCxnSpPr>
        <p:spPr>
          <a:xfrm>
            <a:off x="3440546" y="2525509"/>
            <a:ext cx="7913246" cy="1422816"/>
          </a:xfrm>
          <a:prstGeom prst="bentConnector3">
            <a:avLst>
              <a:gd name="adj1" fmla="val -11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6DB46712-DC63-7743-B24A-DACAA27E2F48}"/>
              </a:ext>
            </a:extLst>
          </p:cNvPr>
          <p:cNvSpPr txBox="1"/>
          <p:nvPr/>
        </p:nvSpPr>
        <p:spPr>
          <a:xfrm>
            <a:off x="3316875" y="3467034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(12-3)/3=3</a:t>
            </a:r>
            <a:endParaRPr lang="zh-TW" altLang="en-US" dirty="0"/>
          </a:p>
        </p:txBody>
      </p:sp>
      <p:cxnSp>
        <p:nvCxnSpPr>
          <p:cNvPr id="36" name="接點: 肘形 35">
            <a:extLst>
              <a:ext uri="{FF2B5EF4-FFF2-40B4-BE49-F238E27FC236}">
                <a16:creationId xmlns:a16="http://schemas.microsoft.com/office/drawing/2014/main" id="{C74A0B5C-29B0-4383-B8A7-C10C4047DB13}"/>
              </a:ext>
            </a:extLst>
          </p:cNvPr>
          <p:cNvCxnSpPr>
            <a:cxnSpLocks/>
          </p:cNvCxnSpPr>
          <p:nvPr/>
        </p:nvCxnSpPr>
        <p:spPr>
          <a:xfrm>
            <a:off x="960582" y="2525509"/>
            <a:ext cx="10393210" cy="1495947"/>
          </a:xfrm>
          <a:prstGeom prst="bentConnector3">
            <a:avLst>
              <a:gd name="adj1" fmla="val -10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F6E734EA-1608-5993-B176-B343CB0B9B7E}"/>
              </a:ext>
            </a:extLst>
          </p:cNvPr>
          <p:cNvSpPr txBox="1"/>
          <p:nvPr/>
        </p:nvSpPr>
        <p:spPr>
          <a:xfrm>
            <a:off x="899000" y="3528291"/>
            <a:ext cx="1303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(12-0)/1=12</a:t>
            </a:r>
            <a:endParaRPr lang="zh-TW" altLang="en-US" dirty="0"/>
          </a:p>
        </p:txBody>
      </p:sp>
      <p:sp>
        <p:nvSpPr>
          <p:cNvPr id="3" name="箭號: 向左 2">
            <a:extLst>
              <a:ext uri="{FF2B5EF4-FFF2-40B4-BE49-F238E27FC236}">
                <a16:creationId xmlns:a16="http://schemas.microsoft.com/office/drawing/2014/main" id="{1A14127F-DB3B-51F3-DAF1-F1634733CDFD}"/>
              </a:ext>
            </a:extLst>
          </p:cNvPr>
          <p:cNvSpPr/>
          <p:nvPr/>
        </p:nvSpPr>
        <p:spPr>
          <a:xfrm>
            <a:off x="838182" y="1542473"/>
            <a:ext cx="10515610" cy="224475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3066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10740D-5771-6A0C-2E41-F2B21B2D6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If D(1) &lt; E(3) push E(3) </a:t>
            </a:r>
            <a:endParaRPr lang="zh-TW" altLang="en-US" dirty="0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747C412E-798D-5BD5-5A68-9F551C84B34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9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893">
                  <a:extLst>
                    <a:ext uri="{9D8B030D-6E8A-4147-A177-3AD203B41FA5}">
                      <a16:colId xmlns:a16="http://schemas.microsoft.com/office/drawing/2014/main" val="3161628783"/>
                    </a:ext>
                  </a:extLst>
                </a:gridCol>
                <a:gridCol w="808893">
                  <a:extLst>
                    <a:ext uri="{9D8B030D-6E8A-4147-A177-3AD203B41FA5}">
                      <a16:colId xmlns:a16="http://schemas.microsoft.com/office/drawing/2014/main" val="2441029928"/>
                    </a:ext>
                  </a:extLst>
                </a:gridCol>
                <a:gridCol w="808893">
                  <a:extLst>
                    <a:ext uri="{9D8B030D-6E8A-4147-A177-3AD203B41FA5}">
                      <a16:colId xmlns:a16="http://schemas.microsoft.com/office/drawing/2014/main" val="2410396309"/>
                    </a:ext>
                  </a:extLst>
                </a:gridCol>
                <a:gridCol w="808893">
                  <a:extLst>
                    <a:ext uri="{9D8B030D-6E8A-4147-A177-3AD203B41FA5}">
                      <a16:colId xmlns:a16="http://schemas.microsoft.com/office/drawing/2014/main" val="2804799679"/>
                    </a:ext>
                  </a:extLst>
                </a:gridCol>
                <a:gridCol w="808893">
                  <a:extLst>
                    <a:ext uri="{9D8B030D-6E8A-4147-A177-3AD203B41FA5}">
                      <a16:colId xmlns:a16="http://schemas.microsoft.com/office/drawing/2014/main" val="4011993009"/>
                    </a:ext>
                  </a:extLst>
                </a:gridCol>
                <a:gridCol w="808893">
                  <a:extLst>
                    <a:ext uri="{9D8B030D-6E8A-4147-A177-3AD203B41FA5}">
                      <a16:colId xmlns:a16="http://schemas.microsoft.com/office/drawing/2014/main" val="1617145561"/>
                    </a:ext>
                  </a:extLst>
                </a:gridCol>
                <a:gridCol w="808893">
                  <a:extLst>
                    <a:ext uri="{9D8B030D-6E8A-4147-A177-3AD203B41FA5}">
                      <a16:colId xmlns:a16="http://schemas.microsoft.com/office/drawing/2014/main" val="2744149626"/>
                    </a:ext>
                  </a:extLst>
                </a:gridCol>
                <a:gridCol w="808893">
                  <a:extLst>
                    <a:ext uri="{9D8B030D-6E8A-4147-A177-3AD203B41FA5}">
                      <a16:colId xmlns:a16="http://schemas.microsoft.com/office/drawing/2014/main" val="604648133"/>
                    </a:ext>
                  </a:extLst>
                </a:gridCol>
                <a:gridCol w="808893">
                  <a:extLst>
                    <a:ext uri="{9D8B030D-6E8A-4147-A177-3AD203B41FA5}">
                      <a16:colId xmlns:a16="http://schemas.microsoft.com/office/drawing/2014/main" val="2203910949"/>
                    </a:ext>
                  </a:extLst>
                </a:gridCol>
                <a:gridCol w="808893">
                  <a:extLst>
                    <a:ext uri="{9D8B030D-6E8A-4147-A177-3AD203B41FA5}">
                      <a16:colId xmlns:a16="http://schemas.microsoft.com/office/drawing/2014/main" val="4229186790"/>
                    </a:ext>
                  </a:extLst>
                </a:gridCol>
                <a:gridCol w="808893">
                  <a:extLst>
                    <a:ext uri="{9D8B030D-6E8A-4147-A177-3AD203B41FA5}">
                      <a16:colId xmlns:a16="http://schemas.microsoft.com/office/drawing/2014/main" val="1478450777"/>
                    </a:ext>
                  </a:extLst>
                </a:gridCol>
                <a:gridCol w="808893">
                  <a:extLst>
                    <a:ext uri="{9D8B030D-6E8A-4147-A177-3AD203B41FA5}">
                      <a16:colId xmlns:a16="http://schemas.microsoft.com/office/drawing/2014/main" val="300057895"/>
                    </a:ext>
                  </a:extLst>
                </a:gridCol>
                <a:gridCol w="808893">
                  <a:extLst>
                    <a:ext uri="{9D8B030D-6E8A-4147-A177-3AD203B41FA5}">
                      <a16:colId xmlns:a16="http://schemas.microsoft.com/office/drawing/2014/main" val="26254087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475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C(1)</a:t>
                      </a:r>
                      <a:endParaRPr lang="zh-TW" altLang="en-US" dirty="0"/>
                    </a:p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E(3)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D(1)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B(4)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A(2)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866448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72683675-0FBA-1755-84C0-D5890A940F5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5779278"/>
              </p:ext>
            </p:extLst>
          </p:nvPr>
        </p:nvGraphicFramePr>
        <p:xfrm>
          <a:off x="838200" y="5369676"/>
          <a:ext cx="4853358" cy="1123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893">
                  <a:extLst>
                    <a:ext uri="{9D8B030D-6E8A-4147-A177-3AD203B41FA5}">
                      <a16:colId xmlns:a16="http://schemas.microsoft.com/office/drawing/2014/main" val="3161628783"/>
                    </a:ext>
                  </a:extLst>
                </a:gridCol>
                <a:gridCol w="808893">
                  <a:extLst>
                    <a:ext uri="{9D8B030D-6E8A-4147-A177-3AD203B41FA5}">
                      <a16:colId xmlns:a16="http://schemas.microsoft.com/office/drawing/2014/main" val="2441029928"/>
                    </a:ext>
                  </a:extLst>
                </a:gridCol>
                <a:gridCol w="808893">
                  <a:extLst>
                    <a:ext uri="{9D8B030D-6E8A-4147-A177-3AD203B41FA5}">
                      <a16:colId xmlns:a16="http://schemas.microsoft.com/office/drawing/2014/main" val="2410396309"/>
                    </a:ext>
                  </a:extLst>
                </a:gridCol>
                <a:gridCol w="808893">
                  <a:extLst>
                    <a:ext uri="{9D8B030D-6E8A-4147-A177-3AD203B41FA5}">
                      <a16:colId xmlns:a16="http://schemas.microsoft.com/office/drawing/2014/main" val="2804799679"/>
                    </a:ext>
                  </a:extLst>
                </a:gridCol>
                <a:gridCol w="808893">
                  <a:extLst>
                    <a:ext uri="{9D8B030D-6E8A-4147-A177-3AD203B41FA5}">
                      <a16:colId xmlns:a16="http://schemas.microsoft.com/office/drawing/2014/main" val="4011993009"/>
                    </a:ext>
                  </a:extLst>
                </a:gridCol>
                <a:gridCol w="808893">
                  <a:extLst>
                    <a:ext uri="{9D8B030D-6E8A-4147-A177-3AD203B41FA5}">
                      <a16:colId xmlns:a16="http://schemas.microsoft.com/office/drawing/2014/main" val="1617145561"/>
                    </a:ext>
                  </a:extLst>
                </a:gridCol>
              </a:tblGrid>
              <a:tr h="381519">
                <a:tc gridSpan="6">
                  <a:txBody>
                    <a:bodyPr/>
                    <a:lstStyle/>
                    <a:p>
                      <a:r>
                        <a:rPr lang="en-US" altLang="zh-TW" dirty="0"/>
                        <a:t>stack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087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475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A(2)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D(1)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866448"/>
                  </a:ext>
                </a:extLst>
              </a:tr>
            </a:tbl>
          </a:graphicData>
        </a:graphic>
      </p:graphicFrame>
      <p:cxnSp>
        <p:nvCxnSpPr>
          <p:cNvPr id="8" name="接點: 肘形 7">
            <a:extLst>
              <a:ext uri="{FF2B5EF4-FFF2-40B4-BE49-F238E27FC236}">
                <a16:creationId xmlns:a16="http://schemas.microsoft.com/office/drawing/2014/main" id="{C073CD66-3014-404C-6365-188ECD96C2CB}"/>
              </a:ext>
            </a:extLst>
          </p:cNvPr>
          <p:cNvCxnSpPr>
            <a:cxnSpLocks/>
          </p:cNvCxnSpPr>
          <p:nvPr/>
        </p:nvCxnSpPr>
        <p:spPr>
          <a:xfrm>
            <a:off x="9033163" y="2554532"/>
            <a:ext cx="2320637" cy="973759"/>
          </a:xfrm>
          <a:prstGeom prst="bentConnector3">
            <a:avLst>
              <a:gd name="adj1" fmla="val -29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16E5AA4-9929-D103-3A31-A31EB9962FE2}"/>
              </a:ext>
            </a:extLst>
          </p:cNvPr>
          <p:cNvSpPr txBox="1"/>
          <p:nvPr/>
        </p:nvSpPr>
        <p:spPr>
          <a:xfrm>
            <a:off x="9033154" y="3090115"/>
            <a:ext cx="1303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(12-10)/2=1</a:t>
            </a:r>
            <a:endParaRPr lang="zh-TW" altLang="en-US" dirty="0"/>
          </a:p>
        </p:txBody>
      </p:sp>
      <p:cxnSp>
        <p:nvCxnSpPr>
          <p:cNvPr id="14" name="接點: 肘形 13">
            <a:extLst>
              <a:ext uri="{FF2B5EF4-FFF2-40B4-BE49-F238E27FC236}">
                <a16:creationId xmlns:a16="http://schemas.microsoft.com/office/drawing/2014/main" id="{32508275-7794-6FC6-907D-5BF12E455846}"/>
              </a:ext>
            </a:extLst>
          </p:cNvPr>
          <p:cNvCxnSpPr>
            <a:cxnSpLocks/>
          </p:cNvCxnSpPr>
          <p:nvPr/>
        </p:nvCxnSpPr>
        <p:spPr>
          <a:xfrm>
            <a:off x="7504544" y="2603235"/>
            <a:ext cx="3849256" cy="1045986"/>
          </a:xfrm>
          <a:prstGeom prst="bentConnector3">
            <a:avLst>
              <a:gd name="adj1" fmla="val -23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82D84E5F-0601-610C-2FA3-37F3046939E8}"/>
              </a:ext>
            </a:extLst>
          </p:cNvPr>
          <p:cNvSpPr txBox="1"/>
          <p:nvPr/>
        </p:nvSpPr>
        <p:spPr>
          <a:xfrm>
            <a:off x="7364289" y="3279889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(12-8)/4=1</a:t>
            </a:r>
            <a:endParaRPr lang="zh-TW" altLang="en-US" dirty="0"/>
          </a:p>
        </p:txBody>
      </p:sp>
      <p:cxnSp>
        <p:nvCxnSpPr>
          <p:cNvPr id="18" name="接點: 肘形 17">
            <a:extLst>
              <a:ext uri="{FF2B5EF4-FFF2-40B4-BE49-F238E27FC236}">
                <a16:creationId xmlns:a16="http://schemas.microsoft.com/office/drawing/2014/main" id="{21316C7D-89A5-1EE1-A602-1C5B5F0AB5E6}"/>
              </a:ext>
            </a:extLst>
          </p:cNvPr>
          <p:cNvCxnSpPr>
            <a:cxnSpLocks/>
          </p:cNvCxnSpPr>
          <p:nvPr/>
        </p:nvCxnSpPr>
        <p:spPr>
          <a:xfrm>
            <a:off x="5061527" y="2526975"/>
            <a:ext cx="6292273" cy="1250698"/>
          </a:xfrm>
          <a:prstGeom prst="bentConnector3">
            <a:avLst>
              <a:gd name="adj1" fmla="val -15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8567B710-57F1-9AC2-2C94-1923E3702AFE}"/>
              </a:ext>
            </a:extLst>
          </p:cNvPr>
          <p:cNvCxnSpPr/>
          <p:nvPr/>
        </p:nvCxnSpPr>
        <p:spPr>
          <a:xfrm>
            <a:off x="11353800" y="1825625"/>
            <a:ext cx="0" cy="33097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AECF9C35-1845-4A00-5479-E88F36AC677A}"/>
              </a:ext>
            </a:extLst>
          </p:cNvPr>
          <p:cNvSpPr txBox="1"/>
          <p:nvPr/>
        </p:nvSpPr>
        <p:spPr>
          <a:xfrm>
            <a:off x="4964010" y="3295855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(12-5)/1=7</a:t>
            </a:r>
            <a:endParaRPr lang="zh-TW" altLang="en-US" dirty="0"/>
          </a:p>
        </p:txBody>
      </p:sp>
      <p:cxnSp>
        <p:nvCxnSpPr>
          <p:cNvPr id="32" name="接點: 肘形 31">
            <a:extLst>
              <a:ext uri="{FF2B5EF4-FFF2-40B4-BE49-F238E27FC236}">
                <a16:creationId xmlns:a16="http://schemas.microsoft.com/office/drawing/2014/main" id="{0763278C-E690-B4C3-E87E-86E764970895}"/>
              </a:ext>
            </a:extLst>
          </p:cNvPr>
          <p:cNvCxnSpPr>
            <a:cxnSpLocks/>
          </p:cNvCxnSpPr>
          <p:nvPr/>
        </p:nvCxnSpPr>
        <p:spPr>
          <a:xfrm>
            <a:off x="3440546" y="2525509"/>
            <a:ext cx="7913246" cy="1422816"/>
          </a:xfrm>
          <a:prstGeom prst="bentConnector3">
            <a:avLst>
              <a:gd name="adj1" fmla="val -11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6DB46712-DC63-7743-B24A-DACAA27E2F48}"/>
              </a:ext>
            </a:extLst>
          </p:cNvPr>
          <p:cNvSpPr txBox="1"/>
          <p:nvPr/>
        </p:nvSpPr>
        <p:spPr>
          <a:xfrm>
            <a:off x="3316875" y="3467034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(12-3)/3=3</a:t>
            </a:r>
            <a:endParaRPr lang="zh-TW" altLang="en-US" dirty="0"/>
          </a:p>
        </p:txBody>
      </p:sp>
      <p:cxnSp>
        <p:nvCxnSpPr>
          <p:cNvPr id="36" name="接點: 肘形 35">
            <a:extLst>
              <a:ext uri="{FF2B5EF4-FFF2-40B4-BE49-F238E27FC236}">
                <a16:creationId xmlns:a16="http://schemas.microsoft.com/office/drawing/2014/main" id="{C74A0B5C-29B0-4383-B8A7-C10C4047DB13}"/>
              </a:ext>
            </a:extLst>
          </p:cNvPr>
          <p:cNvCxnSpPr>
            <a:cxnSpLocks/>
          </p:cNvCxnSpPr>
          <p:nvPr/>
        </p:nvCxnSpPr>
        <p:spPr>
          <a:xfrm>
            <a:off x="960582" y="2525509"/>
            <a:ext cx="10393210" cy="1495947"/>
          </a:xfrm>
          <a:prstGeom prst="bentConnector3">
            <a:avLst>
              <a:gd name="adj1" fmla="val -10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F6E734EA-1608-5993-B176-B343CB0B9B7E}"/>
              </a:ext>
            </a:extLst>
          </p:cNvPr>
          <p:cNvSpPr txBox="1"/>
          <p:nvPr/>
        </p:nvSpPr>
        <p:spPr>
          <a:xfrm>
            <a:off x="899000" y="3528291"/>
            <a:ext cx="1303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(12-0)/1=12</a:t>
            </a:r>
            <a:endParaRPr lang="zh-TW" altLang="en-US" dirty="0"/>
          </a:p>
        </p:txBody>
      </p:sp>
      <p:sp>
        <p:nvSpPr>
          <p:cNvPr id="3" name="箭號: 向左 2">
            <a:extLst>
              <a:ext uri="{FF2B5EF4-FFF2-40B4-BE49-F238E27FC236}">
                <a16:creationId xmlns:a16="http://schemas.microsoft.com/office/drawing/2014/main" id="{1A14127F-DB3B-51F3-DAF1-F1634733CDFD}"/>
              </a:ext>
            </a:extLst>
          </p:cNvPr>
          <p:cNvSpPr/>
          <p:nvPr/>
        </p:nvSpPr>
        <p:spPr>
          <a:xfrm>
            <a:off x="838182" y="1542473"/>
            <a:ext cx="10515610" cy="224475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5017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10740D-5771-6A0C-2E41-F2B21B2D6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If D(1) &lt; C(1) push C(1) </a:t>
            </a:r>
            <a:endParaRPr lang="zh-TW" altLang="en-US" dirty="0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747C412E-798D-5BD5-5A68-9F551C84B34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9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893">
                  <a:extLst>
                    <a:ext uri="{9D8B030D-6E8A-4147-A177-3AD203B41FA5}">
                      <a16:colId xmlns:a16="http://schemas.microsoft.com/office/drawing/2014/main" val="3161628783"/>
                    </a:ext>
                  </a:extLst>
                </a:gridCol>
                <a:gridCol w="808893">
                  <a:extLst>
                    <a:ext uri="{9D8B030D-6E8A-4147-A177-3AD203B41FA5}">
                      <a16:colId xmlns:a16="http://schemas.microsoft.com/office/drawing/2014/main" val="2441029928"/>
                    </a:ext>
                  </a:extLst>
                </a:gridCol>
                <a:gridCol w="808893">
                  <a:extLst>
                    <a:ext uri="{9D8B030D-6E8A-4147-A177-3AD203B41FA5}">
                      <a16:colId xmlns:a16="http://schemas.microsoft.com/office/drawing/2014/main" val="2410396309"/>
                    </a:ext>
                  </a:extLst>
                </a:gridCol>
                <a:gridCol w="808893">
                  <a:extLst>
                    <a:ext uri="{9D8B030D-6E8A-4147-A177-3AD203B41FA5}">
                      <a16:colId xmlns:a16="http://schemas.microsoft.com/office/drawing/2014/main" val="2804799679"/>
                    </a:ext>
                  </a:extLst>
                </a:gridCol>
                <a:gridCol w="808893">
                  <a:extLst>
                    <a:ext uri="{9D8B030D-6E8A-4147-A177-3AD203B41FA5}">
                      <a16:colId xmlns:a16="http://schemas.microsoft.com/office/drawing/2014/main" val="4011993009"/>
                    </a:ext>
                  </a:extLst>
                </a:gridCol>
                <a:gridCol w="808893">
                  <a:extLst>
                    <a:ext uri="{9D8B030D-6E8A-4147-A177-3AD203B41FA5}">
                      <a16:colId xmlns:a16="http://schemas.microsoft.com/office/drawing/2014/main" val="1617145561"/>
                    </a:ext>
                  </a:extLst>
                </a:gridCol>
                <a:gridCol w="808893">
                  <a:extLst>
                    <a:ext uri="{9D8B030D-6E8A-4147-A177-3AD203B41FA5}">
                      <a16:colId xmlns:a16="http://schemas.microsoft.com/office/drawing/2014/main" val="2744149626"/>
                    </a:ext>
                  </a:extLst>
                </a:gridCol>
                <a:gridCol w="808893">
                  <a:extLst>
                    <a:ext uri="{9D8B030D-6E8A-4147-A177-3AD203B41FA5}">
                      <a16:colId xmlns:a16="http://schemas.microsoft.com/office/drawing/2014/main" val="604648133"/>
                    </a:ext>
                  </a:extLst>
                </a:gridCol>
                <a:gridCol w="808893">
                  <a:extLst>
                    <a:ext uri="{9D8B030D-6E8A-4147-A177-3AD203B41FA5}">
                      <a16:colId xmlns:a16="http://schemas.microsoft.com/office/drawing/2014/main" val="2203910949"/>
                    </a:ext>
                  </a:extLst>
                </a:gridCol>
                <a:gridCol w="808893">
                  <a:extLst>
                    <a:ext uri="{9D8B030D-6E8A-4147-A177-3AD203B41FA5}">
                      <a16:colId xmlns:a16="http://schemas.microsoft.com/office/drawing/2014/main" val="4229186790"/>
                    </a:ext>
                  </a:extLst>
                </a:gridCol>
                <a:gridCol w="808893">
                  <a:extLst>
                    <a:ext uri="{9D8B030D-6E8A-4147-A177-3AD203B41FA5}">
                      <a16:colId xmlns:a16="http://schemas.microsoft.com/office/drawing/2014/main" val="1478450777"/>
                    </a:ext>
                  </a:extLst>
                </a:gridCol>
                <a:gridCol w="808893">
                  <a:extLst>
                    <a:ext uri="{9D8B030D-6E8A-4147-A177-3AD203B41FA5}">
                      <a16:colId xmlns:a16="http://schemas.microsoft.com/office/drawing/2014/main" val="300057895"/>
                    </a:ext>
                  </a:extLst>
                </a:gridCol>
                <a:gridCol w="808893">
                  <a:extLst>
                    <a:ext uri="{9D8B030D-6E8A-4147-A177-3AD203B41FA5}">
                      <a16:colId xmlns:a16="http://schemas.microsoft.com/office/drawing/2014/main" val="26254087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475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C(1)</a:t>
                      </a:r>
                      <a:endParaRPr lang="zh-TW" altLang="en-US" dirty="0"/>
                    </a:p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E(3)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D(1)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B(4)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A(2)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866448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72683675-0FBA-1755-84C0-D5890A940F5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3848748"/>
              </p:ext>
            </p:extLst>
          </p:nvPr>
        </p:nvGraphicFramePr>
        <p:xfrm>
          <a:off x="838200" y="5369676"/>
          <a:ext cx="4853358" cy="1123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893">
                  <a:extLst>
                    <a:ext uri="{9D8B030D-6E8A-4147-A177-3AD203B41FA5}">
                      <a16:colId xmlns:a16="http://schemas.microsoft.com/office/drawing/2014/main" val="3161628783"/>
                    </a:ext>
                  </a:extLst>
                </a:gridCol>
                <a:gridCol w="808893">
                  <a:extLst>
                    <a:ext uri="{9D8B030D-6E8A-4147-A177-3AD203B41FA5}">
                      <a16:colId xmlns:a16="http://schemas.microsoft.com/office/drawing/2014/main" val="2441029928"/>
                    </a:ext>
                  </a:extLst>
                </a:gridCol>
                <a:gridCol w="808893">
                  <a:extLst>
                    <a:ext uri="{9D8B030D-6E8A-4147-A177-3AD203B41FA5}">
                      <a16:colId xmlns:a16="http://schemas.microsoft.com/office/drawing/2014/main" val="2410396309"/>
                    </a:ext>
                  </a:extLst>
                </a:gridCol>
                <a:gridCol w="808893">
                  <a:extLst>
                    <a:ext uri="{9D8B030D-6E8A-4147-A177-3AD203B41FA5}">
                      <a16:colId xmlns:a16="http://schemas.microsoft.com/office/drawing/2014/main" val="2804799679"/>
                    </a:ext>
                  </a:extLst>
                </a:gridCol>
                <a:gridCol w="808893">
                  <a:extLst>
                    <a:ext uri="{9D8B030D-6E8A-4147-A177-3AD203B41FA5}">
                      <a16:colId xmlns:a16="http://schemas.microsoft.com/office/drawing/2014/main" val="4011993009"/>
                    </a:ext>
                  </a:extLst>
                </a:gridCol>
                <a:gridCol w="808893">
                  <a:extLst>
                    <a:ext uri="{9D8B030D-6E8A-4147-A177-3AD203B41FA5}">
                      <a16:colId xmlns:a16="http://schemas.microsoft.com/office/drawing/2014/main" val="1617145561"/>
                    </a:ext>
                  </a:extLst>
                </a:gridCol>
              </a:tblGrid>
              <a:tr h="381519">
                <a:tc gridSpan="6">
                  <a:txBody>
                    <a:bodyPr/>
                    <a:lstStyle/>
                    <a:p>
                      <a:r>
                        <a:rPr lang="en-US" altLang="zh-TW" dirty="0"/>
                        <a:t>stack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087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475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A(2)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D(1)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C(1)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866448"/>
                  </a:ext>
                </a:extLst>
              </a:tr>
            </a:tbl>
          </a:graphicData>
        </a:graphic>
      </p:graphicFrame>
      <p:cxnSp>
        <p:nvCxnSpPr>
          <p:cNvPr id="8" name="接點: 肘形 7">
            <a:extLst>
              <a:ext uri="{FF2B5EF4-FFF2-40B4-BE49-F238E27FC236}">
                <a16:creationId xmlns:a16="http://schemas.microsoft.com/office/drawing/2014/main" id="{C073CD66-3014-404C-6365-188ECD96C2CB}"/>
              </a:ext>
            </a:extLst>
          </p:cNvPr>
          <p:cNvCxnSpPr>
            <a:cxnSpLocks/>
          </p:cNvCxnSpPr>
          <p:nvPr/>
        </p:nvCxnSpPr>
        <p:spPr>
          <a:xfrm>
            <a:off x="9033163" y="2554532"/>
            <a:ext cx="2320637" cy="973759"/>
          </a:xfrm>
          <a:prstGeom prst="bentConnector3">
            <a:avLst>
              <a:gd name="adj1" fmla="val -29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16E5AA4-9929-D103-3A31-A31EB9962FE2}"/>
              </a:ext>
            </a:extLst>
          </p:cNvPr>
          <p:cNvSpPr txBox="1"/>
          <p:nvPr/>
        </p:nvSpPr>
        <p:spPr>
          <a:xfrm>
            <a:off x="9033154" y="3090115"/>
            <a:ext cx="1303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(12-10)/2=1</a:t>
            </a:r>
            <a:endParaRPr lang="zh-TW" altLang="en-US" dirty="0"/>
          </a:p>
        </p:txBody>
      </p:sp>
      <p:cxnSp>
        <p:nvCxnSpPr>
          <p:cNvPr id="14" name="接點: 肘形 13">
            <a:extLst>
              <a:ext uri="{FF2B5EF4-FFF2-40B4-BE49-F238E27FC236}">
                <a16:creationId xmlns:a16="http://schemas.microsoft.com/office/drawing/2014/main" id="{32508275-7794-6FC6-907D-5BF12E455846}"/>
              </a:ext>
            </a:extLst>
          </p:cNvPr>
          <p:cNvCxnSpPr>
            <a:cxnSpLocks/>
          </p:cNvCxnSpPr>
          <p:nvPr/>
        </p:nvCxnSpPr>
        <p:spPr>
          <a:xfrm>
            <a:off x="7504544" y="2603235"/>
            <a:ext cx="3849256" cy="1045986"/>
          </a:xfrm>
          <a:prstGeom prst="bentConnector3">
            <a:avLst>
              <a:gd name="adj1" fmla="val -23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82D84E5F-0601-610C-2FA3-37F3046939E8}"/>
              </a:ext>
            </a:extLst>
          </p:cNvPr>
          <p:cNvSpPr txBox="1"/>
          <p:nvPr/>
        </p:nvSpPr>
        <p:spPr>
          <a:xfrm>
            <a:off x="7364289" y="3279889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(12-8)/4=1</a:t>
            </a:r>
            <a:endParaRPr lang="zh-TW" altLang="en-US" dirty="0"/>
          </a:p>
        </p:txBody>
      </p:sp>
      <p:cxnSp>
        <p:nvCxnSpPr>
          <p:cNvPr id="18" name="接點: 肘形 17">
            <a:extLst>
              <a:ext uri="{FF2B5EF4-FFF2-40B4-BE49-F238E27FC236}">
                <a16:creationId xmlns:a16="http://schemas.microsoft.com/office/drawing/2014/main" id="{21316C7D-89A5-1EE1-A602-1C5B5F0AB5E6}"/>
              </a:ext>
            </a:extLst>
          </p:cNvPr>
          <p:cNvCxnSpPr>
            <a:cxnSpLocks/>
          </p:cNvCxnSpPr>
          <p:nvPr/>
        </p:nvCxnSpPr>
        <p:spPr>
          <a:xfrm>
            <a:off x="5061527" y="2526975"/>
            <a:ext cx="6292273" cy="1250698"/>
          </a:xfrm>
          <a:prstGeom prst="bentConnector3">
            <a:avLst>
              <a:gd name="adj1" fmla="val -15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8567B710-57F1-9AC2-2C94-1923E3702AFE}"/>
              </a:ext>
            </a:extLst>
          </p:cNvPr>
          <p:cNvCxnSpPr/>
          <p:nvPr/>
        </p:nvCxnSpPr>
        <p:spPr>
          <a:xfrm>
            <a:off x="11353800" y="1825625"/>
            <a:ext cx="0" cy="33097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AECF9C35-1845-4A00-5479-E88F36AC677A}"/>
              </a:ext>
            </a:extLst>
          </p:cNvPr>
          <p:cNvSpPr txBox="1"/>
          <p:nvPr/>
        </p:nvSpPr>
        <p:spPr>
          <a:xfrm>
            <a:off x="4964010" y="3295855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(12-5)/1=7</a:t>
            </a:r>
            <a:endParaRPr lang="zh-TW" altLang="en-US" dirty="0"/>
          </a:p>
        </p:txBody>
      </p:sp>
      <p:cxnSp>
        <p:nvCxnSpPr>
          <p:cNvPr id="32" name="接點: 肘形 31">
            <a:extLst>
              <a:ext uri="{FF2B5EF4-FFF2-40B4-BE49-F238E27FC236}">
                <a16:creationId xmlns:a16="http://schemas.microsoft.com/office/drawing/2014/main" id="{0763278C-E690-B4C3-E87E-86E764970895}"/>
              </a:ext>
            </a:extLst>
          </p:cNvPr>
          <p:cNvCxnSpPr>
            <a:cxnSpLocks/>
          </p:cNvCxnSpPr>
          <p:nvPr/>
        </p:nvCxnSpPr>
        <p:spPr>
          <a:xfrm>
            <a:off x="3440546" y="2525509"/>
            <a:ext cx="7913246" cy="1422816"/>
          </a:xfrm>
          <a:prstGeom prst="bentConnector3">
            <a:avLst>
              <a:gd name="adj1" fmla="val -11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6DB46712-DC63-7743-B24A-DACAA27E2F48}"/>
              </a:ext>
            </a:extLst>
          </p:cNvPr>
          <p:cNvSpPr txBox="1"/>
          <p:nvPr/>
        </p:nvSpPr>
        <p:spPr>
          <a:xfrm>
            <a:off x="3316875" y="3467034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(12-3)/3=3</a:t>
            </a:r>
            <a:endParaRPr lang="zh-TW" altLang="en-US" dirty="0"/>
          </a:p>
        </p:txBody>
      </p:sp>
      <p:cxnSp>
        <p:nvCxnSpPr>
          <p:cNvPr id="36" name="接點: 肘形 35">
            <a:extLst>
              <a:ext uri="{FF2B5EF4-FFF2-40B4-BE49-F238E27FC236}">
                <a16:creationId xmlns:a16="http://schemas.microsoft.com/office/drawing/2014/main" id="{C74A0B5C-29B0-4383-B8A7-C10C4047DB13}"/>
              </a:ext>
            </a:extLst>
          </p:cNvPr>
          <p:cNvCxnSpPr>
            <a:cxnSpLocks/>
          </p:cNvCxnSpPr>
          <p:nvPr/>
        </p:nvCxnSpPr>
        <p:spPr>
          <a:xfrm>
            <a:off x="960582" y="2525509"/>
            <a:ext cx="10393210" cy="1495947"/>
          </a:xfrm>
          <a:prstGeom prst="bentConnector3">
            <a:avLst>
              <a:gd name="adj1" fmla="val -10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F6E734EA-1608-5993-B176-B343CB0B9B7E}"/>
              </a:ext>
            </a:extLst>
          </p:cNvPr>
          <p:cNvSpPr txBox="1"/>
          <p:nvPr/>
        </p:nvSpPr>
        <p:spPr>
          <a:xfrm>
            <a:off x="899000" y="3528291"/>
            <a:ext cx="1303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(12-0)/1=12</a:t>
            </a:r>
            <a:endParaRPr lang="zh-TW" altLang="en-US" dirty="0"/>
          </a:p>
        </p:txBody>
      </p:sp>
      <p:sp>
        <p:nvSpPr>
          <p:cNvPr id="3" name="箭號: 向左 2">
            <a:extLst>
              <a:ext uri="{FF2B5EF4-FFF2-40B4-BE49-F238E27FC236}">
                <a16:creationId xmlns:a16="http://schemas.microsoft.com/office/drawing/2014/main" id="{1A14127F-DB3B-51F3-DAF1-F1634733CDFD}"/>
              </a:ext>
            </a:extLst>
          </p:cNvPr>
          <p:cNvSpPr/>
          <p:nvPr/>
        </p:nvSpPr>
        <p:spPr>
          <a:xfrm>
            <a:off x="838182" y="1542473"/>
            <a:ext cx="10515610" cy="224475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5032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0184FA-0693-4BC5-6290-EEB04436E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ADB10137-6C48-9827-683C-BF303E3B0A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2727495"/>
              </p:ext>
            </p:extLst>
          </p:nvPr>
        </p:nvGraphicFramePr>
        <p:xfrm>
          <a:off x="838200" y="1825625"/>
          <a:ext cx="1051560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893">
                  <a:extLst>
                    <a:ext uri="{9D8B030D-6E8A-4147-A177-3AD203B41FA5}">
                      <a16:colId xmlns:a16="http://schemas.microsoft.com/office/drawing/2014/main" val="3161628783"/>
                    </a:ext>
                  </a:extLst>
                </a:gridCol>
                <a:gridCol w="808893">
                  <a:extLst>
                    <a:ext uri="{9D8B030D-6E8A-4147-A177-3AD203B41FA5}">
                      <a16:colId xmlns:a16="http://schemas.microsoft.com/office/drawing/2014/main" val="2441029928"/>
                    </a:ext>
                  </a:extLst>
                </a:gridCol>
                <a:gridCol w="808893">
                  <a:extLst>
                    <a:ext uri="{9D8B030D-6E8A-4147-A177-3AD203B41FA5}">
                      <a16:colId xmlns:a16="http://schemas.microsoft.com/office/drawing/2014/main" val="2410396309"/>
                    </a:ext>
                  </a:extLst>
                </a:gridCol>
                <a:gridCol w="808893">
                  <a:extLst>
                    <a:ext uri="{9D8B030D-6E8A-4147-A177-3AD203B41FA5}">
                      <a16:colId xmlns:a16="http://schemas.microsoft.com/office/drawing/2014/main" val="2804799679"/>
                    </a:ext>
                  </a:extLst>
                </a:gridCol>
                <a:gridCol w="808893">
                  <a:extLst>
                    <a:ext uri="{9D8B030D-6E8A-4147-A177-3AD203B41FA5}">
                      <a16:colId xmlns:a16="http://schemas.microsoft.com/office/drawing/2014/main" val="4011993009"/>
                    </a:ext>
                  </a:extLst>
                </a:gridCol>
                <a:gridCol w="808893">
                  <a:extLst>
                    <a:ext uri="{9D8B030D-6E8A-4147-A177-3AD203B41FA5}">
                      <a16:colId xmlns:a16="http://schemas.microsoft.com/office/drawing/2014/main" val="1617145561"/>
                    </a:ext>
                  </a:extLst>
                </a:gridCol>
                <a:gridCol w="808893">
                  <a:extLst>
                    <a:ext uri="{9D8B030D-6E8A-4147-A177-3AD203B41FA5}">
                      <a16:colId xmlns:a16="http://schemas.microsoft.com/office/drawing/2014/main" val="2744149626"/>
                    </a:ext>
                  </a:extLst>
                </a:gridCol>
                <a:gridCol w="808893">
                  <a:extLst>
                    <a:ext uri="{9D8B030D-6E8A-4147-A177-3AD203B41FA5}">
                      <a16:colId xmlns:a16="http://schemas.microsoft.com/office/drawing/2014/main" val="604648133"/>
                    </a:ext>
                  </a:extLst>
                </a:gridCol>
                <a:gridCol w="808893">
                  <a:extLst>
                    <a:ext uri="{9D8B030D-6E8A-4147-A177-3AD203B41FA5}">
                      <a16:colId xmlns:a16="http://schemas.microsoft.com/office/drawing/2014/main" val="2203910949"/>
                    </a:ext>
                  </a:extLst>
                </a:gridCol>
                <a:gridCol w="808893">
                  <a:extLst>
                    <a:ext uri="{9D8B030D-6E8A-4147-A177-3AD203B41FA5}">
                      <a16:colId xmlns:a16="http://schemas.microsoft.com/office/drawing/2014/main" val="4229186790"/>
                    </a:ext>
                  </a:extLst>
                </a:gridCol>
                <a:gridCol w="808893">
                  <a:extLst>
                    <a:ext uri="{9D8B030D-6E8A-4147-A177-3AD203B41FA5}">
                      <a16:colId xmlns:a16="http://schemas.microsoft.com/office/drawing/2014/main" val="1478450777"/>
                    </a:ext>
                  </a:extLst>
                </a:gridCol>
                <a:gridCol w="808893">
                  <a:extLst>
                    <a:ext uri="{9D8B030D-6E8A-4147-A177-3AD203B41FA5}">
                      <a16:colId xmlns:a16="http://schemas.microsoft.com/office/drawing/2014/main" val="300057895"/>
                    </a:ext>
                  </a:extLst>
                </a:gridCol>
                <a:gridCol w="808893">
                  <a:extLst>
                    <a:ext uri="{9D8B030D-6E8A-4147-A177-3AD203B41FA5}">
                      <a16:colId xmlns:a16="http://schemas.microsoft.com/office/drawing/2014/main" val="26254087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475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A(10)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866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B(8)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033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C(1)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020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D(1)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59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E(3)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878681"/>
                  </a:ext>
                </a:extLst>
              </a:tr>
            </a:tbl>
          </a:graphicData>
        </a:graphic>
      </p:graphicFrame>
      <p:sp>
        <p:nvSpPr>
          <p:cNvPr id="6" name="箭號: 向右 5">
            <a:extLst>
              <a:ext uri="{FF2B5EF4-FFF2-40B4-BE49-F238E27FC236}">
                <a16:creationId xmlns:a16="http://schemas.microsoft.com/office/drawing/2014/main" id="{73D7B0B4-3EF5-7782-24AA-C655B1641B07}"/>
              </a:ext>
            </a:extLst>
          </p:cNvPr>
          <p:cNvSpPr/>
          <p:nvPr/>
        </p:nvSpPr>
        <p:spPr>
          <a:xfrm>
            <a:off x="9725891" y="2235316"/>
            <a:ext cx="1627909" cy="35329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" name="箭號: 向右 6">
            <a:extLst>
              <a:ext uri="{FF2B5EF4-FFF2-40B4-BE49-F238E27FC236}">
                <a16:creationId xmlns:a16="http://schemas.microsoft.com/office/drawing/2014/main" id="{B6FD0A1A-E49A-F71C-E102-61D08165E70C}"/>
              </a:ext>
            </a:extLst>
          </p:cNvPr>
          <p:cNvSpPr/>
          <p:nvPr/>
        </p:nvSpPr>
        <p:spPr>
          <a:xfrm>
            <a:off x="8097982" y="2588607"/>
            <a:ext cx="3255818" cy="35329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8" name="箭號: 向右 7">
            <a:extLst>
              <a:ext uri="{FF2B5EF4-FFF2-40B4-BE49-F238E27FC236}">
                <a16:creationId xmlns:a16="http://schemas.microsoft.com/office/drawing/2014/main" id="{E56CE302-6C56-F53E-4B6E-FE0ADA984EB1}"/>
              </a:ext>
            </a:extLst>
          </p:cNvPr>
          <p:cNvSpPr/>
          <p:nvPr/>
        </p:nvSpPr>
        <p:spPr>
          <a:xfrm>
            <a:off x="1631373" y="2938145"/>
            <a:ext cx="831272" cy="35329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9" name="箭號: 向右 8">
            <a:extLst>
              <a:ext uri="{FF2B5EF4-FFF2-40B4-BE49-F238E27FC236}">
                <a16:creationId xmlns:a16="http://schemas.microsoft.com/office/drawing/2014/main" id="{47632025-CB98-65CE-7D51-0FCCE8DEE184}"/>
              </a:ext>
            </a:extLst>
          </p:cNvPr>
          <p:cNvSpPr/>
          <p:nvPr/>
        </p:nvSpPr>
        <p:spPr>
          <a:xfrm>
            <a:off x="4100945" y="3697374"/>
            <a:ext cx="2403764" cy="35329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箭號: 向右 9">
            <a:extLst>
              <a:ext uri="{FF2B5EF4-FFF2-40B4-BE49-F238E27FC236}">
                <a16:creationId xmlns:a16="http://schemas.microsoft.com/office/drawing/2014/main" id="{D6AA1643-6479-7205-FF10-B89930E7902E}"/>
              </a:ext>
            </a:extLst>
          </p:cNvPr>
          <p:cNvSpPr/>
          <p:nvPr/>
        </p:nvSpPr>
        <p:spPr>
          <a:xfrm>
            <a:off x="5694218" y="3319636"/>
            <a:ext cx="810491" cy="35329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1" name="箭號: 向右 10">
            <a:extLst>
              <a:ext uri="{FF2B5EF4-FFF2-40B4-BE49-F238E27FC236}">
                <a16:creationId xmlns:a16="http://schemas.microsoft.com/office/drawing/2014/main" id="{D43FDB0E-77A2-3B88-3B84-5954401681F8}"/>
              </a:ext>
            </a:extLst>
          </p:cNvPr>
          <p:cNvSpPr/>
          <p:nvPr/>
        </p:nvSpPr>
        <p:spPr>
          <a:xfrm>
            <a:off x="2462645" y="2938145"/>
            <a:ext cx="831272" cy="35329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3" name="箭號: 向右 12">
            <a:extLst>
              <a:ext uri="{FF2B5EF4-FFF2-40B4-BE49-F238E27FC236}">
                <a16:creationId xmlns:a16="http://schemas.microsoft.com/office/drawing/2014/main" id="{0F95093C-A5B3-5A76-91FA-5D8C6A8C6636}"/>
              </a:ext>
            </a:extLst>
          </p:cNvPr>
          <p:cNvSpPr/>
          <p:nvPr/>
        </p:nvSpPr>
        <p:spPr>
          <a:xfrm>
            <a:off x="6504709" y="3319635"/>
            <a:ext cx="831272" cy="35329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4" name="箭號: 向右 13">
            <a:extLst>
              <a:ext uri="{FF2B5EF4-FFF2-40B4-BE49-F238E27FC236}">
                <a16:creationId xmlns:a16="http://schemas.microsoft.com/office/drawing/2014/main" id="{13171D64-958B-CEA3-EF22-A4A6344AC7DF}"/>
              </a:ext>
            </a:extLst>
          </p:cNvPr>
          <p:cNvSpPr/>
          <p:nvPr/>
        </p:nvSpPr>
        <p:spPr>
          <a:xfrm>
            <a:off x="6504709" y="3721821"/>
            <a:ext cx="831272" cy="35329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5" name="箭號: 向右 14">
            <a:extLst>
              <a:ext uri="{FF2B5EF4-FFF2-40B4-BE49-F238E27FC236}">
                <a16:creationId xmlns:a16="http://schemas.microsoft.com/office/drawing/2014/main" id="{2271A1ED-6646-F972-18E0-544B0880D4B7}"/>
              </a:ext>
            </a:extLst>
          </p:cNvPr>
          <p:cNvSpPr/>
          <p:nvPr/>
        </p:nvSpPr>
        <p:spPr>
          <a:xfrm>
            <a:off x="3221183" y="2938145"/>
            <a:ext cx="831272" cy="35329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C1AD179D-D9B0-BA5C-3958-E1B363C66A3F}"/>
              </a:ext>
            </a:extLst>
          </p:cNvPr>
          <p:cNvSpPr/>
          <p:nvPr/>
        </p:nvSpPr>
        <p:spPr>
          <a:xfrm>
            <a:off x="7335981" y="3331208"/>
            <a:ext cx="831272" cy="35329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7" name="箭號: 向右 16">
            <a:extLst>
              <a:ext uri="{FF2B5EF4-FFF2-40B4-BE49-F238E27FC236}">
                <a16:creationId xmlns:a16="http://schemas.microsoft.com/office/drawing/2014/main" id="{CC0B8BBE-BD1B-82B7-C2F2-7DA88555A8EA}"/>
              </a:ext>
            </a:extLst>
          </p:cNvPr>
          <p:cNvSpPr/>
          <p:nvPr/>
        </p:nvSpPr>
        <p:spPr>
          <a:xfrm>
            <a:off x="7322128" y="3703811"/>
            <a:ext cx="831272" cy="35329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8" name="箭號: 向右 17">
            <a:extLst>
              <a:ext uri="{FF2B5EF4-FFF2-40B4-BE49-F238E27FC236}">
                <a16:creationId xmlns:a16="http://schemas.microsoft.com/office/drawing/2014/main" id="{644D5296-85BA-7C9D-7A54-942FF05AD645}"/>
              </a:ext>
            </a:extLst>
          </p:cNvPr>
          <p:cNvSpPr/>
          <p:nvPr/>
        </p:nvSpPr>
        <p:spPr>
          <a:xfrm>
            <a:off x="4052455" y="2938145"/>
            <a:ext cx="831272" cy="35329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19" name="箭號: 向右 18">
            <a:extLst>
              <a:ext uri="{FF2B5EF4-FFF2-40B4-BE49-F238E27FC236}">
                <a16:creationId xmlns:a16="http://schemas.microsoft.com/office/drawing/2014/main" id="{CCED398C-0F31-717D-A2CF-AF7A54B48D9A}"/>
              </a:ext>
            </a:extLst>
          </p:cNvPr>
          <p:cNvSpPr/>
          <p:nvPr/>
        </p:nvSpPr>
        <p:spPr>
          <a:xfrm>
            <a:off x="8167253" y="3331208"/>
            <a:ext cx="831272" cy="35329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20" name="箭號: 向右 19">
            <a:extLst>
              <a:ext uri="{FF2B5EF4-FFF2-40B4-BE49-F238E27FC236}">
                <a16:creationId xmlns:a16="http://schemas.microsoft.com/office/drawing/2014/main" id="{0375CEF4-9B2F-19EF-BC13-556B54524E6E}"/>
              </a:ext>
            </a:extLst>
          </p:cNvPr>
          <p:cNvSpPr/>
          <p:nvPr/>
        </p:nvSpPr>
        <p:spPr>
          <a:xfrm>
            <a:off x="8153400" y="3703811"/>
            <a:ext cx="831272" cy="35329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21" name="箭號: 向右 20">
            <a:extLst>
              <a:ext uri="{FF2B5EF4-FFF2-40B4-BE49-F238E27FC236}">
                <a16:creationId xmlns:a16="http://schemas.microsoft.com/office/drawing/2014/main" id="{AFB7AA79-D52A-477E-9930-94B5FA7671E2}"/>
              </a:ext>
            </a:extLst>
          </p:cNvPr>
          <p:cNvSpPr/>
          <p:nvPr/>
        </p:nvSpPr>
        <p:spPr>
          <a:xfrm>
            <a:off x="4894118" y="2947236"/>
            <a:ext cx="831272" cy="35329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22" name="箭號: 向右 21">
            <a:extLst>
              <a:ext uri="{FF2B5EF4-FFF2-40B4-BE49-F238E27FC236}">
                <a16:creationId xmlns:a16="http://schemas.microsoft.com/office/drawing/2014/main" id="{D9CECA87-8278-051C-0569-D722A649A353}"/>
              </a:ext>
            </a:extLst>
          </p:cNvPr>
          <p:cNvSpPr/>
          <p:nvPr/>
        </p:nvSpPr>
        <p:spPr>
          <a:xfrm>
            <a:off x="9008916" y="3340299"/>
            <a:ext cx="831272" cy="35329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23" name="箭號: 向右 22">
            <a:extLst>
              <a:ext uri="{FF2B5EF4-FFF2-40B4-BE49-F238E27FC236}">
                <a16:creationId xmlns:a16="http://schemas.microsoft.com/office/drawing/2014/main" id="{A68F1AB8-B97D-B325-8C4F-1A5AAE490BE1}"/>
              </a:ext>
            </a:extLst>
          </p:cNvPr>
          <p:cNvSpPr/>
          <p:nvPr/>
        </p:nvSpPr>
        <p:spPr>
          <a:xfrm>
            <a:off x="8995063" y="3712902"/>
            <a:ext cx="831272" cy="35329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24" name="箭號: 向右 23">
            <a:extLst>
              <a:ext uri="{FF2B5EF4-FFF2-40B4-BE49-F238E27FC236}">
                <a16:creationId xmlns:a16="http://schemas.microsoft.com/office/drawing/2014/main" id="{B6F057B9-CECF-4563-3698-06BBCD88D762}"/>
              </a:ext>
            </a:extLst>
          </p:cNvPr>
          <p:cNvSpPr/>
          <p:nvPr/>
        </p:nvSpPr>
        <p:spPr>
          <a:xfrm>
            <a:off x="5725390" y="2947236"/>
            <a:ext cx="831272" cy="35329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25" name="箭號: 向右 24">
            <a:extLst>
              <a:ext uri="{FF2B5EF4-FFF2-40B4-BE49-F238E27FC236}">
                <a16:creationId xmlns:a16="http://schemas.microsoft.com/office/drawing/2014/main" id="{AD95F34D-8C94-44A0-C32B-1D8F4B20ADC0}"/>
              </a:ext>
            </a:extLst>
          </p:cNvPr>
          <p:cNvSpPr/>
          <p:nvPr/>
        </p:nvSpPr>
        <p:spPr>
          <a:xfrm>
            <a:off x="9840188" y="3340299"/>
            <a:ext cx="831272" cy="35329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26" name="箭號: 向右 25">
            <a:extLst>
              <a:ext uri="{FF2B5EF4-FFF2-40B4-BE49-F238E27FC236}">
                <a16:creationId xmlns:a16="http://schemas.microsoft.com/office/drawing/2014/main" id="{2F479F0A-4E9D-F2E9-9276-756A5E5CCE89}"/>
              </a:ext>
            </a:extLst>
          </p:cNvPr>
          <p:cNvSpPr/>
          <p:nvPr/>
        </p:nvSpPr>
        <p:spPr>
          <a:xfrm>
            <a:off x="9826335" y="3712902"/>
            <a:ext cx="831272" cy="35329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27" name="箭號: 向右 26">
            <a:extLst>
              <a:ext uri="{FF2B5EF4-FFF2-40B4-BE49-F238E27FC236}">
                <a16:creationId xmlns:a16="http://schemas.microsoft.com/office/drawing/2014/main" id="{E4ED3C60-E42E-2923-0575-DA191387D1BA}"/>
              </a:ext>
            </a:extLst>
          </p:cNvPr>
          <p:cNvSpPr/>
          <p:nvPr/>
        </p:nvSpPr>
        <p:spPr>
          <a:xfrm>
            <a:off x="6535881" y="2959533"/>
            <a:ext cx="831272" cy="35329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28" name="箭號: 向右 27">
            <a:extLst>
              <a:ext uri="{FF2B5EF4-FFF2-40B4-BE49-F238E27FC236}">
                <a16:creationId xmlns:a16="http://schemas.microsoft.com/office/drawing/2014/main" id="{2950F57E-8494-6241-75BF-F9606B4AB6CF}"/>
              </a:ext>
            </a:extLst>
          </p:cNvPr>
          <p:cNvSpPr/>
          <p:nvPr/>
        </p:nvSpPr>
        <p:spPr>
          <a:xfrm>
            <a:off x="10650679" y="3352596"/>
            <a:ext cx="831272" cy="35329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29" name="箭號: 向右 28">
            <a:extLst>
              <a:ext uri="{FF2B5EF4-FFF2-40B4-BE49-F238E27FC236}">
                <a16:creationId xmlns:a16="http://schemas.microsoft.com/office/drawing/2014/main" id="{85678D66-9625-6371-6FD7-7317103C1779}"/>
              </a:ext>
            </a:extLst>
          </p:cNvPr>
          <p:cNvSpPr/>
          <p:nvPr/>
        </p:nvSpPr>
        <p:spPr>
          <a:xfrm>
            <a:off x="10636826" y="3725199"/>
            <a:ext cx="831272" cy="35329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31" name="Rectangle 2">
            <a:extLst>
              <a:ext uri="{FF2B5EF4-FFF2-40B4-BE49-F238E27FC236}">
                <a16:creationId xmlns:a16="http://schemas.microsoft.com/office/drawing/2014/main" id="{18FA8CE1-56B1-2B05-52AD-28D471C8C3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1716" y="4863880"/>
            <a:ext cx="10422084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enlo"/>
              </a:rPr>
              <a:t>Input:</a:t>
            </a:r>
            <a:r>
              <a: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enlo"/>
              </a:rPr>
              <a:t> target = 12, position = [10,8,0,5,3], speed = [2,4,1,1,3] </a:t>
            </a:r>
            <a:r>
              <a:rPr kumimoji="0" lang="zh-TW" altLang="zh-TW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enlo"/>
              </a:rPr>
              <a:t>Output:</a:t>
            </a:r>
            <a:r>
              <a: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enlo"/>
              </a:rPr>
              <a:t> 3</a:t>
            </a:r>
            <a:r>
              <a: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5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5889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504E16-36B8-826E-6C5D-456D7AD11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33D7885B-BEFE-C65C-AED7-111E25F4A8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1076801"/>
              </p:ext>
            </p:extLst>
          </p:nvPr>
        </p:nvGraphicFramePr>
        <p:xfrm>
          <a:off x="838200" y="671080"/>
          <a:ext cx="10515596" cy="25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114">
                  <a:extLst>
                    <a:ext uri="{9D8B030D-6E8A-4147-A177-3AD203B41FA5}">
                      <a16:colId xmlns:a16="http://schemas.microsoft.com/office/drawing/2014/main" val="3161628783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2441029928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2410396309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2804799679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4011993009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1617145561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2744149626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604648133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2203910949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4229186790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2681634085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1281449962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1049569530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4062709416"/>
                    </a:ext>
                  </a:extLst>
                </a:gridCol>
              </a:tblGrid>
              <a:tr h="366905"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475192"/>
                  </a:ext>
                </a:extLst>
              </a:tr>
              <a:tr h="366905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(10-4)/8=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A(8)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866448"/>
                  </a:ext>
                </a:extLst>
              </a:tr>
              <a:tr h="366905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(10-4)/3=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B(3)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033470"/>
                  </a:ext>
                </a:extLst>
              </a:tr>
              <a:tr h="366905">
                <a:tc gridSpan="4">
                  <a:txBody>
                    <a:bodyPr/>
                    <a:lstStyle/>
                    <a:p>
                      <a:r>
                        <a:rPr lang="en-US" altLang="zh-TW" dirty="0"/>
                        <a:t>(10-4)/7=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C(7)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020646"/>
                  </a:ext>
                </a:extLst>
              </a:tr>
              <a:tr h="366905">
                <a:tc gridSpan="4">
                  <a:txBody>
                    <a:bodyPr/>
                    <a:lstStyle/>
                    <a:p>
                      <a:r>
                        <a:rPr lang="en-US" altLang="zh-TW" dirty="0"/>
                        <a:t>(10-4)/4=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US" altLang="zh-TW" dirty="0"/>
                        <a:t>10-4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D(4)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59219"/>
                  </a:ext>
                </a:extLst>
              </a:tr>
              <a:tr h="366905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(10-4)/6=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E(6)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878681"/>
                  </a:ext>
                </a:extLst>
              </a:tr>
              <a:tr h="366905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(10-4)/5=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F(5)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123206"/>
                  </a:ext>
                </a:extLst>
              </a:tr>
            </a:tbl>
          </a:graphicData>
        </a:graphic>
      </p:graphicFrame>
      <p:sp>
        <p:nvSpPr>
          <p:cNvPr id="6" name="箭號: 向右 5">
            <a:extLst>
              <a:ext uri="{FF2B5EF4-FFF2-40B4-BE49-F238E27FC236}">
                <a16:creationId xmlns:a16="http://schemas.microsoft.com/office/drawing/2014/main" id="{2F8B8EA8-6B51-30BD-E6DE-8E9B5A442A91}"/>
              </a:ext>
            </a:extLst>
          </p:cNvPr>
          <p:cNvSpPr/>
          <p:nvPr/>
        </p:nvSpPr>
        <p:spPr>
          <a:xfrm>
            <a:off x="4608945" y="1050233"/>
            <a:ext cx="5938982" cy="35329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7" name="箭號: 向右 6">
            <a:extLst>
              <a:ext uri="{FF2B5EF4-FFF2-40B4-BE49-F238E27FC236}">
                <a16:creationId xmlns:a16="http://schemas.microsoft.com/office/drawing/2014/main" id="{4DBA219E-D472-8A0A-FC08-59F91AC4970C}"/>
              </a:ext>
            </a:extLst>
          </p:cNvPr>
          <p:cNvSpPr/>
          <p:nvPr/>
        </p:nvSpPr>
        <p:spPr>
          <a:xfrm>
            <a:off x="4608945" y="1429386"/>
            <a:ext cx="2189019" cy="35329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8" name="箭號: 向右 7">
            <a:extLst>
              <a:ext uri="{FF2B5EF4-FFF2-40B4-BE49-F238E27FC236}">
                <a16:creationId xmlns:a16="http://schemas.microsoft.com/office/drawing/2014/main" id="{31458DC1-CF9E-8019-AFF6-6C387FD73462}"/>
              </a:ext>
            </a:extLst>
          </p:cNvPr>
          <p:cNvSpPr/>
          <p:nvPr/>
        </p:nvSpPr>
        <p:spPr>
          <a:xfrm>
            <a:off x="4608944" y="1808539"/>
            <a:ext cx="5218547" cy="35329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9" name="箭號: 向右 8">
            <a:extLst>
              <a:ext uri="{FF2B5EF4-FFF2-40B4-BE49-F238E27FC236}">
                <a16:creationId xmlns:a16="http://schemas.microsoft.com/office/drawing/2014/main" id="{73EEE7AB-F703-F01B-AA76-9EFD27B34F10}"/>
              </a:ext>
            </a:extLst>
          </p:cNvPr>
          <p:cNvSpPr/>
          <p:nvPr/>
        </p:nvSpPr>
        <p:spPr>
          <a:xfrm>
            <a:off x="4608944" y="2187692"/>
            <a:ext cx="2974112" cy="35329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10" name="箭號: 向右 9">
            <a:extLst>
              <a:ext uri="{FF2B5EF4-FFF2-40B4-BE49-F238E27FC236}">
                <a16:creationId xmlns:a16="http://schemas.microsoft.com/office/drawing/2014/main" id="{2898A7EB-492D-69EF-DFE1-38B23AF166A1}"/>
              </a:ext>
            </a:extLst>
          </p:cNvPr>
          <p:cNvSpPr/>
          <p:nvPr/>
        </p:nvSpPr>
        <p:spPr>
          <a:xfrm>
            <a:off x="4604323" y="2523977"/>
            <a:ext cx="4475021" cy="35329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12" name="箭號: 向右 11">
            <a:extLst>
              <a:ext uri="{FF2B5EF4-FFF2-40B4-BE49-F238E27FC236}">
                <a16:creationId xmlns:a16="http://schemas.microsoft.com/office/drawing/2014/main" id="{90D8C4F9-EE23-A335-4F33-23C7BF6DB924}"/>
              </a:ext>
            </a:extLst>
          </p:cNvPr>
          <p:cNvSpPr/>
          <p:nvPr/>
        </p:nvSpPr>
        <p:spPr>
          <a:xfrm>
            <a:off x="4604323" y="2870563"/>
            <a:ext cx="3726877" cy="35329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7477DC6-5AE1-DB71-1AFD-7A4486BCAC2D}"/>
              </a:ext>
            </a:extLst>
          </p:cNvPr>
          <p:cNvSpPr/>
          <p:nvPr/>
        </p:nvSpPr>
        <p:spPr>
          <a:xfrm>
            <a:off x="8368145" y="655519"/>
            <a:ext cx="711199" cy="25683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4076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716</TotalTime>
  <Words>565</Words>
  <Application>Microsoft Office PowerPoint</Application>
  <PresentationFormat>寬螢幕</PresentationFormat>
  <Paragraphs>238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-apple-system</vt:lpstr>
      <vt:lpstr>Arial Unicode MS</vt:lpstr>
      <vt:lpstr>Arial</vt:lpstr>
      <vt:lpstr>Calibri</vt:lpstr>
      <vt:lpstr>Calibri Light</vt:lpstr>
      <vt:lpstr>Office 佈景主題</vt:lpstr>
      <vt:lpstr>853. Car Fleet</vt:lpstr>
      <vt:lpstr>PowerPoint 簡報</vt:lpstr>
      <vt:lpstr>If A(2) &lt; B(4) push B(4)</vt:lpstr>
      <vt:lpstr>If A(2) &lt; D(1) push D(1)</vt:lpstr>
      <vt:lpstr>If D(1) &lt; E(3) push E(3) </vt:lpstr>
      <vt:lpstr>If D(1) &lt; C(1) push C(1) 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853. Car Fleet</dc:title>
  <dc:creator>Bacchus</dc:creator>
  <cp:lastModifiedBy>Bacchus</cp:lastModifiedBy>
  <cp:revision>5</cp:revision>
  <dcterms:created xsi:type="dcterms:W3CDTF">2023-08-15T03:52:33Z</dcterms:created>
  <dcterms:modified xsi:type="dcterms:W3CDTF">2023-08-17T03:20:41Z</dcterms:modified>
</cp:coreProperties>
</file>