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sNhpVA/bvuFARYZLrXYZipLqy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d8347c06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d8347c0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d8347c06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d8347c0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8347c06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8347c0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d8347c0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3d8347c06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d8347c0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3d8347c06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mid_ver &gt;= right_ver &amp;&amp; mid_ver &gt;= left_ver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(中間大兩邊小)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d8347c06e_0_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3d8347c06e_0_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=4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457200" y="1600201"/>
            <a:ext cx="8615394" cy="1400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</a:pPr>
            <a:r>
              <a:rPr lang="en-US" sz="8000"/>
              <a:t>nums</a:t>
            </a:r>
            <a:r>
              <a:rPr lang="en-US" sz="6000"/>
              <a:t> = [4,5,6,7,0,1,2]</a:t>
            </a:r>
            <a:endParaRPr sz="6000"/>
          </a:p>
        </p:txBody>
      </p:sp>
      <p:sp>
        <p:nvSpPr>
          <p:cNvPr id="164" name="Google Shape;164;p4"/>
          <p:cNvSpPr/>
          <p:nvPr/>
        </p:nvSpPr>
        <p:spPr>
          <a:xfrm>
            <a:off x="7429520" y="2643182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3929058" y="278605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5715008" y="2714620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=4</a:t>
            </a:r>
            <a:endParaRPr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457200" y="1600201"/>
            <a:ext cx="8615394" cy="1400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</a:pPr>
            <a:r>
              <a:rPr lang="en-US" sz="8000"/>
              <a:t>nums</a:t>
            </a:r>
            <a:r>
              <a:rPr lang="en-US" sz="6000"/>
              <a:t> = [4,5,6,7,0,1,2]</a:t>
            </a:r>
            <a:endParaRPr sz="6000"/>
          </a:p>
        </p:txBody>
      </p:sp>
      <p:sp>
        <p:nvSpPr>
          <p:cNvPr id="173" name="Google Shape;173;p5"/>
          <p:cNvSpPr/>
          <p:nvPr/>
        </p:nvSpPr>
        <p:spPr>
          <a:xfrm>
            <a:off x="7429520" y="2643182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6215074" y="2714620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6786578" y="2714620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=4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457200" y="1600201"/>
            <a:ext cx="8615394" cy="1400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</a:pPr>
            <a:r>
              <a:rPr lang="en-US" sz="8000"/>
              <a:t>nums</a:t>
            </a:r>
            <a:r>
              <a:rPr lang="en-US" sz="6000"/>
              <a:t> = [4,5,6,7,0,1,2]</a:t>
            </a:r>
            <a:endParaRPr sz="6000"/>
          </a:p>
        </p:txBody>
      </p:sp>
      <p:sp>
        <p:nvSpPr>
          <p:cNvPr id="182" name="Google Shape;182;p6"/>
          <p:cNvSpPr/>
          <p:nvPr/>
        </p:nvSpPr>
        <p:spPr>
          <a:xfrm>
            <a:off x="6929454" y="2714620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6286512" y="2714620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6286512" y="3714752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=7</a:t>
            </a:r>
            <a:endParaRPr/>
          </a:p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457200" y="1600201"/>
            <a:ext cx="8615394" cy="1400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</a:pPr>
            <a:r>
              <a:rPr lang="en-US" sz="8000"/>
              <a:t>nums</a:t>
            </a:r>
            <a:r>
              <a:rPr lang="en-US" sz="6000"/>
              <a:t> = [0,1,2,4,5,6,7]</a:t>
            </a:r>
            <a:endParaRPr sz="6000"/>
          </a:p>
        </p:txBody>
      </p:sp>
      <p:sp>
        <p:nvSpPr>
          <p:cNvPr id="191" name="Google Shape;191;p7"/>
          <p:cNvSpPr/>
          <p:nvPr/>
        </p:nvSpPr>
        <p:spPr>
          <a:xfrm>
            <a:off x="7429520" y="2714620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3857620" y="278605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5643570" y="2714620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=7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457200" y="1600201"/>
            <a:ext cx="8615394" cy="1400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</a:pPr>
            <a:r>
              <a:rPr lang="en-US" sz="8000"/>
              <a:t>nums</a:t>
            </a:r>
            <a:r>
              <a:rPr lang="en-US" sz="6000"/>
              <a:t> = [0,1,2,4,5,6,7]</a:t>
            </a:r>
            <a:endParaRPr sz="6000"/>
          </a:p>
        </p:txBody>
      </p:sp>
      <p:sp>
        <p:nvSpPr>
          <p:cNvPr id="200" name="Google Shape;200;p8"/>
          <p:cNvSpPr/>
          <p:nvPr/>
        </p:nvSpPr>
        <p:spPr>
          <a:xfrm>
            <a:off x="5715008" y="278605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3857620" y="278605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000628" y="278605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=7</a:t>
            </a:r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457200" y="1600201"/>
            <a:ext cx="8615394" cy="1400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</a:pPr>
            <a:r>
              <a:rPr lang="en-US" sz="8000"/>
              <a:t>nums</a:t>
            </a:r>
            <a:r>
              <a:rPr lang="en-US" sz="6000"/>
              <a:t> = [0,1,2,4,5,6,7]</a:t>
            </a:r>
            <a:endParaRPr sz="6000"/>
          </a:p>
        </p:txBody>
      </p:sp>
      <p:sp>
        <p:nvSpPr>
          <p:cNvPr id="209" name="Google Shape;209;p9"/>
          <p:cNvSpPr/>
          <p:nvPr/>
        </p:nvSpPr>
        <p:spPr>
          <a:xfrm>
            <a:off x="4572000" y="278605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3857620" y="278605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3857620" y="3786190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=3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1"/>
            <a:ext cx="6472254" cy="1042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 sz="6000"/>
              <a:t>nums = [3,4,5,1,2]</a:t>
            </a:r>
            <a:endParaRPr sz="6000"/>
          </a:p>
        </p:txBody>
      </p:sp>
      <p:sp>
        <p:nvSpPr>
          <p:cNvPr id="92" name="Google Shape;92;p2"/>
          <p:cNvSpPr/>
          <p:nvPr/>
        </p:nvSpPr>
        <p:spPr>
          <a:xfrm>
            <a:off x="5643570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357554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4500562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=3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457200" y="1600201"/>
            <a:ext cx="6472254" cy="1042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 sz="6000"/>
              <a:t>nums = [3,4,5,1,2]</a:t>
            </a:r>
            <a:endParaRPr sz="6000"/>
          </a:p>
        </p:txBody>
      </p:sp>
      <p:sp>
        <p:nvSpPr>
          <p:cNvPr id="101" name="Google Shape;101;p3"/>
          <p:cNvSpPr/>
          <p:nvPr/>
        </p:nvSpPr>
        <p:spPr>
          <a:xfrm>
            <a:off x="5643570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4429124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072066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d8347c06e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3d8347c06e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mid_ver &lt;= right_ver &amp;&amp;  mid_ver &lt;= left_ver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>
                <a:solidFill>
                  <a:srgbClr val="888888"/>
                </a:solidFill>
              </a:rPr>
              <a:t>(中間小兩邊大)</a:t>
            </a:r>
            <a:endParaRPr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=4</a:t>
            </a:r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457200" y="1600201"/>
            <a:ext cx="6472254" cy="1042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 sz="6000"/>
              <a:t>nums = [4,5,1,2,3]</a:t>
            </a:r>
            <a:endParaRPr sz="6000"/>
          </a:p>
        </p:txBody>
      </p:sp>
      <p:sp>
        <p:nvSpPr>
          <p:cNvPr id="116" name="Google Shape;116;p10"/>
          <p:cNvSpPr/>
          <p:nvPr/>
        </p:nvSpPr>
        <p:spPr>
          <a:xfrm>
            <a:off x="5643570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3357554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4500562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=4</a:t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457200" y="1600201"/>
            <a:ext cx="6472254" cy="1042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 sz="6000"/>
              <a:t>nums = [4,5,1,2,3]</a:t>
            </a:r>
            <a:endParaRPr sz="6000"/>
          </a:p>
        </p:txBody>
      </p:sp>
      <p:sp>
        <p:nvSpPr>
          <p:cNvPr id="125" name="Google Shape;125;p11"/>
          <p:cNvSpPr/>
          <p:nvPr/>
        </p:nvSpPr>
        <p:spPr>
          <a:xfrm>
            <a:off x="5143504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3857620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4500562" y="2428868"/>
            <a:ext cx="785818" cy="928694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8347c06e_0_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3d8347c06e_0_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mid_ver &lt;= right_ver &amp;&amp;  mid_ver &gt;= left_ver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(左小右大)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d8347c06e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=4</a:t>
            </a:r>
            <a:endParaRPr/>
          </a:p>
        </p:txBody>
      </p:sp>
      <p:sp>
        <p:nvSpPr>
          <p:cNvPr id="139" name="Google Shape;139;g23d8347c06e_0_12"/>
          <p:cNvSpPr txBox="1"/>
          <p:nvPr>
            <p:ph idx="1" type="body"/>
          </p:nvPr>
        </p:nvSpPr>
        <p:spPr>
          <a:xfrm>
            <a:off x="457200" y="1600201"/>
            <a:ext cx="6472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 sz="6000"/>
              <a:t>nums = [4,5,1,2,3]</a:t>
            </a:r>
            <a:endParaRPr sz="6000"/>
          </a:p>
        </p:txBody>
      </p:sp>
      <p:sp>
        <p:nvSpPr>
          <p:cNvPr id="140" name="Google Shape;140;g23d8347c06e_0_12"/>
          <p:cNvSpPr/>
          <p:nvPr/>
        </p:nvSpPr>
        <p:spPr>
          <a:xfrm>
            <a:off x="5643570" y="2428868"/>
            <a:ext cx="785700" cy="928800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3d8347c06e_0_12"/>
          <p:cNvSpPr/>
          <p:nvPr/>
        </p:nvSpPr>
        <p:spPr>
          <a:xfrm>
            <a:off x="3357554" y="2428868"/>
            <a:ext cx="785700" cy="928800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3d8347c06e_0_12"/>
          <p:cNvSpPr/>
          <p:nvPr/>
        </p:nvSpPr>
        <p:spPr>
          <a:xfrm>
            <a:off x="4500562" y="2428868"/>
            <a:ext cx="785700" cy="928800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d8347c06e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=4</a:t>
            </a:r>
            <a:endParaRPr/>
          </a:p>
        </p:txBody>
      </p:sp>
      <p:sp>
        <p:nvSpPr>
          <p:cNvPr id="148" name="Google Shape;148;g23d8347c06e_0_20"/>
          <p:cNvSpPr txBox="1"/>
          <p:nvPr>
            <p:ph idx="1" type="body"/>
          </p:nvPr>
        </p:nvSpPr>
        <p:spPr>
          <a:xfrm>
            <a:off x="457200" y="1600201"/>
            <a:ext cx="6472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 sz="6000"/>
              <a:t>nums = [4,5,1,2,3]</a:t>
            </a:r>
            <a:endParaRPr sz="6000"/>
          </a:p>
        </p:txBody>
      </p:sp>
      <p:sp>
        <p:nvSpPr>
          <p:cNvPr id="149" name="Google Shape;149;g23d8347c06e_0_20"/>
          <p:cNvSpPr/>
          <p:nvPr/>
        </p:nvSpPr>
        <p:spPr>
          <a:xfrm>
            <a:off x="5143504" y="2428868"/>
            <a:ext cx="785700" cy="928800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3d8347c06e_0_20"/>
          <p:cNvSpPr/>
          <p:nvPr/>
        </p:nvSpPr>
        <p:spPr>
          <a:xfrm>
            <a:off x="3857620" y="2428868"/>
            <a:ext cx="785700" cy="928800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3d8347c06e_0_20"/>
          <p:cNvSpPr/>
          <p:nvPr/>
        </p:nvSpPr>
        <p:spPr>
          <a:xfrm>
            <a:off x="4500562" y="2428868"/>
            <a:ext cx="785700" cy="928800"/>
          </a:xfrm>
          <a:prstGeom prst="upArrow">
            <a:avLst>
              <a:gd fmla="val 83863" name="adj1"/>
              <a:gd fmla="val 25449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2023-08-22T15:42:27Z</dcterms:created>
  <dc:creator>user</dc:creator>
</cp:coreProperties>
</file>