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F276A3-8829-44EF-0E16-D172E15F4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61018F7-F479-31A1-5C3D-A6BD7C314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22A9D4-528F-348A-BD0F-61764D27F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9ED5-64DE-472C-A4DA-C7F623D5CA1F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090839-0C49-DD6F-AD41-F220116E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020575-80C9-5783-D7CB-74824207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6FBB-9AD5-4336-83A0-71FA1DAEC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92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954F5A-055B-4A57-03AE-BC4D8A86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01FCDB-C393-D2B4-3BCF-9ED25CCC4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04253C-FE6A-48DA-7CDA-62DC21BA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9ED5-64DE-472C-A4DA-C7F623D5CA1F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72AF02-EE4C-6B2B-5319-F1942EF0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5D23F-305C-2A42-DD1A-244B270F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6FBB-9AD5-4336-83A0-71FA1DAEC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26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8BB2D26-4B4F-47AA-2667-FCD14FCBF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7DFEE8D-187B-EBE5-B6A7-E227FF9F6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964891-ACC6-3938-04F7-C8DB7389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9ED5-64DE-472C-A4DA-C7F623D5CA1F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8897DD-7161-6088-FCAE-FB2044AA2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960713-C4D6-D55C-44C0-97B34CF3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6FBB-9AD5-4336-83A0-71FA1DAEC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64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D448E1-575C-056D-44B7-9C424440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95FC7C-DABA-382F-0CB1-EBCF0274F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F50051-D5EA-0FBA-952D-4657152E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9ED5-64DE-472C-A4DA-C7F623D5CA1F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1B9ADE-6B01-E200-0227-50A52CB5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80267C-B7DC-C8D1-BB66-C6CC627B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6FBB-9AD5-4336-83A0-71FA1DAEC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43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EFD156-E319-D5D4-BB66-865E383D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681848-6D2D-7A22-0E96-E108BDEB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351A18-2E88-F567-FC8D-3A48A7C0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9ED5-64DE-472C-A4DA-C7F623D5CA1F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BB3001-9840-A390-F110-D1B80DD24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F2AFF7-54D5-E0BC-3770-392EA569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6FBB-9AD5-4336-83A0-71FA1DAEC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80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A55DF9-F916-D775-0A0B-589DE5A3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C077E8-C7E3-DA64-D03C-D52D8094F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259C0D-F572-A952-AEDD-569CF1D12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D03CCF-8373-D84F-849F-044C7D06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9ED5-64DE-472C-A4DA-C7F623D5CA1F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63ADBF-7C95-7A33-CD92-51B94A59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BA93A2-8288-6B0F-C65F-B5E8C613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6FBB-9AD5-4336-83A0-71FA1DAEC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72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6C170A-0477-E33B-1AD3-F71801610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3146E8-502A-9440-9B8C-639D5CBEB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026548-81D8-0CCE-C0C5-B2A6D0A6E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4531427-CD38-0987-EBBB-D04C53766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33DD525-068E-482C-5F0E-4ECA1B813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4E7EB1E-DA52-FDC6-8FCF-2E72698D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9ED5-64DE-472C-A4DA-C7F623D5CA1F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0F0BBA7-F59C-187B-7A02-47A6C202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DC16E8B-08BE-22A6-0365-BF263D61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6FBB-9AD5-4336-83A0-71FA1DAEC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22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2E3580-F93E-95DD-6055-9EE60F5D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FE7A6FA-D770-624E-D4A6-6B1737AC7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9ED5-64DE-472C-A4DA-C7F623D5CA1F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53D48F-67B3-A54D-1FA0-FA2031F0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E89CCB-4257-F288-AA2C-A9511B28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6FBB-9AD5-4336-83A0-71FA1DAEC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96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17080D3-7064-E43F-3249-F53A842B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9ED5-64DE-472C-A4DA-C7F623D5CA1F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425A434-5C75-11DE-9009-675A3ADC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A3C288-6441-67FC-9974-F55A524B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6FBB-9AD5-4336-83A0-71FA1DAEC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95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0F7B1D-5626-FEFC-2832-ED5C981FC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E59B3D-D069-DB7B-A726-F7755DA85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BCE311-C415-6ADD-6A2B-4515271E2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72088D-3DD5-3494-D6CC-2AACA3D53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9ED5-64DE-472C-A4DA-C7F623D5CA1F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D15A70-3064-92E3-0900-368BABE0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84C2E7-F297-F93D-467C-3A7F8226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6FBB-9AD5-4336-83A0-71FA1DAEC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03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CA640B-A49F-02EC-D334-F4C014D7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299E9FF-3FBA-2338-86B1-F77EAF143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D04811-5A30-FAD4-823C-5AD3D9DF2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3A0774-335E-00CD-45E3-82B6A86A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9ED5-64DE-472C-A4DA-C7F623D5CA1F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10A248-B9CF-BEF2-499E-60B5FDCF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305F19-F9F9-1409-CF59-2EE3A45E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6FBB-9AD5-4336-83A0-71FA1DAEC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09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98613F9-53F7-E307-6DFA-A743807AA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CBC70A-1D70-073E-4667-133A6A9F7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C0C5A2-9E27-BCE2-5219-B39667463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79ED5-64DE-472C-A4DA-C7F623D5CA1F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AEAB81-A795-FDA0-57AA-6248125A8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6F01AA-EB82-ABBA-073E-B6351BDB4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06FBB-9AD5-4336-83A0-71FA1DAEC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89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koko-eating-banana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7F1A63-BF43-CE87-6EDE-6E907C51BC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0" i="0" u="none" strike="noStrike" dirty="0">
                <a:effectLst/>
                <a:latin typeface="-apple-system"/>
                <a:hlinkClick r:id="rId2"/>
              </a:rPr>
              <a:t>875. Koko Eating Bananas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457023-6236-BA75-1AAF-13C5563F4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4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B8C3B5-BB23-A363-7E3A-2B6B2920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0BB6B5-14E8-44CD-04B1-29D9E3F6A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piles =[312884470] h = 312884469</a:t>
            </a:r>
          </a:p>
          <a:p>
            <a:pPr marL="0" indent="0">
              <a:buNone/>
            </a:pPr>
            <a:r>
              <a:rPr lang="en-US" altLang="zh-TW" dirty="0" err="1"/>
              <a:t>left_ver</a:t>
            </a:r>
            <a:r>
              <a:rPr lang="en-US" altLang="zh-TW" dirty="0"/>
              <a:t>=1 </a:t>
            </a:r>
            <a:r>
              <a:rPr lang="en-US" altLang="zh-TW" dirty="0" err="1"/>
              <a:t>mid_var</a:t>
            </a:r>
            <a:r>
              <a:rPr lang="en-US" altLang="zh-TW" dirty="0"/>
              <a:t>=500000000 </a:t>
            </a:r>
            <a:r>
              <a:rPr lang="en-US" altLang="zh-TW" dirty="0" err="1"/>
              <a:t>right_var</a:t>
            </a:r>
            <a:r>
              <a:rPr lang="en-US" altLang="zh-TW" dirty="0"/>
              <a:t>=1000000000….</a:t>
            </a:r>
          </a:p>
          <a:p>
            <a:pPr marL="0" indent="0">
              <a:buNone/>
            </a:pPr>
            <a:r>
              <a:rPr lang="en-US" altLang="zh-TW" dirty="0"/>
              <a:t>...</a:t>
            </a:r>
          </a:p>
          <a:p>
            <a:pPr marL="0" indent="0">
              <a:buNone/>
            </a:pPr>
            <a:r>
              <a:rPr lang="en-US" altLang="zh-TW" dirty="0"/>
              <a:t>…</a:t>
            </a:r>
          </a:p>
          <a:p>
            <a:pPr marL="0" indent="0">
              <a:buNone/>
            </a:pPr>
            <a:r>
              <a:rPr lang="en-US" altLang="zh-TW" dirty="0"/>
              <a:t>…</a:t>
            </a:r>
          </a:p>
          <a:p>
            <a:pPr marL="0" indent="0">
              <a:buNone/>
            </a:pPr>
            <a:r>
              <a:rPr lang="en-US" altLang="zh-TW" dirty="0" err="1"/>
              <a:t>count_hours</a:t>
            </a:r>
            <a:r>
              <a:rPr lang="en-US" altLang="zh-TW" dirty="0"/>
              <a:t>=156442235</a:t>
            </a:r>
          </a:p>
          <a:p>
            <a:pPr marL="0" indent="0">
              <a:buNone/>
            </a:pPr>
            <a:r>
              <a:rPr lang="en-US" altLang="zh-TW" dirty="0" err="1"/>
              <a:t>mid_var</a:t>
            </a:r>
            <a:r>
              <a:rPr lang="en-US" altLang="zh-TW" dirty="0"/>
              <a:t> ==1 : </a:t>
            </a:r>
            <a:r>
              <a:rPr lang="en-US" altLang="zh-TW" dirty="0" err="1"/>
              <a:t>left_ver</a:t>
            </a:r>
            <a:r>
              <a:rPr lang="en-US" altLang="zh-TW" dirty="0"/>
              <a:t>=1 </a:t>
            </a:r>
            <a:r>
              <a:rPr lang="en-US" altLang="zh-TW" dirty="0" err="1"/>
              <a:t>mid_var</a:t>
            </a:r>
            <a:r>
              <a:rPr lang="en-US" altLang="zh-TW" dirty="0"/>
              <a:t>=2 </a:t>
            </a:r>
            <a:r>
              <a:rPr lang="en-US" altLang="zh-TW" dirty="0" err="1"/>
              <a:t>right_var</a:t>
            </a:r>
            <a:r>
              <a:rPr lang="en-US" altLang="zh-TW" dirty="0"/>
              <a:t>=4</a:t>
            </a:r>
          </a:p>
          <a:p>
            <a:pPr marL="0" indent="0">
              <a:buNone/>
            </a:pPr>
            <a:r>
              <a:rPr lang="en-US" altLang="zh-TW" b="0" i="0" dirty="0">
                <a:effectLst/>
                <a:latin typeface="-apple-system"/>
              </a:rPr>
              <a:t>Expected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240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E13387-E970-F2EA-AECD-6F6DD295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03DB53-D015-F0F0-A2C9-EC3632CF4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941802184</a:t>
            </a:r>
          </a:p>
          <a:p>
            <a:pPr marL="0" indent="0">
              <a:buNone/>
            </a:pPr>
            <a:r>
              <a:rPr lang="en-US" altLang="zh-TW" dirty="0"/>
              <a:t>1000000000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7598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361B7-48B9-F383-3CA4-A44CDC64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Initialization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4008C2-3E1F-3B12-B326-EFB53D82C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20743" cy="1788432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sz="7200" dirty="0"/>
              <a:t>piles = [3,6,7,11]</a:t>
            </a:r>
          </a:p>
          <a:p>
            <a:r>
              <a:rPr lang="en-US" altLang="zh-TW" sz="7200" dirty="0"/>
              <a:t>[1,2,3,4,5,6,7,8,9,10,11</a:t>
            </a:r>
            <a:r>
              <a:rPr lang="zh-TW" altLang="en-US" sz="7200" dirty="0"/>
              <a:t> </a:t>
            </a:r>
            <a:r>
              <a:rPr lang="en-US" altLang="zh-TW" sz="7200" dirty="0"/>
              <a:t>]</a:t>
            </a:r>
            <a:endParaRPr lang="zh-TW" altLang="en-US" sz="7200" dirty="0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A464C26C-8C4C-7A69-3F66-8FD3D7F8F76E}"/>
              </a:ext>
            </a:extLst>
          </p:cNvPr>
          <p:cNvSpPr/>
          <p:nvPr/>
        </p:nvSpPr>
        <p:spPr>
          <a:xfrm rot="16200000">
            <a:off x="3573338" y="3935236"/>
            <a:ext cx="1995748" cy="13533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mid_var</a:t>
            </a: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BB08CD0A-E466-01E5-15E8-92A291773B42}"/>
              </a:ext>
            </a:extLst>
          </p:cNvPr>
          <p:cNvSpPr/>
          <p:nvPr/>
        </p:nvSpPr>
        <p:spPr>
          <a:xfrm rot="16200000">
            <a:off x="517022" y="3810049"/>
            <a:ext cx="1995748" cy="13533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left_ver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37ADE9C-03CB-2000-200F-EF5F3661AFA2}"/>
              </a:ext>
            </a:extLst>
          </p:cNvPr>
          <p:cNvSpPr/>
          <p:nvPr/>
        </p:nvSpPr>
        <p:spPr>
          <a:xfrm rot="16200000">
            <a:off x="7138746" y="3810048"/>
            <a:ext cx="1995748" cy="13533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right_var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流程圖: 程序 7">
            <a:extLst>
              <a:ext uri="{FF2B5EF4-FFF2-40B4-BE49-F238E27FC236}">
                <a16:creationId xmlns:a16="http://schemas.microsoft.com/office/drawing/2014/main" id="{1CB19977-2C25-C343-7A69-82F87A113F92}"/>
              </a:ext>
            </a:extLst>
          </p:cNvPr>
          <p:cNvSpPr/>
          <p:nvPr/>
        </p:nvSpPr>
        <p:spPr>
          <a:xfrm>
            <a:off x="8483475" y="1690688"/>
            <a:ext cx="3086095" cy="90850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Use 6 to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check_hour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zh-TW" dirty="0"/>
              <a:t>check=1+1+2+2=6 &lt; 8</a:t>
            </a:r>
            <a:endParaRPr lang="zh-TW" altLang="en-US" dirty="0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5A9C0B2A-FD42-44DD-514A-AD4845330093}"/>
              </a:ext>
            </a:extLst>
          </p:cNvPr>
          <p:cNvSpPr/>
          <p:nvPr/>
        </p:nvSpPr>
        <p:spPr>
          <a:xfrm>
            <a:off x="7124131" y="1612738"/>
            <a:ext cx="1143574" cy="11071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247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361B7-48B9-F383-3CA4-A44CDC64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Initialization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4008C2-3E1F-3B12-B326-EFB53D82C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20743" cy="1788432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sz="7200" dirty="0"/>
              <a:t>piles = [3,6,7,11]</a:t>
            </a:r>
          </a:p>
          <a:p>
            <a:r>
              <a:rPr lang="en-US" altLang="zh-TW" sz="7200" dirty="0"/>
              <a:t>[1,2,3,4,5,6,7,8,9,10,11</a:t>
            </a:r>
            <a:r>
              <a:rPr lang="zh-TW" altLang="en-US" sz="7200" dirty="0"/>
              <a:t> </a:t>
            </a:r>
            <a:r>
              <a:rPr lang="en-US" altLang="zh-TW" sz="7200" dirty="0"/>
              <a:t>]</a:t>
            </a:r>
            <a:endParaRPr lang="zh-TW" altLang="en-US" sz="7200" dirty="0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A464C26C-8C4C-7A69-3F66-8FD3D7F8F76E}"/>
              </a:ext>
            </a:extLst>
          </p:cNvPr>
          <p:cNvSpPr/>
          <p:nvPr/>
        </p:nvSpPr>
        <p:spPr>
          <a:xfrm rot="16200000">
            <a:off x="1797800" y="3810048"/>
            <a:ext cx="1995748" cy="13533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mid_var</a:t>
            </a: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BB08CD0A-E466-01E5-15E8-92A291773B42}"/>
              </a:ext>
            </a:extLst>
          </p:cNvPr>
          <p:cNvSpPr/>
          <p:nvPr/>
        </p:nvSpPr>
        <p:spPr>
          <a:xfrm rot="16200000">
            <a:off x="517022" y="3810049"/>
            <a:ext cx="1995748" cy="13533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left_ver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37ADE9C-03CB-2000-200F-EF5F3661AFA2}"/>
              </a:ext>
            </a:extLst>
          </p:cNvPr>
          <p:cNvSpPr/>
          <p:nvPr/>
        </p:nvSpPr>
        <p:spPr>
          <a:xfrm rot="16200000">
            <a:off x="2948485" y="3803786"/>
            <a:ext cx="1995748" cy="13533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right_var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流程圖: 程序 7">
            <a:extLst>
              <a:ext uri="{FF2B5EF4-FFF2-40B4-BE49-F238E27FC236}">
                <a16:creationId xmlns:a16="http://schemas.microsoft.com/office/drawing/2014/main" id="{1CB19977-2C25-C343-7A69-82F87A113F92}"/>
              </a:ext>
            </a:extLst>
          </p:cNvPr>
          <p:cNvSpPr/>
          <p:nvPr/>
        </p:nvSpPr>
        <p:spPr>
          <a:xfrm>
            <a:off x="8483475" y="1690688"/>
            <a:ext cx="3086095" cy="90850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Use 3 to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check_hour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zh-TW" dirty="0"/>
              <a:t>check=1+2+3+4=9 &gt; 8</a:t>
            </a:r>
            <a:endParaRPr lang="zh-TW" altLang="en-US" dirty="0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5A9C0B2A-FD42-44DD-514A-AD4845330093}"/>
              </a:ext>
            </a:extLst>
          </p:cNvPr>
          <p:cNvSpPr/>
          <p:nvPr/>
        </p:nvSpPr>
        <p:spPr>
          <a:xfrm>
            <a:off x="7124131" y="1612738"/>
            <a:ext cx="1143574" cy="11071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95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361B7-48B9-F383-3CA4-A44CDC64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Initialization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4008C2-3E1F-3B12-B326-EFB53D82C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20743" cy="1788432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sz="7200" dirty="0"/>
              <a:t>piles = [3,6,7,11]</a:t>
            </a:r>
          </a:p>
          <a:p>
            <a:r>
              <a:rPr lang="en-US" altLang="zh-TW" sz="7200" dirty="0"/>
              <a:t>[1,2,3,4,5,6,7,8,9,10,11</a:t>
            </a:r>
            <a:r>
              <a:rPr lang="zh-TW" altLang="en-US" sz="7200" dirty="0"/>
              <a:t> </a:t>
            </a:r>
            <a:r>
              <a:rPr lang="en-US" altLang="zh-TW" sz="7200" dirty="0"/>
              <a:t>]</a:t>
            </a:r>
            <a:endParaRPr lang="zh-TW" altLang="en-US" sz="7200" dirty="0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A464C26C-8C4C-7A69-3F66-8FD3D7F8F76E}"/>
              </a:ext>
            </a:extLst>
          </p:cNvPr>
          <p:cNvSpPr/>
          <p:nvPr/>
        </p:nvSpPr>
        <p:spPr>
          <a:xfrm rot="16200000">
            <a:off x="2503968" y="5050481"/>
            <a:ext cx="1531398" cy="13533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mid_var</a:t>
            </a: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BB08CD0A-E466-01E5-15E8-92A291773B42}"/>
              </a:ext>
            </a:extLst>
          </p:cNvPr>
          <p:cNvSpPr/>
          <p:nvPr/>
        </p:nvSpPr>
        <p:spPr>
          <a:xfrm rot="16200000">
            <a:off x="2471956" y="3603622"/>
            <a:ext cx="1595420" cy="13533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left_ver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37ADE9C-03CB-2000-200F-EF5F3661AFA2}"/>
              </a:ext>
            </a:extLst>
          </p:cNvPr>
          <p:cNvSpPr/>
          <p:nvPr/>
        </p:nvSpPr>
        <p:spPr>
          <a:xfrm rot="16200000">
            <a:off x="2424707" y="3750179"/>
            <a:ext cx="1995748" cy="13533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right_var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流程圖: 程序 7">
            <a:extLst>
              <a:ext uri="{FF2B5EF4-FFF2-40B4-BE49-F238E27FC236}">
                <a16:creationId xmlns:a16="http://schemas.microsoft.com/office/drawing/2014/main" id="{1CB19977-2C25-C343-7A69-82F87A113F92}"/>
              </a:ext>
            </a:extLst>
          </p:cNvPr>
          <p:cNvSpPr/>
          <p:nvPr/>
        </p:nvSpPr>
        <p:spPr>
          <a:xfrm>
            <a:off x="8483475" y="1690688"/>
            <a:ext cx="3086095" cy="90850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Use 4 to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check_hour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zh-TW" dirty="0"/>
              <a:t>check=1+2+2+2=8 = 8</a:t>
            </a:r>
            <a:endParaRPr lang="zh-TW" altLang="en-US" dirty="0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5A9C0B2A-FD42-44DD-514A-AD4845330093}"/>
              </a:ext>
            </a:extLst>
          </p:cNvPr>
          <p:cNvSpPr/>
          <p:nvPr/>
        </p:nvSpPr>
        <p:spPr>
          <a:xfrm>
            <a:off x="7124131" y="1612738"/>
            <a:ext cx="1143574" cy="11071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4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361B7-48B9-F383-3CA4-A44CDC64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Initialization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4008C2-3E1F-3B12-B326-EFB53D82C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20743" cy="1788432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sz="7200" dirty="0"/>
              <a:t>piles = [3,6,7,11]</a:t>
            </a:r>
          </a:p>
          <a:p>
            <a:r>
              <a:rPr lang="en-US" altLang="zh-TW" sz="7200" dirty="0"/>
              <a:t>[1,2,3,4,5,6,7,8,9,10,11</a:t>
            </a:r>
            <a:r>
              <a:rPr lang="zh-TW" altLang="en-US" sz="7200" dirty="0"/>
              <a:t> </a:t>
            </a:r>
            <a:r>
              <a:rPr lang="en-US" altLang="zh-TW" sz="7200" dirty="0"/>
              <a:t>]</a:t>
            </a:r>
            <a:endParaRPr lang="zh-TW" altLang="en-US" sz="7200" dirty="0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A464C26C-8C4C-7A69-3F66-8FD3D7F8F76E}"/>
              </a:ext>
            </a:extLst>
          </p:cNvPr>
          <p:cNvSpPr/>
          <p:nvPr/>
        </p:nvSpPr>
        <p:spPr>
          <a:xfrm rot="16200000">
            <a:off x="2503968" y="5050481"/>
            <a:ext cx="1531398" cy="13533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mid_var</a:t>
            </a: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BB08CD0A-E466-01E5-15E8-92A291773B42}"/>
              </a:ext>
            </a:extLst>
          </p:cNvPr>
          <p:cNvSpPr/>
          <p:nvPr/>
        </p:nvSpPr>
        <p:spPr>
          <a:xfrm rot="16200000">
            <a:off x="2471956" y="3603622"/>
            <a:ext cx="1595420" cy="13533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left_ver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37ADE9C-03CB-2000-200F-EF5F3661AFA2}"/>
              </a:ext>
            </a:extLst>
          </p:cNvPr>
          <p:cNvSpPr/>
          <p:nvPr/>
        </p:nvSpPr>
        <p:spPr>
          <a:xfrm rot="16200000">
            <a:off x="2948485" y="3803786"/>
            <a:ext cx="1995748" cy="13533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right_var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流程圖: 程序 7">
            <a:extLst>
              <a:ext uri="{FF2B5EF4-FFF2-40B4-BE49-F238E27FC236}">
                <a16:creationId xmlns:a16="http://schemas.microsoft.com/office/drawing/2014/main" id="{1CB19977-2C25-C343-7A69-82F87A113F92}"/>
              </a:ext>
            </a:extLst>
          </p:cNvPr>
          <p:cNvSpPr/>
          <p:nvPr/>
        </p:nvSpPr>
        <p:spPr>
          <a:xfrm>
            <a:off x="8483475" y="1690688"/>
            <a:ext cx="3086095" cy="90850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Use 4 to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check_hour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zh-TW" dirty="0"/>
              <a:t>check=1+2+2+2=8 = 8</a:t>
            </a:r>
            <a:endParaRPr lang="zh-TW" altLang="en-US" dirty="0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5A9C0B2A-FD42-44DD-514A-AD4845330093}"/>
              </a:ext>
            </a:extLst>
          </p:cNvPr>
          <p:cNvSpPr/>
          <p:nvPr/>
        </p:nvSpPr>
        <p:spPr>
          <a:xfrm>
            <a:off x="7124131" y="1612738"/>
            <a:ext cx="1143574" cy="11071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56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770D51-CFFB-DC03-E2D2-58BB639D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1F6AFE-65DD-B756-5104-3941533E4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3058" cy="1603375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Input: piles = [3,6,7,11], h = 8</a:t>
            </a:r>
          </a:p>
          <a:p>
            <a:r>
              <a:rPr lang="en-US" altLang="zh-TW" sz="4400" dirty="0"/>
              <a:t>Output: 4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08429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361B7-48B9-F383-3CA4-A44CDC64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Initialization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4008C2-3E1F-3B12-B326-EFB53D82C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20743" cy="178843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7200" dirty="0"/>
              <a:t>piles = [3,6,7,11]</a:t>
            </a:r>
          </a:p>
          <a:p>
            <a:pPr marL="0" indent="0">
              <a:buNone/>
            </a:pPr>
            <a:r>
              <a:rPr lang="en-US" altLang="zh-TW" sz="7200" dirty="0"/>
              <a:t>		</a:t>
            </a:r>
            <a:r>
              <a:rPr lang="zh-TW" altLang="en-US" sz="7200" dirty="0"/>
              <a:t>    </a:t>
            </a:r>
            <a:r>
              <a:rPr lang="en-US" altLang="zh-TW" sz="7200" dirty="0"/>
              <a:t>[0</a:t>
            </a:r>
            <a:r>
              <a:rPr lang="zh-TW" altLang="en-US" sz="7200" dirty="0"/>
              <a:t> </a:t>
            </a:r>
            <a:r>
              <a:rPr lang="en-US" altLang="zh-TW" sz="7200" dirty="0"/>
              <a:t>,1,2,</a:t>
            </a:r>
            <a:r>
              <a:rPr lang="zh-TW" altLang="en-US" sz="7200" dirty="0"/>
              <a:t> </a:t>
            </a:r>
            <a:r>
              <a:rPr lang="en-US" altLang="zh-TW" sz="7200" dirty="0"/>
              <a:t>3</a:t>
            </a:r>
            <a:r>
              <a:rPr lang="zh-TW" altLang="en-US" sz="7200" dirty="0"/>
              <a:t> </a:t>
            </a:r>
            <a:r>
              <a:rPr lang="en-US" altLang="zh-TW" sz="7200" dirty="0"/>
              <a:t>]</a:t>
            </a:r>
            <a:endParaRPr lang="zh-TW" altLang="en-US" sz="7200" dirty="0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A464C26C-8C4C-7A69-3F66-8FD3D7F8F76E}"/>
              </a:ext>
            </a:extLst>
          </p:cNvPr>
          <p:cNvSpPr/>
          <p:nvPr/>
        </p:nvSpPr>
        <p:spPr>
          <a:xfrm rot="16200000">
            <a:off x="3786401" y="3684863"/>
            <a:ext cx="1995748" cy="13533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mid_var</a:t>
            </a: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BB08CD0A-E466-01E5-15E8-92A291773B42}"/>
              </a:ext>
            </a:extLst>
          </p:cNvPr>
          <p:cNvSpPr/>
          <p:nvPr/>
        </p:nvSpPr>
        <p:spPr>
          <a:xfrm rot="16200000">
            <a:off x="2957307" y="3684864"/>
            <a:ext cx="1995748" cy="13533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left_ver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37ADE9C-03CB-2000-200F-EF5F3661AFA2}"/>
              </a:ext>
            </a:extLst>
          </p:cNvPr>
          <p:cNvSpPr/>
          <p:nvPr/>
        </p:nvSpPr>
        <p:spPr>
          <a:xfrm rot="16200000">
            <a:off x="5292190" y="3684862"/>
            <a:ext cx="1995748" cy="13533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right_var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流程圖: 程序 7">
            <a:extLst>
              <a:ext uri="{FF2B5EF4-FFF2-40B4-BE49-F238E27FC236}">
                <a16:creationId xmlns:a16="http://schemas.microsoft.com/office/drawing/2014/main" id="{1CB19977-2C25-C343-7A69-82F87A113F92}"/>
              </a:ext>
            </a:extLst>
          </p:cNvPr>
          <p:cNvSpPr/>
          <p:nvPr/>
        </p:nvSpPr>
        <p:spPr>
          <a:xfrm>
            <a:off x="8483475" y="1690688"/>
            <a:ext cx="3086095" cy="90850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Use 6 to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check_hour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zh-TW" dirty="0"/>
              <a:t>check=1+1+2+2=6 &lt; 8</a:t>
            </a:r>
            <a:endParaRPr lang="zh-TW" altLang="en-US" dirty="0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5A9C0B2A-FD42-44DD-514A-AD4845330093}"/>
              </a:ext>
            </a:extLst>
          </p:cNvPr>
          <p:cNvSpPr/>
          <p:nvPr/>
        </p:nvSpPr>
        <p:spPr>
          <a:xfrm>
            <a:off x="7124131" y="1612738"/>
            <a:ext cx="1143574" cy="11071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82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361B7-48B9-F383-3CA4-A44CDC64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2.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4008C2-3E1F-3B12-B326-EFB53D82C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20743" cy="178843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7200" dirty="0"/>
              <a:t>piles = [3,6,7,11]</a:t>
            </a:r>
          </a:p>
          <a:p>
            <a:pPr marL="0" indent="0">
              <a:buNone/>
            </a:pPr>
            <a:r>
              <a:rPr lang="en-US" altLang="zh-TW" sz="7200" dirty="0"/>
              <a:t>		</a:t>
            </a:r>
            <a:r>
              <a:rPr lang="zh-TW" altLang="en-US" sz="7200" dirty="0"/>
              <a:t>    </a:t>
            </a:r>
            <a:r>
              <a:rPr lang="en-US" altLang="zh-TW" sz="7200" dirty="0"/>
              <a:t>[0</a:t>
            </a:r>
            <a:r>
              <a:rPr lang="zh-TW" altLang="en-US" sz="7200" dirty="0"/>
              <a:t> </a:t>
            </a:r>
            <a:r>
              <a:rPr lang="en-US" altLang="zh-TW" sz="7200" dirty="0"/>
              <a:t>,1,2,</a:t>
            </a:r>
            <a:r>
              <a:rPr lang="zh-TW" altLang="en-US" sz="7200" dirty="0"/>
              <a:t> </a:t>
            </a:r>
            <a:r>
              <a:rPr lang="en-US" altLang="zh-TW" sz="7200" dirty="0"/>
              <a:t>3</a:t>
            </a:r>
            <a:r>
              <a:rPr lang="zh-TW" altLang="en-US" sz="7200" dirty="0"/>
              <a:t> </a:t>
            </a:r>
            <a:r>
              <a:rPr lang="en-US" altLang="zh-TW" sz="7200" dirty="0"/>
              <a:t>]</a:t>
            </a:r>
            <a:endParaRPr lang="zh-TW" altLang="en-US" sz="7200" dirty="0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A464C26C-8C4C-7A69-3F66-8FD3D7F8F76E}"/>
              </a:ext>
            </a:extLst>
          </p:cNvPr>
          <p:cNvSpPr/>
          <p:nvPr/>
        </p:nvSpPr>
        <p:spPr>
          <a:xfrm rot="16200000">
            <a:off x="3205900" y="5224702"/>
            <a:ext cx="1498568" cy="13533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mid_var</a:t>
            </a: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BB08CD0A-E466-01E5-15E8-92A291773B42}"/>
              </a:ext>
            </a:extLst>
          </p:cNvPr>
          <p:cNvSpPr/>
          <p:nvPr/>
        </p:nvSpPr>
        <p:spPr>
          <a:xfrm rot="16200000">
            <a:off x="3060968" y="3581204"/>
            <a:ext cx="1788429" cy="13533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left_ver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37ADE9C-03CB-2000-200F-EF5F3661AFA2}"/>
              </a:ext>
            </a:extLst>
          </p:cNvPr>
          <p:cNvSpPr/>
          <p:nvPr/>
        </p:nvSpPr>
        <p:spPr>
          <a:xfrm rot="16200000">
            <a:off x="3786627" y="3684862"/>
            <a:ext cx="1995748" cy="13533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right_var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流程圖: 程序 7">
            <a:extLst>
              <a:ext uri="{FF2B5EF4-FFF2-40B4-BE49-F238E27FC236}">
                <a16:creationId xmlns:a16="http://schemas.microsoft.com/office/drawing/2014/main" id="{1CB19977-2C25-C343-7A69-82F87A113F92}"/>
              </a:ext>
            </a:extLst>
          </p:cNvPr>
          <p:cNvSpPr/>
          <p:nvPr/>
        </p:nvSpPr>
        <p:spPr>
          <a:xfrm>
            <a:off x="8483475" y="1690688"/>
            <a:ext cx="3086095" cy="90850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Use 3 to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check_hour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zh-TW" dirty="0"/>
              <a:t>check=1+2+3+4=10 &gt; 8</a:t>
            </a:r>
            <a:endParaRPr lang="zh-TW" altLang="en-US" dirty="0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5A9C0B2A-FD42-44DD-514A-AD4845330093}"/>
              </a:ext>
            </a:extLst>
          </p:cNvPr>
          <p:cNvSpPr/>
          <p:nvPr/>
        </p:nvSpPr>
        <p:spPr>
          <a:xfrm>
            <a:off x="7124131" y="1612738"/>
            <a:ext cx="1143574" cy="11071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68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361B7-48B9-F383-3CA4-A44CDC64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3.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4008C2-3E1F-3B12-B326-EFB53D82C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20743" cy="178843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7200" dirty="0"/>
              <a:t>piles = [3,6,7,11]</a:t>
            </a:r>
          </a:p>
          <a:p>
            <a:pPr marL="0" indent="0">
              <a:buNone/>
            </a:pPr>
            <a:r>
              <a:rPr lang="en-US" altLang="zh-TW" sz="7200" dirty="0"/>
              <a:t>		</a:t>
            </a:r>
            <a:r>
              <a:rPr lang="zh-TW" altLang="en-US" sz="7200" dirty="0"/>
              <a:t>    </a:t>
            </a:r>
            <a:r>
              <a:rPr lang="en-US" altLang="zh-TW" sz="7200" dirty="0"/>
              <a:t>[0</a:t>
            </a:r>
            <a:r>
              <a:rPr lang="zh-TW" altLang="en-US" sz="7200" dirty="0"/>
              <a:t> </a:t>
            </a:r>
            <a:r>
              <a:rPr lang="en-US" altLang="zh-TW" sz="7200" dirty="0"/>
              <a:t>,1,2,</a:t>
            </a:r>
            <a:r>
              <a:rPr lang="zh-TW" altLang="en-US" sz="7200" dirty="0"/>
              <a:t> </a:t>
            </a:r>
            <a:r>
              <a:rPr lang="en-US" altLang="zh-TW" sz="7200" dirty="0"/>
              <a:t>3</a:t>
            </a:r>
            <a:r>
              <a:rPr lang="zh-TW" altLang="en-US" sz="7200" dirty="0"/>
              <a:t> </a:t>
            </a:r>
            <a:r>
              <a:rPr lang="en-US" altLang="zh-TW" sz="7200" dirty="0"/>
              <a:t>]</a:t>
            </a:r>
            <a:endParaRPr lang="zh-TW" altLang="en-US" sz="7200" dirty="0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A464C26C-8C4C-7A69-3F66-8FD3D7F8F76E}"/>
              </a:ext>
            </a:extLst>
          </p:cNvPr>
          <p:cNvSpPr/>
          <p:nvPr/>
        </p:nvSpPr>
        <p:spPr>
          <a:xfrm rot="16200000">
            <a:off x="3205900" y="5144337"/>
            <a:ext cx="1498568" cy="13533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mid_var</a:t>
            </a: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BB08CD0A-E466-01E5-15E8-92A291773B42}"/>
              </a:ext>
            </a:extLst>
          </p:cNvPr>
          <p:cNvSpPr/>
          <p:nvPr/>
        </p:nvSpPr>
        <p:spPr>
          <a:xfrm rot="16200000">
            <a:off x="3060968" y="3581204"/>
            <a:ext cx="1788429" cy="13533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left_ver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37ADE9C-03CB-2000-200F-EF5F3661AFA2}"/>
              </a:ext>
            </a:extLst>
          </p:cNvPr>
          <p:cNvSpPr/>
          <p:nvPr/>
        </p:nvSpPr>
        <p:spPr>
          <a:xfrm rot="16200000">
            <a:off x="3786627" y="3684862"/>
            <a:ext cx="1995748" cy="13533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right_var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流程圖: 程序 7">
            <a:extLst>
              <a:ext uri="{FF2B5EF4-FFF2-40B4-BE49-F238E27FC236}">
                <a16:creationId xmlns:a16="http://schemas.microsoft.com/office/drawing/2014/main" id="{1CB19977-2C25-C343-7A69-82F87A113F92}"/>
              </a:ext>
            </a:extLst>
          </p:cNvPr>
          <p:cNvSpPr/>
          <p:nvPr/>
        </p:nvSpPr>
        <p:spPr>
          <a:xfrm>
            <a:off x="8483475" y="1690688"/>
            <a:ext cx="3086095" cy="90850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Use 3 to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check_hour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zh-TW" dirty="0"/>
              <a:t>check=1+2+3+4=10 &gt; 8</a:t>
            </a:r>
            <a:endParaRPr lang="zh-TW" altLang="en-US" dirty="0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5A9C0B2A-FD42-44DD-514A-AD4845330093}"/>
              </a:ext>
            </a:extLst>
          </p:cNvPr>
          <p:cNvSpPr/>
          <p:nvPr/>
        </p:nvSpPr>
        <p:spPr>
          <a:xfrm>
            <a:off x="7124131" y="1612738"/>
            <a:ext cx="1143574" cy="11071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16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361B7-48B9-F383-3CA4-A44CDC64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4.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4008C2-3E1F-3B12-B326-EFB53D82C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20743" cy="178843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7200" dirty="0"/>
              <a:t>piles = [3,6,7,11]</a:t>
            </a:r>
          </a:p>
          <a:p>
            <a:pPr marL="0" indent="0">
              <a:buNone/>
            </a:pPr>
            <a:r>
              <a:rPr lang="en-US" altLang="zh-TW" sz="7200" dirty="0"/>
              <a:t>		</a:t>
            </a:r>
            <a:r>
              <a:rPr lang="zh-TW" altLang="en-US" sz="7200" dirty="0"/>
              <a:t>    </a:t>
            </a:r>
            <a:r>
              <a:rPr lang="en-US" altLang="zh-TW" sz="7200" dirty="0"/>
              <a:t>[0</a:t>
            </a:r>
            <a:r>
              <a:rPr lang="zh-TW" altLang="en-US" sz="7200" dirty="0"/>
              <a:t> </a:t>
            </a:r>
            <a:r>
              <a:rPr lang="en-US" altLang="zh-TW" sz="7200" dirty="0"/>
              <a:t>,1,2,</a:t>
            </a:r>
            <a:r>
              <a:rPr lang="zh-TW" altLang="en-US" sz="7200" dirty="0"/>
              <a:t> </a:t>
            </a:r>
            <a:r>
              <a:rPr lang="en-US" altLang="zh-TW" sz="7200" dirty="0"/>
              <a:t>3</a:t>
            </a:r>
            <a:r>
              <a:rPr lang="zh-TW" altLang="en-US" sz="7200" dirty="0"/>
              <a:t> </a:t>
            </a:r>
            <a:r>
              <a:rPr lang="en-US" altLang="zh-TW" sz="7200" dirty="0"/>
              <a:t>]</a:t>
            </a:r>
            <a:endParaRPr lang="zh-TW" altLang="en-US" sz="7200" dirty="0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A464C26C-8C4C-7A69-3F66-8FD3D7F8F76E}"/>
              </a:ext>
            </a:extLst>
          </p:cNvPr>
          <p:cNvSpPr/>
          <p:nvPr/>
        </p:nvSpPr>
        <p:spPr>
          <a:xfrm rot="16200000">
            <a:off x="3205900" y="5224702"/>
            <a:ext cx="1498568" cy="13533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mid_var</a:t>
            </a: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BB08CD0A-E466-01E5-15E8-92A291773B42}"/>
              </a:ext>
            </a:extLst>
          </p:cNvPr>
          <p:cNvSpPr/>
          <p:nvPr/>
        </p:nvSpPr>
        <p:spPr>
          <a:xfrm rot="16200000">
            <a:off x="3060968" y="3581204"/>
            <a:ext cx="1788429" cy="13533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left_ver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37ADE9C-03CB-2000-200F-EF5F3661AFA2}"/>
              </a:ext>
            </a:extLst>
          </p:cNvPr>
          <p:cNvSpPr/>
          <p:nvPr/>
        </p:nvSpPr>
        <p:spPr>
          <a:xfrm rot="16200000">
            <a:off x="3786627" y="3684862"/>
            <a:ext cx="1995748" cy="13533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right_var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流程圖: 程序 7">
            <a:extLst>
              <a:ext uri="{FF2B5EF4-FFF2-40B4-BE49-F238E27FC236}">
                <a16:creationId xmlns:a16="http://schemas.microsoft.com/office/drawing/2014/main" id="{1CB19977-2C25-C343-7A69-82F87A113F92}"/>
              </a:ext>
            </a:extLst>
          </p:cNvPr>
          <p:cNvSpPr/>
          <p:nvPr/>
        </p:nvSpPr>
        <p:spPr>
          <a:xfrm>
            <a:off x="8483475" y="1690688"/>
            <a:ext cx="3086095" cy="90850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Use 3 to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check_hour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zh-TW" dirty="0"/>
              <a:t>check=1+2+3+4=10 &gt; 8</a:t>
            </a:r>
            <a:endParaRPr lang="zh-TW" altLang="en-US" dirty="0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5A9C0B2A-FD42-44DD-514A-AD4845330093}"/>
              </a:ext>
            </a:extLst>
          </p:cNvPr>
          <p:cNvSpPr/>
          <p:nvPr/>
        </p:nvSpPr>
        <p:spPr>
          <a:xfrm>
            <a:off x="7124131" y="1612738"/>
            <a:ext cx="1143574" cy="11071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1FA45B5-8826-47E7-3EFA-1BF06CDDD422}"/>
              </a:ext>
            </a:extLst>
          </p:cNvPr>
          <p:cNvSpPr txBox="1"/>
          <p:nvPr/>
        </p:nvSpPr>
        <p:spPr>
          <a:xfrm>
            <a:off x="4513261" y="5963472"/>
            <a:ext cx="6093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(left == mid || right == mid)</a:t>
            </a:r>
          </a:p>
          <a:p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//piles</a:t>
            </a:r>
            <a:r>
              <a:rPr lang="zh-TW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裡面的可能性數字已經沒有了</a:t>
            </a:r>
          </a:p>
        </p:txBody>
      </p:sp>
    </p:spTree>
    <p:extLst>
      <p:ext uri="{BB962C8B-B14F-4D97-AF65-F5344CB8AC3E}">
        <p14:creationId xmlns:p14="http://schemas.microsoft.com/office/powerpoint/2010/main" val="40066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361B7-48B9-F383-3CA4-A44CDC64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4.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4008C2-3E1F-3B12-B326-EFB53D82C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20743" cy="178843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7200" dirty="0"/>
              <a:t>piles = [3,6,7,11]</a:t>
            </a:r>
          </a:p>
          <a:p>
            <a:pPr marL="0" indent="0">
              <a:buNone/>
            </a:pPr>
            <a:r>
              <a:rPr lang="en-US" altLang="zh-TW" sz="7200" dirty="0"/>
              <a:t>		</a:t>
            </a:r>
            <a:r>
              <a:rPr lang="zh-TW" altLang="en-US" sz="7200" dirty="0"/>
              <a:t>    </a:t>
            </a:r>
            <a:r>
              <a:rPr lang="en-US" altLang="zh-TW" sz="7200" dirty="0"/>
              <a:t>[0</a:t>
            </a:r>
            <a:r>
              <a:rPr lang="zh-TW" altLang="en-US" sz="7200" dirty="0"/>
              <a:t> </a:t>
            </a:r>
            <a:r>
              <a:rPr lang="en-US" altLang="zh-TW" sz="7200" dirty="0"/>
              <a:t>,1,2,</a:t>
            </a:r>
            <a:r>
              <a:rPr lang="zh-TW" altLang="en-US" sz="7200" dirty="0"/>
              <a:t> </a:t>
            </a:r>
            <a:r>
              <a:rPr lang="en-US" altLang="zh-TW" sz="7200" dirty="0"/>
              <a:t>3</a:t>
            </a:r>
            <a:r>
              <a:rPr lang="zh-TW" altLang="en-US" sz="7200" dirty="0"/>
              <a:t> </a:t>
            </a:r>
            <a:r>
              <a:rPr lang="en-US" altLang="zh-TW" sz="7200" dirty="0"/>
              <a:t>]</a:t>
            </a:r>
            <a:endParaRPr lang="zh-TW" altLang="en-US" sz="7200" dirty="0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A464C26C-8C4C-7A69-3F66-8FD3D7F8F76E}"/>
              </a:ext>
            </a:extLst>
          </p:cNvPr>
          <p:cNvSpPr/>
          <p:nvPr/>
        </p:nvSpPr>
        <p:spPr>
          <a:xfrm rot="16200000">
            <a:off x="3746799" y="4741324"/>
            <a:ext cx="1498568" cy="13533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mid_var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BB08CD0A-E466-01E5-15E8-92A291773B42}"/>
              </a:ext>
            </a:extLst>
          </p:cNvPr>
          <p:cNvSpPr/>
          <p:nvPr/>
        </p:nvSpPr>
        <p:spPr>
          <a:xfrm rot="16200000">
            <a:off x="-135899" y="4681961"/>
            <a:ext cx="1788429" cy="13533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left_ver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137ADE9C-03CB-2000-200F-EF5F3661AFA2}"/>
              </a:ext>
            </a:extLst>
          </p:cNvPr>
          <p:cNvSpPr/>
          <p:nvPr/>
        </p:nvSpPr>
        <p:spPr>
          <a:xfrm rot="16200000">
            <a:off x="7339633" y="4596392"/>
            <a:ext cx="1788433" cy="13533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right_var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流程圖: 程序 7">
            <a:extLst>
              <a:ext uri="{FF2B5EF4-FFF2-40B4-BE49-F238E27FC236}">
                <a16:creationId xmlns:a16="http://schemas.microsoft.com/office/drawing/2014/main" id="{1CB19977-2C25-C343-7A69-82F87A113F92}"/>
              </a:ext>
            </a:extLst>
          </p:cNvPr>
          <p:cNvSpPr/>
          <p:nvPr/>
        </p:nvSpPr>
        <p:spPr>
          <a:xfrm>
            <a:off x="8483475" y="1690688"/>
            <a:ext cx="3086095" cy="90850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Use 4 to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check_hour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zh-TW" dirty="0"/>
              <a:t>Check=1+2+2+3=8 == 8</a:t>
            </a:r>
            <a:endParaRPr lang="zh-TW" altLang="en-US" dirty="0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5A9C0B2A-FD42-44DD-514A-AD4845330093}"/>
              </a:ext>
            </a:extLst>
          </p:cNvPr>
          <p:cNvSpPr/>
          <p:nvPr/>
        </p:nvSpPr>
        <p:spPr>
          <a:xfrm>
            <a:off x="7124131" y="1612738"/>
            <a:ext cx="1143574" cy="11071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1FA45B5-8826-47E7-3EFA-1BF06CDDD422}"/>
              </a:ext>
            </a:extLst>
          </p:cNvPr>
          <p:cNvSpPr txBox="1"/>
          <p:nvPr/>
        </p:nvSpPr>
        <p:spPr>
          <a:xfrm>
            <a:off x="3049138" y="6234057"/>
            <a:ext cx="6093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(left == mid || right == mid)</a:t>
            </a:r>
          </a:p>
          <a:p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//piles</a:t>
            </a:r>
            <a:r>
              <a:rPr lang="zh-TW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裡面的可能性數字已經沒有了</a:t>
            </a:r>
          </a:p>
        </p:txBody>
      </p:sp>
      <p:sp>
        <p:nvSpPr>
          <p:cNvPr id="10" name="右大括弧 9">
            <a:extLst>
              <a:ext uri="{FF2B5EF4-FFF2-40B4-BE49-F238E27FC236}">
                <a16:creationId xmlns:a16="http://schemas.microsoft.com/office/drawing/2014/main" id="{041BE631-2DAF-2990-8E05-670E114F8A72}"/>
              </a:ext>
            </a:extLst>
          </p:cNvPr>
          <p:cNvSpPr/>
          <p:nvPr/>
        </p:nvSpPr>
        <p:spPr>
          <a:xfrm rot="16200000">
            <a:off x="4120768" y="-145625"/>
            <a:ext cx="750627" cy="74755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081B958-3D9C-E116-2317-A4010F693E01}"/>
              </a:ext>
            </a:extLst>
          </p:cNvPr>
          <p:cNvSpPr txBox="1"/>
          <p:nvPr/>
        </p:nvSpPr>
        <p:spPr>
          <a:xfrm>
            <a:off x="8081125" y="4025471"/>
            <a:ext cx="580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6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6C1652A-C093-17E4-897B-0E2ACB12AB14}"/>
              </a:ext>
            </a:extLst>
          </p:cNvPr>
          <p:cNvSpPr txBox="1"/>
          <p:nvPr/>
        </p:nvSpPr>
        <p:spPr>
          <a:xfrm>
            <a:off x="4110876" y="4231959"/>
            <a:ext cx="1413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(3+6)/2=4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A295D3B-2401-787C-3C64-A374BCFBC69A}"/>
              </a:ext>
            </a:extLst>
          </p:cNvPr>
          <p:cNvSpPr txBox="1"/>
          <p:nvPr/>
        </p:nvSpPr>
        <p:spPr>
          <a:xfrm>
            <a:off x="769961" y="4133361"/>
            <a:ext cx="349155" cy="370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3099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F3D615-ED65-F537-2B56-B1777BBD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A2A191-90F1-11EB-CB9D-00DFC785D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104798" cy="1737556"/>
          </a:xfrm>
        </p:spPr>
        <p:txBody>
          <a:bodyPr>
            <a:normAutofit lnSpcReduction="10000"/>
          </a:bodyPr>
          <a:lstStyle/>
          <a:p>
            <a:r>
              <a:rPr lang="en-US" altLang="zh-TW" sz="6600" dirty="0"/>
              <a:t>piles =[ 2 , 2 ]</a:t>
            </a:r>
          </a:p>
          <a:p>
            <a:pPr marL="2286000" lvl="5" indent="0">
              <a:buNone/>
            </a:pPr>
            <a:r>
              <a:rPr lang="zh-TW" altLang="en-US" sz="5600" dirty="0"/>
              <a:t> </a:t>
            </a:r>
            <a:r>
              <a:rPr lang="en-US" altLang="zh-TW" sz="5600" dirty="0"/>
              <a:t>[</a:t>
            </a:r>
            <a:r>
              <a:rPr lang="zh-TW" altLang="en-US" sz="5600" dirty="0"/>
              <a:t> </a:t>
            </a:r>
            <a:r>
              <a:rPr lang="en-US" altLang="zh-TW" sz="5600" dirty="0"/>
              <a:t>0 ,   1 ]</a:t>
            </a:r>
            <a:endParaRPr lang="zh-TW" altLang="en-US" sz="5600" dirty="0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E9259531-FC10-CD77-57F7-C6FA96444123}"/>
              </a:ext>
            </a:extLst>
          </p:cNvPr>
          <p:cNvSpPr/>
          <p:nvPr/>
        </p:nvSpPr>
        <p:spPr>
          <a:xfrm rot="16200000">
            <a:off x="3244473" y="5084804"/>
            <a:ext cx="1448722" cy="13533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mid_var</a:t>
            </a:r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902D88D3-23B2-D210-1D2F-52B31ABCFAFE}"/>
              </a:ext>
            </a:extLst>
          </p:cNvPr>
          <p:cNvSpPr/>
          <p:nvPr/>
        </p:nvSpPr>
        <p:spPr>
          <a:xfrm rot="16200000">
            <a:off x="3145763" y="3537373"/>
            <a:ext cx="1646140" cy="13533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left_ver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381A4EF7-8F67-95BB-34E1-2C567D8BAC12}"/>
              </a:ext>
            </a:extLst>
          </p:cNvPr>
          <p:cNvSpPr/>
          <p:nvPr/>
        </p:nvSpPr>
        <p:spPr>
          <a:xfrm rot="16200000">
            <a:off x="4200371" y="3884359"/>
            <a:ext cx="1995748" cy="13533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right_var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流程圖: 程序 6">
            <a:extLst>
              <a:ext uri="{FF2B5EF4-FFF2-40B4-BE49-F238E27FC236}">
                <a16:creationId xmlns:a16="http://schemas.microsoft.com/office/drawing/2014/main" id="{A3542A87-6E84-F620-CAEE-FF3B872BDFC2}"/>
              </a:ext>
            </a:extLst>
          </p:cNvPr>
          <p:cNvSpPr/>
          <p:nvPr/>
        </p:nvSpPr>
        <p:spPr>
          <a:xfrm>
            <a:off x="7234284" y="1903573"/>
            <a:ext cx="3086095" cy="90850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Use 2 to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check_hour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zh-TW" dirty="0"/>
              <a:t>Check=1+1 == 2</a:t>
            </a:r>
            <a:endParaRPr lang="zh-TW" altLang="en-US" dirty="0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C1CCEA8D-47D6-5DD9-B263-24605EEB37E3}"/>
              </a:ext>
            </a:extLst>
          </p:cNvPr>
          <p:cNvSpPr/>
          <p:nvPr/>
        </p:nvSpPr>
        <p:spPr>
          <a:xfrm>
            <a:off x="5874940" y="1825623"/>
            <a:ext cx="1143574" cy="11071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10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B8C3B5-BB23-A363-7E3A-2B6B2920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156442235</a:t>
            </a:r>
            <a:br>
              <a:rPr lang="en-US" altLang="zh-TW" dirty="0"/>
            </a:br>
            <a:r>
              <a:rPr lang="en-US" altLang="zh-TW" dirty="0"/>
              <a:t>968709470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0BB6B5-14E8-44CD-04B1-29D9E3F6A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piles =[312884470] h = 968709470</a:t>
            </a:r>
          </a:p>
          <a:p>
            <a:pPr marL="0" indent="0">
              <a:buNone/>
            </a:pPr>
            <a:r>
              <a:rPr lang="en-US" altLang="zh-TW" dirty="0" err="1"/>
              <a:t>left_ver</a:t>
            </a:r>
            <a:r>
              <a:rPr lang="en-US" altLang="zh-TW" dirty="0"/>
              <a:t>=1 </a:t>
            </a:r>
            <a:r>
              <a:rPr lang="en-US" altLang="zh-TW" dirty="0" err="1"/>
              <a:t>mid_var</a:t>
            </a:r>
            <a:r>
              <a:rPr lang="en-US" altLang="zh-TW" dirty="0"/>
              <a:t>=500000000 </a:t>
            </a:r>
            <a:r>
              <a:rPr lang="en-US" altLang="zh-TW" dirty="0" err="1"/>
              <a:t>right_var</a:t>
            </a:r>
            <a:r>
              <a:rPr lang="en-US" altLang="zh-TW" dirty="0"/>
              <a:t>=1000000000</a:t>
            </a:r>
          </a:p>
          <a:p>
            <a:pPr marL="0" indent="0">
              <a:buNone/>
            </a:pPr>
            <a:r>
              <a:rPr lang="en-US" altLang="zh-TW" dirty="0"/>
              <a:t>…</a:t>
            </a:r>
          </a:p>
          <a:p>
            <a:pPr marL="0" indent="0">
              <a:buNone/>
            </a:pPr>
            <a:r>
              <a:rPr lang="en-US" altLang="zh-TW" dirty="0"/>
              <a:t>…</a:t>
            </a:r>
          </a:p>
          <a:p>
            <a:pPr marL="0" indent="0">
              <a:buNone/>
            </a:pPr>
            <a:r>
              <a:rPr lang="en-US" altLang="zh-TW" dirty="0"/>
              <a:t>…</a:t>
            </a:r>
          </a:p>
          <a:p>
            <a:pPr marL="0" indent="0">
              <a:buNone/>
            </a:pPr>
            <a:r>
              <a:rPr lang="en-US" altLang="zh-TW" dirty="0" err="1"/>
              <a:t>count_hours</a:t>
            </a:r>
            <a:r>
              <a:rPr lang="en-US" altLang="zh-TW" dirty="0"/>
              <a:t>=156442235</a:t>
            </a:r>
          </a:p>
          <a:p>
            <a:pPr marL="0" indent="0">
              <a:buNone/>
            </a:pPr>
            <a:r>
              <a:rPr lang="en-US" altLang="zh-TW" dirty="0" err="1"/>
              <a:t>mid_var</a:t>
            </a:r>
            <a:r>
              <a:rPr lang="en-US" altLang="zh-TW" dirty="0"/>
              <a:t> ==1 : </a:t>
            </a:r>
            <a:r>
              <a:rPr lang="en-US" altLang="zh-TW" dirty="0" err="1"/>
              <a:t>left_ver</a:t>
            </a:r>
            <a:r>
              <a:rPr lang="en-US" altLang="zh-TW" dirty="0"/>
              <a:t>=1 </a:t>
            </a:r>
            <a:r>
              <a:rPr lang="en-US" altLang="zh-TW" dirty="0" err="1"/>
              <a:t>mid_var</a:t>
            </a:r>
            <a:r>
              <a:rPr lang="en-US" altLang="zh-TW" dirty="0"/>
              <a:t>=2 </a:t>
            </a:r>
            <a:r>
              <a:rPr lang="en-US" altLang="zh-TW" dirty="0" err="1"/>
              <a:t>right_var</a:t>
            </a:r>
            <a:r>
              <a:rPr lang="en-US" altLang="zh-TW" dirty="0"/>
              <a:t>=4</a:t>
            </a:r>
          </a:p>
          <a:p>
            <a:pPr marL="0" indent="0">
              <a:buNone/>
            </a:pPr>
            <a:r>
              <a:rPr lang="en-US" altLang="zh-TW" b="0" i="0" dirty="0">
                <a:solidFill>
                  <a:srgbClr val="FF0000"/>
                </a:solidFill>
                <a:effectLst/>
                <a:latin typeface="-apple-system"/>
              </a:rPr>
              <a:t>Expected 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25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508</Words>
  <Application>Microsoft Office PowerPoint</Application>
  <PresentationFormat>寬螢幕</PresentationFormat>
  <Paragraphs>108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Consolas</vt:lpstr>
      <vt:lpstr>Office 佈景主題</vt:lpstr>
      <vt:lpstr>875. Koko Eating Bananas</vt:lpstr>
      <vt:lpstr>PowerPoint 簡報</vt:lpstr>
      <vt:lpstr>Initialization</vt:lpstr>
      <vt:lpstr>Step 2. </vt:lpstr>
      <vt:lpstr>Step 3. </vt:lpstr>
      <vt:lpstr>Step 4. </vt:lpstr>
      <vt:lpstr>Step 4. </vt:lpstr>
      <vt:lpstr>PowerPoint 簡報</vt:lpstr>
      <vt:lpstr>156442235 968709470</vt:lpstr>
      <vt:lpstr>PowerPoint 簡報</vt:lpstr>
      <vt:lpstr>PowerPoint 簡報</vt:lpstr>
      <vt:lpstr>Initialization</vt:lpstr>
      <vt:lpstr>Initialization</vt:lpstr>
      <vt:lpstr>Initialization</vt:lpstr>
      <vt:lpstr>Initialization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875. Koko Eating Bananas</dc:title>
  <dc:creator>Bacchus</dc:creator>
  <cp:lastModifiedBy>Bacchus</cp:lastModifiedBy>
  <cp:revision>3</cp:revision>
  <dcterms:created xsi:type="dcterms:W3CDTF">2023-08-21T01:27:48Z</dcterms:created>
  <dcterms:modified xsi:type="dcterms:W3CDTF">2023-08-22T02:05:09Z</dcterms:modified>
</cp:coreProperties>
</file>