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7460765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7460765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e7460765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e7460765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746076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746076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746076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746076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7460765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7460765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7460765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7460765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746076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746076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746076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746076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7460765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7460765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7460765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7460765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題目講解: 104001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Presenter: 劉維仁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剛剛額外的百分比別忘了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25" y="194447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呼叫百分比function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00" y="1632875"/>
            <a:ext cx="5658877" cy="1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2121425"/>
            <a:ext cx="59262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000"/>
              <a:t>投影片中程式碼非全貌，還是要自己寫好想好阿。</a:t>
            </a:r>
            <a:endParaRPr sz="2000"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311750" y="831175"/>
            <a:ext cx="81063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題目說明結束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550" y="3003875"/>
            <a:ext cx="2709775" cy="18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先附上確定可以過XD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69363" l="0" r="90294" t="11622"/>
          <a:stretch/>
        </p:blipFill>
        <p:spPr>
          <a:xfrm>
            <a:off x="1160513" y="1832575"/>
            <a:ext cx="2302277" cy="25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1" y="1574162"/>
            <a:ext cx="3942725" cy="29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題目說明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900"/>
              <a:t>題目說明：這題可以用一個class把需要的功能包起來，功能需求部份題目指令區都還蠻詳細的。比較要注意的是輸出格式。</a:t>
            </a:r>
            <a:endParaRPr sz="19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88" y="1505712"/>
            <a:ext cx="3942725" cy="29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輸出入說明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900"/>
              <a:t>輸出入</a:t>
            </a:r>
            <a:r>
              <a:rPr lang="zh-TW" sz="1900"/>
              <a:t>說明：文字部分說明也都很詳細了，注意提/存款要輸出餘額，百分比要有A跟B，還有要記得是一起輸出。QQ</a:t>
            </a:r>
            <a:endParaRPr sz="19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700"/>
            <a:ext cx="3999900" cy="26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先來個Class吧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一個class中記得先把該設定的初始值做好，養成好習慣，初值部份如題目要求：名字、餘額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13256" l="6812" r="6838" t="13745"/>
          <a:stretch/>
        </p:blipFill>
        <p:spPr>
          <a:xfrm>
            <a:off x="311700" y="1665525"/>
            <a:ext cx="4040499" cy="25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先來個Class吧 (cont'd)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deposit、withdraw分別處理存、提款。因此直接加減餘額即可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下方餘額部份則是簡單的回傳金額就好，方便等下的使用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312" y="1036855"/>
            <a:ext cx="4685925" cy="3492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給我你的百分比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這邊我額外用了一個function，只是為了計算兩者之間的百分比。請注意題目所說「若一餘額為負數或 0，另一餘額為正數，則比例為 0%:100%。 兩餘額均為 0，比例為 50%:50%。」</a:t>
            </a:r>
            <a:endParaRPr sz="18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" y="1013344"/>
            <a:ext cx="4622499" cy="368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Who are you?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class簡單明瞭的幫我們建立起兩個bank account</a:t>
            </a:r>
            <a:endParaRPr sz="18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900" y="1124625"/>
            <a:ext cx="4691106" cy="28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奪命連還call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25" y="194447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依照題目說明一行一行把要求、輸入、輸出都用剛剛建立的class完成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50" y="1708575"/>
            <a:ext cx="5465250" cy="1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