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73" r:id="rId3"/>
    <p:sldId id="257" r:id="rId4"/>
    <p:sldId id="271" r:id="rId5"/>
    <p:sldId id="272" r:id="rId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68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2020年9月28日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2020年9月28日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onmac.blogspot.com/2017/08/windows-10-64bitsspyder-anaconda.html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y.vertabelo.com/blog/how-to-install-python-spyder-id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Python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Reinforcement Learning 2020, Professor Chiu, NTHU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546E7-EFB0-47DA-8AE8-0306A40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Python?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DFAC9-638B-40EE-8B4D-458D8161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zh-TW" dirty="0">
                <a:cs typeface="Open Sans" panose="020B0606030504020204" pitchFamily="34" charset="0"/>
                <a:sym typeface="Montserrat-Regular" charset="0"/>
              </a:rPr>
              <a:t>Python is an easy to learn, powerful programming language. It has efficient high-level data structures and a simple but effective approach to object-oriented programming</a:t>
            </a:r>
            <a:r>
              <a:rPr lang="en-US" altLang="zh-TW" sz="1600" dirty="0">
                <a:cs typeface="Open Sans" panose="020B0606030504020204" pitchFamily="34" charset="0"/>
                <a:sym typeface="Montserrat-Regular" charset="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C76AFB-4A7B-494B-8E3D-856E0106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37" y="3789614"/>
            <a:ext cx="4743550" cy="14072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F0EBDB-4ADE-4B62-885C-6A90C639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46" y="3195283"/>
            <a:ext cx="3812186" cy="25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639" y="143635"/>
            <a:ext cx="9601200" cy="1142385"/>
          </a:xfrm>
        </p:spPr>
        <p:txBody>
          <a:bodyPr rtlCol="0"/>
          <a:lstStyle/>
          <a:p>
            <a:pPr rtl="0"/>
            <a:r>
              <a:rPr lang="en-US" altLang="zh-TW" dirty="0"/>
              <a:t>Python IDE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400" y="1556327"/>
            <a:ext cx="9601200" cy="3809999"/>
          </a:xfrm>
        </p:spPr>
        <p:txBody>
          <a:bodyPr rtlCol="0"/>
          <a:lstStyle/>
          <a:p>
            <a:pPr rtl="0"/>
            <a:r>
              <a:rPr lang="en-US" altLang="zh-TW" dirty="0"/>
              <a:t>Using Python IDE can help you debug and type the code easily.</a:t>
            </a:r>
            <a:endParaRPr lang="zh-TW" altLang="en-US" dirty="0"/>
          </a:p>
          <a:p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lots</a:t>
            </a:r>
            <a:r>
              <a:rPr lang="zh-TW" altLang="en-US" dirty="0"/>
              <a:t> </a:t>
            </a:r>
            <a:r>
              <a:rPr lang="en-US" altLang="zh-TW" dirty="0"/>
              <a:t>of IDE for python that you can use. (ex. PyCharm, Spyder, VS, </a:t>
            </a:r>
            <a:r>
              <a:rPr lang="en-US" altLang="zh-TW" dirty="0" err="1"/>
              <a:t>JuPyter</a:t>
            </a:r>
            <a:r>
              <a:rPr lang="en-US" altLang="zh-TW" dirty="0"/>
              <a:t>, …)</a:t>
            </a:r>
          </a:p>
          <a:p>
            <a:r>
              <a:rPr lang="en-US" altLang="zh-TW" dirty="0"/>
              <a:t>For example next ppt will help you install Spyder, but you can choose any IDE you like as your tool.</a:t>
            </a:r>
            <a:endParaRPr lang="zh-TW" altLang="en-US" dirty="0"/>
          </a:p>
          <a:p>
            <a:pPr rtl="0"/>
            <a:endParaRPr lang="en-US" altLang="zh-TW" dirty="0"/>
          </a:p>
          <a:p>
            <a:pPr rtl="0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823DBF-61B3-4BBE-8B55-D3A16693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73" y="3572164"/>
            <a:ext cx="6816454" cy="23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D550-52EB-49F3-B515-B3FCF35A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00" y="144000"/>
            <a:ext cx="9601200" cy="1142385"/>
          </a:xfrm>
        </p:spPr>
        <p:txBody>
          <a:bodyPr/>
          <a:lstStyle/>
          <a:p>
            <a:r>
              <a:rPr lang="en-US" altLang="zh-TW" dirty="0"/>
              <a:t>Download Anaconda (Spyder)</a:t>
            </a:r>
            <a:endParaRPr lang="zh-TW" altLang="en-US" dirty="0"/>
          </a:p>
        </p:txBody>
      </p:sp>
      <p:sp>
        <p:nvSpPr>
          <p:cNvPr id="5" name="內容預留位置 2">
            <a:extLst>
              <a:ext uri="{FF2B5EF4-FFF2-40B4-BE49-F238E27FC236}">
                <a16:creationId xmlns:a16="http://schemas.microsoft.com/office/drawing/2014/main" id="{74A9EC67-90EF-4852-AA54-2792D2321E4C}"/>
              </a:ext>
            </a:extLst>
          </p:cNvPr>
          <p:cNvSpPr txBox="1">
            <a:spLocks/>
          </p:cNvSpPr>
          <p:nvPr/>
        </p:nvSpPr>
        <p:spPr>
          <a:xfrm>
            <a:off x="1296000" y="1555200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Download page :</a:t>
            </a:r>
          </a:p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/>
              <a:t>Other pages for more info about installing anaconda : </a:t>
            </a:r>
          </a:p>
          <a:p>
            <a:r>
              <a:rPr lang="en-US" altLang="zh-TW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https://academy.vertabelo.com/blog/how-to-install-python-spyder-ide/</a:t>
            </a:r>
            <a:endParaRPr lang="en-US" altLang="zh-TW" dirty="0"/>
          </a:p>
          <a:p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https://codingonmac.blogspot.com/2017/08/windows-10-64bitsspyder-anaconda.html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9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254C2-0F29-4DB9-A91B-9137CCF4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00" y="144000"/>
            <a:ext cx="9601200" cy="1142385"/>
          </a:xfrm>
        </p:spPr>
        <p:txBody>
          <a:bodyPr/>
          <a:lstStyle/>
          <a:p>
            <a:r>
              <a:rPr lang="en-US" altLang="zh-TW" dirty="0"/>
              <a:t>Open your Spyder and start coding!</a:t>
            </a:r>
            <a:endParaRPr lang="zh-TW" altLang="en-US" dirty="0"/>
          </a:p>
        </p:txBody>
      </p:sp>
      <p:pic>
        <p:nvPicPr>
          <p:cNvPr id="1026" name="Picture 2" descr="https://2.bp.blogspot.com/-B6iTz0x5rak/WaahOe1cSYI/AAAAAAAABmc/IAsGcyiIx7sfeuzsewRTI7kH6rBnmCVjwCK4BGAYYCw/s1600/11.png">
            <a:extLst>
              <a:ext uri="{FF2B5EF4-FFF2-40B4-BE49-F238E27FC236}">
                <a16:creationId xmlns:a16="http://schemas.microsoft.com/office/drawing/2014/main" id="{F08D6D1F-583E-4D80-840F-890E0BB1C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27" y="1591542"/>
            <a:ext cx="7342909" cy="41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11348</TotalTime>
  <Words>164</Words>
  <Application>Microsoft Office PowerPoint</Application>
  <PresentationFormat>寬螢幕</PresentationFormat>
  <Paragraphs>18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Montserrat-Regular</vt:lpstr>
      <vt:lpstr>Open Sans</vt:lpstr>
      <vt:lpstr>Arial</vt:lpstr>
      <vt:lpstr>菱格線條 16x9</vt:lpstr>
      <vt:lpstr>Python tutorial</vt:lpstr>
      <vt:lpstr>What is Python?</vt:lpstr>
      <vt:lpstr>Python IDE</vt:lpstr>
      <vt:lpstr>Download Anaconda (Spyder)</vt:lpstr>
      <vt:lpstr>Open your Spyder and start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hsueh</dc:creator>
  <cp:lastModifiedBy>hsueh</cp:lastModifiedBy>
  <cp:revision>13</cp:revision>
  <dcterms:created xsi:type="dcterms:W3CDTF">2020-08-12T06:21:56Z</dcterms:created>
  <dcterms:modified xsi:type="dcterms:W3CDTF">2020-09-30T02:57:16Z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