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1A6B21-4553-46DD-AE7F-0D995E8E68A9}" v="13" dt="2025-06-03T19:52:12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3002" autoAdjust="0"/>
  </p:normalViewPr>
  <p:slideViewPr>
    <p:cSldViewPr snapToGrid="0">
      <p:cViewPr>
        <p:scale>
          <a:sx n="75" d="100"/>
          <a:sy n="75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Lopes da Silva" userId="ab4fc2b7-fae8-4ea0-9d4e-a13b45139562" providerId="ADAL" clId="{AD1A6B21-4553-46DD-AE7F-0D995E8E68A9}"/>
    <pc:docChg chg="undo custSel addSld delSld modSld sldOrd">
      <pc:chgData name="Dennis Lopes da Silva" userId="ab4fc2b7-fae8-4ea0-9d4e-a13b45139562" providerId="ADAL" clId="{AD1A6B21-4553-46DD-AE7F-0D995E8E68A9}" dt="2025-06-03T19:58:47.134" v="1569" actId="6549"/>
      <pc:docMkLst>
        <pc:docMk/>
      </pc:docMkLst>
      <pc:sldChg chg="modSp mod">
        <pc:chgData name="Dennis Lopes da Silva" userId="ab4fc2b7-fae8-4ea0-9d4e-a13b45139562" providerId="ADAL" clId="{AD1A6B21-4553-46DD-AE7F-0D995E8E68A9}" dt="2025-06-03T19:58:47.134" v="1569" actId="6549"/>
        <pc:sldMkLst>
          <pc:docMk/>
          <pc:sldMk cId="2156569271" sldId="256"/>
        </pc:sldMkLst>
        <pc:spChg chg="mod">
          <ac:chgData name="Dennis Lopes da Silva" userId="ab4fc2b7-fae8-4ea0-9d4e-a13b45139562" providerId="ADAL" clId="{AD1A6B21-4553-46DD-AE7F-0D995E8E68A9}" dt="2025-06-03T19:58:47.134" v="1569" actId="6549"/>
          <ac:spMkLst>
            <pc:docMk/>
            <pc:sldMk cId="2156569271" sldId="256"/>
            <ac:spMk id="2" creationId="{4AD54BC1-7631-6DE7-5A8A-4841AE32F6DC}"/>
          </ac:spMkLst>
        </pc:spChg>
        <pc:spChg chg="mod">
          <ac:chgData name="Dennis Lopes da Silva" userId="ab4fc2b7-fae8-4ea0-9d4e-a13b45139562" providerId="ADAL" clId="{AD1A6B21-4553-46DD-AE7F-0D995E8E68A9}" dt="2025-06-03T17:37:09.736" v="47" actId="20577"/>
          <ac:spMkLst>
            <pc:docMk/>
            <pc:sldMk cId="2156569271" sldId="256"/>
            <ac:spMk id="3" creationId="{516101D0-C746-A223-5355-8B99BF213664}"/>
          </ac:spMkLst>
        </pc:spChg>
      </pc:sldChg>
      <pc:sldChg chg="del">
        <pc:chgData name="Dennis Lopes da Silva" userId="ab4fc2b7-fae8-4ea0-9d4e-a13b45139562" providerId="ADAL" clId="{AD1A6B21-4553-46DD-AE7F-0D995E8E68A9}" dt="2025-06-03T17:37:20.028" v="48" actId="47"/>
        <pc:sldMkLst>
          <pc:docMk/>
          <pc:sldMk cId="2018682581" sldId="257"/>
        </pc:sldMkLst>
      </pc:sldChg>
      <pc:sldChg chg="modSp new mod modNotesTx">
        <pc:chgData name="Dennis Lopes da Silva" userId="ab4fc2b7-fae8-4ea0-9d4e-a13b45139562" providerId="ADAL" clId="{AD1A6B21-4553-46DD-AE7F-0D995E8E68A9}" dt="2025-06-03T18:32:51.338" v="569" actId="255"/>
        <pc:sldMkLst>
          <pc:docMk/>
          <pc:sldMk cId="4140024917" sldId="257"/>
        </pc:sldMkLst>
        <pc:spChg chg="mod">
          <ac:chgData name="Dennis Lopes da Silva" userId="ab4fc2b7-fae8-4ea0-9d4e-a13b45139562" providerId="ADAL" clId="{AD1A6B21-4553-46DD-AE7F-0D995E8E68A9}" dt="2025-06-03T18:10:14.845" v="176" actId="20577"/>
          <ac:spMkLst>
            <pc:docMk/>
            <pc:sldMk cId="4140024917" sldId="257"/>
            <ac:spMk id="2" creationId="{BD1262AC-5C92-AC33-9392-2ACB13A56864}"/>
          </ac:spMkLst>
        </pc:spChg>
        <pc:spChg chg="mod">
          <ac:chgData name="Dennis Lopes da Silva" userId="ab4fc2b7-fae8-4ea0-9d4e-a13b45139562" providerId="ADAL" clId="{AD1A6B21-4553-46DD-AE7F-0D995E8E68A9}" dt="2025-06-03T18:32:51.338" v="569" actId="255"/>
          <ac:spMkLst>
            <pc:docMk/>
            <pc:sldMk cId="4140024917" sldId="257"/>
            <ac:spMk id="3" creationId="{E29FDA64-BB08-29CA-50F4-6B07482C5B77}"/>
          </ac:spMkLst>
        </pc:spChg>
      </pc:sldChg>
      <pc:sldChg chg="del">
        <pc:chgData name="Dennis Lopes da Silva" userId="ab4fc2b7-fae8-4ea0-9d4e-a13b45139562" providerId="ADAL" clId="{AD1A6B21-4553-46DD-AE7F-0D995E8E68A9}" dt="2025-06-03T17:37:20.691" v="49" actId="47"/>
        <pc:sldMkLst>
          <pc:docMk/>
          <pc:sldMk cId="905790562" sldId="258"/>
        </pc:sldMkLst>
      </pc:sldChg>
      <pc:sldChg chg="modSp add mod modNotesTx">
        <pc:chgData name="Dennis Lopes da Silva" userId="ab4fc2b7-fae8-4ea0-9d4e-a13b45139562" providerId="ADAL" clId="{AD1A6B21-4553-46DD-AE7F-0D995E8E68A9}" dt="2025-06-03T18:47:38.156" v="829" actId="5793"/>
        <pc:sldMkLst>
          <pc:docMk/>
          <pc:sldMk cId="3682571668" sldId="258"/>
        </pc:sldMkLst>
        <pc:spChg chg="mod">
          <ac:chgData name="Dennis Lopes da Silva" userId="ab4fc2b7-fae8-4ea0-9d4e-a13b45139562" providerId="ADAL" clId="{AD1A6B21-4553-46DD-AE7F-0D995E8E68A9}" dt="2025-06-03T18:11:14.600" v="215" actId="20577"/>
          <ac:spMkLst>
            <pc:docMk/>
            <pc:sldMk cId="3682571668" sldId="258"/>
            <ac:spMk id="2" creationId="{6D831E8B-F340-37DF-69C6-0D8120BA9C4C}"/>
          </ac:spMkLst>
        </pc:spChg>
        <pc:spChg chg="mod">
          <ac:chgData name="Dennis Lopes da Silva" userId="ab4fc2b7-fae8-4ea0-9d4e-a13b45139562" providerId="ADAL" clId="{AD1A6B21-4553-46DD-AE7F-0D995E8E68A9}" dt="2025-06-03T18:19:27.361" v="414" actId="6549"/>
          <ac:spMkLst>
            <pc:docMk/>
            <pc:sldMk cId="3682571668" sldId="258"/>
            <ac:spMk id="3" creationId="{1FDBD07E-9D23-4F88-6B1A-0C993A7CBFD4}"/>
          </ac:spMkLst>
        </pc:spChg>
      </pc:sldChg>
      <pc:sldChg chg="modSp add mod ord modNotesTx">
        <pc:chgData name="Dennis Lopes da Silva" userId="ab4fc2b7-fae8-4ea0-9d4e-a13b45139562" providerId="ADAL" clId="{AD1A6B21-4553-46DD-AE7F-0D995E8E68A9}" dt="2025-06-03T18:23:23.642" v="496"/>
        <pc:sldMkLst>
          <pc:docMk/>
          <pc:sldMk cId="2569490105" sldId="259"/>
        </pc:sldMkLst>
        <pc:spChg chg="mod">
          <ac:chgData name="Dennis Lopes da Silva" userId="ab4fc2b7-fae8-4ea0-9d4e-a13b45139562" providerId="ADAL" clId="{AD1A6B21-4553-46DD-AE7F-0D995E8E68A9}" dt="2025-06-03T18:22:47.896" v="492" actId="6549"/>
          <ac:spMkLst>
            <pc:docMk/>
            <pc:sldMk cId="2569490105" sldId="259"/>
            <ac:spMk id="2" creationId="{233149D8-0BAE-45AA-FAC7-7AEBBAC248B2}"/>
          </ac:spMkLst>
        </pc:spChg>
        <pc:spChg chg="mod">
          <ac:chgData name="Dennis Lopes da Silva" userId="ab4fc2b7-fae8-4ea0-9d4e-a13b45139562" providerId="ADAL" clId="{AD1A6B21-4553-46DD-AE7F-0D995E8E68A9}" dt="2025-06-03T18:19:23.596" v="413" actId="6549"/>
          <ac:spMkLst>
            <pc:docMk/>
            <pc:sldMk cId="2569490105" sldId="259"/>
            <ac:spMk id="3" creationId="{53F59B7E-6BBC-7AC5-BE18-237A58546B51}"/>
          </ac:spMkLst>
        </pc:spChg>
      </pc:sldChg>
      <pc:sldChg chg="del">
        <pc:chgData name="Dennis Lopes da Silva" userId="ab4fc2b7-fae8-4ea0-9d4e-a13b45139562" providerId="ADAL" clId="{AD1A6B21-4553-46DD-AE7F-0D995E8E68A9}" dt="2025-06-03T17:37:21.160" v="50" actId="47"/>
        <pc:sldMkLst>
          <pc:docMk/>
          <pc:sldMk cId="3921382592" sldId="259"/>
        </pc:sldMkLst>
      </pc:sldChg>
      <pc:sldChg chg="del">
        <pc:chgData name="Dennis Lopes da Silva" userId="ab4fc2b7-fae8-4ea0-9d4e-a13b45139562" providerId="ADAL" clId="{AD1A6B21-4553-46DD-AE7F-0D995E8E68A9}" dt="2025-06-03T17:37:22.281" v="52" actId="47"/>
        <pc:sldMkLst>
          <pc:docMk/>
          <pc:sldMk cId="2099973367" sldId="260"/>
        </pc:sldMkLst>
      </pc:sldChg>
      <pc:sldChg chg="addSp delSp modSp add mod modNotesTx">
        <pc:chgData name="Dennis Lopes da Silva" userId="ab4fc2b7-fae8-4ea0-9d4e-a13b45139562" providerId="ADAL" clId="{AD1A6B21-4553-46DD-AE7F-0D995E8E68A9}" dt="2025-06-03T19:52:03.301" v="1548" actId="1076"/>
        <pc:sldMkLst>
          <pc:docMk/>
          <pc:sldMk cId="3992085753" sldId="260"/>
        </pc:sldMkLst>
        <pc:spChg chg="mod">
          <ac:chgData name="Dennis Lopes da Silva" userId="ab4fc2b7-fae8-4ea0-9d4e-a13b45139562" providerId="ADAL" clId="{AD1A6B21-4553-46DD-AE7F-0D995E8E68A9}" dt="2025-06-03T19:50:27.271" v="1538" actId="20577"/>
          <ac:spMkLst>
            <pc:docMk/>
            <pc:sldMk cId="3992085753" sldId="260"/>
            <ac:spMk id="2" creationId="{9087D9C2-5838-2954-C8E4-DEEFB25E47EC}"/>
          </ac:spMkLst>
        </pc:spChg>
        <pc:spChg chg="del mod">
          <ac:chgData name="Dennis Lopes da Silva" userId="ab4fc2b7-fae8-4ea0-9d4e-a13b45139562" providerId="ADAL" clId="{AD1A6B21-4553-46DD-AE7F-0D995E8E68A9}" dt="2025-06-03T19:39:03.162" v="1386" actId="22"/>
          <ac:spMkLst>
            <pc:docMk/>
            <pc:sldMk cId="3992085753" sldId="260"/>
            <ac:spMk id="3" creationId="{8E4FA968-623F-06DC-ED34-9FE6C4A2E651}"/>
          </ac:spMkLst>
        </pc:spChg>
        <pc:spChg chg="add del mod">
          <ac:chgData name="Dennis Lopes da Silva" userId="ab4fc2b7-fae8-4ea0-9d4e-a13b45139562" providerId="ADAL" clId="{AD1A6B21-4553-46DD-AE7F-0D995E8E68A9}" dt="2025-06-03T19:42:02.204" v="1394" actId="22"/>
          <ac:spMkLst>
            <pc:docMk/>
            <pc:sldMk cId="3992085753" sldId="260"/>
            <ac:spMk id="7" creationId="{98B530D4-BB6D-4FE3-CE04-8A120916FDD1}"/>
          </ac:spMkLst>
        </pc:spChg>
        <pc:spChg chg="add del mod">
          <ac:chgData name="Dennis Lopes da Silva" userId="ab4fc2b7-fae8-4ea0-9d4e-a13b45139562" providerId="ADAL" clId="{AD1A6B21-4553-46DD-AE7F-0D995E8E68A9}" dt="2025-06-03T19:51:51.755" v="1544" actId="22"/>
          <ac:spMkLst>
            <pc:docMk/>
            <pc:sldMk cId="3992085753" sldId="260"/>
            <ac:spMk id="13" creationId="{D05BE18B-E63B-CB87-2656-9200213A4404}"/>
          </ac:spMkLst>
        </pc:spChg>
        <pc:picChg chg="add del mod ord">
          <ac:chgData name="Dennis Lopes da Silva" userId="ab4fc2b7-fae8-4ea0-9d4e-a13b45139562" providerId="ADAL" clId="{AD1A6B21-4553-46DD-AE7F-0D995E8E68A9}" dt="2025-06-03T19:41:58.680" v="1391" actId="478"/>
          <ac:picMkLst>
            <pc:docMk/>
            <pc:sldMk cId="3992085753" sldId="260"/>
            <ac:picMk id="5" creationId="{9E19A87F-A9EE-EA7D-DA54-8ABFE6316FCD}"/>
          </ac:picMkLst>
        </pc:picChg>
        <pc:picChg chg="add del">
          <ac:chgData name="Dennis Lopes da Silva" userId="ab4fc2b7-fae8-4ea0-9d4e-a13b45139562" providerId="ADAL" clId="{AD1A6B21-4553-46DD-AE7F-0D995E8E68A9}" dt="2025-06-03T19:42:00.451" v="1393" actId="22"/>
          <ac:picMkLst>
            <pc:docMk/>
            <pc:sldMk cId="3992085753" sldId="260"/>
            <ac:picMk id="9" creationId="{6D1AC059-3043-619D-7AA1-80A1E5220A3A}"/>
          </ac:picMkLst>
        </pc:picChg>
        <pc:picChg chg="add del mod ord">
          <ac:chgData name="Dennis Lopes da Silva" userId="ab4fc2b7-fae8-4ea0-9d4e-a13b45139562" providerId="ADAL" clId="{AD1A6B21-4553-46DD-AE7F-0D995E8E68A9}" dt="2025-06-03T19:51:41.332" v="1542" actId="478"/>
          <ac:picMkLst>
            <pc:docMk/>
            <pc:sldMk cId="3992085753" sldId="260"/>
            <ac:picMk id="11" creationId="{D1DF158B-A601-3102-4C19-699683B338D1}"/>
          </ac:picMkLst>
        </pc:picChg>
        <pc:picChg chg="add mod ord">
          <ac:chgData name="Dennis Lopes da Silva" userId="ab4fc2b7-fae8-4ea0-9d4e-a13b45139562" providerId="ADAL" clId="{AD1A6B21-4553-46DD-AE7F-0D995E8E68A9}" dt="2025-06-03T19:52:03.301" v="1548" actId="1076"/>
          <ac:picMkLst>
            <pc:docMk/>
            <pc:sldMk cId="3992085753" sldId="260"/>
            <ac:picMk id="15" creationId="{98B4558B-25BD-964C-72E8-23DD6988A896}"/>
          </ac:picMkLst>
        </pc:picChg>
      </pc:sldChg>
      <pc:sldChg chg="addSp delSp modSp add del mod modNotesTx">
        <pc:chgData name="Dennis Lopes da Silva" userId="ab4fc2b7-fae8-4ea0-9d4e-a13b45139562" providerId="ADAL" clId="{AD1A6B21-4553-46DD-AE7F-0D995E8E68A9}" dt="2025-06-03T19:53:11.060" v="1558" actId="47"/>
        <pc:sldMkLst>
          <pc:docMk/>
          <pc:sldMk cId="1118383786" sldId="261"/>
        </pc:sldMkLst>
        <pc:spChg chg="mod">
          <ac:chgData name="Dennis Lopes da Silva" userId="ab4fc2b7-fae8-4ea0-9d4e-a13b45139562" providerId="ADAL" clId="{AD1A6B21-4553-46DD-AE7F-0D995E8E68A9}" dt="2025-06-03T19:50:32.819" v="1541" actId="20577"/>
          <ac:spMkLst>
            <pc:docMk/>
            <pc:sldMk cId="1118383786" sldId="261"/>
            <ac:spMk id="2" creationId="{87AB65FB-C957-5E05-2D16-2EF8E03B5585}"/>
          </ac:spMkLst>
        </pc:spChg>
        <pc:spChg chg="mod">
          <ac:chgData name="Dennis Lopes da Silva" userId="ab4fc2b7-fae8-4ea0-9d4e-a13b45139562" providerId="ADAL" clId="{AD1A6B21-4553-46DD-AE7F-0D995E8E68A9}" dt="2025-06-03T19:49:57.067" v="1531" actId="6549"/>
          <ac:spMkLst>
            <pc:docMk/>
            <pc:sldMk cId="1118383786" sldId="261"/>
            <ac:spMk id="3" creationId="{0BACDBBC-ABCF-AA8C-FE1F-E6A5BEA3A6E3}"/>
          </ac:spMkLst>
        </pc:spChg>
        <pc:picChg chg="add del mod">
          <ac:chgData name="Dennis Lopes da Silva" userId="ab4fc2b7-fae8-4ea0-9d4e-a13b45139562" providerId="ADAL" clId="{AD1A6B21-4553-46DD-AE7F-0D995E8E68A9}" dt="2025-06-03T19:52:07.455" v="1549" actId="21"/>
          <ac:picMkLst>
            <pc:docMk/>
            <pc:sldMk cId="1118383786" sldId="261"/>
            <ac:picMk id="5" creationId="{0656C330-DF50-3A87-6616-18DFE2597C02}"/>
          </ac:picMkLst>
        </pc:picChg>
      </pc:sldChg>
      <pc:sldChg chg="del">
        <pc:chgData name="Dennis Lopes da Silva" userId="ab4fc2b7-fae8-4ea0-9d4e-a13b45139562" providerId="ADAL" clId="{AD1A6B21-4553-46DD-AE7F-0D995E8E68A9}" dt="2025-06-03T17:37:24.036" v="56" actId="47"/>
        <pc:sldMkLst>
          <pc:docMk/>
          <pc:sldMk cId="1541126235" sldId="261"/>
        </pc:sldMkLst>
      </pc:sldChg>
      <pc:sldChg chg="modSp add mod modNotesTx">
        <pc:chgData name="Dennis Lopes da Silva" userId="ab4fc2b7-fae8-4ea0-9d4e-a13b45139562" providerId="ADAL" clId="{AD1A6B21-4553-46DD-AE7F-0D995E8E68A9}" dt="2025-06-03T18:37:48.670" v="815" actId="6549"/>
        <pc:sldMkLst>
          <pc:docMk/>
          <pc:sldMk cId="2954680385" sldId="262"/>
        </pc:sldMkLst>
        <pc:spChg chg="mod">
          <ac:chgData name="Dennis Lopes da Silva" userId="ab4fc2b7-fae8-4ea0-9d4e-a13b45139562" providerId="ADAL" clId="{AD1A6B21-4553-46DD-AE7F-0D995E8E68A9}" dt="2025-06-03T18:37:48.670" v="815" actId="6549"/>
          <ac:spMkLst>
            <pc:docMk/>
            <pc:sldMk cId="2954680385" sldId="262"/>
            <ac:spMk id="2" creationId="{65458C5D-3E0F-2D9C-D93B-8755F76841E3}"/>
          </ac:spMkLst>
        </pc:spChg>
        <pc:spChg chg="mod">
          <ac:chgData name="Dennis Lopes da Silva" userId="ab4fc2b7-fae8-4ea0-9d4e-a13b45139562" providerId="ADAL" clId="{AD1A6B21-4553-46DD-AE7F-0D995E8E68A9}" dt="2025-06-03T18:35:59.487" v="623" actId="20577"/>
          <ac:spMkLst>
            <pc:docMk/>
            <pc:sldMk cId="2954680385" sldId="262"/>
            <ac:spMk id="3" creationId="{5E5329A7-CBE7-DC1D-7F7A-7E4131A8AA5C}"/>
          </ac:spMkLst>
        </pc:spChg>
      </pc:sldChg>
      <pc:sldChg chg="del">
        <pc:chgData name="Dennis Lopes da Silva" userId="ab4fc2b7-fae8-4ea0-9d4e-a13b45139562" providerId="ADAL" clId="{AD1A6B21-4553-46DD-AE7F-0D995E8E68A9}" dt="2025-06-03T17:37:25.660" v="59" actId="47"/>
        <pc:sldMkLst>
          <pc:docMk/>
          <pc:sldMk cId="3893184835" sldId="262"/>
        </pc:sldMkLst>
      </pc:sldChg>
      <pc:sldChg chg="addSp delSp modSp add mod modNotesTx">
        <pc:chgData name="Dennis Lopes da Silva" userId="ab4fc2b7-fae8-4ea0-9d4e-a13b45139562" providerId="ADAL" clId="{AD1A6B21-4553-46DD-AE7F-0D995E8E68A9}" dt="2025-06-03T19:35:38.074" v="1383" actId="1076"/>
        <pc:sldMkLst>
          <pc:docMk/>
          <pc:sldMk cId="2855230269" sldId="263"/>
        </pc:sldMkLst>
        <pc:spChg chg="mod">
          <ac:chgData name="Dennis Lopes da Silva" userId="ab4fc2b7-fae8-4ea0-9d4e-a13b45139562" providerId="ADAL" clId="{AD1A6B21-4553-46DD-AE7F-0D995E8E68A9}" dt="2025-06-03T18:52:08.323" v="848" actId="20577"/>
          <ac:spMkLst>
            <pc:docMk/>
            <pc:sldMk cId="2855230269" sldId="263"/>
            <ac:spMk id="2" creationId="{30561A06-0201-B962-807B-952A6845982E}"/>
          </ac:spMkLst>
        </pc:spChg>
        <pc:spChg chg="del">
          <ac:chgData name="Dennis Lopes da Silva" userId="ab4fc2b7-fae8-4ea0-9d4e-a13b45139562" providerId="ADAL" clId="{AD1A6B21-4553-46DD-AE7F-0D995E8E68A9}" dt="2025-06-03T18:54:07.882" v="985" actId="22"/>
          <ac:spMkLst>
            <pc:docMk/>
            <pc:sldMk cId="2855230269" sldId="263"/>
            <ac:spMk id="3" creationId="{062C52F3-6467-05D0-46C4-69BA816FFA1D}"/>
          </ac:spMkLst>
        </pc:spChg>
        <pc:picChg chg="add mod ord">
          <ac:chgData name="Dennis Lopes da Silva" userId="ab4fc2b7-fae8-4ea0-9d4e-a13b45139562" providerId="ADAL" clId="{AD1A6B21-4553-46DD-AE7F-0D995E8E68A9}" dt="2025-06-03T19:35:38.074" v="1383" actId="1076"/>
          <ac:picMkLst>
            <pc:docMk/>
            <pc:sldMk cId="2855230269" sldId="263"/>
            <ac:picMk id="5" creationId="{6843ED61-DFD0-5D37-6C6C-37E47FFA4887}"/>
          </ac:picMkLst>
        </pc:picChg>
      </pc:sldChg>
      <pc:sldChg chg="del">
        <pc:chgData name="Dennis Lopes da Silva" userId="ab4fc2b7-fae8-4ea0-9d4e-a13b45139562" providerId="ADAL" clId="{AD1A6B21-4553-46DD-AE7F-0D995E8E68A9}" dt="2025-06-03T17:37:25.257" v="58" actId="47"/>
        <pc:sldMkLst>
          <pc:docMk/>
          <pc:sldMk cId="3830838867" sldId="263"/>
        </pc:sldMkLst>
      </pc:sldChg>
      <pc:sldChg chg="del">
        <pc:chgData name="Dennis Lopes da Silva" userId="ab4fc2b7-fae8-4ea0-9d4e-a13b45139562" providerId="ADAL" clId="{AD1A6B21-4553-46DD-AE7F-0D995E8E68A9}" dt="2025-06-03T17:37:26.256" v="60" actId="47"/>
        <pc:sldMkLst>
          <pc:docMk/>
          <pc:sldMk cId="600086156" sldId="264"/>
        </pc:sldMkLst>
      </pc:sldChg>
      <pc:sldChg chg="addSp delSp modSp add mod modNotesTx">
        <pc:chgData name="Dennis Lopes da Silva" userId="ab4fc2b7-fae8-4ea0-9d4e-a13b45139562" providerId="ADAL" clId="{AD1A6B21-4553-46DD-AE7F-0D995E8E68A9}" dt="2025-06-03T19:35:29.977" v="1381" actId="1076"/>
        <pc:sldMkLst>
          <pc:docMk/>
          <pc:sldMk cId="2333596791" sldId="264"/>
        </pc:sldMkLst>
        <pc:spChg chg="mod">
          <ac:chgData name="Dennis Lopes da Silva" userId="ab4fc2b7-fae8-4ea0-9d4e-a13b45139562" providerId="ADAL" clId="{AD1A6B21-4553-46DD-AE7F-0D995E8E68A9}" dt="2025-06-03T18:52:16.390" v="866" actId="20577"/>
          <ac:spMkLst>
            <pc:docMk/>
            <pc:sldMk cId="2333596791" sldId="264"/>
            <ac:spMk id="2" creationId="{9E6E39C8-6684-9F60-9684-0627888B4205}"/>
          </ac:spMkLst>
        </pc:spChg>
        <pc:spChg chg="del">
          <ac:chgData name="Dennis Lopes da Silva" userId="ab4fc2b7-fae8-4ea0-9d4e-a13b45139562" providerId="ADAL" clId="{AD1A6B21-4553-46DD-AE7F-0D995E8E68A9}" dt="2025-06-03T18:57:40.805" v="1020" actId="22"/>
          <ac:spMkLst>
            <pc:docMk/>
            <pc:sldMk cId="2333596791" sldId="264"/>
            <ac:spMk id="3" creationId="{55AF72E0-7CAE-7453-0CC0-9B580C7F99D6}"/>
          </ac:spMkLst>
        </pc:spChg>
        <pc:picChg chg="add mod ord">
          <ac:chgData name="Dennis Lopes da Silva" userId="ab4fc2b7-fae8-4ea0-9d4e-a13b45139562" providerId="ADAL" clId="{AD1A6B21-4553-46DD-AE7F-0D995E8E68A9}" dt="2025-06-03T19:35:29.977" v="1381" actId="1076"/>
          <ac:picMkLst>
            <pc:docMk/>
            <pc:sldMk cId="2333596791" sldId="264"/>
            <ac:picMk id="5" creationId="{BACABEB3-5EE4-56CF-AC38-CD46A4D53E8A}"/>
          </ac:picMkLst>
        </pc:picChg>
      </pc:sldChg>
      <pc:sldChg chg="del">
        <pc:chgData name="Dennis Lopes da Silva" userId="ab4fc2b7-fae8-4ea0-9d4e-a13b45139562" providerId="ADAL" clId="{AD1A6B21-4553-46DD-AE7F-0D995E8E68A9}" dt="2025-06-03T17:37:27.208" v="61" actId="47"/>
        <pc:sldMkLst>
          <pc:docMk/>
          <pc:sldMk cId="298549336" sldId="265"/>
        </pc:sldMkLst>
      </pc:sldChg>
      <pc:sldChg chg="addSp delSp modSp add mod modNotesTx">
        <pc:chgData name="Dennis Lopes da Silva" userId="ab4fc2b7-fae8-4ea0-9d4e-a13b45139562" providerId="ADAL" clId="{AD1A6B21-4553-46DD-AE7F-0D995E8E68A9}" dt="2025-06-03T19:35:19.760" v="1379" actId="1076"/>
        <pc:sldMkLst>
          <pc:docMk/>
          <pc:sldMk cId="1312805498" sldId="265"/>
        </pc:sldMkLst>
        <pc:spChg chg="mod">
          <ac:chgData name="Dennis Lopes da Silva" userId="ab4fc2b7-fae8-4ea0-9d4e-a13b45139562" providerId="ADAL" clId="{AD1A6B21-4553-46DD-AE7F-0D995E8E68A9}" dt="2025-06-03T18:52:31.471" v="903" actId="20577"/>
          <ac:spMkLst>
            <pc:docMk/>
            <pc:sldMk cId="1312805498" sldId="265"/>
            <ac:spMk id="2" creationId="{76478770-CC1C-542A-E960-8646B4D54E76}"/>
          </ac:spMkLst>
        </pc:spChg>
        <pc:spChg chg="del">
          <ac:chgData name="Dennis Lopes da Silva" userId="ab4fc2b7-fae8-4ea0-9d4e-a13b45139562" providerId="ADAL" clId="{AD1A6B21-4553-46DD-AE7F-0D995E8E68A9}" dt="2025-06-03T19:19:59.744" v="1057" actId="22"/>
          <ac:spMkLst>
            <pc:docMk/>
            <pc:sldMk cId="1312805498" sldId="265"/>
            <ac:spMk id="3" creationId="{EC143407-8D93-AF0C-40AD-4BFFDED8F774}"/>
          </ac:spMkLst>
        </pc:spChg>
        <pc:picChg chg="add mod ord">
          <ac:chgData name="Dennis Lopes da Silva" userId="ab4fc2b7-fae8-4ea0-9d4e-a13b45139562" providerId="ADAL" clId="{AD1A6B21-4553-46DD-AE7F-0D995E8E68A9}" dt="2025-06-03T19:35:19.760" v="1379" actId="1076"/>
          <ac:picMkLst>
            <pc:docMk/>
            <pc:sldMk cId="1312805498" sldId="265"/>
            <ac:picMk id="5" creationId="{ED8428E9-6DA2-5708-D975-E1EB7FBC3281}"/>
          </ac:picMkLst>
        </pc:picChg>
      </pc:sldChg>
      <pc:sldChg chg="addSp delSp modSp add mod modNotesTx">
        <pc:chgData name="Dennis Lopes da Silva" userId="ab4fc2b7-fae8-4ea0-9d4e-a13b45139562" providerId="ADAL" clId="{AD1A6B21-4553-46DD-AE7F-0D995E8E68A9}" dt="2025-06-03T19:35:08.841" v="1377" actId="1076"/>
        <pc:sldMkLst>
          <pc:docMk/>
          <pc:sldMk cId="2235660355" sldId="266"/>
        </pc:sldMkLst>
        <pc:spChg chg="mod">
          <ac:chgData name="Dennis Lopes da Silva" userId="ab4fc2b7-fae8-4ea0-9d4e-a13b45139562" providerId="ADAL" clId="{AD1A6B21-4553-46DD-AE7F-0D995E8E68A9}" dt="2025-06-03T18:52:41.933" v="920" actId="20577"/>
          <ac:spMkLst>
            <pc:docMk/>
            <pc:sldMk cId="2235660355" sldId="266"/>
            <ac:spMk id="2" creationId="{B1541B98-1EFA-7790-71D3-01C52A9AED67}"/>
          </ac:spMkLst>
        </pc:spChg>
        <pc:spChg chg="add del">
          <ac:chgData name="Dennis Lopes da Silva" userId="ab4fc2b7-fae8-4ea0-9d4e-a13b45139562" providerId="ADAL" clId="{AD1A6B21-4553-46DD-AE7F-0D995E8E68A9}" dt="2025-06-03T19:23:47.401" v="1093" actId="22"/>
          <ac:spMkLst>
            <pc:docMk/>
            <pc:sldMk cId="2235660355" sldId="266"/>
            <ac:spMk id="3" creationId="{2CE76069-170B-B6B3-BB19-291A34FD7AA7}"/>
          </ac:spMkLst>
        </pc:spChg>
        <pc:picChg chg="add mod ord">
          <ac:chgData name="Dennis Lopes da Silva" userId="ab4fc2b7-fae8-4ea0-9d4e-a13b45139562" providerId="ADAL" clId="{AD1A6B21-4553-46DD-AE7F-0D995E8E68A9}" dt="2025-06-03T19:35:08.841" v="1377" actId="1076"/>
          <ac:picMkLst>
            <pc:docMk/>
            <pc:sldMk cId="2235660355" sldId="266"/>
            <ac:picMk id="5" creationId="{648FD93B-AD8A-FA03-6453-801AF1993634}"/>
          </ac:picMkLst>
        </pc:picChg>
      </pc:sldChg>
      <pc:sldChg chg="del">
        <pc:chgData name="Dennis Lopes da Silva" userId="ab4fc2b7-fae8-4ea0-9d4e-a13b45139562" providerId="ADAL" clId="{AD1A6B21-4553-46DD-AE7F-0D995E8E68A9}" dt="2025-06-03T17:37:21.651" v="51" actId="47"/>
        <pc:sldMkLst>
          <pc:docMk/>
          <pc:sldMk cId="2838787954" sldId="266"/>
        </pc:sldMkLst>
      </pc:sldChg>
      <pc:sldChg chg="del">
        <pc:chgData name="Dennis Lopes da Silva" userId="ab4fc2b7-fae8-4ea0-9d4e-a13b45139562" providerId="ADAL" clId="{AD1A6B21-4553-46DD-AE7F-0D995E8E68A9}" dt="2025-06-03T17:37:22.694" v="53" actId="47"/>
        <pc:sldMkLst>
          <pc:docMk/>
          <pc:sldMk cId="753384179" sldId="267"/>
        </pc:sldMkLst>
      </pc:sldChg>
      <pc:sldChg chg="addSp delSp modSp add mod modNotesTx">
        <pc:chgData name="Dennis Lopes da Silva" userId="ab4fc2b7-fae8-4ea0-9d4e-a13b45139562" providerId="ADAL" clId="{AD1A6B21-4553-46DD-AE7F-0D995E8E68A9}" dt="2025-06-03T19:34:56.142" v="1375" actId="1076"/>
        <pc:sldMkLst>
          <pc:docMk/>
          <pc:sldMk cId="1659086925" sldId="267"/>
        </pc:sldMkLst>
        <pc:spChg chg="mod">
          <ac:chgData name="Dennis Lopes da Silva" userId="ab4fc2b7-fae8-4ea0-9d4e-a13b45139562" providerId="ADAL" clId="{AD1A6B21-4553-46DD-AE7F-0D995E8E68A9}" dt="2025-06-03T18:52:50.465" v="934" actId="20577"/>
          <ac:spMkLst>
            <pc:docMk/>
            <pc:sldMk cId="1659086925" sldId="267"/>
            <ac:spMk id="2" creationId="{8E1E868C-B7AA-3AF6-775C-ED5C31ABCC3B}"/>
          </ac:spMkLst>
        </pc:spChg>
        <pc:spChg chg="del">
          <ac:chgData name="Dennis Lopes da Silva" userId="ab4fc2b7-fae8-4ea0-9d4e-a13b45139562" providerId="ADAL" clId="{AD1A6B21-4553-46DD-AE7F-0D995E8E68A9}" dt="2025-06-03T19:26:26.565" v="1128" actId="22"/>
          <ac:spMkLst>
            <pc:docMk/>
            <pc:sldMk cId="1659086925" sldId="267"/>
            <ac:spMk id="3" creationId="{4337A5B2-C3FC-76D8-FF7A-A299AD1E31F8}"/>
          </ac:spMkLst>
        </pc:spChg>
        <pc:picChg chg="add mod ord">
          <ac:chgData name="Dennis Lopes da Silva" userId="ab4fc2b7-fae8-4ea0-9d4e-a13b45139562" providerId="ADAL" clId="{AD1A6B21-4553-46DD-AE7F-0D995E8E68A9}" dt="2025-06-03T19:34:56.142" v="1375" actId="1076"/>
          <ac:picMkLst>
            <pc:docMk/>
            <pc:sldMk cId="1659086925" sldId="267"/>
            <ac:picMk id="5" creationId="{0E44D88A-4D46-D9A5-F19D-F83BE7D9479B}"/>
          </ac:picMkLst>
        </pc:picChg>
      </pc:sldChg>
      <pc:sldChg chg="del">
        <pc:chgData name="Dennis Lopes da Silva" userId="ab4fc2b7-fae8-4ea0-9d4e-a13b45139562" providerId="ADAL" clId="{AD1A6B21-4553-46DD-AE7F-0D995E8E68A9}" dt="2025-06-03T17:37:23.047" v="54" actId="47"/>
        <pc:sldMkLst>
          <pc:docMk/>
          <pc:sldMk cId="439824014" sldId="268"/>
        </pc:sldMkLst>
      </pc:sldChg>
      <pc:sldChg chg="modSp add mod modNotesTx">
        <pc:chgData name="Dennis Lopes da Silva" userId="ab4fc2b7-fae8-4ea0-9d4e-a13b45139562" providerId="ADAL" clId="{AD1A6B21-4553-46DD-AE7F-0D995E8E68A9}" dt="2025-06-03T19:33:12.711" v="1361" actId="20577"/>
        <pc:sldMkLst>
          <pc:docMk/>
          <pc:sldMk cId="3228521854" sldId="268"/>
        </pc:sldMkLst>
        <pc:spChg chg="mod">
          <ac:chgData name="Dennis Lopes da Silva" userId="ab4fc2b7-fae8-4ea0-9d4e-a13b45139562" providerId="ADAL" clId="{AD1A6B21-4553-46DD-AE7F-0D995E8E68A9}" dt="2025-06-03T18:53:11.464" v="969" actId="20577"/>
          <ac:spMkLst>
            <pc:docMk/>
            <pc:sldMk cId="3228521854" sldId="268"/>
            <ac:spMk id="2" creationId="{DB08BBBE-CDDF-868F-F963-F91534BEC09B}"/>
          </ac:spMkLst>
        </pc:spChg>
        <pc:spChg chg="mod">
          <ac:chgData name="Dennis Lopes da Silva" userId="ab4fc2b7-fae8-4ea0-9d4e-a13b45139562" providerId="ADAL" clId="{AD1A6B21-4553-46DD-AE7F-0D995E8E68A9}" dt="2025-06-03T19:32:49.039" v="1343" actId="20577"/>
          <ac:spMkLst>
            <pc:docMk/>
            <pc:sldMk cId="3228521854" sldId="268"/>
            <ac:spMk id="3" creationId="{2710C64D-850C-696A-7B90-4731A381DCEA}"/>
          </ac:spMkLst>
        </pc:spChg>
      </pc:sldChg>
      <pc:sldChg chg="del">
        <pc:chgData name="Dennis Lopes da Silva" userId="ab4fc2b7-fae8-4ea0-9d4e-a13b45139562" providerId="ADAL" clId="{AD1A6B21-4553-46DD-AE7F-0D995E8E68A9}" dt="2025-06-03T17:37:23.705" v="55" actId="47"/>
        <pc:sldMkLst>
          <pc:docMk/>
          <pc:sldMk cId="1901614442" sldId="269"/>
        </pc:sldMkLst>
      </pc:sldChg>
      <pc:sldChg chg="modSp add mod">
        <pc:chgData name="Dennis Lopes da Silva" userId="ab4fc2b7-fae8-4ea0-9d4e-a13b45139562" providerId="ADAL" clId="{AD1A6B21-4553-46DD-AE7F-0D995E8E68A9}" dt="2025-06-03T19:34:27.524" v="1371" actId="20577"/>
        <pc:sldMkLst>
          <pc:docMk/>
          <pc:sldMk cId="2224854987" sldId="269"/>
        </pc:sldMkLst>
        <pc:spChg chg="mod">
          <ac:chgData name="Dennis Lopes da Silva" userId="ab4fc2b7-fae8-4ea0-9d4e-a13b45139562" providerId="ADAL" clId="{AD1A6B21-4553-46DD-AE7F-0D995E8E68A9}" dt="2025-06-03T18:53:18.883" v="984" actId="20577"/>
          <ac:spMkLst>
            <pc:docMk/>
            <pc:sldMk cId="2224854987" sldId="269"/>
            <ac:spMk id="2" creationId="{AC1CA4C1-83D9-0FB5-A1B3-B7F9E62421EC}"/>
          </ac:spMkLst>
        </pc:spChg>
        <pc:spChg chg="mod">
          <ac:chgData name="Dennis Lopes da Silva" userId="ab4fc2b7-fae8-4ea0-9d4e-a13b45139562" providerId="ADAL" clId="{AD1A6B21-4553-46DD-AE7F-0D995E8E68A9}" dt="2025-06-03T19:34:27.524" v="1371" actId="20577"/>
          <ac:spMkLst>
            <pc:docMk/>
            <pc:sldMk cId="2224854987" sldId="269"/>
            <ac:spMk id="3" creationId="{811B4FDB-CFF8-18B6-9AFB-74F6D293B0F0}"/>
          </ac:spMkLst>
        </pc:spChg>
      </pc:sldChg>
      <pc:sldChg chg="addSp delSp modSp add mod modNotesTx">
        <pc:chgData name="Dennis Lopes da Silva" userId="ab4fc2b7-fae8-4ea0-9d4e-a13b45139562" providerId="ADAL" clId="{AD1A6B21-4553-46DD-AE7F-0D995E8E68A9}" dt="2025-06-03T19:55:50.250" v="1563" actId="20577"/>
        <pc:sldMkLst>
          <pc:docMk/>
          <pc:sldMk cId="1640977375" sldId="270"/>
        </pc:sldMkLst>
        <pc:spChg chg="mod">
          <ac:chgData name="Dennis Lopes da Silva" userId="ab4fc2b7-fae8-4ea0-9d4e-a13b45139562" providerId="ADAL" clId="{AD1A6B21-4553-46DD-AE7F-0D995E8E68A9}" dt="2025-06-03T19:55:50.250" v="1563" actId="20577"/>
          <ac:spMkLst>
            <pc:docMk/>
            <pc:sldMk cId="1640977375" sldId="270"/>
            <ac:spMk id="2" creationId="{B75E4B30-6A12-2484-6008-924F67CC1F93}"/>
          </ac:spMkLst>
        </pc:spChg>
        <pc:spChg chg="add del mod">
          <ac:chgData name="Dennis Lopes da Silva" userId="ab4fc2b7-fae8-4ea0-9d4e-a13b45139562" providerId="ADAL" clId="{AD1A6B21-4553-46DD-AE7F-0D995E8E68A9}" dt="2025-06-03T19:55:36.848" v="1560" actId="22"/>
          <ac:spMkLst>
            <pc:docMk/>
            <pc:sldMk cId="1640977375" sldId="270"/>
            <ac:spMk id="4" creationId="{FF44750A-1E4C-0A80-7430-9823C1F64A03}"/>
          </ac:spMkLst>
        </pc:spChg>
        <pc:spChg chg="del">
          <ac:chgData name="Dennis Lopes da Silva" userId="ab4fc2b7-fae8-4ea0-9d4e-a13b45139562" providerId="ADAL" clId="{AD1A6B21-4553-46DD-AE7F-0D995E8E68A9}" dt="2025-06-03T19:52:12.206" v="1550"/>
          <ac:spMkLst>
            <pc:docMk/>
            <pc:sldMk cId="1640977375" sldId="270"/>
            <ac:spMk id="13" creationId="{7A2A579A-7132-AFDC-BF6E-C676822F4087}"/>
          </ac:spMkLst>
        </pc:spChg>
        <pc:picChg chg="add del mod">
          <ac:chgData name="Dennis Lopes da Silva" userId="ab4fc2b7-fae8-4ea0-9d4e-a13b45139562" providerId="ADAL" clId="{AD1A6B21-4553-46DD-AE7F-0D995E8E68A9}" dt="2025-06-03T19:55:33.364" v="1559" actId="478"/>
          <ac:picMkLst>
            <pc:docMk/>
            <pc:sldMk cId="1640977375" sldId="270"/>
            <ac:picMk id="5" creationId="{0656C330-DF50-3A87-6616-18DFE2597C02}"/>
          </ac:picMkLst>
        </pc:picChg>
        <pc:picChg chg="add mod ord">
          <ac:chgData name="Dennis Lopes da Silva" userId="ab4fc2b7-fae8-4ea0-9d4e-a13b45139562" providerId="ADAL" clId="{AD1A6B21-4553-46DD-AE7F-0D995E8E68A9}" dt="2025-06-03T19:55:47.592" v="1562" actId="1076"/>
          <ac:picMkLst>
            <pc:docMk/>
            <pc:sldMk cId="1640977375" sldId="270"/>
            <ac:picMk id="7" creationId="{16FC08C5-724E-4CA8-9346-AC234FD8E0D9}"/>
          </ac:picMkLst>
        </pc:picChg>
      </pc:sldChg>
      <pc:sldChg chg="del">
        <pc:chgData name="Dennis Lopes da Silva" userId="ab4fc2b7-fae8-4ea0-9d4e-a13b45139562" providerId="ADAL" clId="{AD1A6B21-4553-46DD-AE7F-0D995E8E68A9}" dt="2025-06-03T17:37:24.741" v="57" actId="47"/>
        <pc:sldMkLst>
          <pc:docMk/>
          <pc:sldMk cId="2002873220" sldId="270"/>
        </pc:sldMkLst>
      </pc:sldChg>
      <pc:sldChg chg="add del">
        <pc:chgData name="Dennis Lopes da Silva" userId="ab4fc2b7-fae8-4ea0-9d4e-a13b45139562" providerId="ADAL" clId="{AD1A6B21-4553-46DD-AE7F-0D995E8E68A9}" dt="2025-06-03T19:44:13.817" v="1409" actId="47"/>
        <pc:sldMkLst>
          <pc:docMk/>
          <pc:sldMk cId="2775195945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7A89-4BCC-461F-ABFD-E20E296413B6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B0FE4-5B41-42A7-98C5-680A869D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77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Para simplicidade: </a:t>
            </a:r>
            <a:r>
              <a:rPr lang="pt-BR" b="1" dirty="0" err="1"/>
              <a:t>SQLite</a:t>
            </a:r>
            <a:r>
              <a:rPr lang="pt-BR" dirty="0"/>
              <a:t>.</a:t>
            </a:r>
          </a:p>
          <a:p>
            <a:pPr>
              <a:buNone/>
            </a:pPr>
            <a:r>
              <a:rPr lang="pt-BR" dirty="0"/>
              <a:t>Para aplicações web tradicionais: </a:t>
            </a:r>
            <a:r>
              <a:rPr lang="pt-BR" b="1" dirty="0"/>
              <a:t>MySQL ou PostgreSQL</a:t>
            </a:r>
            <a:r>
              <a:rPr lang="pt-BR" dirty="0"/>
              <a:t>.</a:t>
            </a:r>
          </a:p>
          <a:p>
            <a:pPr>
              <a:buNone/>
            </a:pPr>
            <a:r>
              <a:rPr lang="pt-BR" dirty="0"/>
              <a:t>Para escalabilidade: </a:t>
            </a:r>
            <a:r>
              <a:rPr lang="pt-BR" b="1" dirty="0" err="1"/>
              <a:t>MongoDB</a:t>
            </a:r>
            <a:r>
              <a:rPr lang="pt-BR" dirty="0"/>
              <a:t> ou </a:t>
            </a:r>
            <a:r>
              <a:rPr lang="pt-BR" b="1" dirty="0"/>
              <a:t>Redis</a:t>
            </a:r>
            <a:r>
              <a:rPr lang="pt-BR" dirty="0"/>
              <a:t>.</a:t>
            </a:r>
          </a:p>
          <a:p>
            <a:r>
              <a:rPr lang="pt-BR" dirty="0"/>
              <a:t>Para ambientes corporativos: </a:t>
            </a:r>
            <a:r>
              <a:rPr lang="pt-BR" b="1" dirty="0"/>
              <a:t>Oracle, SQL Server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675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$</a:t>
            </a:r>
            <a:r>
              <a:rPr lang="pt-BR" dirty="0" err="1"/>
              <a:t>sql</a:t>
            </a:r>
            <a:r>
              <a:rPr lang="pt-BR" dirty="0"/>
              <a:t> = "UPDATE </a:t>
            </a:r>
            <a:r>
              <a:rPr lang="pt-BR" dirty="0" err="1"/>
              <a:t>usuarios</a:t>
            </a:r>
            <a:r>
              <a:rPr lang="pt-BR" dirty="0"/>
              <a:t> SET </a:t>
            </a:r>
            <a:r>
              <a:rPr lang="pt-BR" dirty="0" err="1"/>
              <a:t>email</a:t>
            </a:r>
            <a:r>
              <a:rPr lang="pt-BR" dirty="0"/>
              <a:t> = :</a:t>
            </a:r>
            <a:r>
              <a:rPr lang="pt-BR" dirty="0" err="1"/>
              <a:t>email</a:t>
            </a:r>
            <a:r>
              <a:rPr lang="pt-BR" dirty="0"/>
              <a:t> WHERE id = :id";</a:t>
            </a:r>
          </a:p>
          <a:p>
            <a:r>
              <a:rPr lang="pt-BR" dirty="0"/>
              <a:t>Define a query SQL para atualizar o campo </a:t>
            </a:r>
            <a:r>
              <a:rPr lang="pt-BR" dirty="0" err="1"/>
              <a:t>email</a:t>
            </a:r>
            <a:r>
              <a:rPr lang="pt-BR" dirty="0"/>
              <a:t> de um usuário com base no id.</a:t>
            </a:r>
          </a:p>
          <a:p>
            <a:r>
              <a:rPr lang="pt-BR" dirty="0"/>
              <a:t>Usa </a:t>
            </a:r>
            <a:r>
              <a:rPr lang="pt-BR" dirty="0" err="1"/>
              <a:t>placeholders</a:t>
            </a:r>
            <a:r>
              <a:rPr lang="pt-BR" dirty="0"/>
              <a:t> :</a:t>
            </a:r>
            <a:r>
              <a:rPr lang="pt-BR" dirty="0" err="1"/>
              <a:t>email</a:t>
            </a:r>
            <a:r>
              <a:rPr lang="pt-BR" dirty="0"/>
              <a:t> e :id para valores dinâmicos.</a:t>
            </a:r>
          </a:p>
          <a:p>
            <a:endParaRPr lang="pt-BR" dirty="0"/>
          </a:p>
          <a:p>
            <a:r>
              <a:rPr lang="pt-BR" dirty="0"/>
              <a:t>$</a:t>
            </a:r>
            <a:r>
              <a:rPr lang="pt-BR" dirty="0" err="1"/>
              <a:t>stmt</a:t>
            </a:r>
            <a:r>
              <a:rPr lang="pt-BR" dirty="0"/>
              <a:t> = $</a:t>
            </a:r>
            <a:r>
              <a:rPr lang="pt-BR" dirty="0" err="1"/>
              <a:t>pdo</a:t>
            </a:r>
            <a:r>
              <a:rPr lang="pt-BR" dirty="0"/>
              <a:t>-&gt;prepare($</a:t>
            </a:r>
            <a:r>
              <a:rPr lang="pt-BR" dirty="0" err="1"/>
              <a:t>sql</a:t>
            </a:r>
            <a:r>
              <a:rPr lang="pt-BR" dirty="0"/>
              <a:t>);</a:t>
            </a:r>
          </a:p>
          <a:p>
            <a:r>
              <a:rPr lang="pt-BR" dirty="0"/>
              <a:t>Prepara a query de maneira segura.</a:t>
            </a:r>
          </a:p>
          <a:p>
            <a:endParaRPr lang="pt-BR" dirty="0"/>
          </a:p>
          <a:p>
            <a:r>
              <a:rPr lang="pt-BR" dirty="0"/>
              <a:t>$</a:t>
            </a:r>
            <a:r>
              <a:rPr lang="pt-BR" dirty="0" err="1"/>
              <a:t>stmt</a:t>
            </a:r>
            <a:r>
              <a:rPr lang="pt-BR" dirty="0"/>
              <a:t>-&gt;execute([</a:t>
            </a:r>
          </a:p>
          <a:p>
            <a:r>
              <a:rPr lang="pt-BR" dirty="0"/>
              <a:t>    '</a:t>
            </a:r>
            <a:r>
              <a:rPr lang="pt-BR" dirty="0" err="1"/>
              <a:t>email</a:t>
            </a:r>
            <a:r>
              <a:rPr lang="pt-BR" dirty="0"/>
              <a:t>' =&gt; 'novoemail@email.com',</a:t>
            </a:r>
          </a:p>
          <a:p>
            <a:r>
              <a:rPr lang="pt-BR" dirty="0"/>
              <a:t>    'id' =&gt; 1</a:t>
            </a:r>
          </a:p>
          <a:p>
            <a:r>
              <a:rPr lang="pt-BR" dirty="0"/>
              <a:t>]);</a:t>
            </a:r>
          </a:p>
          <a:p>
            <a:r>
              <a:rPr lang="pt-BR" dirty="0"/>
              <a:t>Executa a query substituindo:</a:t>
            </a:r>
          </a:p>
          <a:p>
            <a:endParaRPr lang="pt-BR" dirty="0"/>
          </a:p>
          <a:p>
            <a:r>
              <a:rPr lang="pt-BR" dirty="0"/>
              <a:t>:</a:t>
            </a:r>
            <a:r>
              <a:rPr lang="pt-BR" dirty="0" err="1"/>
              <a:t>email</a:t>
            </a:r>
            <a:r>
              <a:rPr lang="pt-BR" dirty="0"/>
              <a:t> → 'novoemail@email.com'</a:t>
            </a:r>
          </a:p>
          <a:p>
            <a:r>
              <a:rPr lang="pt-BR" dirty="0"/>
              <a:t>:id → 1</a:t>
            </a:r>
          </a:p>
          <a:p>
            <a:r>
              <a:rPr lang="pt-BR" dirty="0"/>
              <a:t>Garante que somente o usuário com id = 1 terá o </a:t>
            </a:r>
            <a:r>
              <a:rPr lang="pt-BR" dirty="0" err="1"/>
              <a:t>email</a:t>
            </a:r>
            <a:r>
              <a:rPr lang="pt-BR" dirty="0"/>
              <a:t> alterado.</a:t>
            </a:r>
          </a:p>
          <a:p>
            <a:endParaRPr lang="pt-BR" dirty="0"/>
          </a:p>
          <a:p>
            <a:r>
              <a:rPr lang="pt-BR" dirty="0" err="1"/>
              <a:t>echo</a:t>
            </a:r>
            <a:r>
              <a:rPr lang="pt-BR" dirty="0"/>
              <a:t> "Usuário atualizado.";</a:t>
            </a:r>
          </a:p>
          <a:p>
            <a:r>
              <a:rPr lang="pt-BR" dirty="0"/>
              <a:t>Mensagem de confirmação.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526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$</a:t>
            </a:r>
            <a:r>
              <a:rPr lang="pt-BR" dirty="0" err="1"/>
              <a:t>sql</a:t>
            </a:r>
            <a:r>
              <a:rPr lang="pt-BR" dirty="0"/>
              <a:t> = "DELETE FROM </a:t>
            </a:r>
            <a:r>
              <a:rPr lang="pt-BR" dirty="0" err="1"/>
              <a:t>usuarios</a:t>
            </a:r>
            <a:r>
              <a:rPr lang="pt-BR" dirty="0"/>
              <a:t> WHERE id = :id";</a:t>
            </a:r>
          </a:p>
          <a:p>
            <a:r>
              <a:rPr lang="pt-BR" dirty="0"/>
              <a:t>Define a query SQL para excluir um usuário específico com base no id.</a:t>
            </a:r>
          </a:p>
          <a:p>
            <a:r>
              <a:rPr lang="pt-BR" dirty="0" err="1"/>
              <a:t>Placeholder</a:t>
            </a:r>
            <a:r>
              <a:rPr lang="pt-BR" dirty="0"/>
              <a:t> :id indica valor dinâmico.</a:t>
            </a:r>
          </a:p>
          <a:p>
            <a:endParaRPr lang="pt-BR" dirty="0"/>
          </a:p>
          <a:p>
            <a:r>
              <a:rPr lang="pt-BR" dirty="0"/>
              <a:t>$</a:t>
            </a:r>
            <a:r>
              <a:rPr lang="pt-BR" dirty="0" err="1"/>
              <a:t>stmt</a:t>
            </a:r>
            <a:r>
              <a:rPr lang="pt-BR" dirty="0"/>
              <a:t> = $</a:t>
            </a:r>
            <a:r>
              <a:rPr lang="pt-BR" dirty="0" err="1"/>
              <a:t>pdo</a:t>
            </a:r>
            <a:r>
              <a:rPr lang="pt-BR" dirty="0"/>
              <a:t>-&gt;prepare($</a:t>
            </a:r>
            <a:r>
              <a:rPr lang="pt-BR" dirty="0" err="1"/>
              <a:t>sql</a:t>
            </a:r>
            <a:r>
              <a:rPr lang="pt-BR" dirty="0"/>
              <a:t>);</a:t>
            </a:r>
          </a:p>
          <a:p>
            <a:r>
              <a:rPr lang="pt-BR" dirty="0"/>
              <a:t>Prepara a instrução para execução.</a:t>
            </a:r>
          </a:p>
          <a:p>
            <a:endParaRPr lang="pt-BR" dirty="0"/>
          </a:p>
          <a:p>
            <a:r>
              <a:rPr lang="pt-BR" dirty="0"/>
              <a:t>$</a:t>
            </a:r>
            <a:r>
              <a:rPr lang="pt-BR" dirty="0" err="1"/>
              <a:t>stmt</a:t>
            </a:r>
            <a:r>
              <a:rPr lang="pt-BR" dirty="0"/>
              <a:t>-&gt;execute(['id' =&gt; 3]);</a:t>
            </a:r>
          </a:p>
          <a:p>
            <a:r>
              <a:rPr lang="pt-BR" dirty="0"/>
              <a:t>Executa, substituindo :id por 3.</a:t>
            </a:r>
          </a:p>
          <a:p>
            <a:r>
              <a:rPr lang="pt-BR" dirty="0"/>
              <a:t>Assim, o usuário com id = 3 será excluído.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898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SQL Injection</a:t>
            </a:r>
            <a:r>
              <a:rPr lang="pt-BR" dirty="0"/>
              <a:t> é uma das </a:t>
            </a:r>
            <a:r>
              <a:rPr lang="pt-BR" b="1" dirty="0"/>
              <a:t>principais vulnerabilidades</a:t>
            </a:r>
            <a:r>
              <a:rPr lang="pt-BR" dirty="0"/>
              <a:t> em aplicações que interagem com bancos de dados.</a:t>
            </a:r>
            <a:br>
              <a:rPr lang="pt-BR" dirty="0"/>
            </a:br>
            <a:r>
              <a:rPr lang="pt-BR" dirty="0"/>
              <a:t>O </a:t>
            </a:r>
            <a:r>
              <a:rPr lang="pt-BR" b="1" dirty="0" err="1"/>
              <a:t>Prepared</a:t>
            </a:r>
            <a:r>
              <a:rPr lang="pt-BR" b="1" dirty="0"/>
              <a:t> </a:t>
            </a:r>
            <a:r>
              <a:rPr lang="pt-BR" b="1" dirty="0" err="1"/>
              <a:t>Statement</a:t>
            </a:r>
            <a:r>
              <a:rPr lang="pt-BR" dirty="0"/>
              <a:t> impede que valores passados pelo usuário sejam interpretados como comandos SQL.</a:t>
            </a:r>
          </a:p>
          <a:p>
            <a:r>
              <a:rPr lang="pt-BR" dirty="0"/>
              <a:t>O valor é tratado </a:t>
            </a:r>
            <a:r>
              <a:rPr lang="pt-BR" b="1" dirty="0"/>
              <a:t>como dado</a:t>
            </a:r>
            <a:r>
              <a:rPr lang="pt-BR" dirty="0"/>
              <a:t> e não como parte do comando SQL.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b="1" dirty="0"/>
              <a:t>banco de dados</a:t>
            </a:r>
            <a:r>
              <a:rPr lang="pt-BR" dirty="0"/>
              <a:t> prepara a query </a:t>
            </a:r>
            <a:r>
              <a:rPr lang="pt-BR" b="1" dirty="0"/>
              <a:t>apenas uma vez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Mesmo que seja executada </a:t>
            </a:r>
            <a:r>
              <a:rPr lang="pt-BR" b="1" dirty="0"/>
              <a:t>várias vezes com valores diferentes</a:t>
            </a:r>
            <a:r>
              <a:rPr lang="pt-BR" dirty="0"/>
              <a:t>, a estrutura SQL não precisa ser recompilada.</a:t>
            </a:r>
          </a:p>
          <a:p>
            <a:endParaRPr lang="pt-BR" dirty="0"/>
          </a:p>
          <a:p>
            <a:pPr>
              <a:buNone/>
            </a:pPr>
            <a:r>
              <a:rPr lang="pt-BR" dirty="0"/>
              <a:t>Separação clara entre: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b="1" dirty="0"/>
              <a:t>A estrutura da query</a:t>
            </a:r>
            <a:r>
              <a:rPr lang="pt-BR" dirty="0"/>
              <a:t> (SQL).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b="1" dirty="0"/>
              <a:t>Os valores que mudam</a:t>
            </a:r>
            <a:r>
              <a:rPr lang="pt-BR" dirty="0"/>
              <a:t>.</a:t>
            </a:r>
          </a:p>
          <a:p>
            <a:r>
              <a:rPr lang="pt-BR" dirty="0"/>
              <a:t>Facilita a </a:t>
            </a:r>
            <a:r>
              <a:rPr lang="pt-BR" b="1" dirty="0"/>
              <a:t>leitura</a:t>
            </a:r>
            <a:r>
              <a:rPr lang="pt-BR" dirty="0"/>
              <a:t> e </a:t>
            </a:r>
            <a:r>
              <a:rPr lang="pt-BR" b="1" dirty="0"/>
              <a:t>manutenção</a:t>
            </a:r>
            <a:r>
              <a:rPr lang="pt-BR" dirty="0"/>
              <a:t>.</a:t>
            </a:r>
          </a:p>
          <a:p>
            <a:endParaRPr lang="pt-BR" dirty="0"/>
          </a:p>
          <a:p>
            <a:pPr>
              <a:buNone/>
            </a:pPr>
            <a:r>
              <a:rPr lang="pt-BR" dirty="0"/>
              <a:t>Usando PDO + </a:t>
            </a:r>
            <a:r>
              <a:rPr lang="pt-BR" dirty="0" err="1"/>
              <a:t>prepared</a:t>
            </a:r>
            <a:r>
              <a:rPr lang="pt-BR" dirty="0"/>
              <a:t> </a:t>
            </a:r>
            <a:r>
              <a:rPr lang="pt-BR" dirty="0" err="1"/>
              <a:t>statements</a:t>
            </a:r>
            <a:r>
              <a:rPr lang="pt-BR" dirty="0"/>
              <a:t>, o mesmo código PHP pode funcionar em: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-MySQL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-PostgreSQL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</a:t>
            </a:r>
            <a:r>
              <a:rPr lang="pt-BR" dirty="0" err="1"/>
              <a:t>SQLite</a:t>
            </a:r>
            <a:endParaRPr lang="pt-BR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-SQL Server</a:t>
            </a:r>
            <a:br>
              <a:rPr lang="pt-BR" dirty="0"/>
            </a:br>
            <a:r>
              <a:rPr lang="pt-BR" dirty="0"/>
              <a:t>Só precisa mudar a </a:t>
            </a:r>
            <a:r>
              <a:rPr lang="pt-BR" b="1" dirty="0" err="1"/>
              <a:t>string</a:t>
            </a:r>
            <a:r>
              <a:rPr lang="pt-BR" b="1" dirty="0"/>
              <a:t> de conexão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3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XAMPP e WAMP são ambos "</a:t>
            </a:r>
            <a:r>
              <a:rPr lang="pt-BR" dirty="0" err="1"/>
              <a:t>stacks</a:t>
            </a:r>
            <a:r>
              <a:rPr lang="pt-BR" dirty="0"/>
              <a:t>" de software, ou seja, pacotes que reúnem as ferramentas essenciais para desenvolver e testar aplicações web localmente no seu computador. A principal diferença entre eles, como os próprios nomes sugerem, está na plataforma e nos componentes que cada um prioriza.</a:t>
            </a:r>
          </a:p>
          <a:p>
            <a:pPr>
              <a:buNone/>
            </a:pPr>
            <a:r>
              <a:rPr lang="pt-BR" dirty="0"/>
              <a:t>Vamos detalhar as características de cada um: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WAMP (Windows, Apache, MySQL, PHP)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b="1" dirty="0"/>
              <a:t>Plataforma:</a:t>
            </a:r>
            <a:r>
              <a:rPr lang="pt-BR" dirty="0"/>
              <a:t> Exclusivo para </a:t>
            </a:r>
            <a:r>
              <a:rPr lang="pt-BR" b="1" dirty="0"/>
              <a:t>Windows</a:t>
            </a:r>
            <a:r>
              <a:rPr lang="pt-BR" dirty="0"/>
              <a:t>. O "W" no nome significa "Windows".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b="1" dirty="0"/>
              <a:t>Componentes Principais:</a:t>
            </a:r>
            <a:r>
              <a:rPr lang="pt-B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W</a:t>
            </a:r>
            <a:r>
              <a:rPr lang="pt-BR" dirty="0"/>
              <a:t>indows (Sistema Operacional)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A</a:t>
            </a:r>
            <a:r>
              <a:rPr lang="pt-BR" dirty="0"/>
              <a:t>pache (Servidor Web)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M</a:t>
            </a:r>
            <a:r>
              <a:rPr lang="pt-BR" dirty="0"/>
              <a:t>ySQL (Sistema de Gerenciamento de Banco de Dados - SGBD)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</a:t>
            </a:r>
            <a:r>
              <a:rPr lang="pt-BR" dirty="0"/>
              <a:t>HP (Linguagem de Programação </a:t>
            </a:r>
            <a:r>
              <a:rPr lang="pt-BR" dirty="0" err="1"/>
              <a:t>Scripting</a:t>
            </a:r>
            <a:r>
              <a:rPr lang="pt-BR" dirty="0"/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b="1" dirty="0"/>
              <a:t>Foco:</a:t>
            </a:r>
            <a:r>
              <a:rPr lang="pt-BR" dirty="0"/>
              <a:t> Desenvolvedores que trabalham exclusivamente com o sistema operacional Windows e necessitam de um ambiente de desenvolvimento local rápido e fácil de configurar.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b="1" dirty="0"/>
              <a:t>Vantagens:</a:t>
            </a:r>
            <a:r>
              <a:rPr lang="pt-B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Fácil instalação:</a:t>
            </a:r>
            <a:r>
              <a:rPr lang="pt-BR" dirty="0"/>
              <a:t> Geralmente, a instalação é muito simples, com alguns cliques.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Interface gráfica:</a:t>
            </a:r>
            <a:r>
              <a:rPr lang="pt-BR" dirty="0"/>
              <a:t> Oferece um painel de controle intuitivo para gerenciar os serviços (iniciar/parar Apache, MySQL,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Flexibilidade de versões:</a:t>
            </a:r>
            <a:r>
              <a:rPr lang="pt-BR" dirty="0"/>
              <a:t> Alguns </a:t>
            </a:r>
            <a:r>
              <a:rPr lang="pt-BR" dirty="0" err="1"/>
              <a:t>WAMPs</a:t>
            </a:r>
            <a:r>
              <a:rPr lang="pt-BR" dirty="0"/>
              <a:t> permitem alternar facilmente entre diferentes versões do Apache, PHP e MySQL instaladas.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b="1" dirty="0"/>
              <a:t>Desvantagens:</a:t>
            </a:r>
            <a:r>
              <a:rPr lang="pt-B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Restrito ao Windows:</a:t>
            </a:r>
            <a:r>
              <a:rPr lang="pt-BR" dirty="0"/>
              <a:t> Não é compatível com outros sistemas operacionais.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Menos componentes adicionais:</a:t>
            </a:r>
            <a:r>
              <a:rPr lang="pt-BR" dirty="0"/>
              <a:t> Geralmente vem com um conjunto mais básico de ferramentas em comparação com o XAMPP.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XAMPP (X-</a:t>
            </a:r>
            <a:r>
              <a:rPr lang="pt-BR" b="1" dirty="0" err="1"/>
              <a:t>platform</a:t>
            </a:r>
            <a:r>
              <a:rPr lang="pt-BR" b="1" dirty="0"/>
              <a:t>, Apache, </a:t>
            </a:r>
            <a:r>
              <a:rPr lang="pt-BR" b="1" dirty="0" err="1"/>
              <a:t>MariaDB</a:t>
            </a:r>
            <a:r>
              <a:rPr lang="pt-BR" b="1" dirty="0"/>
              <a:t>, PHP, Perl)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b="1" dirty="0"/>
              <a:t>Plataforma:</a:t>
            </a:r>
            <a:r>
              <a:rPr lang="pt-BR" dirty="0"/>
              <a:t> </a:t>
            </a:r>
            <a:r>
              <a:rPr lang="pt-BR" b="1" dirty="0"/>
              <a:t>Multiplataforma</a:t>
            </a:r>
            <a:r>
              <a:rPr lang="pt-BR" dirty="0"/>
              <a:t> (o "X" no nome significa "</a:t>
            </a:r>
            <a:r>
              <a:rPr lang="pt-BR" dirty="0" err="1"/>
              <a:t>cross-platform</a:t>
            </a:r>
            <a:r>
              <a:rPr lang="pt-BR" dirty="0"/>
              <a:t>", ou seja, funciona em vários sistemas operacionais). Disponível para Windows, </a:t>
            </a:r>
            <a:r>
              <a:rPr lang="pt-BR" dirty="0" err="1"/>
              <a:t>macOS</a:t>
            </a:r>
            <a:r>
              <a:rPr lang="pt-BR" dirty="0"/>
              <a:t> e Linux.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b="1" dirty="0"/>
              <a:t>Componentes Principais:</a:t>
            </a:r>
            <a:r>
              <a:rPr lang="pt-B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X</a:t>
            </a:r>
            <a:r>
              <a:rPr lang="pt-BR" dirty="0"/>
              <a:t> (Cross-</a:t>
            </a:r>
            <a:r>
              <a:rPr lang="pt-BR" dirty="0" err="1"/>
              <a:t>platform</a:t>
            </a:r>
            <a:r>
              <a:rPr lang="pt-BR" dirty="0"/>
              <a:t> - Multiplataforma)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A</a:t>
            </a:r>
            <a:r>
              <a:rPr lang="pt-BR" dirty="0"/>
              <a:t>pache (Servidor Web)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/>
              <a:t>M</a:t>
            </a:r>
            <a:r>
              <a:rPr lang="pt-BR" dirty="0" err="1"/>
              <a:t>ariaDB</a:t>
            </a:r>
            <a:r>
              <a:rPr lang="pt-BR" dirty="0"/>
              <a:t> (Sistema de Gerenciamento de Banco de Dados - SGBD, substituindo o MySQL em versões mais recentes)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</a:t>
            </a:r>
            <a:r>
              <a:rPr lang="pt-BR" dirty="0"/>
              <a:t>HP (Linguagem de Programação </a:t>
            </a:r>
            <a:r>
              <a:rPr lang="pt-BR" dirty="0" err="1"/>
              <a:t>Scripting</a:t>
            </a:r>
            <a:r>
              <a:rPr lang="pt-B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</a:t>
            </a:r>
            <a:r>
              <a:rPr lang="pt-BR" dirty="0"/>
              <a:t>erl (Outra linguagem de programação script)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74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1. Linha de comando (Terminal / Console)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Acesse o MySQL pelo terminal com:</a:t>
            </a:r>
          </a:p>
          <a:p>
            <a:pPr rtl="0">
              <a:buNone/>
            </a:pPr>
            <a:endParaRPr lang="pt-BR" dirty="0"/>
          </a:p>
          <a:p>
            <a:pPr rtl="0">
              <a:buNone/>
            </a:pPr>
            <a:r>
              <a:rPr lang="pt-BR" dirty="0" err="1"/>
              <a:t>mysql</a:t>
            </a:r>
            <a:r>
              <a:rPr lang="pt-BR" dirty="0"/>
              <a:t> -u </a:t>
            </a:r>
            <a:r>
              <a:rPr lang="pt-BR" dirty="0" err="1"/>
              <a:t>usuario</a:t>
            </a:r>
            <a:r>
              <a:rPr lang="pt-BR" dirty="0"/>
              <a:t> -p 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Depois digite o comando SQL para criar o banco:</a:t>
            </a:r>
          </a:p>
          <a:p>
            <a:pPr rtl="0">
              <a:buNone/>
            </a:pPr>
            <a:r>
              <a:rPr lang="pt-BR" dirty="0"/>
              <a:t>CREATE DATABASE </a:t>
            </a:r>
            <a:r>
              <a:rPr lang="pt-BR" dirty="0" err="1"/>
              <a:t>sistema_usuarios</a:t>
            </a:r>
            <a:r>
              <a:rPr lang="pt-BR" dirty="0"/>
              <a:t> CHARACTER SET utf8mb4 COLLATE utf8mb4_unicode_ci; 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2. </a:t>
            </a:r>
            <a:r>
              <a:rPr lang="pt-BR" b="1" dirty="0" err="1"/>
              <a:t>phpMyAdmin</a:t>
            </a:r>
            <a:endParaRPr lang="pt-BR" b="1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-Interface web muito usada em hospedagens compartilhadas.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-Visual e intuitiva.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-Permite criar bancos, tabelas, inserir dados, executar queries sem usar terminal.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-Basta acessar http://localhost/phpmyadmin (ou endereço do seu servidor), fazer login e usar a interface.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3. MySQL Workbench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-Ferramenta oficial da Oracle para MySQL.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-Interface gráfica avançada, suporte a modelagem, execução de queries, administração.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-Boa para projetos mais robustos e uso profissional.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-Pode ser baixada gratuitamente.</a:t>
            </a:r>
          </a:p>
          <a:p>
            <a:pPr>
              <a:buFont typeface="Arial" panose="020B0604020202020204" pitchFamily="34" charset="0"/>
              <a:buNone/>
            </a:pPr>
            <a:endParaRPr lang="pt-BR" dirty="0"/>
          </a:p>
          <a:p>
            <a:pPr>
              <a:buNone/>
            </a:pPr>
            <a:r>
              <a:rPr lang="pt-BR" b="1" dirty="0"/>
              <a:t>4. Outras ferramentas GUI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</a:t>
            </a:r>
            <a:r>
              <a:rPr lang="pt-BR" dirty="0" err="1"/>
              <a:t>DBeaver</a:t>
            </a:r>
            <a:endParaRPr lang="pt-BR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</a:t>
            </a:r>
            <a:r>
              <a:rPr lang="pt-BR" dirty="0" err="1"/>
              <a:t>HeidiSQL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206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CREATE DATABASE </a:t>
            </a:r>
            <a:r>
              <a:rPr lang="pt-BR" b="1" dirty="0" err="1"/>
              <a:t>sistema_usuarios</a:t>
            </a:r>
            <a:endParaRPr lang="pt-BR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Cria um novo </a:t>
            </a:r>
            <a:r>
              <a:rPr lang="pt-BR" b="1" dirty="0"/>
              <a:t>banco de dados</a:t>
            </a:r>
            <a:r>
              <a:rPr lang="pt-BR" dirty="0"/>
              <a:t> chamado </a:t>
            </a:r>
            <a:r>
              <a:rPr lang="pt-BR" dirty="0" err="1"/>
              <a:t>sistema_usuarios</a:t>
            </a:r>
            <a:r>
              <a:rPr lang="pt-BR" dirty="0"/>
              <a:t>.</a:t>
            </a:r>
          </a:p>
          <a:p>
            <a:pPr>
              <a:buNone/>
            </a:pPr>
            <a:r>
              <a:rPr lang="pt-BR" b="1" dirty="0"/>
              <a:t>CHARACTER SET utf8mb4</a:t>
            </a:r>
            <a:endParaRPr lang="pt-BR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Define o </a:t>
            </a:r>
            <a:r>
              <a:rPr lang="pt-BR" b="1" dirty="0"/>
              <a:t>conjunto de caracteres</a:t>
            </a:r>
            <a:r>
              <a:rPr lang="pt-BR" dirty="0"/>
              <a:t> como utf8mb4.</a:t>
            </a:r>
            <a:br>
              <a:rPr lang="pt-BR" dirty="0"/>
            </a:br>
            <a:r>
              <a:rPr lang="pt-BR" dirty="0"/>
              <a:t>Suporta </a:t>
            </a:r>
            <a:r>
              <a:rPr lang="pt-BR" b="1" dirty="0"/>
              <a:t>todos os caracteres</a:t>
            </a:r>
            <a:r>
              <a:rPr lang="pt-BR" dirty="0"/>
              <a:t> Unicode, inclusive </a:t>
            </a:r>
            <a:r>
              <a:rPr lang="pt-BR" b="1" dirty="0"/>
              <a:t>emojis</a:t>
            </a:r>
            <a:r>
              <a:rPr lang="pt-BR" dirty="0"/>
              <a:t> e idiomas com símbolos especiais.</a:t>
            </a:r>
            <a:br>
              <a:rPr lang="pt-BR" dirty="0"/>
            </a:br>
            <a:r>
              <a:rPr lang="pt-BR" dirty="0"/>
              <a:t>Muito melhor do que o antigo utf8, que não cobre todos os casos.</a:t>
            </a:r>
          </a:p>
          <a:p>
            <a:pPr>
              <a:buNone/>
            </a:pPr>
            <a:r>
              <a:rPr lang="pt-BR" b="1" dirty="0"/>
              <a:t>COLLATE utf8mb4_unicode_ci</a:t>
            </a:r>
            <a:endParaRPr lang="pt-BR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Define a </a:t>
            </a:r>
            <a:r>
              <a:rPr lang="pt-BR" b="1" dirty="0"/>
              <a:t>regra de comparação e ordenação</a:t>
            </a:r>
            <a:r>
              <a:rPr lang="pt-BR" dirty="0"/>
              <a:t> (</a:t>
            </a:r>
            <a:r>
              <a:rPr lang="pt-BR" dirty="0" err="1"/>
              <a:t>collation</a:t>
            </a:r>
            <a:r>
              <a:rPr lang="pt-BR" dirty="0"/>
              <a:t>).</a:t>
            </a:r>
            <a:br>
              <a:rPr lang="pt-BR" dirty="0"/>
            </a:br>
            <a:r>
              <a:rPr lang="pt-BR" dirty="0" err="1"/>
              <a:t>unicode_ci</a:t>
            </a:r>
            <a:r>
              <a:rPr lang="pt-BR" dirty="0"/>
              <a:t> → </a:t>
            </a:r>
            <a:r>
              <a:rPr lang="pt-BR" dirty="0" err="1"/>
              <a:t>ci</a:t>
            </a:r>
            <a:r>
              <a:rPr lang="pt-BR" dirty="0"/>
              <a:t> significa </a:t>
            </a:r>
            <a:r>
              <a:rPr lang="pt-BR" b="1" dirty="0"/>
              <a:t>case-</a:t>
            </a:r>
            <a:r>
              <a:rPr lang="pt-BR" b="1" dirty="0" err="1"/>
              <a:t>insensitive</a:t>
            </a:r>
            <a:r>
              <a:rPr lang="pt-BR" dirty="0"/>
              <a:t> → comparações não diferenciam maiúsculas e minúsculas.</a:t>
            </a:r>
            <a:br>
              <a:rPr lang="pt-BR" dirty="0"/>
            </a:br>
            <a:r>
              <a:rPr lang="pt-BR" dirty="0" err="1"/>
              <a:t>unicode</a:t>
            </a:r>
            <a:r>
              <a:rPr lang="pt-BR" dirty="0"/>
              <a:t> → baseia-se no padrão Unicode, mais abrangente.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Seleciona o </a:t>
            </a:r>
            <a:r>
              <a:rPr lang="pt-BR" b="1" dirty="0"/>
              <a:t>banco de dados</a:t>
            </a:r>
            <a:r>
              <a:rPr lang="pt-BR" dirty="0"/>
              <a:t> recém-criado para que todas as instruções seguintes sejam executadas </a:t>
            </a:r>
            <a:r>
              <a:rPr lang="pt-BR" b="1" dirty="0"/>
              <a:t>dentro dele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Assim, a criação da tabela ocorrerá nesse banco.</a:t>
            </a:r>
          </a:p>
          <a:p>
            <a:endParaRPr lang="pt-BR" dirty="0"/>
          </a:p>
          <a:p>
            <a:pPr>
              <a:buNone/>
            </a:pPr>
            <a:r>
              <a:rPr lang="pt-BR" b="1" dirty="0"/>
              <a:t>Linha 1: id INT AUTO_INCREMENT PRIMARY KEY</a:t>
            </a:r>
          </a:p>
          <a:p>
            <a:pPr>
              <a:buNone/>
            </a:pPr>
            <a:r>
              <a:rPr lang="pt-BR" dirty="0"/>
              <a:t>id → nome da coluna.</a:t>
            </a:r>
            <a:br>
              <a:rPr lang="pt-BR" dirty="0"/>
            </a:br>
            <a:r>
              <a:rPr lang="pt-BR" dirty="0"/>
              <a:t>INT → tipo numérico inteiro.</a:t>
            </a:r>
            <a:br>
              <a:rPr lang="pt-BR" dirty="0"/>
            </a:br>
            <a:r>
              <a:rPr lang="pt-BR" dirty="0"/>
              <a:t>AUTO_INCREMENT → cada vez que um novo registro for inserido, o id será gerado automaticamente, sem precisar informar.</a:t>
            </a:r>
            <a:br>
              <a:rPr lang="pt-BR" dirty="0"/>
            </a:br>
            <a:r>
              <a:rPr lang="pt-BR" dirty="0"/>
              <a:t>PRIMARY KEY → define id como </a:t>
            </a:r>
            <a:r>
              <a:rPr lang="pt-BR" b="1" dirty="0"/>
              <a:t>chave primária</a:t>
            </a:r>
            <a:r>
              <a:rPr lang="pt-BR" dirty="0"/>
              <a:t> → garante que cada registro terá um id </a:t>
            </a:r>
            <a:r>
              <a:rPr lang="pt-BR" b="1" dirty="0"/>
              <a:t>único</a:t>
            </a:r>
            <a:r>
              <a:rPr lang="pt-BR" dirty="0"/>
              <a:t> e </a:t>
            </a:r>
            <a:r>
              <a:rPr lang="pt-BR" b="1" dirty="0"/>
              <a:t>não nulo</a:t>
            </a:r>
            <a:r>
              <a:rPr lang="pt-BR" dirty="0"/>
              <a:t>.</a:t>
            </a:r>
          </a:p>
          <a:p>
            <a:pPr>
              <a:buNone/>
            </a:pPr>
            <a:r>
              <a:rPr lang="pt-BR" b="1" dirty="0"/>
              <a:t>Linha 2: nome VARCHAR(100) NOT NULL</a:t>
            </a:r>
          </a:p>
          <a:p>
            <a:pPr>
              <a:buNone/>
            </a:pPr>
            <a:r>
              <a:rPr lang="pt-BR" dirty="0"/>
              <a:t>nome → campo para armazenar o </a:t>
            </a:r>
            <a:r>
              <a:rPr lang="pt-BR" b="1" dirty="0"/>
              <a:t>nome</a:t>
            </a:r>
            <a:r>
              <a:rPr lang="pt-BR" dirty="0"/>
              <a:t> do usuário.</a:t>
            </a:r>
            <a:br>
              <a:rPr lang="pt-BR" dirty="0"/>
            </a:br>
            <a:r>
              <a:rPr lang="pt-BR" dirty="0"/>
              <a:t>VARCHAR(100) → aceita até </a:t>
            </a:r>
            <a:r>
              <a:rPr lang="pt-BR" b="1" dirty="0"/>
              <a:t>100 caracteres</a:t>
            </a:r>
            <a:r>
              <a:rPr lang="pt-BR" dirty="0"/>
              <a:t> variáveis.</a:t>
            </a:r>
            <a:br>
              <a:rPr lang="pt-BR" dirty="0"/>
            </a:br>
            <a:r>
              <a:rPr lang="pt-BR" dirty="0"/>
              <a:t>NOT NULL → é </a:t>
            </a:r>
            <a:r>
              <a:rPr lang="pt-BR" b="1" dirty="0"/>
              <a:t>obrigatório</a:t>
            </a:r>
            <a:r>
              <a:rPr lang="pt-BR" dirty="0"/>
              <a:t> informar o nome.</a:t>
            </a:r>
          </a:p>
          <a:p>
            <a:pPr>
              <a:buNone/>
            </a:pPr>
            <a:r>
              <a:rPr lang="pt-BR" b="1" dirty="0"/>
              <a:t>Linha 3: </a:t>
            </a:r>
            <a:r>
              <a:rPr lang="pt-BR" b="1" dirty="0" err="1"/>
              <a:t>email</a:t>
            </a:r>
            <a:r>
              <a:rPr lang="pt-BR" b="1" dirty="0"/>
              <a:t> VARCHAR(150) NOT NULL UNIQUE</a:t>
            </a:r>
          </a:p>
          <a:p>
            <a:pPr>
              <a:buNone/>
            </a:pPr>
            <a:r>
              <a:rPr lang="pt-BR" dirty="0" err="1"/>
              <a:t>email</a:t>
            </a:r>
            <a:r>
              <a:rPr lang="pt-BR" dirty="0"/>
              <a:t> → campo para o </a:t>
            </a:r>
            <a:r>
              <a:rPr lang="pt-BR" b="1" dirty="0"/>
              <a:t>e-mail</a:t>
            </a:r>
            <a:r>
              <a:rPr lang="pt-BR" dirty="0"/>
              <a:t> do usuário.</a:t>
            </a:r>
            <a:br>
              <a:rPr lang="pt-BR" dirty="0"/>
            </a:br>
            <a:r>
              <a:rPr lang="pt-BR" dirty="0"/>
              <a:t>VARCHAR(150) → até </a:t>
            </a:r>
            <a:r>
              <a:rPr lang="pt-BR" b="1" dirty="0"/>
              <a:t>150 caracteres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NOT NULL → obrigatório.</a:t>
            </a:r>
            <a:br>
              <a:rPr lang="pt-BR" dirty="0"/>
            </a:br>
            <a:r>
              <a:rPr lang="pt-BR" dirty="0"/>
              <a:t>UNIQUE → impede que dois usuários tenham o </a:t>
            </a:r>
            <a:r>
              <a:rPr lang="pt-BR" b="1" dirty="0"/>
              <a:t>mesmo e-mail</a:t>
            </a:r>
            <a:r>
              <a:rPr lang="pt-BR" dirty="0"/>
              <a:t> → importante para sistemas de login!</a:t>
            </a:r>
          </a:p>
          <a:p>
            <a:pPr>
              <a:buNone/>
            </a:pPr>
            <a:r>
              <a:rPr lang="pt-BR" b="1" dirty="0"/>
              <a:t>Linha 4: senha VARCHAR(255) NOT NULL</a:t>
            </a:r>
          </a:p>
          <a:p>
            <a:pPr>
              <a:buNone/>
            </a:pPr>
            <a:r>
              <a:rPr lang="pt-BR" dirty="0"/>
              <a:t>senha → campo para armazenar a </a:t>
            </a:r>
            <a:r>
              <a:rPr lang="pt-BR" b="1" dirty="0"/>
              <a:t>senha criptografada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VARCHAR(255) → tamanho suficiente para armazenar o </a:t>
            </a:r>
            <a:r>
              <a:rPr lang="pt-BR" b="1" dirty="0" err="1"/>
              <a:t>hash</a:t>
            </a:r>
            <a:r>
              <a:rPr lang="pt-BR" b="1" dirty="0"/>
              <a:t> da senha</a:t>
            </a:r>
            <a:r>
              <a:rPr lang="pt-BR" dirty="0"/>
              <a:t>, que pode ter até 60-100 caracteres dependendo do algoritmo (ex.: </a:t>
            </a:r>
            <a:r>
              <a:rPr lang="pt-BR" dirty="0" err="1"/>
              <a:t>bcrypt</a:t>
            </a:r>
            <a:r>
              <a:rPr lang="pt-BR" dirty="0"/>
              <a:t>, Argon2).</a:t>
            </a:r>
            <a:br>
              <a:rPr lang="pt-BR" dirty="0"/>
            </a:br>
            <a:r>
              <a:rPr lang="pt-BR" dirty="0"/>
              <a:t>NOT NULL → senha é </a:t>
            </a:r>
            <a:r>
              <a:rPr lang="pt-BR" b="1" dirty="0"/>
              <a:t>obrigatória</a:t>
            </a:r>
            <a:r>
              <a:rPr lang="pt-BR" dirty="0"/>
              <a:t>.</a:t>
            </a:r>
          </a:p>
          <a:p>
            <a:pPr>
              <a:buNone/>
            </a:pPr>
            <a:r>
              <a:rPr lang="pt-BR" b="1" dirty="0"/>
              <a:t>Linha 5: </a:t>
            </a:r>
            <a:r>
              <a:rPr lang="pt-BR" b="1" dirty="0" err="1"/>
              <a:t>criado_em</a:t>
            </a:r>
            <a:r>
              <a:rPr lang="pt-BR" b="1" dirty="0"/>
              <a:t> TIMESTAMP DEFAULT CURRENT_TIMESTAMP</a:t>
            </a:r>
          </a:p>
          <a:p>
            <a:r>
              <a:rPr lang="pt-BR" dirty="0" err="1"/>
              <a:t>criado_em</a:t>
            </a:r>
            <a:r>
              <a:rPr lang="pt-BR" dirty="0"/>
              <a:t> → coluna para armazenar a </a:t>
            </a:r>
            <a:r>
              <a:rPr lang="pt-BR" b="1" dirty="0"/>
              <a:t>data e hora</a:t>
            </a:r>
            <a:r>
              <a:rPr lang="pt-BR" dirty="0"/>
              <a:t> em que o registro foi criado.</a:t>
            </a:r>
            <a:br>
              <a:rPr lang="pt-BR" dirty="0"/>
            </a:br>
            <a:r>
              <a:rPr lang="pt-BR" dirty="0"/>
              <a:t>TIMESTAMP → tipo de dado para </a:t>
            </a:r>
            <a:r>
              <a:rPr lang="pt-BR" b="1" dirty="0"/>
              <a:t>data e hora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DEFAULT CURRENT_TIMESTAMP → se não for informado um valor, será automaticamente preenchido com o </a:t>
            </a:r>
            <a:r>
              <a:rPr lang="pt-BR" b="1" dirty="0"/>
              <a:t>momento atual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367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85308-186A-30CF-445E-7CDE11B7B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AEDB3A7-B82F-4BDC-8FCA-5B95E7F22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63D6FE-F04F-0442-64A3-190D6E0A1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None/>
            </a:pPr>
            <a:r>
              <a:rPr lang="pt-BR" dirty="0"/>
              <a:t>DESCRIBE </a:t>
            </a:r>
            <a:r>
              <a:rPr lang="pt-BR" dirty="0" err="1"/>
              <a:t>usuarios</a:t>
            </a:r>
            <a:r>
              <a:rPr lang="pt-BR" dirty="0"/>
              <a:t>; 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O comando </a:t>
            </a:r>
            <a:r>
              <a:rPr lang="pt-BR" b="1" dirty="0"/>
              <a:t>DESCRIBE</a:t>
            </a:r>
            <a:r>
              <a:rPr lang="pt-BR" dirty="0"/>
              <a:t> (ou </a:t>
            </a:r>
            <a:r>
              <a:rPr lang="pt-BR" b="1" dirty="0"/>
              <a:t>DESC</a:t>
            </a:r>
            <a:r>
              <a:rPr lang="pt-BR" dirty="0"/>
              <a:t>) serve para exibir a </a:t>
            </a:r>
            <a:r>
              <a:rPr lang="pt-BR" b="1" dirty="0"/>
              <a:t>estrutura</a:t>
            </a:r>
            <a:r>
              <a:rPr lang="pt-BR" dirty="0"/>
              <a:t> da tabela </a:t>
            </a:r>
            <a:r>
              <a:rPr lang="pt-BR" dirty="0" err="1"/>
              <a:t>usuarios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Assim, podemos </a:t>
            </a:r>
            <a:r>
              <a:rPr lang="pt-BR" b="1" dirty="0"/>
              <a:t>verificar</a:t>
            </a:r>
            <a:r>
              <a:rPr lang="pt-BR" dirty="0"/>
              <a:t> os tipos, restrições, se é NULL ou NOT NULL, e as chaves (PRIMARY KEY, UNIQUE).</a:t>
            </a:r>
          </a:p>
          <a:p>
            <a:pPr>
              <a:buNone/>
            </a:pPr>
            <a:r>
              <a:rPr lang="pt-BR" dirty="0"/>
              <a:t>Muito útil para:</a:t>
            </a:r>
            <a:br>
              <a:rPr lang="pt-BR" dirty="0"/>
            </a:br>
            <a:r>
              <a:rPr lang="pt-BR" dirty="0"/>
              <a:t>-Conferir se a tabela foi criada corretamente.</a:t>
            </a:r>
            <a:br>
              <a:rPr lang="pt-BR" dirty="0"/>
            </a:br>
            <a:r>
              <a:rPr lang="pt-BR" dirty="0"/>
              <a:t>-Saber os tipos corretos antes de fazer </a:t>
            </a:r>
            <a:r>
              <a:rPr lang="pt-BR" b="1" dirty="0"/>
              <a:t>inserções</a:t>
            </a:r>
            <a:r>
              <a:rPr lang="pt-BR" dirty="0"/>
              <a:t> ou </a:t>
            </a:r>
            <a:r>
              <a:rPr lang="pt-BR" b="1" dirty="0"/>
              <a:t>consultas</a:t>
            </a:r>
            <a:r>
              <a:rPr lang="pt-BR" dirty="0"/>
              <a:t>.</a:t>
            </a:r>
          </a:p>
          <a:p>
            <a:pPr>
              <a:buNone/>
            </a:pPr>
            <a:endParaRPr lang="pt-BR" b="1" dirty="0"/>
          </a:p>
          <a:p>
            <a:pPr rtl="0">
              <a:buNone/>
            </a:pPr>
            <a:r>
              <a:rPr lang="pt-BR" dirty="0"/>
              <a:t>INSERT INTO </a:t>
            </a:r>
            <a:r>
              <a:rPr lang="pt-BR" dirty="0" err="1"/>
              <a:t>usuarios</a:t>
            </a:r>
            <a:r>
              <a:rPr lang="pt-BR" dirty="0"/>
              <a:t> (nome, </a:t>
            </a:r>
            <a:r>
              <a:rPr lang="pt-BR" dirty="0" err="1"/>
              <a:t>email</a:t>
            </a:r>
            <a:r>
              <a:rPr lang="pt-BR" dirty="0"/>
              <a:t>, senha) VALUES ('João Silva', 'joao@email.com', 'senha123'); </a:t>
            </a:r>
          </a:p>
          <a:p>
            <a:pPr>
              <a:buNone/>
            </a:pPr>
            <a:r>
              <a:rPr lang="pt-BR" b="1" dirty="0"/>
              <a:t>INSERT INTO </a:t>
            </a:r>
            <a:r>
              <a:rPr lang="pt-BR" b="1" dirty="0" err="1"/>
              <a:t>usuarios</a:t>
            </a:r>
            <a:r>
              <a:rPr lang="pt-BR" dirty="0"/>
              <a:t> → indica que vamos </a:t>
            </a:r>
            <a:r>
              <a:rPr lang="pt-BR" b="1" dirty="0"/>
              <a:t>inserir um novo registro</a:t>
            </a:r>
            <a:r>
              <a:rPr lang="pt-BR" dirty="0"/>
              <a:t> na tabela </a:t>
            </a:r>
            <a:r>
              <a:rPr lang="pt-BR" dirty="0" err="1"/>
              <a:t>usuarios</a:t>
            </a:r>
            <a:r>
              <a:rPr lang="pt-BR" dirty="0"/>
              <a:t>.</a:t>
            </a:r>
          </a:p>
          <a:p>
            <a:pPr>
              <a:buNone/>
            </a:pPr>
            <a:r>
              <a:rPr lang="pt-BR" dirty="0"/>
              <a:t>Os campos a serem preenchidos: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-nome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</a:t>
            </a:r>
            <a:r>
              <a:rPr lang="pt-BR" dirty="0" err="1"/>
              <a:t>email</a:t>
            </a:r>
            <a:endParaRPr lang="pt-BR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-senha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Os </a:t>
            </a:r>
            <a:r>
              <a:rPr lang="pt-BR" b="1" dirty="0"/>
              <a:t>valores informados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-'João Silva' → será armazenado na coluna nome.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-'joao@email.com' → será armazenado na coluna </a:t>
            </a:r>
            <a:r>
              <a:rPr lang="pt-BR" dirty="0" err="1"/>
              <a:t>email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-'senha123' → será armazenado na coluna senha.</a:t>
            </a:r>
          </a:p>
          <a:p>
            <a:pPr>
              <a:buNone/>
            </a:pPr>
            <a:r>
              <a:rPr lang="pt-BR" dirty="0"/>
              <a:t>➡</a:t>
            </a:r>
          </a:p>
          <a:p>
            <a:pPr>
              <a:buNone/>
            </a:pPr>
            <a:r>
              <a:rPr lang="pt-BR" dirty="0"/>
              <a:t>O campo id não precisa ser informado → é </a:t>
            </a:r>
            <a:r>
              <a:rPr lang="pt-BR" b="1" dirty="0"/>
              <a:t>AUTO_INCREMENT</a:t>
            </a:r>
            <a:r>
              <a:rPr lang="pt-BR" dirty="0"/>
              <a:t> e será gerado automaticamente.</a:t>
            </a:r>
          </a:p>
          <a:p>
            <a:pPr>
              <a:buNone/>
            </a:pPr>
            <a:r>
              <a:rPr lang="pt-BR" dirty="0"/>
              <a:t>O campo </a:t>
            </a:r>
            <a:r>
              <a:rPr lang="pt-BR" dirty="0" err="1"/>
              <a:t>criado_em</a:t>
            </a:r>
            <a:r>
              <a:rPr lang="pt-BR" dirty="0"/>
              <a:t> também não precisa ser informado → será preenchido com o </a:t>
            </a:r>
            <a:r>
              <a:rPr lang="pt-BR" b="1" dirty="0"/>
              <a:t>CURRENT_TIMESTAMP</a:t>
            </a:r>
            <a:r>
              <a:rPr lang="pt-BR" dirty="0"/>
              <a:t> automaticamente.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Observação importante de segurança:</a:t>
            </a:r>
          </a:p>
          <a:p>
            <a:pPr>
              <a:buNone/>
            </a:pPr>
            <a:r>
              <a:rPr lang="pt-BR" dirty="0"/>
              <a:t>Aqui, a senha 'senha123' está sendo armazenada </a:t>
            </a:r>
            <a:r>
              <a:rPr lang="pt-BR" b="1" dirty="0"/>
              <a:t>sem criptografia</a:t>
            </a:r>
            <a:r>
              <a:rPr lang="pt-BR" dirty="0"/>
              <a:t>, o que é uma </a:t>
            </a:r>
            <a:r>
              <a:rPr lang="pt-BR" b="1" dirty="0"/>
              <a:t>má prática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O correto seria usar </a:t>
            </a:r>
            <a:r>
              <a:rPr lang="pt-BR" b="1" dirty="0" err="1"/>
              <a:t>password_hash</a:t>
            </a:r>
            <a:r>
              <a:rPr lang="pt-BR" b="1" dirty="0"/>
              <a:t>()</a:t>
            </a:r>
            <a:r>
              <a:rPr lang="pt-BR" dirty="0"/>
              <a:t> no PHP para armazenar a senha </a:t>
            </a:r>
            <a:r>
              <a:rPr lang="pt-BR" b="1" dirty="0"/>
              <a:t>criptografada</a:t>
            </a:r>
            <a:r>
              <a:rPr lang="pt-BR" dirty="0"/>
              <a:t>, por exemplo:</a:t>
            </a:r>
          </a:p>
          <a:p>
            <a:pPr rtl="0">
              <a:buNone/>
            </a:pPr>
            <a:endParaRPr lang="pt-BR" dirty="0"/>
          </a:p>
          <a:p>
            <a:pPr rtl="0">
              <a:buNone/>
            </a:pPr>
            <a:r>
              <a:rPr lang="pt-BR" dirty="0"/>
              <a:t>$senha = </a:t>
            </a:r>
            <a:r>
              <a:rPr lang="pt-BR" dirty="0" err="1"/>
              <a:t>password_hash</a:t>
            </a:r>
            <a:r>
              <a:rPr lang="pt-BR" dirty="0"/>
              <a:t>('senha123', PASSWORD_DEFAULT); </a:t>
            </a:r>
          </a:p>
          <a:p>
            <a:pPr>
              <a:buNone/>
            </a:pPr>
            <a:r>
              <a:rPr lang="pt-BR" dirty="0"/>
              <a:t>Depois:</a:t>
            </a:r>
          </a:p>
          <a:p>
            <a:pPr rtl="0">
              <a:buNone/>
            </a:pPr>
            <a:endParaRPr lang="pt-BR" dirty="0"/>
          </a:p>
          <a:p>
            <a:pPr rtl="0">
              <a:buNone/>
            </a:pPr>
            <a:r>
              <a:rPr lang="pt-BR" dirty="0"/>
              <a:t>INSERT INTO </a:t>
            </a:r>
            <a:r>
              <a:rPr lang="pt-BR" dirty="0" err="1"/>
              <a:t>usuarios</a:t>
            </a:r>
            <a:r>
              <a:rPr lang="pt-BR" dirty="0"/>
              <a:t> (nome, </a:t>
            </a:r>
            <a:r>
              <a:rPr lang="pt-BR" dirty="0" err="1"/>
              <a:t>email</a:t>
            </a:r>
            <a:r>
              <a:rPr lang="pt-BR" dirty="0"/>
              <a:t>, senha) VALUES ('João Silva', 'joao@email.com', '$senha'); </a:t>
            </a:r>
          </a:p>
          <a:p>
            <a:r>
              <a:rPr lang="pt-BR" dirty="0"/>
              <a:t>Isso protege os dados em caso de </a:t>
            </a:r>
            <a:r>
              <a:rPr lang="pt-BR" b="1" dirty="0"/>
              <a:t>vazamento</a:t>
            </a:r>
            <a:r>
              <a:rPr lang="pt-BR" dirty="0"/>
              <a:t> do banco.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1E08A4-384C-0B3D-6B49-A18277473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260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PDO é mais flexível (mudança de banco com menos código)</a:t>
            </a:r>
          </a:p>
          <a:p>
            <a:r>
              <a:rPr lang="pt-BR" dirty="0" err="1"/>
              <a:t>MySQLi</a:t>
            </a:r>
            <a:r>
              <a:rPr lang="pt-BR" dirty="0"/>
              <a:t> é muito usada, sendo PDO cada vez mais recomendada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252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Linha 1: </a:t>
            </a:r>
            <a:r>
              <a:rPr lang="pt-BR" b="1" dirty="0" err="1"/>
              <a:t>try</a:t>
            </a:r>
            <a:r>
              <a:rPr lang="pt-BR" b="1" dirty="0"/>
              <a:t> {</a:t>
            </a:r>
          </a:p>
          <a:p>
            <a:pPr>
              <a:buNone/>
            </a:pPr>
            <a:r>
              <a:rPr lang="pt-BR" b="1" dirty="0"/>
              <a:t>Início de um bloco de tentativa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-Serve para testar um trecho de código que </a:t>
            </a:r>
            <a:r>
              <a:rPr lang="pt-BR" b="1" dirty="0"/>
              <a:t>pode gerar uma exceção (erro)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-Se der erro, o controle vai direto para o catch.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Linha 2: $</a:t>
            </a:r>
            <a:r>
              <a:rPr lang="pt-BR" b="1" dirty="0" err="1"/>
              <a:t>pdo</a:t>
            </a:r>
            <a:r>
              <a:rPr lang="pt-BR" b="1" dirty="0"/>
              <a:t> = new PDO(...);</a:t>
            </a:r>
          </a:p>
          <a:p>
            <a:pPr>
              <a:buNone/>
            </a:pPr>
            <a:r>
              <a:rPr lang="pt-BR" dirty="0"/>
              <a:t>Criação de um </a:t>
            </a:r>
            <a:r>
              <a:rPr lang="pt-BR" b="1" dirty="0"/>
              <a:t>objeto PDO</a:t>
            </a:r>
            <a:r>
              <a:rPr lang="pt-BR" dirty="0"/>
              <a:t> para estabelecer a conexão com o banco.</a:t>
            </a:r>
          </a:p>
          <a:p>
            <a:pPr>
              <a:buNone/>
            </a:pPr>
            <a:r>
              <a:rPr lang="pt-BR" dirty="0"/>
              <a:t>Parâmetros: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"</a:t>
            </a:r>
            <a:r>
              <a:rPr lang="pt-BR" b="1" dirty="0" err="1"/>
              <a:t>mysql:host</a:t>
            </a:r>
            <a:r>
              <a:rPr lang="pt-BR" b="1" dirty="0"/>
              <a:t>=</a:t>
            </a:r>
            <a:r>
              <a:rPr lang="pt-BR" b="1" dirty="0" err="1"/>
              <a:t>localhost;dbname</a:t>
            </a:r>
            <a:r>
              <a:rPr lang="pt-BR" b="1" dirty="0"/>
              <a:t>=</a:t>
            </a:r>
            <a:r>
              <a:rPr lang="pt-BR" b="1" dirty="0" err="1"/>
              <a:t>sistema_usuarios</a:t>
            </a:r>
            <a:r>
              <a:rPr lang="pt-BR" b="1" dirty="0"/>
              <a:t>"</a:t>
            </a:r>
            <a:endParaRPr lang="pt-BR" dirty="0"/>
          </a:p>
          <a:p>
            <a:pPr marL="742950" lvl="1" indent="-285750">
              <a:buFont typeface="+mj-lt"/>
              <a:buAutoNum type="arabicPeriod"/>
            </a:pPr>
            <a:r>
              <a:rPr lang="pt-BR" dirty="0" err="1"/>
              <a:t>mysql</a:t>
            </a:r>
            <a:r>
              <a:rPr lang="pt-BR" dirty="0"/>
              <a:t>: → estamos usando MySQL.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host=</a:t>
            </a:r>
            <a:r>
              <a:rPr lang="pt-BR" dirty="0" err="1"/>
              <a:t>localhost</a:t>
            </a:r>
            <a:r>
              <a:rPr lang="pt-BR" dirty="0"/>
              <a:t> → o banco está na mesma máquina do servidor PHP.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 err="1"/>
              <a:t>dbname</a:t>
            </a:r>
            <a:r>
              <a:rPr lang="pt-BR" dirty="0"/>
              <a:t>=</a:t>
            </a:r>
            <a:r>
              <a:rPr lang="pt-BR" dirty="0" err="1"/>
              <a:t>sistema_usuarios</a:t>
            </a:r>
            <a:r>
              <a:rPr lang="pt-BR" dirty="0"/>
              <a:t> → nome do banco de dados.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"</a:t>
            </a:r>
            <a:r>
              <a:rPr lang="pt-BR" b="1" dirty="0" err="1"/>
              <a:t>usuario</a:t>
            </a:r>
            <a:r>
              <a:rPr lang="pt-BR" b="1" dirty="0"/>
              <a:t>"</a:t>
            </a:r>
            <a:r>
              <a:rPr lang="pt-BR" dirty="0"/>
              <a:t> → nome de usuário do MySQL.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"senha"</a:t>
            </a:r>
            <a:r>
              <a:rPr lang="pt-BR" dirty="0"/>
              <a:t> → senha do usuário do MySQL.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Linha 3: $</a:t>
            </a:r>
            <a:r>
              <a:rPr lang="pt-BR" b="1" dirty="0" err="1"/>
              <a:t>pdo</a:t>
            </a:r>
            <a:r>
              <a:rPr lang="pt-BR" b="1" dirty="0"/>
              <a:t>-&gt;</a:t>
            </a:r>
            <a:r>
              <a:rPr lang="pt-BR" b="1" dirty="0" err="1"/>
              <a:t>setAttribute</a:t>
            </a:r>
            <a:r>
              <a:rPr lang="pt-BR" b="1" dirty="0"/>
              <a:t>(...);</a:t>
            </a:r>
          </a:p>
          <a:p>
            <a:pPr>
              <a:buNone/>
            </a:pPr>
            <a:r>
              <a:rPr lang="pt-BR" dirty="0"/>
              <a:t>Define um </a:t>
            </a:r>
            <a:r>
              <a:rPr lang="pt-BR" b="1" dirty="0"/>
              <a:t>atributo</a:t>
            </a:r>
            <a:r>
              <a:rPr lang="pt-BR" dirty="0"/>
              <a:t> do objeto PDO.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PDO::ATTR_ERRMODE → especifica como o PDO deve tratar </a:t>
            </a:r>
            <a:r>
              <a:rPr lang="pt-BR" b="1" dirty="0"/>
              <a:t>erros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PDO::ERRMODE_EXCEPTION → indica que, ao ocorrer um erro, o PDO deve lançar uma </a:t>
            </a:r>
            <a:r>
              <a:rPr lang="pt-BR" b="1" dirty="0"/>
              <a:t>exceção</a:t>
            </a:r>
            <a:r>
              <a:rPr lang="pt-BR" dirty="0"/>
              <a:t> (</a:t>
            </a:r>
            <a:r>
              <a:rPr lang="pt-BR" dirty="0" err="1"/>
              <a:t>PDOException</a:t>
            </a:r>
            <a:r>
              <a:rPr lang="pt-BR" dirty="0"/>
              <a:t>).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dirty="0"/>
              <a:t>Por que é importante?</a:t>
            </a:r>
            <a:endParaRPr lang="pt-BR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-Facilita o tratamento centralizado de erros.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-Evita que erros passem despercebidos.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Linha 4: </a:t>
            </a:r>
            <a:r>
              <a:rPr lang="pt-BR" b="1" dirty="0" err="1"/>
              <a:t>echo</a:t>
            </a:r>
            <a:r>
              <a:rPr lang="pt-BR" b="1" dirty="0"/>
              <a:t> "Conectado com sucesso!";</a:t>
            </a:r>
          </a:p>
          <a:p>
            <a:pPr>
              <a:buNone/>
            </a:pPr>
            <a:r>
              <a:rPr lang="pt-BR" dirty="0"/>
              <a:t>Se tudo deu certo, exibe uma mensagem de </a:t>
            </a:r>
            <a:r>
              <a:rPr lang="pt-BR" b="1" dirty="0"/>
              <a:t>sucesso</a:t>
            </a:r>
            <a:r>
              <a:rPr lang="pt-BR" dirty="0"/>
              <a:t>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Linha 5: } catch (</a:t>
            </a:r>
            <a:r>
              <a:rPr lang="pt-BR" b="1" dirty="0" err="1"/>
              <a:t>PDOException</a:t>
            </a:r>
            <a:r>
              <a:rPr lang="pt-BR" b="1" dirty="0"/>
              <a:t> $e) {</a:t>
            </a:r>
          </a:p>
          <a:p>
            <a:pPr>
              <a:buNone/>
            </a:pPr>
            <a:r>
              <a:rPr lang="pt-BR" b="1" dirty="0"/>
              <a:t>Captura</a:t>
            </a:r>
            <a:r>
              <a:rPr lang="pt-BR" dirty="0"/>
              <a:t> qualquer exceção do tipo </a:t>
            </a:r>
            <a:r>
              <a:rPr lang="pt-BR" dirty="0" err="1"/>
              <a:t>PDOException</a:t>
            </a:r>
            <a:r>
              <a:rPr lang="pt-BR" dirty="0"/>
              <a:t> que acontecer dentro do </a:t>
            </a:r>
            <a:r>
              <a:rPr lang="pt-BR" dirty="0" err="1"/>
              <a:t>try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$e → é o objeto que contém informações sobre o erro.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Linha 6: </a:t>
            </a:r>
            <a:r>
              <a:rPr lang="pt-BR" b="1" dirty="0" err="1"/>
              <a:t>echo</a:t>
            </a:r>
            <a:r>
              <a:rPr lang="pt-BR" b="1" dirty="0"/>
              <a:t> "Erro: " . $e-&gt;</a:t>
            </a:r>
            <a:r>
              <a:rPr lang="pt-BR" b="1" dirty="0" err="1"/>
              <a:t>getMessage</a:t>
            </a:r>
            <a:r>
              <a:rPr lang="pt-BR" b="1" dirty="0"/>
              <a:t>();</a:t>
            </a:r>
          </a:p>
          <a:p>
            <a:pPr>
              <a:buNone/>
            </a:pPr>
            <a:r>
              <a:rPr lang="pt-BR" dirty="0"/>
              <a:t>Exibe a </a:t>
            </a:r>
            <a:r>
              <a:rPr lang="pt-BR" b="1" dirty="0"/>
              <a:t>mensagem de erro</a:t>
            </a:r>
            <a:r>
              <a:rPr lang="pt-BR" dirty="0"/>
              <a:t> capturada.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getMessage</a:t>
            </a:r>
            <a:r>
              <a:rPr lang="pt-BR" dirty="0"/>
              <a:t>() → método do objeto de exceção que retorna uma descrição legível do erro.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1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Linha 1: $</a:t>
            </a:r>
            <a:r>
              <a:rPr lang="pt-BR" b="1" dirty="0" err="1"/>
              <a:t>stmt</a:t>
            </a:r>
            <a:r>
              <a:rPr lang="pt-BR" b="1" dirty="0"/>
              <a:t> = $</a:t>
            </a:r>
            <a:r>
              <a:rPr lang="pt-BR" b="1" dirty="0" err="1"/>
              <a:t>pdo</a:t>
            </a:r>
            <a:r>
              <a:rPr lang="pt-BR" b="1" dirty="0"/>
              <a:t>-&gt;query("SELECT id, nome FROM </a:t>
            </a:r>
            <a:r>
              <a:rPr lang="pt-BR" b="1" dirty="0" err="1"/>
              <a:t>usuarios</a:t>
            </a:r>
            <a:r>
              <a:rPr lang="pt-BR" b="1" dirty="0"/>
              <a:t>");</a:t>
            </a:r>
          </a:p>
          <a:p>
            <a:pPr>
              <a:buNone/>
            </a:pPr>
            <a:r>
              <a:rPr lang="pt-BR" dirty="0"/>
              <a:t>$</a:t>
            </a:r>
            <a:r>
              <a:rPr lang="pt-BR" dirty="0" err="1"/>
              <a:t>pdo</a:t>
            </a:r>
            <a:r>
              <a:rPr lang="pt-BR" dirty="0"/>
              <a:t> → é o objeto de conexão ao banco (criado antes com new PDO).</a:t>
            </a:r>
            <a:br>
              <a:rPr lang="pt-BR" dirty="0"/>
            </a:br>
            <a:r>
              <a:rPr lang="pt-BR" dirty="0"/>
              <a:t>query("...") → método do PDO que executa diretamente uma instrução SQL, sem precisar preparar ou parametrizar.</a:t>
            </a:r>
          </a:p>
          <a:p>
            <a:pPr>
              <a:buFont typeface="Arial" panose="020B0604020202020204" pitchFamily="34" charset="0"/>
              <a:buNone/>
            </a:pPr>
            <a:endParaRPr lang="pt-BR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Neste caso, executa o comando:</a:t>
            </a:r>
          </a:p>
          <a:p>
            <a:pPr rtl="0">
              <a:buNone/>
            </a:pPr>
            <a:r>
              <a:rPr lang="pt-BR" dirty="0"/>
              <a:t>SELECT id, nome FROM </a:t>
            </a:r>
            <a:r>
              <a:rPr lang="pt-BR" dirty="0" err="1"/>
              <a:t>usuarios</a:t>
            </a:r>
            <a:r>
              <a:rPr lang="pt-BR" dirty="0"/>
              <a:t>; 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Retorna um objeto do tipo </a:t>
            </a:r>
            <a:r>
              <a:rPr lang="pt-BR" b="1" dirty="0" err="1"/>
              <a:t>PDOStatement</a:t>
            </a:r>
            <a:r>
              <a:rPr lang="pt-BR" dirty="0"/>
              <a:t> e armazena em $</a:t>
            </a:r>
            <a:r>
              <a:rPr lang="pt-BR" dirty="0" err="1"/>
              <a:t>stmt</a:t>
            </a:r>
            <a:r>
              <a:rPr lang="pt-BR" dirty="0"/>
              <a:t>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Observação:</a:t>
            </a:r>
            <a:endParaRPr lang="pt-BR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-query() é seguro quando </a:t>
            </a:r>
            <a:r>
              <a:rPr lang="pt-BR" b="1" dirty="0"/>
              <a:t>não há dados externos</a:t>
            </a:r>
            <a:r>
              <a:rPr lang="pt-BR" dirty="0"/>
              <a:t> (não há risco de SQL Injection).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-Se fosse usar parâmetros dinâmicos, seria melhor usar prepare() + execute().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Linha 2: </a:t>
            </a:r>
            <a:r>
              <a:rPr lang="pt-BR" b="1" dirty="0" err="1"/>
              <a:t>while</a:t>
            </a:r>
            <a:r>
              <a:rPr lang="pt-BR" b="1" dirty="0"/>
              <a:t> ($</a:t>
            </a:r>
            <a:r>
              <a:rPr lang="pt-BR" b="1" dirty="0" err="1"/>
              <a:t>row</a:t>
            </a:r>
            <a:r>
              <a:rPr lang="pt-BR" b="1" dirty="0"/>
              <a:t> = $</a:t>
            </a:r>
            <a:r>
              <a:rPr lang="pt-BR" b="1" dirty="0" err="1"/>
              <a:t>stmt</a:t>
            </a:r>
            <a:r>
              <a:rPr lang="pt-BR" b="1" dirty="0"/>
              <a:t>-&gt;</a:t>
            </a:r>
            <a:r>
              <a:rPr lang="pt-BR" b="1" dirty="0" err="1"/>
              <a:t>fetch</a:t>
            </a:r>
            <a:r>
              <a:rPr lang="pt-BR" b="1" dirty="0"/>
              <a:t>(PDO::FETCH_ASSOC)) {</a:t>
            </a:r>
          </a:p>
          <a:p>
            <a:pPr>
              <a:buNone/>
            </a:pPr>
            <a:r>
              <a:rPr lang="pt-BR" dirty="0" err="1"/>
              <a:t>fetch</a:t>
            </a:r>
            <a:r>
              <a:rPr lang="pt-BR" dirty="0"/>
              <a:t>(PDO::FETCH_ASSOC) → busca a </a:t>
            </a:r>
            <a:r>
              <a:rPr lang="pt-BR" b="1" dirty="0"/>
              <a:t>próxima linha</a:t>
            </a:r>
            <a:r>
              <a:rPr lang="pt-BR" dirty="0"/>
              <a:t> do resultado como um </a:t>
            </a:r>
            <a:r>
              <a:rPr lang="pt-BR" b="1" dirty="0" err="1"/>
              <a:t>array</a:t>
            </a:r>
            <a:r>
              <a:rPr lang="pt-BR" b="1" dirty="0"/>
              <a:t> associativo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PDO::FETCH_ASSOC → retorna </a:t>
            </a:r>
            <a:r>
              <a:rPr lang="pt-BR" b="1" dirty="0"/>
              <a:t>somente os nomes das colunas</a:t>
            </a:r>
            <a:r>
              <a:rPr lang="pt-BR" dirty="0"/>
              <a:t> como chave do </a:t>
            </a:r>
            <a:r>
              <a:rPr lang="pt-BR" dirty="0" err="1"/>
              <a:t>array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Exemplo de $</a:t>
            </a:r>
            <a:r>
              <a:rPr lang="pt-BR" dirty="0" err="1"/>
              <a:t>row</a:t>
            </a:r>
            <a:r>
              <a:rPr lang="pt-BR" dirty="0"/>
              <a:t>:</a:t>
            </a:r>
          </a:p>
          <a:p>
            <a:pPr rtl="0">
              <a:buNone/>
            </a:pPr>
            <a:r>
              <a:rPr lang="pt-BR" dirty="0"/>
              <a:t>[ 'id' =&gt; 1, 'nome' =&gt; 'Maria' ] 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O </a:t>
            </a:r>
            <a:r>
              <a:rPr lang="pt-BR" dirty="0" err="1"/>
              <a:t>while</a:t>
            </a:r>
            <a:r>
              <a:rPr lang="pt-BR" dirty="0"/>
              <a:t> → percorre </a:t>
            </a:r>
            <a:r>
              <a:rPr lang="pt-BR" b="1" dirty="0"/>
              <a:t>cada linha</a:t>
            </a:r>
            <a:r>
              <a:rPr lang="pt-BR" dirty="0"/>
              <a:t> retornada pela consulta até acabar.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Linha 3: </a:t>
            </a:r>
            <a:r>
              <a:rPr lang="pt-BR" b="1" dirty="0" err="1"/>
              <a:t>echo</a:t>
            </a:r>
            <a:r>
              <a:rPr lang="pt-BR" b="1" dirty="0"/>
              <a:t> "ID: " . $</a:t>
            </a:r>
            <a:r>
              <a:rPr lang="pt-BR" b="1" dirty="0" err="1"/>
              <a:t>row</a:t>
            </a:r>
            <a:r>
              <a:rPr lang="pt-BR" b="1" dirty="0"/>
              <a:t>['id'] . " - Nome: " . $</a:t>
            </a:r>
            <a:r>
              <a:rPr lang="pt-BR" b="1" dirty="0" err="1"/>
              <a:t>row</a:t>
            </a:r>
            <a:r>
              <a:rPr lang="pt-BR" b="1" dirty="0"/>
              <a:t>['nome'] . "&lt;</a:t>
            </a:r>
            <a:r>
              <a:rPr lang="pt-BR" b="1" dirty="0" err="1"/>
              <a:t>br</a:t>
            </a:r>
            <a:r>
              <a:rPr lang="pt-BR" b="1" dirty="0"/>
              <a:t>&gt;";</a:t>
            </a:r>
          </a:p>
          <a:p>
            <a:pPr>
              <a:buNone/>
            </a:pPr>
            <a:r>
              <a:rPr lang="pt-BR" dirty="0"/>
              <a:t>Exibe o conteúdo da linha formatado:</a:t>
            </a:r>
          </a:p>
          <a:p>
            <a:pPr>
              <a:buNone/>
            </a:pPr>
            <a:r>
              <a:rPr lang="pt-BR" dirty="0" err="1"/>
              <a:t>html</a:t>
            </a:r>
            <a:endParaRPr lang="pt-BR" dirty="0"/>
          </a:p>
          <a:p>
            <a:pPr>
              <a:buNone/>
            </a:pPr>
            <a:r>
              <a:rPr lang="pt-BR" dirty="0" err="1"/>
              <a:t>CopyEdit</a:t>
            </a:r>
            <a:endParaRPr lang="pt-BR" dirty="0"/>
          </a:p>
          <a:p>
            <a:pPr rtl="0">
              <a:buNone/>
            </a:pPr>
            <a:r>
              <a:rPr lang="pt-BR" dirty="0"/>
              <a:t>ID: 1 - Nome: Maria&lt;</a:t>
            </a:r>
            <a:r>
              <a:rPr lang="pt-BR" dirty="0" err="1"/>
              <a:t>br</a:t>
            </a:r>
            <a:r>
              <a:rPr lang="pt-BR" dirty="0"/>
              <a:t>&gt; ID: 2 - Nome: João&lt;</a:t>
            </a:r>
            <a:r>
              <a:rPr lang="pt-BR" dirty="0" err="1"/>
              <a:t>br</a:t>
            </a:r>
            <a:r>
              <a:rPr lang="pt-BR" dirty="0"/>
              <a:t>&gt; 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-O . → operador de </a:t>
            </a:r>
            <a:r>
              <a:rPr lang="pt-BR" b="1" dirty="0"/>
              <a:t>concatenação</a:t>
            </a:r>
            <a:r>
              <a:rPr lang="pt-BR" dirty="0"/>
              <a:t> em PHP.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-O &lt;</a:t>
            </a:r>
            <a:r>
              <a:rPr lang="pt-BR" dirty="0" err="1"/>
              <a:t>br</a:t>
            </a:r>
            <a:r>
              <a:rPr lang="pt-BR" dirty="0"/>
              <a:t>&gt; → quebra de linha no HTML.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012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Código 1 — Inserção (INSERT)</a:t>
            </a:r>
          </a:p>
          <a:p>
            <a:pPr rtl="0">
              <a:buNone/>
            </a:pPr>
            <a:endParaRPr lang="pt-BR" dirty="0"/>
          </a:p>
          <a:p>
            <a:pPr rtl="0">
              <a:buNone/>
            </a:pPr>
            <a:r>
              <a:rPr lang="pt-BR" dirty="0"/>
              <a:t>$</a:t>
            </a:r>
            <a:r>
              <a:rPr lang="pt-BR" dirty="0" err="1"/>
              <a:t>sql</a:t>
            </a:r>
            <a:r>
              <a:rPr lang="pt-BR" dirty="0"/>
              <a:t> = "INSERT INTO </a:t>
            </a:r>
            <a:r>
              <a:rPr lang="pt-BR" dirty="0" err="1"/>
              <a:t>usuarios</a:t>
            </a:r>
            <a:r>
              <a:rPr lang="pt-BR" dirty="0"/>
              <a:t> (nome, </a:t>
            </a:r>
            <a:r>
              <a:rPr lang="pt-BR" dirty="0" err="1"/>
              <a:t>email</a:t>
            </a:r>
            <a:r>
              <a:rPr lang="pt-BR" dirty="0"/>
              <a:t>, senha) VALUES (:nome, :</a:t>
            </a:r>
            <a:r>
              <a:rPr lang="pt-BR" dirty="0" err="1"/>
              <a:t>email</a:t>
            </a:r>
            <a:r>
              <a:rPr lang="pt-BR" dirty="0"/>
              <a:t>, :senha)"; </a:t>
            </a:r>
          </a:p>
          <a:p>
            <a:pPr>
              <a:buNone/>
            </a:pPr>
            <a:r>
              <a:rPr lang="pt-BR" dirty="0"/>
              <a:t>Cria uma </a:t>
            </a:r>
            <a:r>
              <a:rPr lang="pt-BR" b="1" dirty="0"/>
              <a:t>query SQL</a:t>
            </a:r>
            <a:r>
              <a:rPr lang="pt-BR" dirty="0"/>
              <a:t> para inserir dados na tabela </a:t>
            </a:r>
            <a:r>
              <a:rPr lang="pt-BR" dirty="0" err="1"/>
              <a:t>usuarios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Os valores a serem inseridos são representados por </a:t>
            </a:r>
            <a:r>
              <a:rPr lang="pt-BR" b="1" dirty="0" err="1"/>
              <a:t>placeholders</a:t>
            </a:r>
            <a:r>
              <a:rPr lang="pt-BR" b="1" dirty="0"/>
              <a:t> nomeados</a:t>
            </a:r>
            <a:r>
              <a:rPr lang="pt-BR" dirty="0"/>
              <a:t> (:nome, :</a:t>
            </a:r>
            <a:r>
              <a:rPr lang="pt-BR" dirty="0" err="1"/>
              <a:t>email</a:t>
            </a:r>
            <a:r>
              <a:rPr lang="pt-BR" dirty="0"/>
              <a:t>, :senha).</a:t>
            </a:r>
          </a:p>
          <a:p>
            <a:pPr rtl="0">
              <a:buNone/>
            </a:pPr>
            <a:endParaRPr lang="pt-BR" dirty="0"/>
          </a:p>
          <a:p>
            <a:pPr rtl="0">
              <a:buNone/>
            </a:pPr>
            <a:r>
              <a:rPr lang="pt-BR" dirty="0"/>
              <a:t>$</a:t>
            </a:r>
            <a:r>
              <a:rPr lang="pt-BR" dirty="0" err="1"/>
              <a:t>stmt</a:t>
            </a:r>
            <a:r>
              <a:rPr lang="pt-BR" dirty="0"/>
              <a:t> = $</a:t>
            </a:r>
            <a:r>
              <a:rPr lang="pt-BR" dirty="0" err="1"/>
              <a:t>pdo</a:t>
            </a:r>
            <a:r>
              <a:rPr lang="pt-BR" dirty="0"/>
              <a:t>-&gt;prepare($</a:t>
            </a:r>
            <a:r>
              <a:rPr lang="pt-BR" dirty="0" err="1"/>
              <a:t>sql</a:t>
            </a:r>
            <a:r>
              <a:rPr lang="pt-BR" dirty="0"/>
              <a:t>); </a:t>
            </a:r>
          </a:p>
          <a:p>
            <a:pPr>
              <a:buNone/>
            </a:pPr>
            <a:r>
              <a:rPr lang="pt-BR" dirty="0"/>
              <a:t>Prepara a SQL para execução com </a:t>
            </a:r>
            <a:r>
              <a:rPr lang="pt-BR" b="1" dirty="0"/>
              <a:t>PDO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O PDO cria um </a:t>
            </a:r>
            <a:r>
              <a:rPr lang="pt-BR" b="1" dirty="0" err="1"/>
              <a:t>statement</a:t>
            </a:r>
            <a:r>
              <a:rPr lang="pt-BR" b="1" dirty="0"/>
              <a:t> seguro</a:t>
            </a:r>
            <a:r>
              <a:rPr lang="pt-BR" dirty="0"/>
              <a:t>, evitando </a:t>
            </a:r>
            <a:r>
              <a:rPr lang="pt-BR" b="1" dirty="0"/>
              <a:t>SQL Injection</a:t>
            </a:r>
            <a:r>
              <a:rPr lang="pt-BR" dirty="0"/>
              <a:t>.</a:t>
            </a:r>
          </a:p>
          <a:p>
            <a:pPr rtl="0">
              <a:buNone/>
            </a:pPr>
            <a:endParaRPr lang="pt-BR" dirty="0"/>
          </a:p>
          <a:p>
            <a:pPr rtl="0">
              <a:buNone/>
            </a:pPr>
            <a:r>
              <a:rPr lang="pt-BR" dirty="0"/>
              <a:t>$dados = [ 'nome' =&gt; 'Ana', '</a:t>
            </a:r>
            <a:r>
              <a:rPr lang="pt-BR" dirty="0" err="1"/>
              <a:t>email</a:t>
            </a:r>
            <a:r>
              <a:rPr lang="pt-BR" dirty="0"/>
              <a:t>' =&gt; 'ana@email.com', 'senha' =&gt; </a:t>
            </a:r>
            <a:r>
              <a:rPr lang="pt-BR" dirty="0" err="1"/>
              <a:t>password_hash</a:t>
            </a:r>
            <a:r>
              <a:rPr lang="pt-BR" dirty="0"/>
              <a:t>('senha123', PASSWORD_DEFAULT) ]; </a:t>
            </a:r>
          </a:p>
          <a:p>
            <a:pPr>
              <a:buNone/>
            </a:pPr>
            <a:r>
              <a:rPr lang="pt-BR" dirty="0"/>
              <a:t>Cria um </a:t>
            </a:r>
            <a:r>
              <a:rPr lang="pt-BR" b="1" dirty="0" err="1"/>
              <a:t>array</a:t>
            </a:r>
            <a:r>
              <a:rPr lang="pt-BR" b="1" dirty="0"/>
              <a:t> associativo</a:t>
            </a:r>
            <a:r>
              <a:rPr lang="pt-BR" dirty="0"/>
              <a:t> com os valores que substituirão os </a:t>
            </a:r>
            <a:r>
              <a:rPr lang="pt-BR" dirty="0" err="1"/>
              <a:t>placeholders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A senha é </a:t>
            </a:r>
            <a:r>
              <a:rPr lang="pt-BR" b="1" dirty="0"/>
              <a:t>criptografada</a:t>
            </a:r>
            <a:r>
              <a:rPr lang="pt-BR" dirty="0"/>
              <a:t> com </a:t>
            </a:r>
            <a:r>
              <a:rPr lang="pt-BR" dirty="0" err="1"/>
              <a:t>password_hash</a:t>
            </a:r>
            <a:r>
              <a:rPr lang="pt-BR" dirty="0"/>
              <a:t>() — </a:t>
            </a:r>
            <a:r>
              <a:rPr lang="pt-BR" b="1" dirty="0"/>
              <a:t>boa prática</a:t>
            </a:r>
            <a:r>
              <a:rPr lang="pt-BR" dirty="0"/>
              <a:t> para segurança.</a:t>
            </a:r>
          </a:p>
          <a:p>
            <a:pPr rtl="0">
              <a:buNone/>
            </a:pPr>
            <a:endParaRPr lang="pt-BR" dirty="0"/>
          </a:p>
          <a:p>
            <a:pPr rtl="0">
              <a:buNone/>
            </a:pPr>
            <a:r>
              <a:rPr lang="pt-BR" dirty="0"/>
              <a:t>$</a:t>
            </a:r>
            <a:r>
              <a:rPr lang="pt-BR" dirty="0" err="1"/>
              <a:t>stmt</a:t>
            </a:r>
            <a:r>
              <a:rPr lang="pt-BR" dirty="0"/>
              <a:t>-&gt;execute($dados); </a:t>
            </a:r>
          </a:p>
          <a:p>
            <a:pPr>
              <a:buNone/>
            </a:pPr>
            <a:r>
              <a:rPr lang="pt-BR" dirty="0"/>
              <a:t>Executa o </a:t>
            </a:r>
            <a:r>
              <a:rPr lang="pt-BR" b="1" dirty="0" err="1"/>
              <a:t>prepared</a:t>
            </a:r>
            <a:r>
              <a:rPr lang="pt-BR" b="1" dirty="0"/>
              <a:t> </a:t>
            </a:r>
            <a:r>
              <a:rPr lang="pt-BR" b="1" dirty="0" err="1"/>
              <a:t>statement</a:t>
            </a:r>
            <a:r>
              <a:rPr lang="pt-BR" dirty="0"/>
              <a:t>, substituindo os </a:t>
            </a:r>
            <a:r>
              <a:rPr lang="pt-BR" dirty="0" err="1"/>
              <a:t>placeholders</a:t>
            </a:r>
            <a:r>
              <a:rPr lang="pt-BR" dirty="0"/>
              <a:t> pelos valores de $dados.</a:t>
            </a:r>
            <a:br>
              <a:rPr lang="pt-BR" dirty="0"/>
            </a:br>
            <a:r>
              <a:rPr lang="pt-BR" dirty="0"/>
              <a:t>O PDO automaticamente faz a </a:t>
            </a:r>
            <a:r>
              <a:rPr lang="pt-BR" b="1" dirty="0" err="1"/>
              <a:t>escapação</a:t>
            </a:r>
            <a:r>
              <a:rPr lang="pt-BR" dirty="0"/>
              <a:t> para evitar ataques.</a:t>
            </a:r>
          </a:p>
          <a:p>
            <a:pPr rtl="0">
              <a:buNone/>
            </a:pPr>
            <a:endParaRPr lang="pt-BR" dirty="0"/>
          </a:p>
          <a:p>
            <a:pPr rtl="0">
              <a:buNone/>
            </a:pPr>
            <a:r>
              <a:rPr lang="pt-BR" dirty="0" err="1"/>
              <a:t>echo</a:t>
            </a:r>
            <a:r>
              <a:rPr lang="pt-BR" dirty="0"/>
              <a:t> "Usuário inserido!"; </a:t>
            </a:r>
          </a:p>
          <a:p>
            <a:r>
              <a:rPr lang="pt-BR" dirty="0"/>
              <a:t>Mensagem de </a:t>
            </a:r>
            <a:r>
              <a:rPr lang="pt-BR" b="1" dirty="0"/>
              <a:t>confirmação</a:t>
            </a:r>
            <a:r>
              <a:rPr lang="pt-BR" dirty="0"/>
              <a:t> na tela.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1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E2090-AAB2-5FC0-3928-8879C6023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ABC397-DE4E-561A-1189-209498194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DDC023-BADD-75C6-8552-1B565E65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773C52-091E-A206-0A3F-599B51C6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032B8D-BAF8-43B7-A399-2BC6BC64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51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098B1-6BFF-C845-1B13-3BD03142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DFBFD2-8F5F-8F62-CD57-C53048ACA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8CA330-86B7-7828-8185-C77DA0DD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2D99D9-2004-5C8C-9C9E-E407051B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45F2A1-D944-A9BA-376A-9B44D9FA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98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07A45D-5FBB-1821-ECEE-9C3D07AC6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28622F-92B7-DD8C-3E41-448D53F09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AAEF13-741A-0B19-E81D-05F47C7D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032553-316B-38EF-6B51-D2F5651D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646B19-1C33-AFAF-B166-B421143E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87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98F0-DA35-F6D9-B8D1-3F7D2F81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0FF7B-B1DC-DD65-DA7A-1DC69905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7CEBC8-29AB-22AD-1C04-C4DBC648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E05D82-B051-4BC7-6E56-16D8305A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03F3BA-6158-496A-09C5-387D1E6D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44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EC649-D9F9-C3B2-FAD5-0660E98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1BA99B-A50F-22CC-C9AB-D0BE835BA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69B956-072B-4088-B811-F806F168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9641B1-A3FD-288B-4FEE-62E47698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E5315E-A68F-5628-E988-993436BC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5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BF161-87E4-9330-4913-71C89745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3DB5EA-B0E4-59A6-3744-8776674C5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FF8937-0B68-D11E-9138-AF765C413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82B91E-43A8-F63F-EE7C-DEBC25D1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68634E-7EEB-5974-F83A-F52F36F7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5C2458-C15F-759B-4100-E8235F22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53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24BA6-496A-CC6D-EE6A-7DF116A7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A4888E-67C0-591A-246C-BFF96CAA9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56B6B4-29BB-807B-5EC1-BB5A80868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5E2554-B2A4-CABF-AC7B-92BED1996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BA5427-B7A2-E711-0FBD-9FD7819A9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903026-5210-9525-7FB8-E4163B67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1B3D6C-C262-36E6-76A8-73A6FDD9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D8FAB1-3380-F8CC-7453-00EEDD2C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93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AF3BB-D99F-CACA-322A-0F47C3DF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F4700F-29D8-CCBD-A80A-352D1EB6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BA3E57-3DC8-04BD-EE7F-0E2DE392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064EF4-E59D-8DBB-5EFF-E75B6AEF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9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0CBAAE-C856-8C65-2E42-7712038C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E2E38C-ED3F-71A8-B19C-3433C6D3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7C03E4-5244-5321-2B6A-06BFBA38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29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00C0D-74A2-09C2-186B-3287B607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17404D-7A28-6253-2423-2407F6168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D80D25-FF57-DDE0-11FE-233AD4DCA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8010C9-CFD5-A21B-50F7-287ADFC6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F0D94A-4920-A574-0733-7839D2A8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22C567-F1A4-02B3-55E4-EE93E53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08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F0CE7-572F-DED7-4B5E-767FB44D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DF9422-1494-9970-B1B5-412CF5FBF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EF0F95-6317-FA79-15F9-059C71C54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690B5A-87BD-FFA3-0167-F05E602F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5CDFE8-7E2C-5193-070F-AF897EB2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2A6727-6E37-FB55-4B78-20F85CB1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11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67B343-D969-E9E3-D7A5-487D26B8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B99AB7-9FB3-337F-9C58-408066A24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9B5EA3-1FBC-B072-4DB4-8BD76AC05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04817-A7BF-4D55-934E-B030B4D4F008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D5E1AE-B48D-2A73-A8E7-A7401396B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B8BCC8-12F2-E8E0-2A4F-10267A3BD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7FA24A-E0A0-A93B-DCEB-2EAF8AD2745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46196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900">
                <a:solidFill>
                  <a:srgbClr val="737373">
                    <a:alpha val="50000"/>
                  </a:srgbClr>
                </a:solidFill>
                <a:latin typeface="Trebuchet MS" panose="020B060302020202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379162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54BC1-7631-6DE7-5A8A-4841AE32F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Aula Teste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6101D0-C746-A223-5355-8B99BF213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Acesso ao banco de dados com 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656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D464-AD4C-FEA0-145E-4688FC6F1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78770-CC1C-542A-E960-8646B4D5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com PDO e </a:t>
            </a:r>
            <a:r>
              <a:rPr lang="pt-BR" dirty="0" err="1"/>
              <a:t>Prepared</a:t>
            </a:r>
            <a:r>
              <a:rPr lang="pt-BR" dirty="0"/>
              <a:t> </a:t>
            </a:r>
            <a:r>
              <a:rPr lang="pt-BR" dirty="0" err="1"/>
              <a:t>Statement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D8428E9-6DA2-5708-D975-E1EB7FBC3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000" y="1464067"/>
            <a:ext cx="11520000" cy="5028808"/>
          </a:xfrm>
        </p:spPr>
      </p:pic>
    </p:spTree>
    <p:extLst>
      <p:ext uri="{BB962C8B-B14F-4D97-AF65-F5344CB8AC3E}">
        <p14:creationId xmlns:p14="http://schemas.microsoft.com/office/powerpoint/2010/main" val="131280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E92B6-427E-58D5-2287-31A52C8CF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41B98-1EFA-7790-71D3-01C52A9A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 com PDO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48FD93B-AD8A-FA03-6453-801AF1993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000" y="1690688"/>
            <a:ext cx="11520000" cy="4325575"/>
          </a:xfrm>
        </p:spPr>
      </p:pic>
    </p:spTree>
    <p:extLst>
      <p:ext uri="{BB962C8B-B14F-4D97-AF65-F5344CB8AC3E}">
        <p14:creationId xmlns:p14="http://schemas.microsoft.com/office/powerpoint/2010/main" val="223566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AB03B-C27D-C7D7-4C27-D32CF8DB3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E868C-B7AA-3AF6-775C-ED5C31AB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 com PDO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E44D88A-4D46-D9A5-F19D-F83BE7D94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000" y="2296087"/>
            <a:ext cx="11520000" cy="2891119"/>
          </a:xfrm>
        </p:spPr>
      </p:pic>
    </p:spTree>
    <p:extLst>
      <p:ext uri="{BB962C8B-B14F-4D97-AF65-F5344CB8AC3E}">
        <p14:creationId xmlns:p14="http://schemas.microsoft.com/office/powerpoint/2010/main" val="165908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22174-5122-309A-B79B-44AE4637A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8BBBE-CDDF-868F-F963-F91534BE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do </a:t>
            </a:r>
            <a:r>
              <a:rPr lang="pt-BR" dirty="0" err="1"/>
              <a:t>Prepared</a:t>
            </a:r>
            <a:r>
              <a:rPr lang="pt-BR" dirty="0"/>
              <a:t> </a:t>
            </a:r>
            <a:r>
              <a:rPr lang="pt-BR" dirty="0" err="1"/>
              <a:t>Statement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10C64D-850C-696A-7B90-4731A381D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Segurança contra SQL Injection</a:t>
            </a:r>
          </a:p>
          <a:p>
            <a:r>
              <a:rPr lang="pt-BR" dirty="0"/>
              <a:t>Desempenho e eficiência</a:t>
            </a:r>
          </a:p>
          <a:p>
            <a:r>
              <a:rPr lang="pt-BR" dirty="0"/>
              <a:t>Organização e clareza do código</a:t>
            </a:r>
          </a:p>
          <a:p>
            <a:r>
              <a:rPr lang="pt-BR" dirty="0"/>
              <a:t>Prevenção de erros de sintaxe</a:t>
            </a:r>
          </a:p>
          <a:p>
            <a:r>
              <a:rPr lang="pt-BR" dirty="0"/>
              <a:t>Portabilidade entre bancos</a:t>
            </a:r>
          </a:p>
        </p:txBody>
      </p:sp>
    </p:spTree>
    <p:extLst>
      <p:ext uri="{BB962C8B-B14F-4D97-AF65-F5344CB8AC3E}">
        <p14:creationId xmlns:p14="http://schemas.microsoft.com/office/powerpoint/2010/main" val="322852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2CC5D-494F-1EA8-BFDA-04344F646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CA4C1-83D9-0FB5-A1B3-B7F9E624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Práticas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1B4FDB-CFF8-18B6-9AFB-74F6D293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600" dirty="0"/>
          </a:p>
          <a:p>
            <a:r>
              <a:rPr lang="pt-BR" sz="3600" dirty="0"/>
              <a:t>Sempre usar </a:t>
            </a:r>
            <a:r>
              <a:rPr lang="pt-BR" sz="3600" dirty="0" err="1"/>
              <a:t>prepared</a:t>
            </a:r>
            <a:r>
              <a:rPr lang="pt-BR" sz="3600" dirty="0"/>
              <a:t> </a:t>
            </a:r>
            <a:r>
              <a:rPr lang="pt-BR" sz="3600" dirty="0" err="1"/>
              <a:t>statements</a:t>
            </a:r>
            <a:r>
              <a:rPr lang="pt-BR" sz="3600" dirty="0"/>
              <a:t>.</a:t>
            </a:r>
          </a:p>
          <a:p>
            <a:r>
              <a:rPr lang="pt-BR" sz="3600" dirty="0"/>
              <a:t>Não expor mensagens de erro em produção.</a:t>
            </a:r>
          </a:p>
          <a:p>
            <a:r>
              <a:rPr lang="pt-BR" sz="3600" dirty="0"/>
              <a:t>Armazenar senhas criptografadas.</a:t>
            </a:r>
          </a:p>
          <a:p>
            <a:r>
              <a:rPr lang="pt-BR" sz="3600" dirty="0"/>
              <a:t>Centralizar configurações de conexão.</a:t>
            </a:r>
          </a:p>
          <a:p>
            <a:r>
              <a:rPr lang="pt-BR" sz="3600" dirty="0"/>
              <a:t>Usar </a:t>
            </a:r>
            <a:r>
              <a:rPr lang="pt-BR" sz="3600" dirty="0" err="1"/>
              <a:t>charset</a:t>
            </a:r>
            <a:r>
              <a:rPr lang="pt-BR" sz="3600" dirty="0"/>
              <a:t> utf8mb4.</a:t>
            </a:r>
          </a:p>
        </p:txBody>
      </p:sp>
    </p:spTree>
    <p:extLst>
      <p:ext uri="{BB962C8B-B14F-4D97-AF65-F5344CB8AC3E}">
        <p14:creationId xmlns:p14="http://schemas.microsoft.com/office/powerpoint/2010/main" val="222485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262AC-5C92-AC33-9392-2ACB13A5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9FDA64-BB08-29CA-50F4-6B07482C5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Criar banco de dados e tabelas no MySQL.</a:t>
            </a:r>
          </a:p>
          <a:p>
            <a:r>
              <a:rPr lang="pt-BR" sz="3200" dirty="0"/>
              <a:t>Entender como conectar PHP a bancos de dados.</a:t>
            </a:r>
          </a:p>
          <a:p>
            <a:r>
              <a:rPr lang="pt-BR" sz="3200" dirty="0"/>
              <a:t>Diferenciar </a:t>
            </a:r>
            <a:r>
              <a:rPr lang="pt-BR" sz="3200" dirty="0" err="1"/>
              <a:t>MySQLi</a:t>
            </a:r>
            <a:r>
              <a:rPr lang="pt-BR" sz="3200" dirty="0"/>
              <a:t> e PDO.</a:t>
            </a:r>
          </a:p>
          <a:p>
            <a:r>
              <a:rPr lang="pt-BR" sz="3200" dirty="0"/>
              <a:t>Usar </a:t>
            </a:r>
            <a:r>
              <a:rPr lang="pt-BR" sz="3200" dirty="0" err="1"/>
              <a:t>prepared</a:t>
            </a:r>
            <a:r>
              <a:rPr lang="pt-BR" sz="3200" dirty="0"/>
              <a:t> </a:t>
            </a:r>
            <a:r>
              <a:rPr lang="pt-BR" sz="3200" dirty="0" err="1"/>
              <a:t>statements</a:t>
            </a:r>
            <a:r>
              <a:rPr lang="pt-BR" sz="3200" dirty="0"/>
              <a:t> para segurança.</a:t>
            </a:r>
          </a:p>
          <a:p>
            <a:r>
              <a:rPr lang="pt-BR" sz="3200" dirty="0"/>
              <a:t>Realizar operações CRUD: SELECT, INSERT, UPDATE, DELETE.</a:t>
            </a:r>
          </a:p>
          <a:p>
            <a:r>
              <a:rPr lang="pt-BR" sz="3200" dirty="0"/>
              <a:t>Aplicar boas práticas.</a:t>
            </a:r>
          </a:p>
        </p:txBody>
      </p:sp>
    </p:spTree>
    <p:extLst>
      <p:ext uri="{BB962C8B-B14F-4D97-AF65-F5344CB8AC3E}">
        <p14:creationId xmlns:p14="http://schemas.microsoft.com/office/powerpoint/2010/main" val="414002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DFDFC-B0DA-5458-71BC-3179B51E3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31E8B-F340-37DF-69C6-0D8120BA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DBD07E-9D23-4F88-6B1A-0C993A7C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3200" dirty="0"/>
              <a:t>Servidor web com PHP (ex: XAMPP, WAMP).</a:t>
            </a:r>
          </a:p>
          <a:p>
            <a:r>
              <a:rPr lang="pt-BR" sz="3200" dirty="0"/>
              <a:t>Banco MySQL instalado e em execução.</a:t>
            </a:r>
          </a:p>
          <a:p>
            <a:r>
              <a:rPr lang="pt-BR" sz="3200" dirty="0"/>
              <a:t>Ferramenta para gerenciar o banco (ex: </a:t>
            </a:r>
            <a:r>
              <a:rPr lang="pt-BR" sz="3200" dirty="0" err="1"/>
              <a:t>phpMyAdmin</a:t>
            </a:r>
            <a:r>
              <a:rPr lang="pt-BR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8257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3A482-46AF-7981-8DC9-F0F98DF8F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149D8-0BAE-45AA-FAC7-7AEBBAC2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para acesso ao 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59B7E-6BBC-7AC5-BE18-237A58546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Linha de comando</a:t>
            </a:r>
          </a:p>
          <a:p>
            <a:r>
              <a:rPr lang="pt-BR" sz="3600" dirty="0" err="1"/>
              <a:t>phpMyAdmin</a:t>
            </a:r>
            <a:endParaRPr lang="pt-BR" sz="3600" dirty="0"/>
          </a:p>
          <a:p>
            <a:r>
              <a:rPr lang="pt-BR" sz="3600" dirty="0"/>
              <a:t>MySQL Workbench</a:t>
            </a:r>
          </a:p>
          <a:p>
            <a:r>
              <a:rPr lang="pt-BR" sz="3600" dirty="0" err="1"/>
              <a:t>Dbeaver</a:t>
            </a:r>
            <a:endParaRPr lang="pt-BR" sz="3600" dirty="0"/>
          </a:p>
          <a:p>
            <a:r>
              <a:rPr lang="pt-BR" sz="3600" dirty="0" err="1"/>
              <a:t>HeidiSQL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56949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D2BF6-65C4-EAF2-6B3B-91586C9BA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7D9C2-5838-2954-C8E4-DEEFB25E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banco de dados I</a:t>
            </a: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98B4558B-25BD-964C-72E8-23DD6988A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0270" y="1522368"/>
            <a:ext cx="11071460" cy="5113210"/>
          </a:xfrm>
        </p:spPr>
      </p:pic>
    </p:spTree>
    <p:extLst>
      <p:ext uri="{BB962C8B-B14F-4D97-AF65-F5344CB8AC3E}">
        <p14:creationId xmlns:p14="http://schemas.microsoft.com/office/powerpoint/2010/main" val="399208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4377F-407F-8DB9-531E-590FE8488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E4B30-6A12-2484-6008-924F67CC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banco de </a:t>
            </a:r>
            <a:r>
              <a:rPr lang="pt-BR"/>
              <a:t>dados II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6FC08C5-724E-4CA8-9346-AC234FD8E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000" y="2672847"/>
            <a:ext cx="11520000" cy="2151595"/>
          </a:xfrm>
        </p:spPr>
      </p:pic>
    </p:spTree>
    <p:extLst>
      <p:ext uri="{BB962C8B-B14F-4D97-AF65-F5344CB8AC3E}">
        <p14:creationId xmlns:p14="http://schemas.microsoft.com/office/powerpoint/2010/main" val="164097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689E4-E1AA-790C-4035-D84007074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58C5D-3E0F-2D9C-D93B-8755F768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MySQLi</a:t>
            </a:r>
            <a:r>
              <a:rPr lang="pt-BR" dirty="0"/>
              <a:t> x PDO (PHP Data </a:t>
            </a:r>
            <a:r>
              <a:rPr lang="pt-BR" dirty="0" err="1"/>
              <a:t>Objects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5329A7-CBE7-DC1D-7F7A-7E4131A8A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PHP possui extensões e bibliotecas para facilitar a tarefa de acesso a banco de dados.</a:t>
            </a:r>
          </a:p>
          <a:p>
            <a:endParaRPr lang="pt-BR" dirty="0"/>
          </a:p>
          <a:p>
            <a:r>
              <a:rPr lang="pt-BR" dirty="0"/>
              <a:t>Duas abordagens principais para bancos relacionais como MySQL/</a:t>
            </a:r>
            <a:r>
              <a:rPr lang="pt-BR" dirty="0" err="1"/>
              <a:t>MariaDB</a:t>
            </a:r>
            <a:r>
              <a:rPr lang="pt-BR" dirty="0"/>
              <a:t>:</a:t>
            </a:r>
          </a:p>
          <a:p>
            <a:endParaRPr lang="pt-BR" dirty="0"/>
          </a:p>
          <a:p>
            <a:pPr lvl="1"/>
            <a:r>
              <a:rPr lang="pt-BR" dirty="0" err="1"/>
              <a:t>MySQLi</a:t>
            </a:r>
            <a:r>
              <a:rPr lang="pt-BR" dirty="0"/>
              <a:t> → específica para MySQL/</a:t>
            </a:r>
            <a:r>
              <a:rPr lang="pt-BR" dirty="0" err="1"/>
              <a:t>MariaDB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PDO (PHP Data </a:t>
            </a:r>
            <a:r>
              <a:rPr lang="pt-BR" dirty="0" err="1"/>
              <a:t>Objects</a:t>
            </a:r>
            <a:r>
              <a:rPr lang="pt-BR" dirty="0"/>
              <a:t>) → mais flexível e segura.</a:t>
            </a:r>
          </a:p>
        </p:txBody>
      </p:sp>
    </p:spTree>
    <p:extLst>
      <p:ext uri="{BB962C8B-B14F-4D97-AF65-F5344CB8AC3E}">
        <p14:creationId xmlns:p14="http://schemas.microsoft.com/office/powerpoint/2010/main" val="295468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B25C0-9BA9-B1A6-9BCC-A4D08CA21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61A06-0201-B962-807B-952A6845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Conexão com PDO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843ED61-DFD0-5D37-6C6C-37E47FFA4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000" y="2011681"/>
            <a:ext cx="11520000" cy="3601861"/>
          </a:xfrm>
        </p:spPr>
      </p:pic>
    </p:spTree>
    <p:extLst>
      <p:ext uri="{BB962C8B-B14F-4D97-AF65-F5344CB8AC3E}">
        <p14:creationId xmlns:p14="http://schemas.microsoft.com/office/powerpoint/2010/main" val="285523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C8E94-2FCC-23E0-CE88-65EFF7CA1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E39C8-6684-9F60-9684-0627888B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com PDO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ACABEB3-5EE4-56CF-AC38-CD46A4D53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000" y="2602275"/>
            <a:ext cx="11520000" cy="2533505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E5A461-A8D4-604B-7413-AD7EE6B33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96" y="1125597"/>
            <a:ext cx="491060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96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40b9f7d-8e3a-482f-9702-4b7ffc40985a}" enabled="1" method="Privileged" siteId="{5b6f6241-9a57-4be4-8e50-1dfa72e79a5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2601</Words>
  <Application>Microsoft Office PowerPoint</Application>
  <PresentationFormat>Widescreen</PresentationFormat>
  <Paragraphs>283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Trebuchet MS</vt:lpstr>
      <vt:lpstr>Tema do Office</vt:lpstr>
      <vt:lpstr>Aula Teste</vt:lpstr>
      <vt:lpstr>Objetivos da Aula</vt:lpstr>
      <vt:lpstr>Configuração do Ambiente</vt:lpstr>
      <vt:lpstr>Ferramentas para acesso ao MySQL</vt:lpstr>
      <vt:lpstr>Criando o banco de dados I</vt:lpstr>
      <vt:lpstr>Criando o banco de dados II</vt:lpstr>
      <vt:lpstr>MySQLi x PDO (PHP Data Objects)</vt:lpstr>
      <vt:lpstr>Conexão com PDO</vt:lpstr>
      <vt:lpstr>Select com PDO</vt:lpstr>
      <vt:lpstr>Insert com PDO e Prepared Statement</vt:lpstr>
      <vt:lpstr>Update com PDO</vt:lpstr>
      <vt:lpstr>Delete com PDO</vt:lpstr>
      <vt:lpstr>Importância do Prepared Statement</vt:lpstr>
      <vt:lpstr>Boas Práticas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Dennis Lopes da Silva</dc:creator>
  <cp:lastModifiedBy>Dennis Lopes da Silva</cp:lastModifiedBy>
  <cp:revision>3</cp:revision>
  <dcterms:created xsi:type="dcterms:W3CDTF">2025-06-03T14:35:02Z</dcterms:created>
  <dcterms:modified xsi:type="dcterms:W3CDTF">2025-06-09T16:52:07Z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Tema do Office:8</vt:lpwstr>
  </property>
  <property fmtid="{D5CDD505-2E9C-101B-9397-08002B2CF9AE}" pid="3" name="ClassificationContentMarkingFooterText">
    <vt:lpwstr>PÚBLICA</vt:lpwstr>
  </property>
</Properties>
</file>