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9" r:id="rId5"/>
    <p:sldId id="261" r:id="rId6"/>
    <p:sldId id="262" r:id="rId7"/>
    <p:sldId id="263" r:id="rId8"/>
    <p:sldId id="274" r:id="rId9"/>
    <p:sldId id="275" r:id="rId10"/>
    <p:sldId id="282" r:id="rId11"/>
    <p:sldId id="272" r:id="rId12"/>
    <p:sldId id="281" r:id="rId13"/>
    <p:sldId id="277" r:id="rId14"/>
    <p:sldId id="285" r:id="rId15"/>
    <p:sldId id="286" r:id="rId16"/>
    <p:sldId id="287" r:id="rId17"/>
    <p:sldId id="288" r:id="rId18"/>
    <p:sldId id="289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9A7B8-0B0D-0F40-C13F-0DBDF0E2E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A7A932-B470-E873-4ADA-389C1F9C9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651330-F56F-3F0F-A8BC-A737934F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F649-8F49-4636-A0B0-A5A3852D5748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C74185-D8C6-1CF8-1F95-A026307A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C1685E-7F0E-6985-EDFC-9C3D68A1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C572-2D69-4CB5-8E38-21EB3620E3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5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7C060-301B-28BE-4A1C-D6AB210F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661F84-8DFA-B79B-5861-6490D1BE0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2CAB51-30AA-25B2-0962-2B671DB8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F649-8F49-4636-A0B0-A5A3852D5748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65829D-D71D-E550-3856-6A5C8335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10502D-AEF9-ADEC-CA7E-844DBF6B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C572-2D69-4CB5-8E38-21EB3620E3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31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B9FC7F8-211E-A4CF-00E3-B8CD925D3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897804-5FE1-62DB-48FC-2EBE1E83A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958E1C-AA69-54AB-AF5B-570F1AEC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F649-8F49-4636-A0B0-A5A3852D5748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752F5E-9634-7346-1D6C-7D19BB9F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601BF4-E0AA-04DB-28B8-20718BD6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C572-2D69-4CB5-8E38-21EB3620E3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29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31C26-BD0F-9C17-CD9D-3EBBA78D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606882-4957-1389-7F6B-E177760F3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6C97A2-C240-B952-AC9B-AC283C486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F649-8F49-4636-A0B0-A5A3852D5748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C72701-BC95-3A79-C22E-6A1C1139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ED53A7-04EB-E9B8-3B9C-513EA15C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C572-2D69-4CB5-8E38-21EB3620E3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56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F3736-0288-40E1-7155-84BE0DFED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F426D7-7CAC-C915-E982-C20308D5F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F90AAF-0306-F0EB-9309-51914090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F649-8F49-4636-A0B0-A5A3852D5748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25D099-5CAB-021F-CB70-69128EBE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FDFC9F-D66B-860C-60B5-E9368539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C572-2D69-4CB5-8E38-21EB3620E3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33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59A66-D370-0A1C-35EB-CE3CA03E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1522DE-9B35-87F7-A225-0F2B4DCA6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2BEE97-5323-8AF7-6531-2B4068F2A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AA6B44-D906-B73A-3506-82EC8A65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F649-8F49-4636-A0B0-A5A3852D5748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0B78C1-099A-4276-49D8-602BCDB6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82307B-C97D-46D1-50E6-ED8B3719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C572-2D69-4CB5-8E38-21EB3620E3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22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9FC76-0848-03F5-D65C-A85FD2D06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711DC0-91D1-D42C-8AE4-8FDA418E6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5B2FC4-B98F-C57D-C769-467ECFC04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2AF1F27-9600-153E-77E6-AC083B5EF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8499D3-E372-11EF-1D03-4A383DC13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016BE9-BF94-7DCB-D663-D89906D1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F649-8F49-4636-A0B0-A5A3852D5748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599E950-C78B-C97D-E62B-08F28222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ABB165-EACF-078E-33AF-F960CFE8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C572-2D69-4CB5-8E38-21EB3620E3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18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C133F-5DA4-0185-4CB4-FD9B0072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4DD3F7A-D4D7-BF8A-76D7-AE0CC4F6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F649-8F49-4636-A0B0-A5A3852D5748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82AA038-C96B-276A-B6D2-2CEF1CE5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1374F4-05AA-769F-F738-6DD37225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C572-2D69-4CB5-8E38-21EB3620E3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72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A990EA-DB00-C887-9552-D804DA05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F649-8F49-4636-A0B0-A5A3852D5748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9624CCE-B32E-5148-B25F-992CAAA63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DA4811-8BB5-7FB1-E908-403A0A22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C572-2D69-4CB5-8E38-21EB3620E3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21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FD131-912C-261C-7CE2-5F2E3CC8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A3D80F-1796-18C8-2F6F-CC917119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CA04E4-1A18-2B18-ED5B-8F168FCA2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E0E458-1B84-DE4F-2E82-13BF7754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F649-8F49-4636-A0B0-A5A3852D5748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505C9C-A135-23A5-639C-C89048F5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D06A96-2FB4-65CD-A364-B560C775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C572-2D69-4CB5-8E38-21EB3620E3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45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B4C16-E982-6DC3-ADF3-E6D16632E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1A291FD-3A59-06A3-7C5B-EEF13D073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6CCCFBE-FDC0-7ABF-0B8B-6E6D89432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F4C790-5366-F70A-5FB1-2D62AB9B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F649-8F49-4636-A0B0-A5A3852D5748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217EA6-B0D1-C3FC-2B52-DE9E5C5C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8B0613-120C-1B8D-5664-1AABAB27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C572-2D69-4CB5-8E38-21EB3620E3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10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F4C7102-F39A-E19F-F552-405508D3B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14AF74-9817-D051-55FE-6480ECCC8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DFDA48-C134-281A-9D91-B1D05EE7F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FF649-8F49-4636-A0B0-A5A3852D5748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6EC537-4A77-BD22-FA8B-3A8B4A363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B913B8-AED8-D868-5653-2958D603D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0C572-2D69-4CB5-8E38-21EB3620E3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92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ubyinstaller.org/download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erraform-google-modules/terraform-google-networ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666A2-A8FD-7063-9B81-FC38AF9406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Kitchen-Terraform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37120E-6D46-4927-04B2-A389F8BC8F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testing Terraform configuration</a:t>
            </a:r>
          </a:p>
          <a:p>
            <a:r>
              <a:rPr lang="en-US" dirty="0"/>
              <a:t>using Google’s network module </a:t>
            </a:r>
          </a:p>
        </p:txBody>
      </p:sp>
    </p:spTree>
    <p:extLst>
      <p:ext uri="{BB962C8B-B14F-4D97-AF65-F5344CB8AC3E}">
        <p14:creationId xmlns:p14="http://schemas.microsoft.com/office/powerpoint/2010/main" val="91924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81FE4-9C97-0988-1F13-0A939169C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kitchen libraries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80FED18-1C99-C50F-3BAC-60164E483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 the root of the repository, run: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gem install bundler</a:t>
            </a:r>
          </a:p>
          <a:p>
            <a:pPr marL="0" indent="0">
              <a:buNone/>
            </a:pPr>
            <a:r>
              <a:rPr lang="en-US" dirty="0"/>
              <a:t>bundle install</a:t>
            </a:r>
          </a:p>
        </p:txBody>
      </p:sp>
    </p:spTree>
    <p:extLst>
      <p:ext uri="{BB962C8B-B14F-4D97-AF65-F5344CB8AC3E}">
        <p14:creationId xmlns:p14="http://schemas.microsoft.com/office/powerpoint/2010/main" val="319688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8F253-8BC6-DA8C-224A-8A4D6022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kitchen configuration file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5458DFB9-7ACE-8B5B-9709-757B13229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023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 the root of the repository create a kitchen.yml file: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00FB1C-417E-39D4-5653-EE8CFD6E1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069" y="1490839"/>
            <a:ext cx="4494731" cy="500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30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5A0E7-F382-F8D4-F5B1-C1B39A47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</a:t>
            </a:r>
            <a:r>
              <a:rPr lang="en-US" dirty="0" err="1"/>
              <a:t>tfvars</a:t>
            </a:r>
            <a:r>
              <a:rPr lang="en-US" dirty="0"/>
              <a:t> file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E91E4B-DD85-8CD2-8E22-6D806CD70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8205" cy="4351338"/>
          </a:xfrm>
        </p:spPr>
        <p:txBody>
          <a:bodyPr/>
          <a:lstStyle/>
          <a:p>
            <a:r>
              <a:rPr lang="en-US" dirty="0"/>
              <a:t>On the root of the repository create a </a:t>
            </a:r>
            <a:r>
              <a:rPr lang="en-US" dirty="0" err="1"/>
              <a:t>terraform.tfvars</a:t>
            </a:r>
            <a:r>
              <a:rPr lang="en-US" dirty="0"/>
              <a:t> file and fill the </a:t>
            </a:r>
            <a:r>
              <a:rPr lang="en-US" dirty="0" err="1"/>
              <a:t>project_id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/>
              <a:t>project_id</a:t>
            </a:r>
            <a:r>
              <a:rPr lang="en-US" sz="2000" dirty="0"/>
              <a:t> = "lucky-apparatus-366518"</a:t>
            </a:r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5014A0-B8AB-D8CA-C575-562E0A613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405" y="2511222"/>
            <a:ext cx="6124432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72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8F253-8BC6-DA8C-224A-8A4D6022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terraform fixture code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CE2C8F1-EA2F-C148-462C-CF59FF4D2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On the /test/fixtures/</a:t>
            </a:r>
            <a:r>
              <a:rPr lang="en-US" dirty="0" err="1"/>
              <a:t>tf_module</a:t>
            </a:r>
            <a:r>
              <a:rPr lang="en-US" dirty="0"/>
              <a:t>/ folder, create the main.tf with the code below: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900" dirty="0"/>
              <a:t>variable </a:t>
            </a:r>
            <a:r>
              <a:rPr lang="en-US" sz="1900" dirty="0" err="1"/>
              <a:t>project_id</a:t>
            </a:r>
            <a:r>
              <a:rPr lang="en-US" sz="1900" dirty="0"/>
              <a:t>{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}</a:t>
            </a:r>
          </a:p>
          <a:p>
            <a:pPr marL="0" indent="0">
              <a:buNone/>
            </a:pPr>
            <a:r>
              <a:rPr lang="en-US" sz="1900" dirty="0"/>
              <a:t>module "</a:t>
            </a:r>
            <a:r>
              <a:rPr lang="en-US" sz="1900" dirty="0" err="1"/>
              <a:t>kt_test</a:t>
            </a:r>
            <a:r>
              <a:rPr lang="en-US" sz="1900" dirty="0"/>
              <a:t>" {</a:t>
            </a:r>
          </a:p>
          <a:p>
            <a:pPr marL="0" indent="0">
              <a:buNone/>
            </a:pPr>
            <a:r>
              <a:rPr lang="en-US" sz="1900" dirty="0"/>
              <a:t>  source = "../../.."</a:t>
            </a:r>
          </a:p>
          <a:p>
            <a:pPr marL="0" indent="0">
              <a:buNone/>
            </a:pPr>
            <a:r>
              <a:rPr lang="en-US" sz="1900" dirty="0"/>
              <a:t>  </a:t>
            </a:r>
            <a:r>
              <a:rPr lang="en-US" sz="1900" dirty="0" err="1"/>
              <a:t>project_id</a:t>
            </a:r>
            <a:r>
              <a:rPr lang="en-US" sz="1900" dirty="0"/>
              <a:t>   = </a:t>
            </a:r>
            <a:r>
              <a:rPr lang="en-US" sz="1900" dirty="0" err="1"/>
              <a:t>var.project_id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25CFC86-4071-B5A2-117C-C596B558B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341" y="2102307"/>
            <a:ext cx="5549211" cy="265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62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8F253-8BC6-DA8C-224A-8A4D6022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the fixture Terraform module config.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CE2C8F1-EA2F-C148-462C-CF59FF4D2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bundle exec kitchen converge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0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8F253-8BC6-DA8C-224A-8A4D6022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default profile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CE2C8F1-EA2F-C148-462C-CF59FF4D2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946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 the /test/integration/</a:t>
            </a:r>
            <a:r>
              <a:rPr lang="en-US" dirty="0" err="1"/>
              <a:t>kt_suite</a:t>
            </a:r>
            <a:r>
              <a:rPr lang="en-US" dirty="0"/>
              <a:t> folder, create the </a:t>
            </a:r>
            <a:r>
              <a:rPr lang="en-US" dirty="0" err="1"/>
              <a:t>inspec.yml</a:t>
            </a:r>
            <a:r>
              <a:rPr lang="en-US" dirty="0"/>
              <a:t> file with the code below: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---</a:t>
            </a:r>
          </a:p>
          <a:p>
            <a:pPr marL="0" indent="0">
              <a:buNone/>
            </a:pPr>
            <a:r>
              <a:rPr lang="en-US" sz="2000" dirty="0"/>
              <a:t>name: default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6ABEC03-BAD3-7ABF-9F77-37747C207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677" y="2619648"/>
            <a:ext cx="4331123" cy="161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0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8F253-8BC6-DA8C-224A-8A4D6022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inspec</a:t>
            </a:r>
            <a:r>
              <a:rPr lang="en-US" dirty="0"/>
              <a:t> control test file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CE2C8F1-EA2F-C148-462C-CF59FF4D2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the /test/integration/</a:t>
            </a:r>
            <a:r>
              <a:rPr lang="en-US" dirty="0" err="1"/>
              <a:t>kt_suite</a:t>
            </a:r>
            <a:r>
              <a:rPr lang="en-US" dirty="0"/>
              <a:t>/controls folder, create the </a:t>
            </a:r>
            <a:r>
              <a:rPr lang="en-US" dirty="0" err="1"/>
              <a:t>basic.rb</a:t>
            </a:r>
            <a:r>
              <a:rPr lang="en-US" dirty="0"/>
              <a:t> file with the code below:</a:t>
            </a:r>
          </a:p>
          <a:p>
            <a:pPr marL="0" indent="0">
              <a:buNone/>
            </a:pPr>
            <a:r>
              <a:rPr lang="en-US" sz="1200" dirty="0"/>
              <a:t>control "</a:t>
            </a:r>
            <a:r>
              <a:rPr lang="en-US" sz="1200" dirty="0" err="1"/>
              <a:t>network_check</a:t>
            </a:r>
            <a:r>
              <a:rPr lang="en-US" sz="1200" dirty="0"/>
              <a:t>" do</a:t>
            </a:r>
          </a:p>
          <a:p>
            <a:pPr marL="0" indent="0">
              <a:buNone/>
            </a:pPr>
            <a:r>
              <a:rPr lang="en-US" sz="1200" dirty="0"/>
              <a:t>    describe command('</a:t>
            </a:r>
            <a:r>
              <a:rPr lang="en-US" sz="1200" dirty="0" err="1"/>
              <a:t>gcloud</a:t>
            </a:r>
            <a:r>
              <a:rPr lang="en-US" sz="1200" dirty="0"/>
              <a:t> compute networks subnets describe https://www.googleapis.com/compute/v1/projects/lucky-apparatus-366518/regions/us-west1/subnetworks/subnet-01') do</a:t>
            </a:r>
          </a:p>
          <a:p>
            <a:pPr marL="0" indent="0">
              <a:buNone/>
            </a:pPr>
            <a:r>
              <a:rPr lang="en-US" sz="1200" dirty="0"/>
              <a:t>      its('</a:t>
            </a:r>
            <a:r>
              <a:rPr lang="en-US" sz="1200" dirty="0" err="1"/>
              <a:t>stdout</a:t>
            </a:r>
            <a:r>
              <a:rPr lang="en-US" sz="1200" dirty="0"/>
              <a:t>') { should match (/</a:t>
            </a:r>
            <a:r>
              <a:rPr lang="en-US" sz="1200" dirty="0" err="1"/>
              <a:t>ipCidrRange</a:t>
            </a:r>
            <a:r>
              <a:rPr lang="en-US" sz="1200" dirty="0"/>
              <a:t>: 10.10.10.0\/24/) }</a:t>
            </a:r>
          </a:p>
          <a:p>
            <a:pPr marL="0" indent="0">
              <a:buNone/>
            </a:pPr>
            <a:r>
              <a:rPr lang="en-US" sz="1200" dirty="0"/>
              <a:t>      its('</a:t>
            </a:r>
            <a:r>
              <a:rPr lang="en-US" sz="1200" dirty="0" err="1"/>
              <a:t>stdout</a:t>
            </a:r>
            <a:r>
              <a:rPr lang="en-US" sz="1200" dirty="0"/>
              <a:t>') { should match (/</a:t>
            </a:r>
            <a:r>
              <a:rPr lang="en-US" sz="1200" dirty="0" err="1"/>
              <a:t>compute#subnetwork</a:t>
            </a:r>
            <a:r>
              <a:rPr lang="en-US" sz="1200" dirty="0"/>
              <a:t>/) }</a:t>
            </a:r>
          </a:p>
          <a:p>
            <a:pPr marL="0" indent="0">
              <a:buNone/>
            </a:pPr>
            <a:r>
              <a:rPr lang="en-US" sz="1200" dirty="0"/>
              <a:t>    end</a:t>
            </a:r>
          </a:p>
          <a:p>
            <a:pPr marL="0" indent="0">
              <a:buNone/>
            </a:pPr>
            <a:r>
              <a:rPr lang="en-US" sz="1200" dirty="0"/>
              <a:t>  end</a:t>
            </a:r>
          </a:p>
          <a:p>
            <a:pPr marL="0" indent="0">
              <a:buNone/>
            </a:pPr>
            <a:r>
              <a:rPr lang="en-US" sz="190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29412C-F6BF-A13F-E11C-FB2469E3C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69" y="4608167"/>
            <a:ext cx="11648661" cy="170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49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8F253-8BC6-DA8C-224A-8A4D6022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inspec</a:t>
            </a:r>
            <a:r>
              <a:rPr lang="en-US" dirty="0"/>
              <a:t> control tests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CE2C8F1-EA2F-C148-462C-CF59FF4D2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bundle exec kitchen verify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47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8F253-8BC6-DA8C-224A-8A4D6022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Destroy the configuration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CE2C8F1-EA2F-C148-462C-CF59FF4D2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bundle exec kitchen destroy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2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458BA-EEC1-0FDB-0B70-B0E96DD7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D5430B-7A68-5A30-6B42-88A10BD6B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 executable on path</a:t>
            </a:r>
          </a:p>
          <a:p>
            <a:r>
              <a:rPr lang="en-US" dirty="0"/>
              <a:t>Ruby</a:t>
            </a:r>
          </a:p>
          <a:p>
            <a:r>
              <a:rPr lang="en-US" dirty="0" err="1"/>
              <a:t>VSCode</a:t>
            </a:r>
            <a:r>
              <a:rPr lang="en-US" dirty="0"/>
              <a:t> (Optional)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680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AE237-A040-FB18-DE79-6A389A43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Ruby (Windows)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7647BB-59C7-5BAD-B178-376329736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Downloads (rubyinstaller.org)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1B6D4F-0950-6AF3-E179-389275DF3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304" y="2467733"/>
            <a:ext cx="7429391" cy="416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6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766D3-4F0B-C1E8-22E9-EE0D34F4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Forking Terraform Network Module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5C95FE-C385-8275-4488-862F169A1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terraform-google-modules/terraform-google-network</a:t>
            </a:r>
            <a:endParaRPr lang="en-US" dirty="0"/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D1C258B-26F8-D2BF-27F9-3C84CD537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996" y="2662168"/>
            <a:ext cx="8306008" cy="398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7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9B877-FD4B-7DB0-D7D1-C375B224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Forking Terraform Network Module</a:t>
            </a:r>
            <a:endParaRPr lang="en-US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CAD1B1A-056F-5DFE-7AFD-F9D22A477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040" y="1881858"/>
            <a:ext cx="6143919" cy="451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60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33EAD-C7BE-B877-DDB6-C53BE11E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repository locally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3BBCB8-5704-7A85-C977-CE4B86C5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84" y="2223919"/>
            <a:ext cx="7754432" cy="241016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D93E899-65AC-458C-A793-D0C2C95C8B5F}"/>
              </a:ext>
            </a:extLst>
          </p:cNvPr>
          <p:cNvSpPr txBox="1"/>
          <p:nvPr/>
        </p:nvSpPr>
        <p:spPr>
          <a:xfrm>
            <a:off x="2562101" y="5250438"/>
            <a:ext cx="7650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git clone https://github.com/dennislopes/terraform-google-network.git</a:t>
            </a:r>
          </a:p>
        </p:txBody>
      </p:sp>
    </p:spTree>
    <p:extLst>
      <p:ext uri="{BB962C8B-B14F-4D97-AF65-F5344CB8AC3E}">
        <p14:creationId xmlns:p14="http://schemas.microsoft.com/office/powerpoint/2010/main" val="4282846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8F253-8BC6-DA8C-224A-8A4D6022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97209" cy="1325563"/>
          </a:xfrm>
        </p:spPr>
        <p:txBody>
          <a:bodyPr/>
          <a:lstStyle/>
          <a:p>
            <a:r>
              <a:rPr lang="en-US" dirty="0"/>
              <a:t>Copying </a:t>
            </a:r>
            <a:r>
              <a:rPr lang="en-US" i="1" dirty="0"/>
              <a:t>simple_project </a:t>
            </a:r>
            <a:r>
              <a:rPr lang="en-US" dirty="0"/>
              <a:t>example to main folder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AE662E-FB41-BA56-31CD-AFA569CF7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638" y="2271889"/>
            <a:ext cx="9888330" cy="34009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31049C6-E181-EC80-5CE8-B1C9180B56C0}"/>
              </a:ext>
            </a:extLst>
          </p:cNvPr>
          <p:cNvSpPr txBox="1"/>
          <p:nvPr/>
        </p:nvSpPr>
        <p:spPr>
          <a:xfrm>
            <a:off x="3187814" y="5884658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copy main.tf,outputs.tf,variables.tf,versions.tf ..\..\</a:t>
            </a:r>
          </a:p>
        </p:txBody>
      </p:sp>
    </p:spTree>
    <p:extLst>
      <p:ext uri="{BB962C8B-B14F-4D97-AF65-F5344CB8AC3E}">
        <p14:creationId xmlns:p14="http://schemas.microsoft.com/office/powerpoint/2010/main" val="126978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7C3A0-2FAD-D81C-F1D0-F822E782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Kitchen Project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A1C457-BFED-BCD4-9F5A-1BF50C32F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 the root of the repository, run: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 -p test/integration/</a:t>
            </a:r>
            <a:r>
              <a:rPr lang="en-US" dirty="0" err="1"/>
              <a:t>kt_suite</a:t>
            </a:r>
            <a:r>
              <a:rPr lang="en-US" dirty="0"/>
              <a:t>/controls</a:t>
            </a:r>
          </a:p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 -p test/fixtures/</a:t>
            </a:r>
            <a:r>
              <a:rPr lang="en-US" dirty="0" err="1"/>
              <a:t>tf_module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456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81FE4-9C97-0988-1F13-0A939169C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kitchen libraries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6A7672-6BA4-BEDB-61B5-5A0CDEA97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618" y="2524713"/>
            <a:ext cx="6658904" cy="2953162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80FED18-1C99-C50F-3BAC-60164E483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570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 the root of the repository create a Gemfile: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source "https://rubygems.org"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 gem "kitchen-terraform"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001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434</Words>
  <Application>Microsoft Office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Kitchen-Terraform</vt:lpstr>
      <vt:lpstr>Requirements</vt:lpstr>
      <vt:lpstr>Installing Ruby (Windows)</vt:lpstr>
      <vt:lpstr>Forking Terraform Network Module</vt:lpstr>
      <vt:lpstr>Forking Terraform Network Module</vt:lpstr>
      <vt:lpstr>Cloning repository locally</vt:lpstr>
      <vt:lpstr>Copying simple_project example to main folder</vt:lpstr>
      <vt:lpstr>Creating the Kitchen Project</vt:lpstr>
      <vt:lpstr>Specifying kitchen libraries</vt:lpstr>
      <vt:lpstr>Installing kitchen libraries</vt:lpstr>
      <vt:lpstr>Creating a kitchen configuration file</vt:lpstr>
      <vt:lpstr>Creating the tfvars file</vt:lpstr>
      <vt:lpstr>Creating terraform fixture code</vt:lpstr>
      <vt:lpstr>Apply the fixture Terraform module config.</vt:lpstr>
      <vt:lpstr>Creating default profile</vt:lpstr>
      <vt:lpstr>Creating inspec control test file</vt:lpstr>
      <vt:lpstr>Run inspec control tests</vt:lpstr>
      <vt:lpstr>Destroy the configuration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Kitchen-Terraform</dc:title>
  <dc:creator>Dennis Lopes Silva</dc:creator>
  <cp:lastModifiedBy>Dennis Lopes Silva</cp:lastModifiedBy>
  <cp:revision>18</cp:revision>
  <dcterms:created xsi:type="dcterms:W3CDTF">2022-11-03T14:57:10Z</dcterms:created>
  <dcterms:modified xsi:type="dcterms:W3CDTF">2022-11-03T20:32:26Z</dcterms:modified>
</cp:coreProperties>
</file>