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League Spartan Medium"/>
      <p:regular r:id="rId12"/>
      <p:bold r:id="rId13"/>
    </p:embeddedFont>
    <p:embeddedFont>
      <p:font typeface="League Spartan"/>
      <p:regular r:id="rId14"/>
      <p:bold r:id="rId15"/>
    </p:embeddedFont>
    <p:embeddedFont>
      <p:font typeface="Inter"/>
      <p:regular r:id="rId16"/>
      <p:bold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Lato Light"/>
      <p:regular r:id="rId22"/>
      <p:bold r:id="rId23"/>
      <p:italic r:id="rId24"/>
      <p:boldItalic r:id="rId25"/>
    </p:embeddedFont>
    <p:embeddedFont>
      <p:font typeface="Open Sans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LatoLight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LatoLight-italic.fntdata"/><Relationship Id="rId23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Medium-regular.fntdata"/><Relationship Id="rId25" Type="http://schemas.openxmlformats.org/officeDocument/2006/relationships/font" Target="fonts/LatoLight-boldItalic.fntdata"/><Relationship Id="rId28" Type="http://schemas.openxmlformats.org/officeDocument/2006/relationships/font" Target="fonts/OpenSansMedium-italic.fntdata"/><Relationship Id="rId27" Type="http://schemas.openxmlformats.org/officeDocument/2006/relationships/font" Target="fonts/OpenSans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LeagueSpartanMedium-bold.fntdata"/><Relationship Id="rId12" Type="http://schemas.openxmlformats.org/officeDocument/2006/relationships/font" Target="fonts/LeagueSpartanMedium-regular.fntdata"/><Relationship Id="rId15" Type="http://schemas.openxmlformats.org/officeDocument/2006/relationships/font" Target="fonts/LeagueSpartan-bold.fntdata"/><Relationship Id="rId14" Type="http://schemas.openxmlformats.org/officeDocument/2006/relationships/font" Target="fonts/LeagueSpartan-regular.fntdata"/><Relationship Id="rId17" Type="http://schemas.openxmlformats.org/officeDocument/2006/relationships/font" Target="fonts/Inter-bold.fntdata"/><Relationship Id="rId16" Type="http://schemas.openxmlformats.org/officeDocument/2006/relationships/font" Target="fonts/Inter-regular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2316167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2316167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SLIDES_API23161671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SLIDES_API23161671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SLIDES_API23161671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SLIDES_API23161671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SLIDES_API23161671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SLIDES_API23161671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SLIDES_API23161671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SLIDES_API23161671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7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8" name="Google Shape;78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5" name="Google Shape;85;p18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8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8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18"/>
          <p:cNvSpPr/>
          <p:nvPr>
            <p:ph idx="3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6" name="Google Shape;96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>
            <p:ph idx="4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7" name="Google Shape;107;p20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20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0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11" name="Google Shape;11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>
            <p:ph idx="3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24" name="Google Shape;1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5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4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1" name="Google Shape;181;p28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28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28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8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 script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an overview of the script used to develop a model for predicting total project capacity in megawatts. The script includes data preprocessing, hyperparameter tuning, and model visualization.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script starts by setting up the recipe with the relevant formula.</a:t>
            </a:r>
            <a:endParaRPr/>
          </a:p>
        </p:txBody>
      </p:sp>
      <p:sp>
        <p:nvSpPr>
          <p:cNvPr id="208" name="Google Shape;208;p30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formula includes variables such as rotor diameter, hub height, and location coordinates.</a:t>
            </a:r>
            <a:endParaRPr/>
          </a:p>
        </p:txBody>
      </p:sp>
      <p:sp>
        <p:nvSpPr>
          <p:cNvPr id="209" name="Google Shape;209;p30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data is split into training and testing sets using the createDataPartition function.</a:t>
            </a:r>
            <a:endParaRPr/>
          </a:p>
        </p:txBody>
      </p:sp>
      <p:sp>
        <p:nvSpPr>
          <p:cNvPr id="210" name="Google Shape;210;p30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hyperparameters grid is defined for tuning.</a:t>
            </a:r>
            <a:endParaRPr/>
          </a:p>
        </p:txBody>
      </p:sp>
      <p:sp>
        <p:nvSpPr>
          <p:cNvPr id="211" name="Google Shape;211;p30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Setup</a:t>
            </a:r>
            <a:endParaRPr/>
          </a:p>
        </p:txBody>
      </p:sp>
      <p:sp>
        <p:nvSpPr>
          <p:cNvPr id="212" name="Google Shape;212;p30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train function is used for hyperparameter tuning with cross-validation.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218" name="Google Shape;218;p31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best hyperparameters are retrieved using the model$bestTune$mtry command.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model is retrained using the best hyperparameters.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test data is used to make predictions using the random forest model.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script includes a section for visualizing feature importance.</a:t>
            </a:r>
            <a:endParaRPr/>
          </a:p>
        </p:txBody>
      </p:sp>
      <p:sp>
        <p:nvSpPr>
          <p:cNvPr id="224" name="Google Shape;224;p32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Feature importance is determined using the importance function.</a:t>
            </a:r>
            <a:endParaRPr/>
          </a:p>
        </p:txBody>
      </p:sp>
      <p:sp>
        <p:nvSpPr>
          <p:cNvPr id="225" name="Google Shape;225;p32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resulting data frame is plotted using ggplot for easy visualization.</a:t>
            </a:r>
            <a:endParaRPr/>
          </a:p>
        </p:txBody>
      </p:sp>
      <p:sp>
        <p:nvSpPr>
          <p:cNvPr id="226" name="Google Shape;226;p32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resulting visualization provides insight into which variables have the greatest impact on total project capacity.</a:t>
            </a:r>
            <a:endParaRPr/>
          </a:p>
        </p:txBody>
      </p:sp>
      <p:sp>
        <p:nvSpPr>
          <p:cNvPr id="227" name="Google Shape;227;p32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3" name="Google Shape;233;p33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conclusion, the script provides a comprehensive approach to developing and visualizing a model for predicting total project capacity in megawatts.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script includes data preprocessing, hyperparameter tuning, and feature importance visualization.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resulting model and visualization can be used to inform decisionmaking and improve project planning and execution.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