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0E429-9939-D245-8EC6-D08151A2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E8A093-72A2-BA4A-B833-C77F6922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B8E41-17D2-EB44-BC37-557166FF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655EF-E129-D340-B8F0-1D931DF9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C0017-167E-6F44-8B45-0AC120B2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298D2-2119-624C-B73F-2C3433CD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400B32-1EE9-D442-AAD8-7658A2CA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7F377-607C-AD4A-A300-7988E5A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20682-0D02-5545-8754-CA2C4565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CFA55-8B47-E348-8AAC-3980A872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57D288-CE69-6942-AB31-F32DC0631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BF73E-2E95-744C-8CA1-1A813630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38717-626C-8744-93F3-BCB7BC0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90C61-B595-004E-8458-E5BED9F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5E16F-5DA6-6046-8457-27EF619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66681-C88A-E645-88F5-E530A2D4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BE67A-A54B-FE46-B3A1-2499E2FE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5592A4-135C-0A4C-B711-60DBCB50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AF3F-599D-4947-A662-8DD18667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AF73A-E32D-874B-89C1-B71973E9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84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2F296-7408-A344-8B31-DE55EB84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15614-BB83-EE49-B9B4-E0C6F298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9C698-E9F9-3340-91D6-3CA4BC6E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1F4E4-72F4-8A46-8DF6-1F13DC4D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1096C-26E1-B84A-92BD-A83F3785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9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67FE1-8184-704F-B799-11859273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7BB76-E4D3-2B40-9E9C-F965A6587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B8483-BE8C-D047-AFCC-0865DE58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6756F0-79B7-F041-B41A-FBF25EB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FE6F88-546B-DE49-A23A-60659E14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080AC8-0EC0-7D42-810F-A9D3E0A4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1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A7CD9-3BFC-644E-8C89-58DF8FE3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6EF1B2-8BB7-A749-9111-B6AC5354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062C2A-837E-404E-970A-752DF5D7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56CC03-A171-504C-B993-ED0D82D7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65453-4698-1049-A827-F3723819A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0C4CA2-AAC8-5E47-BE7F-649D1BA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28D50F-727C-4E4B-8947-6527EDAD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D2CE5C-6F2E-B745-AE7A-4271D3E4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53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F963B-D6C8-EF46-9E05-3BC7922F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141381-175D-EF46-9943-00F83068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742F3D-CD6F-894E-A933-D654EDAF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5BAD0-C680-3A4E-B179-BB427B9F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A6A525-0A93-834D-B1E4-2A4B63C5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6245FE-E10F-6443-99AE-5CDA9981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BAC47-9AFD-664C-B39B-50CAF1FF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3244A-9645-4245-98C8-3AB2704E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62AF3-77E3-2C4F-9878-2EB944B7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4051DA-6F3F-B746-A32B-2BFFB9D5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CCD6D5-A729-A849-A746-498436C2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9A063F-4310-1D45-8440-6EB35DEE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EAEC7A-216A-164F-A4F0-EF07824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ABE37-CAB8-AF4B-8909-B95A5A1B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6F996-F11E-784D-841E-063486F6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0302AB-DC35-954D-BB92-EE66C78B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F7F6D-F750-CD47-800A-36C4E7D9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6EEC4-9CEA-3F40-A78F-FE090FDF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BFE9C-8D75-A145-9E8D-FE22BD3D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0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12A1AF-3D79-1C48-9B64-E01B91C4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D5A01D-BD11-1847-B696-B2A574A2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E33A9-019C-8541-90E3-A1C4EB31F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30CD-468B-774F-8785-6A9CBE6EE028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4108E-B745-364E-B513-30C8F003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B36F1-CD94-B64E-B614-C8CEAB26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B9F9-4A16-ED4A-B3E2-4449A37D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3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52200-4577-364A-A372-77F23BE8D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C00000"/>
                </a:solidFill>
              </a:rPr>
              <a:t>Groupomania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F7866A-F745-2B49-B513-186606C34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7 : </a:t>
            </a:r>
            <a:r>
              <a:rPr lang="fr-FR" dirty="0" err="1"/>
              <a:t>Openclassrooms</a:t>
            </a:r>
            <a:r>
              <a:rPr lang="fr-FR" dirty="0"/>
              <a:t> (Denis </a:t>
            </a:r>
            <a:r>
              <a:rPr lang="fr-FR" dirty="0" err="1"/>
              <a:t>Kojo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F91E8-1BAA-5944-BBBE-9B7D0D4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Projet </a:t>
            </a:r>
            <a:r>
              <a:rPr lang="fr-FR" dirty="0" err="1">
                <a:solidFill>
                  <a:srgbClr val="C00000"/>
                </a:solidFill>
              </a:rPr>
              <a:t>Groupomania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DF78FB-59E3-C147-B444-4906CA05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projet consiste à construire un </a:t>
            </a:r>
            <a:r>
              <a:rPr lang="fr-CA" b="1" dirty="0"/>
              <a:t>réseau social interne</a:t>
            </a:r>
            <a:r>
              <a:rPr lang="fr-CA" dirty="0"/>
              <a:t> pour les employés de </a:t>
            </a:r>
            <a:r>
              <a:rPr lang="fr-CA" dirty="0" err="1"/>
              <a:t>Groupomania</a:t>
            </a:r>
            <a:r>
              <a:rPr lang="fr-CA" dirty="0"/>
              <a:t>. Le but de cet outil est de faciliter les interactions entre collègues. Le département RH de </a:t>
            </a:r>
            <a:r>
              <a:rPr lang="fr-CA" dirty="0" err="1"/>
              <a:t>Groupomania</a:t>
            </a:r>
            <a:r>
              <a:rPr lang="fr-CA" dirty="0"/>
              <a:t> a laissé libre cours à son imagination pour les fonctionnalités du réseau et a imaginé plusieurs briques pour favoriser les échanges entre collègues.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83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B7531-73AF-F249-8328-24D712C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Plan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308DD-B072-C54C-8BCE-512DAF3F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Outils utilisés pour le projet</a:t>
            </a:r>
          </a:p>
          <a:p>
            <a:r>
              <a:rPr lang="fr-FR" dirty="0"/>
              <a:t>2. Découverte du site</a:t>
            </a:r>
          </a:p>
          <a:p>
            <a:r>
              <a:rPr lang="fr-FR" dirty="0"/>
              <a:t>3. Présentation du code (</a:t>
            </a:r>
            <a:r>
              <a:rPr lang="fr-FR" dirty="0" err="1"/>
              <a:t>backend</a:t>
            </a:r>
            <a:r>
              <a:rPr lang="fr-FR" dirty="0"/>
              <a:t> et </a:t>
            </a:r>
            <a:r>
              <a:rPr lang="fr-FR" dirty="0" err="1"/>
              <a:t>frontend</a:t>
            </a:r>
            <a:r>
              <a:rPr lang="fr-FR" dirty="0"/>
              <a:t>)</a:t>
            </a:r>
          </a:p>
          <a:p>
            <a:r>
              <a:rPr lang="fr-FR" dirty="0"/>
              <a:t>4. Aperçu de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41834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3C850-DCF9-C64C-9A9C-49F29AB5F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Outils utilisé pour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AEAD3-E680-2940-AAC9-EDDF1FCE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 err="1"/>
              <a:t>Backend</a:t>
            </a:r>
            <a:endParaRPr lang="fr-FR" b="1" dirty="0"/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MySql</a:t>
            </a:r>
            <a:r>
              <a:rPr lang="fr-FR" dirty="0"/>
              <a:t> système de base de données relationnelle pour le stockage des données</a:t>
            </a: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Sequelize</a:t>
            </a:r>
            <a:r>
              <a:rPr lang="fr-FR" b="1" dirty="0">
                <a:solidFill>
                  <a:srgbClr val="C00000"/>
                </a:solidFill>
              </a:rPr>
              <a:t> ORM </a:t>
            </a:r>
            <a:r>
              <a:rPr lang="fr-FR" dirty="0"/>
              <a:t>pour la connexion à la base de donnée (schémas)</a:t>
            </a: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Node.js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dirty="0"/>
              <a:t>pour la création de l’API</a:t>
            </a:r>
          </a:p>
          <a:p>
            <a:pPr lvl="1"/>
            <a:r>
              <a:rPr lang="fr-FR" b="1" dirty="0">
                <a:solidFill>
                  <a:srgbClr val="C00000"/>
                </a:solidFill>
              </a:rPr>
              <a:t>Express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pour la création de serveur </a:t>
            </a:r>
            <a:r>
              <a:rPr lang="fr-FR" dirty="0" err="1"/>
              <a:t>node</a:t>
            </a:r>
            <a:r>
              <a:rPr lang="fr-FR" dirty="0"/>
              <a:t> avec des middlewares</a:t>
            </a: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Axios</a:t>
            </a:r>
            <a:r>
              <a:rPr lang="fr-FR" dirty="0"/>
              <a:t> librairie qui permet de communiquer avec l’API en faisant des requêtes</a:t>
            </a: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Bcrypt</a:t>
            </a:r>
            <a:r>
              <a:rPr lang="fr-FR" dirty="0"/>
              <a:t> pour le </a:t>
            </a:r>
            <a:r>
              <a:rPr lang="fr-FR" dirty="0" err="1"/>
              <a:t>hashage</a:t>
            </a:r>
            <a:r>
              <a:rPr lang="fr-FR" dirty="0"/>
              <a:t> des mots de passes</a:t>
            </a: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Jsonwebtoken</a:t>
            </a:r>
            <a:r>
              <a:rPr lang="fr-FR" dirty="0"/>
              <a:t> pour la création des </a:t>
            </a:r>
            <a:r>
              <a:rPr lang="fr-FR" dirty="0" err="1"/>
              <a:t>token</a:t>
            </a:r>
            <a:r>
              <a:rPr lang="fr-FR" dirty="0"/>
              <a:t> d’authentification</a:t>
            </a: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Multer</a:t>
            </a:r>
            <a:r>
              <a:rPr lang="fr-FR" dirty="0"/>
              <a:t> pour la gestion des images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 err="1"/>
              <a:t>Frontend</a:t>
            </a:r>
            <a:r>
              <a:rPr lang="fr-FR" b="1" dirty="0"/>
              <a:t> :</a:t>
            </a:r>
          </a:p>
          <a:p>
            <a:pPr lvl="2"/>
            <a:r>
              <a:rPr lang="fr-FR" sz="2400" dirty="0"/>
              <a:t>Utilisation du </a:t>
            </a:r>
            <a:r>
              <a:rPr lang="fr-FR" sz="2400" dirty="0" err="1"/>
              <a:t>framework</a:t>
            </a:r>
            <a:r>
              <a:rPr lang="fr-FR" sz="2400" dirty="0"/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Vue.js</a:t>
            </a:r>
            <a:endParaRPr lang="fr-FR" sz="2400" b="1" dirty="0">
              <a:solidFill>
                <a:srgbClr val="C00000"/>
              </a:solidFill>
            </a:endParaRPr>
          </a:p>
          <a:p>
            <a:pPr lvl="3"/>
            <a:r>
              <a:rPr lang="fr-FR" dirty="0"/>
              <a:t>Facilité d’apprentissage</a:t>
            </a:r>
          </a:p>
          <a:p>
            <a:pPr lvl="3"/>
            <a:r>
              <a:rPr lang="fr-FR" dirty="0"/>
              <a:t>Performance</a:t>
            </a:r>
          </a:p>
          <a:p>
            <a:pPr lvl="3"/>
            <a:r>
              <a:rPr lang="fr-FR" dirty="0"/>
              <a:t>Syntaxe d’écriture simple</a:t>
            </a:r>
          </a:p>
          <a:p>
            <a:pPr marL="1371600" lvl="3" indent="0">
              <a:buNone/>
            </a:pPr>
            <a:endParaRPr lang="fr-FR" dirty="0"/>
          </a:p>
          <a:p>
            <a:pPr marL="13716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05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9AEE7-B01B-D941-B5E0-96115920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PRÉSENTATION DU SITE</a:t>
            </a:r>
          </a:p>
        </p:txBody>
      </p:sp>
    </p:spTree>
    <p:extLst>
      <p:ext uri="{BB962C8B-B14F-4D97-AF65-F5344CB8AC3E}">
        <p14:creationId xmlns:p14="http://schemas.microsoft.com/office/powerpoint/2010/main" val="3669373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201</Words>
  <Application>Microsoft Macintosh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Groupomania</vt:lpstr>
      <vt:lpstr>Projet Groupomania</vt:lpstr>
      <vt:lpstr>Plan de présentation</vt:lpstr>
      <vt:lpstr>Outils utilisé pour le projet</vt:lpstr>
      <vt:lpstr>PRÉSENTATION DU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Dennis Marfo Shakur</dc:creator>
  <cp:lastModifiedBy>Dennis Marfo Shakur</cp:lastModifiedBy>
  <cp:revision>4</cp:revision>
  <dcterms:created xsi:type="dcterms:W3CDTF">2021-08-01T02:37:20Z</dcterms:created>
  <dcterms:modified xsi:type="dcterms:W3CDTF">2021-08-01T03:16:48Z</dcterms:modified>
</cp:coreProperties>
</file>