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2000"/>
  <p:notesSz cx="6858000" cy="9144000"/>
  <p:embeddedFontLst>
    <p:embeddedFont>
      <p:font typeface="Roboto"/>
      <p:regular r:id="rId24"/>
      <p:bold r:id="rId25"/>
      <p:italic r:id="rId26"/>
      <p:boldItalic r:id="rId27"/>
    </p:embeddedFont>
    <p:embeddedFont>
      <p:font typeface="Roboto Condensed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3">
          <p15:clr>
            <a:srgbClr val="A4A3A4"/>
          </p15:clr>
        </p15:guide>
        <p15:guide id="2" pos="244">
          <p15:clr>
            <a:srgbClr val="A4A3A4"/>
          </p15:clr>
        </p15:guide>
      </p15:sldGuideLst>
    </p:ext>
    <p:ext uri="http://customooxmlschemas.google.com/">
      <go:slidesCustomData xmlns:go="http://customooxmlschemas.google.com/" r:id="rId32" roundtripDataSignature="AMtx7mjE0VOQiumRIve531vF/QdMIvwO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3" orient="horz"/>
        <p:guide pos="2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CondensedLight-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CondensedLigh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CondensedLight-boldItalic.fntdata"/><Relationship Id="rId30" Type="http://schemas.openxmlformats.org/officeDocument/2006/relationships/font" Target="fonts/RobotoCondensedLight-italic.fntdata"/><Relationship Id="rId11" Type="http://schemas.openxmlformats.org/officeDocument/2006/relationships/slide" Target="slides/slide4.xml"/><Relationship Id="rId10" Type="http://schemas.openxmlformats.org/officeDocument/2006/relationships/slide" Target="slides/slide3.xml"/><Relationship Id="rId32"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
        <p:nvSpPr>
          <p:cNvPr id="11" name="Google Shape;11;p18"/>
          <p:cNvSpPr txBox="1"/>
          <p:nvPr>
            <p:ph idx="1" type="subTitle"/>
          </p:nvPr>
        </p:nvSpPr>
        <p:spPr>
          <a:xfrm>
            <a:off x="4024461" y="3793068"/>
            <a:ext cx="6795913" cy="1684868"/>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600"/>
              </a:spcBef>
              <a:spcAft>
                <a:spcPts val="0"/>
              </a:spcAft>
              <a:buClr>
                <a:srgbClr val="7F7F7F"/>
              </a:buClr>
              <a:buSzPts val="3000"/>
              <a:buFont typeface="Arial"/>
              <a:buNone/>
              <a:defRPr b="0" i="0" sz="3000" u="none" cap="none" strike="noStrike">
                <a:solidFill>
                  <a:srgbClr val="7F7F7F"/>
                </a:solidFill>
                <a:latin typeface="Roboto Condensed Light"/>
                <a:ea typeface="Roboto Condensed Light"/>
                <a:cs typeface="Roboto Condensed Light"/>
                <a:sym typeface="Roboto Condensed Light"/>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
        <p:nvSpPr>
          <p:cNvPr id="12" name="Google Shape;12;p18"/>
          <p:cNvSpPr txBox="1"/>
          <p:nvPr>
            <p:ph type="ctrTitle"/>
          </p:nvPr>
        </p:nvSpPr>
        <p:spPr>
          <a:xfrm>
            <a:off x="4024462" y="333633"/>
            <a:ext cx="6795913" cy="3459435"/>
          </a:xfrm>
          <a:prstGeom prst="rect">
            <a:avLst/>
          </a:prstGeom>
          <a:noFill/>
          <a:ln>
            <a:noFill/>
          </a:ln>
        </p:spPr>
        <p:txBody>
          <a:bodyPr anchorCtr="0" anchor="b" bIns="45700" lIns="91425" spcFirstLastPara="1" rIns="91425" wrap="square" tIns="45700">
            <a:normAutofit/>
          </a:bodyPr>
          <a:lstStyle>
            <a:lvl1pPr lvl="0" marR="0" rtl="0" algn="l">
              <a:lnSpc>
                <a:spcPct val="114285"/>
              </a:lnSpc>
              <a:spcBef>
                <a:spcPts val="0"/>
              </a:spcBef>
              <a:spcAft>
                <a:spcPts val="0"/>
              </a:spcAft>
              <a:buClr>
                <a:srgbClr val="A7934B"/>
              </a:buClr>
              <a:buSzPts val="4200"/>
              <a:buFont typeface="Roboto"/>
              <a:buNone/>
              <a:defRPr b="1" i="0" sz="4200" u="none" cap="none" strike="noStrike">
                <a:solidFill>
                  <a:srgbClr val="A7934B"/>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8"/>
          <p:cNvSpPr txBox="1"/>
          <p:nvPr>
            <p:ph type="title"/>
          </p:nvPr>
        </p:nvSpPr>
        <p:spPr>
          <a:xfrm rot="5400000">
            <a:off x="75906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8"/>
          <p:cNvSpPr txBox="1"/>
          <p:nvPr>
            <p:ph idx="1" type="body"/>
          </p:nvPr>
        </p:nvSpPr>
        <p:spPr>
          <a:xfrm rot="5400000">
            <a:off x="1875632" y="-1129506"/>
            <a:ext cx="5811838" cy="8801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8"/>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2" name="Shape 82"/>
        <p:cNvGrpSpPr/>
        <p:nvPr/>
      </p:nvGrpSpPr>
      <p:grpSpPr>
        <a:xfrm>
          <a:off x="0" y="0"/>
          <a:ext cx="0" cy="0"/>
          <a:chOff x="0" y="0"/>
          <a:chExt cx="0" cy="0"/>
        </a:xfrm>
      </p:grpSpPr>
      <p:sp>
        <p:nvSpPr>
          <p:cNvPr id="83" name="Google Shape;83;p30"/>
          <p:cNvSpPr txBox="1"/>
          <p:nvPr>
            <p:ph idx="1" type="body"/>
          </p:nvPr>
        </p:nvSpPr>
        <p:spPr>
          <a:xfrm>
            <a:off x="381000" y="1215484"/>
            <a:ext cx="11430000" cy="45963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62626"/>
              </a:buClr>
              <a:buSzPts val="1800"/>
              <a:buChar char="•"/>
              <a:defRPr/>
            </a:lvl1pPr>
            <a:lvl2pPr indent="-342900" lvl="1" marL="914400" algn="l">
              <a:lnSpc>
                <a:spcPct val="90000"/>
              </a:lnSpc>
              <a:spcBef>
                <a:spcPts val="500"/>
              </a:spcBef>
              <a:spcAft>
                <a:spcPts val="0"/>
              </a:spcAft>
              <a:buClr>
                <a:srgbClr val="262626"/>
              </a:buClr>
              <a:buSzPts val="1800"/>
              <a:buChar char="•"/>
              <a:defRPr/>
            </a:lvl2pPr>
            <a:lvl3pPr indent="-342900" lvl="2" marL="1371600" algn="l">
              <a:lnSpc>
                <a:spcPct val="90000"/>
              </a:lnSpc>
              <a:spcBef>
                <a:spcPts val="500"/>
              </a:spcBef>
              <a:spcAft>
                <a:spcPts val="0"/>
              </a:spcAft>
              <a:buClr>
                <a:srgbClr val="262626"/>
              </a:buClr>
              <a:buSzPts val="1800"/>
              <a:buChar char="•"/>
              <a:defRPr/>
            </a:lvl3pPr>
            <a:lvl4pPr indent="-342900" lvl="3" marL="1828800" algn="l">
              <a:lnSpc>
                <a:spcPct val="90000"/>
              </a:lnSpc>
              <a:spcBef>
                <a:spcPts val="500"/>
              </a:spcBef>
              <a:spcAft>
                <a:spcPts val="0"/>
              </a:spcAft>
              <a:buClr>
                <a:srgbClr val="262626"/>
              </a:buClr>
              <a:buSzPts val="1800"/>
              <a:buChar char="•"/>
              <a:defRPr/>
            </a:lvl4pPr>
            <a:lvl5pPr indent="-342900" lvl="4" marL="2286000" algn="l">
              <a:lnSpc>
                <a:spcPct val="90000"/>
              </a:lnSpc>
              <a:spcBef>
                <a:spcPts val="5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0"/>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30"/>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31"/>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1"/>
          <p:cNvSpPr txBox="1"/>
          <p:nvPr>
            <p:ph idx="1" type="body"/>
          </p:nvPr>
        </p:nvSpPr>
        <p:spPr>
          <a:xfrm>
            <a:off x="379048" y="1215483"/>
            <a:ext cx="5615353" cy="4961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62626"/>
              </a:buClr>
              <a:buSzPts val="1800"/>
              <a:buChar char="•"/>
              <a:defRPr/>
            </a:lvl1pPr>
            <a:lvl2pPr indent="-342900" lvl="1" marL="914400" algn="l">
              <a:lnSpc>
                <a:spcPct val="90000"/>
              </a:lnSpc>
              <a:spcBef>
                <a:spcPts val="500"/>
              </a:spcBef>
              <a:spcAft>
                <a:spcPts val="0"/>
              </a:spcAft>
              <a:buClr>
                <a:srgbClr val="262626"/>
              </a:buClr>
              <a:buSzPts val="1800"/>
              <a:buChar char="•"/>
              <a:defRPr/>
            </a:lvl2pPr>
            <a:lvl3pPr indent="-342900" lvl="2" marL="1371600" algn="l">
              <a:lnSpc>
                <a:spcPct val="90000"/>
              </a:lnSpc>
              <a:spcBef>
                <a:spcPts val="500"/>
              </a:spcBef>
              <a:spcAft>
                <a:spcPts val="0"/>
              </a:spcAft>
              <a:buClr>
                <a:srgbClr val="262626"/>
              </a:buClr>
              <a:buSzPts val="1800"/>
              <a:buChar char="•"/>
              <a:defRPr/>
            </a:lvl3pPr>
            <a:lvl4pPr indent="-342900" lvl="3" marL="1828800" algn="l">
              <a:lnSpc>
                <a:spcPct val="90000"/>
              </a:lnSpc>
              <a:spcBef>
                <a:spcPts val="500"/>
              </a:spcBef>
              <a:spcAft>
                <a:spcPts val="0"/>
              </a:spcAft>
              <a:buClr>
                <a:srgbClr val="262626"/>
              </a:buClr>
              <a:buSzPts val="1800"/>
              <a:buChar char="•"/>
              <a:defRPr/>
            </a:lvl4pPr>
            <a:lvl5pPr indent="-342900" lvl="4" marL="2286000" algn="l">
              <a:lnSpc>
                <a:spcPct val="90000"/>
              </a:lnSpc>
              <a:spcBef>
                <a:spcPts val="5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1"/>
          <p:cNvSpPr txBox="1"/>
          <p:nvPr>
            <p:ph idx="2" type="body"/>
          </p:nvPr>
        </p:nvSpPr>
        <p:spPr>
          <a:xfrm>
            <a:off x="6197600" y="1215483"/>
            <a:ext cx="5613400" cy="4961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62626"/>
              </a:buClr>
              <a:buSzPts val="1800"/>
              <a:buChar char="•"/>
              <a:defRPr/>
            </a:lvl1pPr>
            <a:lvl2pPr indent="-342900" lvl="1" marL="914400" algn="l">
              <a:lnSpc>
                <a:spcPct val="90000"/>
              </a:lnSpc>
              <a:spcBef>
                <a:spcPts val="500"/>
              </a:spcBef>
              <a:spcAft>
                <a:spcPts val="0"/>
              </a:spcAft>
              <a:buClr>
                <a:srgbClr val="262626"/>
              </a:buClr>
              <a:buSzPts val="1800"/>
              <a:buChar char="•"/>
              <a:defRPr/>
            </a:lvl2pPr>
            <a:lvl3pPr indent="-342900" lvl="2" marL="1371600" algn="l">
              <a:lnSpc>
                <a:spcPct val="90000"/>
              </a:lnSpc>
              <a:spcBef>
                <a:spcPts val="500"/>
              </a:spcBef>
              <a:spcAft>
                <a:spcPts val="0"/>
              </a:spcAft>
              <a:buClr>
                <a:srgbClr val="262626"/>
              </a:buClr>
              <a:buSzPts val="1800"/>
              <a:buChar char="•"/>
              <a:defRPr/>
            </a:lvl3pPr>
            <a:lvl4pPr indent="-342900" lvl="3" marL="1828800" algn="l">
              <a:lnSpc>
                <a:spcPct val="90000"/>
              </a:lnSpc>
              <a:spcBef>
                <a:spcPts val="500"/>
              </a:spcBef>
              <a:spcAft>
                <a:spcPts val="0"/>
              </a:spcAft>
              <a:buClr>
                <a:srgbClr val="262626"/>
              </a:buClr>
              <a:buSzPts val="1800"/>
              <a:buChar char="•"/>
              <a:defRPr/>
            </a:lvl4pPr>
            <a:lvl5pPr indent="-342900" lvl="4" marL="2286000" algn="l">
              <a:lnSpc>
                <a:spcPct val="90000"/>
              </a:lnSpc>
              <a:spcBef>
                <a:spcPts val="5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1"/>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5" name="Shape 95"/>
        <p:cNvGrpSpPr/>
        <p:nvPr/>
      </p:nvGrpSpPr>
      <p:grpSpPr>
        <a:xfrm>
          <a:off x="0" y="0"/>
          <a:ext cx="0" cy="0"/>
          <a:chOff x="0" y="0"/>
          <a:chExt cx="0" cy="0"/>
        </a:xfrm>
      </p:grpSpPr>
      <p:sp>
        <p:nvSpPr>
          <p:cNvPr id="96" name="Google Shape;96;p32"/>
          <p:cNvSpPr txBox="1"/>
          <p:nvPr>
            <p:ph idx="1" type="body"/>
          </p:nvPr>
        </p:nvSpPr>
        <p:spPr>
          <a:xfrm>
            <a:off x="381001" y="1235113"/>
            <a:ext cx="561763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400"/>
              <a:buNone/>
              <a:defRPr b="1" sz="2400"/>
            </a:lvl1pPr>
            <a:lvl2pPr indent="-228600" lvl="1" marL="914400" algn="l">
              <a:lnSpc>
                <a:spcPct val="90000"/>
              </a:lnSpc>
              <a:spcBef>
                <a:spcPts val="500"/>
              </a:spcBef>
              <a:spcAft>
                <a:spcPts val="0"/>
              </a:spcAft>
              <a:buClr>
                <a:srgbClr val="262626"/>
              </a:buClr>
              <a:buSzPts val="2000"/>
              <a:buNone/>
              <a:defRPr b="1" sz="2000"/>
            </a:lvl2pPr>
            <a:lvl3pPr indent="-228600" lvl="2" marL="1371600" algn="l">
              <a:lnSpc>
                <a:spcPct val="90000"/>
              </a:lnSpc>
              <a:spcBef>
                <a:spcPts val="500"/>
              </a:spcBef>
              <a:spcAft>
                <a:spcPts val="0"/>
              </a:spcAft>
              <a:buClr>
                <a:srgbClr val="262626"/>
              </a:buClr>
              <a:buSzPts val="1800"/>
              <a:buNone/>
              <a:defRPr b="1" sz="1800"/>
            </a:lvl3pPr>
            <a:lvl4pPr indent="-228600" lvl="3" marL="1828800" algn="l">
              <a:lnSpc>
                <a:spcPct val="90000"/>
              </a:lnSpc>
              <a:spcBef>
                <a:spcPts val="500"/>
              </a:spcBef>
              <a:spcAft>
                <a:spcPts val="0"/>
              </a:spcAft>
              <a:buClr>
                <a:srgbClr val="262626"/>
              </a:buClr>
              <a:buSzPts val="1600"/>
              <a:buNone/>
              <a:defRPr b="1" sz="1600"/>
            </a:lvl4pPr>
            <a:lvl5pPr indent="-228600" lvl="4" marL="2286000" algn="l">
              <a:lnSpc>
                <a:spcPct val="90000"/>
              </a:lnSpc>
              <a:spcBef>
                <a:spcPts val="500"/>
              </a:spcBef>
              <a:spcAft>
                <a:spcPts val="0"/>
              </a:spcAft>
              <a:buClr>
                <a:srgbClr val="26262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32"/>
          <p:cNvSpPr txBox="1"/>
          <p:nvPr>
            <p:ph idx="2" type="body"/>
          </p:nvPr>
        </p:nvSpPr>
        <p:spPr>
          <a:xfrm>
            <a:off x="381001" y="2078657"/>
            <a:ext cx="5617633" cy="411100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62626"/>
              </a:buClr>
              <a:buSzPts val="1800"/>
              <a:buChar char="•"/>
              <a:defRPr/>
            </a:lvl1pPr>
            <a:lvl2pPr indent="-342900" lvl="1" marL="914400" algn="l">
              <a:lnSpc>
                <a:spcPct val="90000"/>
              </a:lnSpc>
              <a:spcBef>
                <a:spcPts val="500"/>
              </a:spcBef>
              <a:spcAft>
                <a:spcPts val="0"/>
              </a:spcAft>
              <a:buClr>
                <a:srgbClr val="262626"/>
              </a:buClr>
              <a:buSzPts val="1800"/>
              <a:buChar char="•"/>
              <a:defRPr/>
            </a:lvl2pPr>
            <a:lvl3pPr indent="-342900" lvl="2" marL="1371600" algn="l">
              <a:lnSpc>
                <a:spcPct val="90000"/>
              </a:lnSpc>
              <a:spcBef>
                <a:spcPts val="500"/>
              </a:spcBef>
              <a:spcAft>
                <a:spcPts val="0"/>
              </a:spcAft>
              <a:buClr>
                <a:srgbClr val="262626"/>
              </a:buClr>
              <a:buSzPts val="1800"/>
              <a:buChar char="•"/>
              <a:defRPr/>
            </a:lvl3pPr>
            <a:lvl4pPr indent="-342900" lvl="3" marL="1828800" algn="l">
              <a:lnSpc>
                <a:spcPct val="90000"/>
              </a:lnSpc>
              <a:spcBef>
                <a:spcPts val="500"/>
              </a:spcBef>
              <a:spcAft>
                <a:spcPts val="0"/>
              </a:spcAft>
              <a:buClr>
                <a:srgbClr val="262626"/>
              </a:buClr>
              <a:buSzPts val="1800"/>
              <a:buChar char="•"/>
              <a:defRPr/>
            </a:lvl4pPr>
            <a:lvl5pPr indent="-342900" lvl="4" marL="2286000" algn="l">
              <a:lnSpc>
                <a:spcPct val="90000"/>
              </a:lnSpc>
              <a:spcBef>
                <a:spcPts val="5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2"/>
          <p:cNvSpPr txBox="1"/>
          <p:nvPr>
            <p:ph idx="3" type="body"/>
          </p:nvPr>
        </p:nvSpPr>
        <p:spPr>
          <a:xfrm>
            <a:off x="6172200" y="1235113"/>
            <a:ext cx="56388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400"/>
              <a:buNone/>
              <a:defRPr b="1" sz="2400"/>
            </a:lvl1pPr>
            <a:lvl2pPr indent="-228600" lvl="1" marL="914400" algn="l">
              <a:lnSpc>
                <a:spcPct val="90000"/>
              </a:lnSpc>
              <a:spcBef>
                <a:spcPts val="500"/>
              </a:spcBef>
              <a:spcAft>
                <a:spcPts val="0"/>
              </a:spcAft>
              <a:buClr>
                <a:srgbClr val="262626"/>
              </a:buClr>
              <a:buSzPts val="2000"/>
              <a:buNone/>
              <a:defRPr b="1" sz="2000"/>
            </a:lvl2pPr>
            <a:lvl3pPr indent="-228600" lvl="2" marL="1371600" algn="l">
              <a:lnSpc>
                <a:spcPct val="90000"/>
              </a:lnSpc>
              <a:spcBef>
                <a:spcPts val="500"/>
              </a:spcBef>
              <a:spcAft>
                <a:spcPts val="0"/>
              </a:spcAft>
              <a:buClr>
                <a:srgbClr val="262626"/>
              </a:buClr>
              <a:buSzPts val="1800"/>
              <a:buNone/>
              <a:defRPr b="1" sz="1800"/>
            </a:lvl3pPr>
            <a:lvl4pPr indent="-228600" lvl="3" marL="1828800" algn="l">
              <a:lnSpc>
                <a:spcPct val="90000"/>
              </a:lnSpc>
              <a:spcBef>
                <a:spcPts val="500"/>
              </a:spcBef>
              <a:spcAft>
                <a:spcPts val="0"/>
              </a:spcAft>
              <a:buClr>
                <a:srgbClr val="262626"/>
              </a:buClr>
              <a:buSzPts val="1600"/>
              <a:buNone/>
              <a:defRPr b="1" sz="1600"/>
            </a:lvl4pPr>
            <a:lvl5pPr indent="-228600" lvl="4" marL="2286000" algn="l">
              <a:lnSpc>
                <a:spcPct val="90000"/>
              </a:lnSpc>
              <a:spcBef>
                <a:spcPts val="500"/>
              </a:spcBef>
              <a:spcAft>
                <a:spcPts val="0"/>
              </a:spcAft>
              <a:buClr>
                <a:srgbClr val="26262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9" name="Google Shape;99;p32"/>
          <p:cNvSpPr txBox="1"/>
          <p:nvPr>
            <p:ph idx="4" type="body"/>
          </p:nvPr>
        </p:nvSpPr>
        <p:spPr>
          <a:xfrm>
            <a:off x="6172200" y="2078657"/>
            <a:ext cx="5638800" cy="411100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62626"/>
              </a:buClr>
              <a:buSzPts val="1800"/>
              <a:buChar char="•"/>
              <a:defRPr/>
            </a:lvl1pPr>
            <a:lvl2pPr indent="-342900" lvl="1" marL="914400" algn="l">
              <a:lnSpc>
                <a:spcPct val="90000"/>
              </a:lnSpc>
              <a:spcBef>
                <a:spcPts val="500"/>
              </a:spcBef>
              <a:spcAft>
                <a:spcPts val="0"/>
              </a:spcAft>
              <a:buClr>
                <a:srgbClr val="262626"/>
              </a:buClr>
              <a:buSzPts val="1800"/>
              <a:buChar char="•"/>
              <a:defRPr/>
            </a:lvl2pPr>
            <a:lvl3pPr indent="-342900" lvl="2" marL="1371600" algn="l">
              <a:lnSpc>
                <a:spcPct val="90000"/>
              </a:lnSpc>
              <a:spcBef>
                <a:spcPts val="500"/>
              </a:spcBef>
              <a:spcAft>
                <a:spcPts val="0"/>
              </a:spcAft>
              <a:buClr>
                <a:srgbClr val="262626"/>
              </a:buClr>
              <a:buSzPts val="1800"/>
              <a:buChar char="•"/>
              <a:defRPr/>
            </a:lvl3pPr>
            <a:lvl4pPr indent="-342900" lvl="3" marL="1828800" algn="l">
              <a:lnSpc>
                <a:spcPct val="90000"/>
              </a:lnSpc>
              <a:spcBef>
                <a:spcPts val="500"/>
              </a:spcBef>
              <a:spcAft>
                <a:spcPts val="0"/>
              </a:spcAft>
              <a:buClr>
                <a:srgbClr val="262626"/>
              </a:buClr>
              <a:buSzPts val="1800"/>
              <a:buChar char="•"/>
              <a:defRPr/>
            </a:lvl4pPr>
            <a:lvl5pPr indent="-342900" lvl="4" marL="2286000" algn="l">
              <a:lnSpc>
                <a:spcPct val="90000"/>
              </a:lnSpc>
              <a:spcBef>
                <a:spcPts val="5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32"/>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2"/>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33"/>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3"/>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3"/>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34"/>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4"/>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35"/>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5"/>
          <p:cNvSpPr txBox="1"/>
          <p:nvPr>
            <p:ph idx="1" type="body"/>
          </p:nvPr>
        </p:nvSpPr>
        <p:spPr>
          <a:xfrm>
            <a:off x="4313768" y="457201"/>
            <a:ext cx="7497233"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262626"/>
              </a:buClr>
              <a:buSzPts val="3200"/>
              <a:buChar char="•"/>
              <a:defRPr sz="3200"/>
            </a:lvl1pPr>
            <a:lvl2pPr indent="-406400" lvl="1" marL="914400" algn="l">
              <a:lnSpc>
                <a:spcPct val="90000"/>
              </a:lnSpc>
              <a:spcBef>
                <a:spcPts val="500"/>
              </a:spcBef>
              <a:spcAft>
                <a:spcPts val="0"/>
              </a:spcAft>
              <a:buClr>
                <a:srgbClr val="262626"/>
              </a:buClr>
              <a:buSzPts val="2800"/>
              <a:buChar char="•"/>
              <a:defRPr sz="2800"/>
            </a:lvl2pPr>
            <a:lvl3pPr indent="-381000" lvl="2" marL="1371600" algn="l">
              <a:lnSpc>
                <a:spcPct val="90000"/>
              </a:lnSpc>
              <a:spcBef>
                <a:spcPts val="500"/>
              </a:spcBef>
              <a:spcAft>
                <a:spcPts val="0"/>
              </a:spcAft>
              <a:buClr>
                <a:srgbClr val="262626"/>
              </a:buClr>
              <a:buSzPts val="2400"/>
              <a:buChar char="•"/>
              <a:defRPr sz="2400"/>
            </a:lvl3pPr>
            <a:lvl4pPr indent="-355600" lvl="3" marL="1828800" algn="l">
              <a:lnSpc>
                <a:spcPct val="90000"/>
              </a:lnSpc>
              <a:spcBef>
                <a:spcPts val="500"/>
              </a:spcBef>
              <a:spcAft>
                <a:spcPts val="0"/>
              </a:spcAft>
              <a:buClr>
                <a:srgbClr val="262626"/>
              </a:buClr>
              <a:buSzPts val="2000"/>
              <a:buChar char="•"/>
              <a:defRPr sz="2000"/>
            </a:lvl4pPr>
            <a:lvl5pPr indent="-355600" lvl="4" marL="2286000" algn="l">
              <a:lnSpc>
                <a:spcPct val="90000"/>
              </a:lnSpc>
              <a:spcBef>
                <a:spcPts val="500"/>
              </a:spcBef>
              <a:spcAft>
                <a:spcPts val="0"/>
              </a:spcAft>
              <a:buClr>
                <a:srgbClr val="26262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6" name="Google Shape;116;p35"/>
          <p:cNvSpPr txBox="1"/>
          <p:nvPr>
            <p:ph idx="2" type="body"/>
          </p:nvPr>
        </p:nvSpPr>
        <p:spPr>
          <a:xfrm>
            <a:off x="381001" y="2274849"/>
            <a:ext cx="3932767" cy="35941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1600"/>
              <a:buNone/>
              <a:defRPr sz="1600"/>
            </a:lvl1pPr>
            <a:lvl2pPr indent="-228600" lvl="1" marL="914400" algn="l">
              <a:lnSpc>
                <a:spcPct val="90000"/>
              </a:lnSpc>
              <a:spcBef>
                <a:spcPts val="500"/>
              </a:spcBef>
              <a:spcAft>
                <a:spcPts val="0"/>
              </a:spcAft>
              <a:buClr>
                <a:srgbClr val="262626"/>
              </a:buClr>
              <a:buSzPts val="1400"/>
              <a:buNone/>
              <a:defRPr sz="1400"/>
            </a:lvl2pPr>
            <a:lvl3pPr indent="-228600" lvl="2" marL="1371600" algn="l">
              <a:lnSpc>
                <a:spcPct val="90000"/>
              </a:lnSpc>
              <a:spcBef>
                <a:spcPts val="500"/>
              </a:spcBef>
              <a:spcAft>
                <a:spcPts val="0"/>
              </a:spcAft>
              <a:buClr>
                <a:srgbClr val="262626"/>
              </a:buClr>
              <a:buSzPts val="1200"/>
              <a:buNone/>
              <a:defRPr sz="1200"/>
            </a:lvl3pPr>
            <a:lvl4pPr indent="-228600" lvl="3" marL="1828800" algn="l">
              <a:lnSpc>
                <a:spcPct val="90000"/>
              </a:lnSpc>
              <a:spcBef>
                <a:spcPts val="500"/>
              </a:spcBef>
              <a:spcAft>
                <a:spcPts val="0"/>
              </a:spcAft>
              <a:buClr>
                <a:srgbClr val="262626"/>
              </a:buClr>
              <a:buSzPts val="1000"/>
              <a:buNone/>
              <a:defRPr sz="1000"/>
            </a:lvl4pPr>
            <a:lvl5pPr indent="-228600" lvl="4" marL="2286000" algn="l">
              <a:lnSpc>
                <a:spcPct val="90000"/>
              </a:lnSpc>
              <a:spcBef>
                <a:spcPts val="500"/>
              </a:spcBef>
              <a:spcAft>
                <a:spcPts val="0"/>
              </a:spcAft>
              <a:buClr>
                <a:srgbClr val="26262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7" name="Google Shape;117;p35"/>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5"/>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5"/>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36"/>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6"/>
          <p:cNvSpPr/>
          <p:nvPr>
            <p:ph idx="2" type="pic"/>
          </p:nvPr>
        </p:nvSpPr>
        <p:spPr>
          <a:xfrm>
            <a:off x="4313768" y="457201"/>
            <a:ext cx="7497233" cy="54038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rgbClr val="262626"/>
              </a:buClr>
              <a:buSzPts val="3200"/>
              <a:buFont typeface="Arial"/>
              <a:buNone/>
              <a:defRPr b="0" i="0" sz="3200" u="none" cap="none" strike="noStrike">
                <a:solidFill>
                  <a:srgbClr val="262626"/>
                </a:solidFill>
                <a:latin typeface="Calibri"/>
                <a:ea typeface="Calibri"/>
                <a:cs typeface="Calibri"/>
                <a:sym typeface="Calibri"/>
              </a:defRPr>
            </a:lvl1pPr>
            <a:lvl2pPr lvl="1" marR="0" rtl="0" algn="l">
              <a:lnSpc>
                <a:spcPct val="90000"/>
              </a:lnSpc>
              <a:spcBef>
                <a:spcPts val="500"/>
              </a:spcBef>
              <a:spcAft>
                <a:spcPts val="0"/>
              </a:spcAft>
              <a:buClr>
                <a:srgbClr val="262626"/>
              </a:buClr>
              <a:buSzPts val="2800"/>
              <a:buFont typeface="Arial"/>
              <a:buNone/>
              <a:defRPr b="0" i="0" sz="2800" u="none" cap="none" strike="noStrike">
                <a:solidFill>
                  <a:srgbClr val="262626"/>
                </a:solidFill>
                <a:latin typeface="Calibri"/>
                <a:ea typeface="Calibri"/>
                <a:cs typeface="Calibri"/>
                <a:sym typeface="Calibri"/>
              </a:defRPr>
            </a:lvl2pPr>
            <a:lvl3pPr lvl="2" marR="0" rtl="0" algn="l">
              <a:lnSpc>
                <a:spcPct val="90000"/>
              </a:lnSpc>
              <a:spcBef>
                <a:spcPts val="500"/>
              </a:spcBef>
              <a:spcAft>
                <a:spcPts val="0"/>
              </a:spcAft>
              <a:buClr>
                <a:srgbClr val="262626"/>
              </a:buClr>
              <a:buSzPts val="2400"/>
              <a:buFont typeface="Arial"/>
              <a:buNone/>
              <a:defRPr b="0" i="0" sz="2400" u="none" cap="none" strike="noStrike">
                <a:solidFill>
                  <a:srgbClr val="262626"/>
                </a:solidFill>
                <a:latin typeface="Calibri"/>
                <a:ea typeface="Calibri"/>
                <a:cs typeface="Calibri"/>
                <a:sym typeface="Calibri"/>
              </a:defRPr>
            </a:lvl3pPr>
            <a:lvl4pPr lvl="3" marR="0" rtl="0" algn="l">
              <a:lnSpc>
                <a:spcPct val="90000"/>
              </a:lnSpc>
              <a:spcBef>
                <a:spcPts val="5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4pPr>
            <a:lvl5pPr lvl="4" marR="0" rtl="0" algn="l">
              <a:lnSpc>
                <a:spcPct val="90000"/>
              </a:lnSpc>
              <a:spcBef>
                <a:spcPts val="5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23" name="Google Shape;123;p36"/>
          <p:cNvSpPr txBox="1"/>
          <p:nvPr>
            <p:ph idx="1" type="body"/>
          </p:nvPr>
        </p:nvSpPr>
        <p:spPr>
          <a:xfrm>
            <a:off x="381001" y="2274849"/>
            <a:ext cx="3932767" cy="35941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1600"/>
              <a:buNone/>
              <a:defRPr sz="1600"/>
            </a:lvl1pPr>
            <a:lvl2pPr indent="-228600" lvl="1" marL="914400" algn="l">
              <a:lnSpc>
                <a:spcPct val="90000"/>
              </a:lnSpc>
              <a:spcBef>
                <a:spcPts val="500"/>
              </a:spcBef>
              <a:spcAft>
                <a:spcPts val="0"/>
              </a:spcAft>
              <a:buClr>
                <a:srgbClr val="262626"/>
              </a:buClr>
              <a:buSzPts val="1400"/>
              <a:buNone/>
              <a:defRPr sz="1400"/>
            </a:lvl2pPr>
            <a:lvl3pPr indent="-228600" lvl="2" marL="1371600" algn="l">
              <a:lnSpc>
                <a:spcPct val="90000"/>
              </a:lnSpc>
              <a:spcBef>
                <a:spcPts val="500"/>
              </a:spcBef>
              <a:spcAft>
                <a:spcPts val="0"/>
              </a:spcAft>
              <a:buClr>
                <a:srgbClr val="262626"/>
              </a:buClr>
              <a:buSzPts val="1200"/>
              <a:buNone/>
              <a:defRPr sz="1200"/>
            </a:lvl3pPr>
            <a:lvl4pPr indent="-228600" lvl="3" marL="1828800" algn="l">
              <a:lnSpc>
                <a:spcPct val="90000"/>
              </a:lnSpc>
              <a:spcBef>
                <a:spcPts val="500"/>
              </a:spcBef>
              <a:spcAft>
                <a:spcPts val="0"/>
              </a:spcAft>
              <a:buClr>
                <a:srgbClr val="262626"/>
              </a:buClr>
              <a:buSzPts val="1000"/>
              <a:buNone/>
              <a:defRPr sz="1000"/>
            </a:lvl4pPr>
            <a:lvl5pPr indent="-228600" lvl="4" marL="2286000" algn="l">
              <a:lnSpc>
                <a:spcPct val="90000"/>
              </a:lnSpc>
              <a:spcBef>
                <a:spcPts val="500"/>
              </a:spcBef>
              <a:spcAft>
                <a:spcPts val="0"/>
              </a:spcAft>
              <a:buClr>
                <a:srgbClr val="26262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4" name="Google Shape;124;p36"/>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6"/>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6"/>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7"/>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7"/>
          <p:cNvSpPr txBox="1"/>
          <p:nvPr>
            <p:ph idx="1" type="body"/>
          </p:nvPr>
        </p:nvSpPr>
        <p:spPr>
          <a:xfrm rot="5400000">
            <a:off x="3797823" y="-2201338"/>
            <a:ext cx="4596355" cy="1143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62626"/>
              </a:buClr>
              <a:buSzPts val="1800"/>
              <a:buChar char="•"/>
              <a:defRPr/>
            </a:lvl1pPr>
            <a:lvl2pPr indent="-342900" lvl="1" marL="914400" algn="l">
              <a:lnSpc>
                <a:spcPct val="90000"/>
              </a:lnSpc>
              <a:spcBef>
                <a:spcPts val="500"/>
              </a:spcBef>
              <a:spcAft>
                <a:spcPts val="0"/>
              </a:spcAft>
              <a:buClr>
                <a:srgbClr val="262626"/>
              </a:buClr>
              <a:buSzPts val="1800"/>
              <a:buChar char="•"/>
              <a:defRPr/>
            </a:lvl2pPr>
            <a:lvl3pPr indent="-342900" lvl="2" marL="1371600" algn="l">
              <a:lnSpc>
                <a:spcPct val="90000"/>
              </a:lnSpc>
              <a:spcBef>
                <a:spcPts val="500"/>
              </a:spcBef>
              <a:spcAft>
                <a:spcPts val="0"/>
              </a:spcAft>
              <a:buClr>
                <a:srgbClr val="262626"/>
              </a:buClr>
              <a:buSzPts val="1800"/>
              <a:buChar char="•"/>
              <a:defRPr/>
            </a:lvl3pPr>
            <a:lvl4pPr indent="-342900" lvl="3" marL="1828800" algn="l">
              <a:lnSpc>
                <a:spcPct val="90000"/>
              </a:lnSpc>
              <a:spcBef>
                <a:spcPts val="500"/>
              </a:spcBef>
              <a:spcAft>
                <a:spcPts val="0"/>
              </a:spcAft>
              <a:buClr>
                <a:srgbClr val="262626"/>
              </a:buClr>
              <a:buSzPts val="1800"/>
              <a:buChar char="•"/>
              <a:defRPr/>
            </a:lvl4pPr>
            <a:lvl5pPr indent="-342900" lvl="4" marL="2286000" algn="l">
              <a:lnSpc>
                <a:spcPct val="90000"/>
              </a:lnSpc>
              <a:spcBef>
                <a:spcPts val="5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7"/>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7"/>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7"/>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8"/>
          <p:cNvSpPr txBox="1"/>
          <p:nvPr>
            <p:ph type="title"/>
          </p:nvPr>
        </p:nvSpPr>
        <p:spPr>
          <a:xfrm rot="5400000">
            <a:off x="75906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8"/>
          <p:cNvSpPr txBox="1"/>
          <p:nvPr>
            <p:ph idx="1" type="body"/>
          </p:nvPr>
        </p:nvSpPr>
        <p:spPr>
          <a:xfrm rot="5400000">
            <a:off x="1875632" y="-1129506"/>
            <a:ext cx="5811838" cy="8801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62626"/>
              </a:buClr>
              <a:buSzPts val="1800"/>
              <a:buChar char="•"/>
              <a:defRPr/>
            </a:lvl1pPr>
            <a:lvl2pPr indent="-342900" lvl="1" marL="914400" algn="l">
              <a:lnSpc>
                <a:spcPct val="90000"/>
              </a:lnSpc>
              <a:spcBef>
                <a:spcPts val="500"/>
              </a:spcBef>
              <a:spcAft>
                <a:spcPts val="0"/>
              </a:spcAft>
              <a:buClr>
                <a:srgbClr val="262626"/>
              </a:buClr>
              <a:buSzPts val="1800"/>
              <a:buChar char="•"/>
              <a:defRPr/>
            </a:lvl2pPr>
            <a:lvl3pPr indent="-342900" lvl="2" marL="1371600" algn="l">
              <a:lnSpc>
                <a:spcPct val="90000"/>
              </a:lnSpc>
              <a:spcBef>
                <a:spcPts val="500"/>
              </a:spcBef>
              <a:spcAft>
                <a:spcPts val="0"/>
              </a:spcAft>
              <a:buClr>
                <a:srgbClr val="262626"/>
              </a:buClr>
              <a:buSzPts val="1800"/>
              <a:buChar char="•"/>
              <a:defRPr/>
            </a:lvl3pPr>
            <a:lvl4pPr indent="-342900" lvl="3" marL="1828800" algn="l">
              <a:lnSpc>
                <a:spcPct val="90000"/>
              </a:lnSpc>
              <a:spcBef>
                <a:spcPts val="500"/>
              </a:spcBef>
              <a:spcAft>
                <a:spcPts val="0"/>
              </a:spcAft>
              <a:buClr>
                <a:srgbClr val="262626"/>
              </a:buClr>
              <a:buSzPts val="1800"/>
              <a:buChar char="•"/>
              <a:defRPr/>
            </a:lvl4pPr>
            <a:lvl5pPr indent="-342900" lvl="4" marL="2286000" algn="l">
              <a:lnSpc>
                <a:spcPct val="90000"/>
              </a:lnSpc>
              <a:spcBef>
                <a:spcPts val="5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8"/>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8"/>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8"/>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0"/>
          <p:cNvSpPr txBox="1"/>
          <p:nvPr>
            <p:ph idx="1" type="body"/>
          </p:nvPr>
        </p:nvSpPr>
        <p:spPr>
          <a:xfrm>
            <a:off x="381000" y="1215484"/>
            <a:ext cx="11430000" cy="4596355"/>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600"/>
              </a:spcBef>
              <a:spcAft>
                <a:spcPts val="0"/>
              </a:spcAft>
              <a:buClr>
                <a:schemeClr val="dk1"/>
              </a:buClr>
              <a:buSzPts val="2800"/>
              <a:buChar char="•"/>
              <a:defRPr>
                <a:latin typeface="Calibri"/>
                <a:ea typeface="Calibri"/>
                <a:cs typeface="Calibri"/>
                <a:sym typeface="Calibri"/>
              </a:defRPr>
            </a:lvl1pPr>
            <a:lvl2pPr indent="-381000" lvl="1" marL="914400" algn="l">
              <a:lnSpc>
                <a:spcPct val="100000"/>
              </a:lnSpc>
              <a:spcBef>
                <a:spcPts val="600"/>
              </a:spcBef>
              <a:spcAft>
                <a:spcPts val="0"/>
              </a:spcAft>
              <a:buClr>
                <a:schemeClr val="dk1"/>
              </a:buClr>
              <a:buSzPts val="2400"/>
              <a:buChar char="•"/>
              <a:defRPr>
                <a:latin typeface="Calibri"/>
                <a:ea typeface="Calibri"/>
                <a:cs typeface="Calibri"/>
                <a:sym typeface="Calibri"/>
              </a:defRPr>
            </a:lvl2pPr>
            <a:lvl3pPr indent="-355600" lvl="2" marL="1371600" algn="l">
              <a:lnSpc>
                <a:spcPct val="100000"/>
              </a:lnSpc>
              <a:spcBef>
                <a:spcPts val="600"/>
              </a:spcBef>
              <a:spcAft>
                <a:spcPts val="0"/>
              </a:spcAft>
              <a:buClr>
                <a:schemeClr val="dk1"/>
              </a:buClr>
              <a:buSzPts val="2000"/>
              <a:buChar char="•"/>
              <a:defRPr>
                <a:latin typeface="Calibri"/>
                <a:ea typeface="Calibri"/>
                <a:cs typeface="Calibri"/>
                <a:sym typeface="Calibri"/>
              </a:defRPr>
            </a:lvl3pPr>
            <a:lvl4pPr indent="-342900" lvl="3" marL="1828800" algn="l">
              <a:lnSpc>
                <a:spcPct val="100000"/>
              </a:lnSpc>
              <a:spcBef>
                <a:spcPts val="600"/>
              </a:spcBef>
              <a:spcAft>
                <a:spcPts val="0"/>
              </a:spcAft>
              <a:buClr>
                <a:schemeClr val="dk1"/>
              </a:buClr>
              <a:buSzPts val="1800"/>
              <a:buChar char="•"/>
              <a:defRPr>
                <a:latin typeface="Calibri"/>
                <a:ea typeface="Calibri"/>
                <a:cs typeface="Calibri"/>
                <a:sym typeface="Calibri"/>
              </a:defRPr>
            </a:lvl4pPr>
            <a:lvl5pPr indent="-342900" lvl="4" marL="2286000" algn="l">
              <a:lnSpc>
                <a:spcPct val="100000"/>
              </a:lnSpc>
              <a:spcBef>
                <a:spcPts val="6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0"/>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0"/>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21"/>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379048" y="1215483"/>
            <a:ext cx="5615353" cy="49614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1"/>
          <p:cNvSpPr txBox="1"/>
          <p:nvPr>
            <p:ph idx="2" type="body"/>
          </p:nvPr>
        </p:nvSpPr>
        <p:spPr>
          <a:xfrm>
            <a:off x="6197600" y="1215483"/>
            <a:ext cx="5613400" cy="49614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1"/>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2" name="Shape 32"/>
        <p:cNvGrpSpPr/>
        <p:nvPr/>
      </p:nvGrpSpPr>
      <p:grpSpPr>
        <a:xfrm>
          <a:off x="0" y="0"/>
          <a:ext cx="0" cy="0"/>
          <a:chOff x="0" y="0"/>
          <a:chExt cx="0" cy="0"/>
        </a:xfrm>
      </p:grpSpPr>
      <p:sp>
        <p:nvSpPr>
          <p:cNvPr id="33" name="Google Shape;33;p22"/>
          <p:cNvSpPr txBox="1"/>
          <p:nvPr>
            <p:ph idx="1" type="body"/>
          </p:nvPr>
        </p:nvSpPr>
        <p:spPr>
          <a:xfrm>
            <a:off x="381001" y="1235113"/>
            <a:ext cx="561763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Clr>
                <a:schemeClr val="dk1"/>
              </a:buClr>
              <a:buSzPts val="2400"/>
              <a:buNone/>
              <a:defRPr b="1" sz="24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22"/>
          <p:cNvSpPr txBox="1"/>
          <p:nvPr>
            <p:ph idx="2" type="body"/>
          </p:nvPr>
        </p:nvSpPr>
        <p:spPr>
          <a:xfrm>
            <a:off x="381001" y="2078657"/>
            <a:ext cx="5617633" cy="411100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2"/>
          <p:cNvSpPr txBox="1"/>
          <p:nvPr>
            <p:ph idx="3" type="body"/>
          </p:nvPr>
        </p:nvSpPr>
        <p:spPr>
          <a:xfrm>
            <a:off x="6172200" y="1235113"/>
            <a:ext cx="56388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Clr>
                <a:schemeClr val="dk1"/>
              </a:buClr>
              <a:buSzPts val="2400"/>
              <a:buNone/>
              <a:defRPr b="1" sz="24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22"/>
          <p:cNvSpPr txBox="1"/>
          <p:nvPr>
            <p:ph idx="4" type="body"/>
          </p:nvPr>
        </p:nvSpPr>
        <p:spPr>
          <a:xfrm>
            <a:off x="6172200" y="2078657"/>
            <a:ext cx="5638800" cy="411100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2"/>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3"/>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24"/>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25"/>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5"/>
          <p:cNvSpPr txBox="1"/>
          <p:nvPr>
            <p:ph idx="1" type="body"/>
          </p:nvPr>
        </p:nvSpPr>
        <p:spPr>
          <a:xfrm>
            <a:off x="4313768" y="457201"/>
            <a:ext cx="7497233"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00"/>
              </a:spcBef>
              <a:spcAft>
                <a:spcPts val="0"/>
              </a:spcAft>
              <a:buClr>
                <a:schemeClr val="dk1"/>
              </a:buClr>
              <a:buSzPts val="3200"/>
              <a:buChar char="•"/>
              <a:defRPr sz="3200"/>
            </a:lvl1pPr>
            <a:lvl2pPr indent="-406400" lvl="1" marL="914400" algn="l">
              <a:lnSpc>
                <a:spcPct val="100000"/>
              </a:lnSpc>
              <a:spcBef>
                <a:spcPts val="600"/>
              </a:spcBef>
              <a:spcAft>
                <a:spcPts val="0"/>
              </a:spcAft>
              <a:buClr>
                <a:schemeClr val="dk1"/>
              </a:buClr>
              <a:buSzPts val="2800"/>
              <a:buChar char="•"/>
              <a:defRPr sz="2800"/>
            </a:lvl2pPr>
            <a:lvl3pPr indent="-381000" lvl="2" marL="1371600" algn="l">
              <a:lnSpc>
                <a:spcPct val="100000"/>
              </a:lnSpc>
              <a:spcBef>
                <a:spcPts val="600"/>
              </a:spcBef>
              <a:spcAft>
                <a:spcPts val="0"/>
              </a:spcAft>
              <a:buClr>
                <a:schemeClr val="dk1"/>
              </a:buClr>
              <a:buSzPts val="2400"/>
              <a:buChar char="•"/>
              <a:defRPr sz="2400"/>
            </a:lvl3pPr>
            <a:lvl4pPr indent="-355600" lvl="3" marL="1828800" algn="l">
              <a:lnSpc>
                <a:spcPct val="100000"/>
              </a:lnSpc>
              <a:spcBef>
                <a:spcPts val="600"/>
              </a:spcBef>
              <a:spcAft>
                <a:spcPts val="0"/>
              </a:spcAft>
              <a:buClr>
                <a:schemeClr val="dk1"/>
              </a:buClr>
              <a:buSzPts val="2000"/>
              <a:buChar char="•"/>
              <a:defRPr sz="2000"/>
            </a:lvl4pPr>
            <a:lvl5pPr indent="-355600" lvl="4" marL="2286000" algn="l">
              <a:lnSpc>
                <a:spcPct val="100000"/>
              </a:lnSpc>
              <a:spcBef>
                <a:spcPts val="6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25"/>
          <p:cNvSpPr txBox="1"/>
          <p:nvPr>
            <p:ph idx="2" type="body"/>
          </p:nvPr>
        </p:nvSpPr>
        <p:spPr>
          <a:xfrm>
            <a:off x="381001" y="2274849"/>
            <a:ext cx="3932767" cy="359413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400"/>
              <a:buNone/>
              <a:defRPr sz="1400"/>
            </a:lvl2pPr>
            <a:lvl3pPr indent="-228600" lvl="2" marL="1371600" algn="l">
              <a:lnSpc>
                <a:spcPct val="100000"/>
              </a:lnSpc>
              <a:spcBef>
                <a:spcPts val="6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25"/>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26"/>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6"/>
          <p:cNvSpPr/>
          <p:nvPr>
            <p:ph idx="2" type="pic"/>
          </p:nvPr>
        </p:nvSpPr>
        <p:spPr>
          <a:xfrm>
            <a:off x="4313768" y="457201"/>
            <a:ext cx="7497233" cy="540385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6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0" name="Google Shape;60;p26"/>
          <p:cNvSpPr txBox="1"/>
          <p:nvPr>
            <p:ph idx="1" type="body"/>
          </p:nvPr>
        </p:nvSpPr>
        <p:spPr>
          <a:xfrm>
            <a:off x="381001" y="2274849"/>
            <a:ext cx="3932767" cy="359413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400"/>
              <a:buNone/>
              <a:defRPr sz="1400"/>
            </a:lvl2pPr>
            <a:lvl3pPr indent="-228600" lvl="2" marL="1371600" algn="l">
              <a:lnSpc>
                <a:spcPct val="100000"/>
              </a:lnSpc>
              <a:spcBef>
                <a:spcPts val="6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6"/>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27"/>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7"/>
          <p:cNvSpPr txBox="1"/>
          <p:nvPr>
            <p:ph idx="1" type="body"/>
          </p:nvPr>
        </p:nvSpPr>
        <p:spPr>
          <a:xfrm rot="5400000">
            <a:off x="3797823" y="-2201338"/>
            <a:ext cx="4596355" cy="11430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7"/>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3.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 name="Shape 13"/>
        <p:cNvGrpSpPr/>
        <p:nvPr/>
      </p:nvGrpSpPr>
      <p:grpSpPr>
        <a:xfrm>
          <a:off x="0" y="0"/>
          <a:ext cx="0" cy="0"/>
          <a:chOff x="0" y="0"/>
          <a:chExt cx="0" cy="0"/>
        </a:xfrm>
      </p:grpSpPr>
      <p:sp>
        <p:nvSpPr>
          <p:cNvPr id="14" name="Google Shape;14;p19"/>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A7934B"/>
              </a:buClr>
              <a:buSzPts val="3600"/>
              <a:buFont typeface="Roboto"/>
              <a:buNone/>
              <a:defRPr b="1" i="0" sz="3600" u="none" cap="none" strike="noStrike">
                <a:solidFill>
                  <a:srgbClr val="A7934B"/>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9"/>
          <p:cNvSpPr txBox="1"/>
          <p:nvPr>
            <p:ph idx="1" type="body"/>
          </p:nvPr>
        </p:nvSpPr>
        <p:spPr>
          <a:xfrm>
            <a:off x="381000" y="1215484"/>
            <a:ext cx="11430000" cy="459635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19"/>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9"/>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9"/>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6" name="Shape 76"/>
        <p:cNvGrpSpPr/>
        <p:nvPr/>
      </p:nvGrpSpPr>
      <p:grpSpPr>
        <a:xfrm>
          <a:off x="0" y="0"/>
          <a:ext cx="0" cy="0"/>
          <a:chOff x="0" y="0"/>
          <a:chExt cx="0" cy="0"/>
        </a:xfrm>
      </p:grpSpPr>
      <p:sp>
        <p:nvSpPr>
          <p:cNvPr id="77" name="Google Shape;77;p29"/>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3600"/>
              <a:buFont typeface="Roboto"/>
              <a:buNone/>
              <a:defRPr b="1" i="0" sz="3600" u="none" cap="none" strike="noStrike">
                <a:solidFill>
                  <a:srgbClr val="262626"/>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29"/>
          <p:cNvSpPr txBox="1"/>
          <p:nvPr>
            <p:ph idx="1" type="body"/>
          </p:nvPr>
        </p:nvSpPr>
        <p:spPr>
          <a:xfrm>
            <a:off x="381000" y="1215484"/>
            <a:ext cx="11430000" cy="459635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262626"/>
              </a:buClr>
              <a:buSzPts val="2800"/>
              <a:buFont typeface="Arial"/>
              <a:buChar char="•"/>
              <a:defRPr b="0" i="0" sz="2800" u="none" cap="none" strike="noStrike">
                <a:solidFill>
                  <a:srgbClr val="262626"/>
                </a:solidFill>
                <a:latin typeface="Calibri"/>
                <a:ea typeface="Calibri"/>
                <a:cs typeface="Calibri"/>
                <a:sym typeface="Calibri"/>
              </a:defRPr>
            </a:lvl1pPr>
            <a:lvl2pPr indent="-381000" lvl="1" marL="914400" marR="0" rtl="0" algn="l">
              <a:lnSpc>
                <a:spcPct val="90000"/>
              </a:lnSpc>
              <a:spcBef>
                <a:spcPts val="500"/>
              </a:spcBef>
              <a:spcAft>
                <a:spcPts val="0"/>
              </a:spcAft>
              <a:buClr>
                <a:srgbClr val="262626"/>
              </a:buClr>
              <a:buSzPts val="2400"/>
              <a:buFont typeface="Arial"/>
              <a:buChar char="•"/>
              <a:defRPr b="0" i="0" sz="2400" u="none" cap="none" strike="noStrike">
                <a:solidFill>
                  <a:srgbClr val="262626"/>
                </a:solidFill>
                <a:latin typeface="Calibri"/>
                <a:ea typeface="Calibri"/>
                <a:cs typeface="Calibri"/>
                <a:sym typeface="Calibri"/>
              </a:defRPr>
            </a:lvl2pPr>
            <a:lvl3pPr indent="-355600" lvl="2" marL="1371600" marR="0" rtl="0" algn="l">
              <a:lnSpc>
                <a:spcPct val="90000"/>
              </a:lnSpc>
              <a:spcBef>
                <a:spcPts val="500"/>
              </a:spcBef>
              <a:spcAft>
                <a:spcPts val="0"/>
              </a:spcAft>
              <a:buClr>
                <a:srgbClr val="262626"/>
              </a:buClr>
              <a:buSzPts val="2000"/>
              <a:buFont typeface="Arial"/>
              <a:buChar char="•"/>
              <a:defRPr b="0" i="0" sz="2000" u="none" cap="none" strike="noStrike">
                <a:solidFill>
                  <a:srgbClr val="26262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262626"/>
              </a:buClr>
              <a:buSzPts val="1800"/>
              <a:buFont typeface="Arial"/>
              <a:buChar char="•"/>
              <a:defRPr b="0" i="0" sz="1800" u="none" cap="none" strike="noStrike">
                <a:solidFill>
                  <a:srgbClr val="26262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262626"/>
              </a:buClr>
              <a:buSzPts val="1800"/>
              <a:buFont typeface="Arial"/>
              <a:buChar char="•"/>
              <a:defRPr b="0" i="0" sz="1800" u="none" cap="none" strike="noStrike">
                <a:solidFill>
                  <a:srgbClr val="262626"/>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29"/>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29"/>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29"/>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eveloper.twitter.com/en/developer-terms/agreement-and-polic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1"/>
          <p:cNvSpPr txBox="1"/>
          <p:nvPr>
            <p:ph idx="1" type="subTitle"/>
          </p:nvPr>
        </p:nvSpPr>
        <p:spPr>
          <a:xfrm>
            <a:off x="4024461" y="3793068"/>
            <a:ext cx="6795913" cy="1684868"/>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7F7F7F"/>
              </a:buClr>
              <a:buSzPts val="3000"/>
              <a:buNone/>
            </a:pPr>
            <a:r>
              <a:rPr lang="en-US"/>
              <a:t>ISYE 6748</a:t>
            </a:r>
            <a:endParaRPr/>
          </a:p>
          <a:p>
            <a:pPr indent="0" lvl="0" marL="0" rtl="0" algn="l">
              <a:lnSpc>
                <a:spcPct val="120000"/>
              </a:lnSpc>
              <a:spcBef>
                <a:spcPts val="600"/>
              </a:spcBef>
              <a:spcAft>
                <a:spcPts val="0"/>
              </a:spcAft>
              <a:buClr>
                <a:srgbClr val="7F7F7F"/>
              </a:buClr>
              <a:buSzPts val="3000"/>
              <a:buNone/>
            </a:pPr>
            <a:r>
              <a:rPr lang="en-US"/>
              <a:t>Piper Gradient</a:t>
            </a:r>
            <a:endParaRPr/>
          </a:p>
          <a:p>
            <a:pPr indent="0" lvl="0" marL="0" rtl="0" algn="l">
              <a:lnSpc>
                <a:spcPct val="120000"/>
              </a:lnSpc>
              <a:spcBef>
                <a:spcPts val="600"/>
              </a:spcBef>
              <a:spcAft>
                <a:spcPts val="0"/>
              </a:spcAft>
              <a:buClr>
                <a:srgbClr val="7F7F7F"/>
              </a:buClr>
              <a:buSzPts val="3000"/>
              <a:buNone/>
            </a:pPr>
            <a:r>
              <a:rPr lang="en-US"/>
              <a:t>Dennis Morozov</a:t>
            </a:r>
            <a:endParaRPr/>
          </a:p>
          <a:p>
            <a:pPr indent="0" lvl="0" marL="0" rtl="0" algn="l">
              <a:lnSpc>
                <a:spcPct val="120000"/>
              </a:lnSpc>
              <a:spcBef>
                <a:spcPts val="600"/>
              </a:spcBef>
              <a:spcAft>
                <a:spcPts val="0"/>
              </a:spcAft>
              <a:buClr>
                <a:srgbClr val="7F7F7F"/>
              </a:buClr>
              <a:buSzPts val="3000"/>
              <a:buNone/>
            </a:pPr>
            <a:r>
              <a:rPr lang="en-US"/>
              <a:t>7/18/2021</a:t>
            </a:r>
            <a:endParaRPr/>
          </a:p>
        </p:txBody>
      </p:sp>
      <p:sp>
        <p:nvSpPr>
          <p:cNvPr id="144" name="Google Shape;144;p1"/>
          <p:cNvSpPr txBox="1"/>
          <p:nvPr>
            <p:ph type="ctrTitle"/>
          </p:nvPr>
        </p:nvSpPr>
        <p:spPr>
          <a:xfrm>
            <a:off x="4024462" y="333633"/>
            <a:ext cx="6795913" cy="3459435"/>
          </a:xfrm>
          <a:prstGeom prst="rect">
            <a:avLst/>
          </a:prstGeom>
          <a:noFill/>
          <a:ln>
            <a:noFill/>
          </a:ln>
        </p:spPr>
        <p:txBody>
          <a:bodyPr anchorCtr="0" anchor="b" bIns="45700" lIns="91425" spcFirstLastPara="1" rIns="91425" wrap="square" tIns="45700">
            <a:normAutofit/>
          </a:bodyPr>
          <a:lstStyle/>
          <a:p>
            <a:pPr indent="0" lvl="0" marL="0" rtl="0" algn="l">
              <a:lnSpc>
                <a:spcPct val="114285"/>
              </a:lnSpc>
              <a:spcBef>
                <a:spcPts val="0"/>
              </a:spcBef>
              <a:spcAft>
                <a:spcPts val="0"/>
              </a:spcAft>
              <a:buClr>
                <a:srgbClr val="A7934B"/>
              </a:buClr>
              <a:buSzPts val="4200"/>
              <a:buFont typeface="Roboto"/>
              <a:buNone/>
            </a:pPr>
            <a:r>
              <a:rPr b="0" lang="en-US"/>
              <a:t>Final Project Report – Ethics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idx="1" type="body"/>
          </p:nvPr>
        </p:nvSpPr>
        <p:spPr>
          <a:xfrm>
            <a:off x="381000" y="1215485"/>
            <a:ext cx="11430000" cy="201933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chemeClr val="dk1"/>
              </a:buClr>
              <a:buSzPct val="100000"/>
              <a:buNone/>
            </a:pPr>
            <a:r>
              <a:rPr b="1" lang="en-US"/>
              <a:t>Vocab with Emotional Categories </a:t>
            </a:r>
            <a:endParaRPr/>
          </a:p>
          <a:p>
            <a:pPr indent="0" lvl="0" marL="0" rtl="0" algn="l">
              <a:lnSpc>
                <a:spcPct val="100000"/>
              </a:lnSpc>
              <a:spcBef>
                <a:spcPts val="600"/>
              </a:spcBef>
              <a:spcAft>
                <a:spcPts val="0"/>
              </a:spcAft>
              <a:buClr>
                <a:schemeClr val="dk1"/>
              </a:buClr>
              <a:buSzPct val="100000"/>
              <a:buNone/>
            </a:pPr>
            <a:r>
              <a:rPr lang="en-US"/>
              <a:t>This dataset was mostly used as a benchmark and may be inconsequential to model results. It must be pointed out however that the dataset is also not evenly distributed, uneven distribution is highly biased against “sad” and “disgust”. </a:t>
            </a:r>
            <a:endParaRPr/>
          </a:p>
        </p:txBody>
      </p:sp>
      <p:sp>
        <p:nvSpPr>
          <p:cNvPr id="201" name="Google Shape;201;p10"/>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Data Review – Kaggle Emotions from Vocabulary  </a:t>
            </a:r>
            <a:endParaRPr/>
          </a:p>
        </p:txBody>
      </p:sp>
      <p:pic>
        <p:nvPicPr>
          <p:cNvPr id="202" name="Google Shape;202;p10"/>
          <p:cNvPicPr preferRelativeResize="0"/>
          <p:nvPr/>
        </p:nvPicPr>
        <p:blipFill rotWithShape="1">
          <a:blip r:embed="rId3">
            <a:alphaModFix/>
          </a:blip>
          <a:srcRect b="0" l="0" r="0" t="0"/>
          <a:stretch/>
        </p:blipFill>
        <p:spPr>
          <a:xfrm>
            <a:off x="311825" y="3302077"/>
            <a:ext cx="3949667" cy="2733542"/>
          </a:xfrm>
          <a:prstGeom prst="rect">
            <a:avLst/>
          </a:prstGeom>
          <a:noFill/>
          <a:ln>
            <a:noFill/>
          </a:ln>
        </p:spPr>
      </p:pic>
      <p:sp>
        <p:nvSpPr>
          <p:cNvPr id="203" name="Google Shape;203;p10"/>
          <p:cNvSpPr/>
          <p:nvPr/>
        </p:nvSpPr>
        <p:spPr>
          <a:xfrm>
            <a:off x="0" y="6102881"/>
            <a:ext cx="4344439" cy="313034"/>
          </a:xfrm>
          <a:prstGeom prst="rect">
            <a:avLst/>
          </a:prstGeom>
          <a:noFill/>
          <a:ln>
            <a:noFill/>
          </a:ln>
        </p:spPr>
        <p:txBody>
          <a:bodyPr anchorCtr="0" anchor="t" bIns="45700" lIns="91425" spcFirstLastPara="1" rIns="91425" wrap="square" tIns="45700">
            <a:spAutoFit/>
          </a:bodyPr>
          <a:lstStyle/>
          <a:p>
            <a:pPr indent="0" lvl="1" marL="228600" marR="0" rtl="0" algn="l">
              <a:lnSpc>
                <a:spcPct val="13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https://www.kaggle.com/iwilldoit/emotions-sensor-data-set</a:t>
            </a:r>
            <a:endParaRPr/>
          </a:p>
        </p:txBody>
      </p:sp>
      <p:sp>
        <p:nvSpPr>
          <p:cNvPr id="204" name="Google Shape;204;p10"/>
          <p:cNvSpPr txBox="1"/>
          <p:nvPr/>
        </p:nvSpPr>
        <p:spPr>
          <a:xfrm>
            <a:off x="4935717" y="3331103"/>
            <a:ext cx="5405487" cy="2019330"/>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lnSpc>
                <a:spcPct val="100000"/>
              </a:lnSpc>
              <a:spcBef>
                <a:spcPts val="0"/>
              </a:spcBef>
              <a:spcAft>
                <a:spcPts val="0"/>
              </a:spcAft>
              <a:buClr>
                <a:schemeClr val="dk1"/>
              </a:buClr>
              <a:buSzPct val="100000"/>
              <a:buFont typeface="Arial"/>
              <a:buNone/>
            </a:pPr>
            <a:r>
              <a:rPr b="0" lang="en-US" sz="2800">
                <a:solidFill>
                  <a:schemeClr val="dk1"/>
                </a:solidFill>
                <a:latin typeface="Calibri"/>
                <a:ea typeface="Calibri"/>
                <a:cs typeface="Calibri"/>
                <a:sym typeface="Calibri"/>
              </a:rPr>
              <a:t>During model development, several attempts at minimizing the bias were undertaken, with similar model performance. </a:t>
            </a:r>
            <a:endParaRPr/>
          </a:p>
          <a:p>
            <a:pPr indent="0" lvl="0" marL="0" marR="0" rtl="0" algn="l">
              <a:lnSpc>
                <a:spcPct val="100000"/>
              </a:lnSpc>
              <a:spcBef>
                <a:spcPts val="600"/>
              </a:spcBef>
              <a:spcAft>
                <a:spcPts val="0"/>
              </a:spcAft>
              <a:buClr>
                <a:schemeClr val="dk1"/>
              </a:buClr>
              <a:buSzPct val="100000"/>
              <a:buFont typeface="Arial"/>
              <a:buNone/>
            </a:pPr>
            <a:r>
              <a:t/>
            </a:r>
            <a:endParaRPr b="0" sz="2800">
              <a:solidFill>
                <a:schemeClr val="dk1"/>
              </a:solidFill>
              <a:latin typeface="Calibri"/>
              <a:ea typeface="Calibri"/>
              <a:cs typeface="Calibri"/>
              <a:sym typeface="Calibri"/>
            </a:endParaRPr>
          </a:p>
          <a:p>
            <a:pPr indent="-514350" lvl="0" marL="514350" marR="0" rtl="0" algn="l">
              <a:lnSpc>
                <a:spcPct val="100000"/>
              </a:lnSpc>
              <a:spcBef>
                <a:spcPts val="600"/>
              </a:spcBef>
              <a:spcAft>
                <a:spcPts val="0"/>
              </a:spcAft>
              <a:buClr>
                <a:schemeClr val="dk1"/>
              </a:buClr>
              <a:buSzPct val="100000"/>
              <a:buFont typeface="Arial"/>
              <a:buAutoNum type="arabicPeriod"/>
            </a:pPr>
            <a:r>
              <a:rPr b="0" lang="en-US" sz="2800">
                <a:solidFill>
                  <a:schemeClr val="dk1"/>
                </a:solidFill>
                <a:latin typeface="Calibri"/>
                <a:ea typeface="Calibri"/>
                <a:cs typeface="Calibri"/>
                <a:sym typeface="Calibri"/>
              </a:rPr>
              <a:t>Sample with replacements. </a:t>
            </a:r>
            <a:endParaRPr/>
          </a:p>
          <a:p>
            <a:pPr indent="-514350" lvl="0" marL="514350" marR="0" rtl="0" algn="l">
              <a:lnSpc>
                <a:spcPct val="100000"/>
              </a:lnSpc>
              <a:spcBef>
                <a:spcPts val="600"/>
              </a:spcBef>
              <a:spcAft>
                <a:spcPts val="0"/>
              </a:spcAft>
              <a:buClr>
                <a:schemeClr val="dk1"/>
              </a:buClr>
              <a:buSzPct val="100000"/>
              <a:buFont typeface="Arial"/>
              <a:buAutoNum type="arabicPeriod"/>
            </a:pPr>
            <a:r>
              <a:rPr b="0" lang="en-US" sz="2800">
                <a:solidFill>
                  <a:schemeClr val="dk1"/>
                </a:solidFill>
                <a:latin typeface="Calibri"/>
                <a:ea typeface="Calibri"/>
                <a:cs typeface="Calibri"/>
                <a:sym typeface="Calibri"/>
              </a:rPr>
              <a:t>Shrink data to the most under-represented fields.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idx="1" type="body"/>
          </p:nvPr>
        </p:nvSpPr>
        <p:spPr>
          <a:xfrm>
            <a:off x="733425" y="2525810"/>
            <a:ext cx="5362575" cy="2451543"/>
          </a:xfrm>
          <a:prstGeom prst="rect">
            <a:avLst/>
          </a:prstGeom>
          <a:noFill/>
          <a:ln>
            <a:noFill/>
          </a:ln>
        </p:spPr>
        <p:txBody>
          <a:bodyPr anchorCtr="0" anchor="t" bIns="45700" lIns="91425" spcFirstLastPara="1" rIns="91425" wrap="square" tIns="45700">
            <a:normAutofit/>
          </a:bodyPr>
          <a:lstStyle/>
          <a:p>
            <a:pPr indent="0" lvl="1" marL="228600" rtl="0" algn="l">
              <a:lnSpc>
                <a:spcPct val="130000"/>
              </a:lnSpc>
              <a:spcBef>
                <a:spcPts val="0"/>
              </a:spcBef>
              <a:spcAft>
                <a:spcPts val="0"/>
              </a:spcAft>
              <a:buClr>
                <a:schemeClr val="dk1"/>
              </a:buClr>
              <a:buSzPts val="2400"/>
              <a:buNone/>
            </a:pPr>
            <a:r>
              <a:rPr b="1" lang="en-US"/>
              <a:t>Best performing model:</a:t>
            </a:r>
            <a:endParaRPr/>
          </a:p>
          <a:p>
            <a:pPr indent="0" lvl="1" marL="228600" rtl="0" algn="l">
              <a:lnSpc>
                <a:spcPct val="130000"/>
              </a:lnSpc>
              <a:spcBef>
                <a:spcPts val="600"/>
              </a:spcBef>
              <a:spcAft>
                <a:spcPts val="0"/>
              </a:spcAft>
              <a:buClr>
                <a:schemeClr val="dk1"/>
              </a:buClr>
              <a:buSzPts val="2400"/>
              <a:buNone/>
            </a:pPr>
            <a:r>
              <a:rPr lang="en-US"/>
              <a:t>At the first glance the model seems to train and validate very well. A closer look revealed high bias. </a:t>
            </a:r>
            <a:endParaRPr/>
          </a:p>
          <a:p>
            <a:pPr indent="0" lvl="1" marL="228600" rtl="0" algn="l">
              <a:lnSpc>
                <a:spcPct val="130000"/>
              </a:lnSpc>
              <a:spcBef>
                <a:spcPts val="600"/>
              </a:spcBef>
              <a:spcAft>
                <a:spcPts val="0"/>
              </a:spcAft>
              <a:buClr>
                <a:schemeClr val="dk1"/>
              </a:buClr>
              <a:buSzPts val="2400"/>
              <a:buNone/>
            </a:pPr>
            <a:r>
              <a:t/>
            </a:r>
            <a:endParaRPr b="1"/>
          </a:p>
        </p:txBody>
      </p:sp>
      <p:sp>
        <p:nvSpPr>
          <p:cNvPr id="210" name="Google Shape;210;p11"/>
          <p:cNvSpPr txBox="1"/>
          <p:nvPr>
            <p:ph type="title"/>
          </p:nvPr>
        </p:nvSpPr>
        <p:spPr>
          <a:xfrm>
            <a:off x="381000" y="200722"/>
            <a:ext cx="10026192"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Model Review – best performing CNN</a:t>
            </a:r>
            <a:endParaRPr/>
          </a:p>
        </p:txBody>
      </p:sp>
      <p:pic>
        <p:nvPicPr>
          <p:cNvPr id="211" name="Google Shape;211;p11"/>
          <p:cNvPicPr preferRelativeResize="0"/>
          <p:nvPr/>
        </p:nvPicPr>
        <p:blipFill rotWithShape="1">
          <a:blip r:embed="rId3">
            <a:alphaModFix/>
          </a:blip>
          <a:srcRect b="0" l="0" r="0" t="0"/>
          <a:stretch/>
        </p:blipFill>
        <p:spPr>
          <a:xfrm>
            <a:off x="6759018" y="1306993"/>
            <a:ext cx="4057993" cy="53502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idx="1" type="body"/>
          </p:nvPr>
        </p:nvSpPr>
        <p:spPr>
          <a:xfrm>
            <a:off x="381001" y="1215485"/>
            <a:ext cx="4568072" cy="2392432"/>
          </a:xfrm>
          <a:prstGeom prst="rect">
            <a:avLst/>
          </a:prstGeom>
          <a:noFill/>
          <a:ln>
            <a:noFill/>
          </a:ln>
        </p:spPr>
        <p:txBody>
          <a:bodyPr anchorCtr="0" anchor="t" bIns="45700" lIns="91425" spcFirstLastPara="1" rIns="91425" wrap="square" tIns="45700">
            <a:normAutofit/>
          </a:bodyPr>
          <a:lstStyle/>
          <a:p>
            <a:pPr indent="0" lvl="1" marL="228600" rtl="0" algn="l">
              <a:lnSpc>
                <a:spcPct val="130000"/>
              </a:lnSpc>
              <a:spcBef>
                <a:spcPts val="0"/>
              </a:spcBef>
              <a:spcAft>
                <a:spcPts val="0"/>
              </a:spcAft>
              <a:buClr>
                <a:schemeClr val="dk1"/>
              </a:buClr>
              <a:buSzPts val="2400"/>
              <a:buNone/>
            </a:pPr>
            <a:r>
              <a:rPr b="1" lang="en-US"/>
              <a:t>Benchmark: </a:t>
            </a:r>
            <a:endParaRPr/>
          </a:p>
          <a:p>
            <a:pPr indent="0" lvl="1" marL="228600" rtl="0" algn="l">
              <a:lnSpc>
                <a:spcPct val="130000"/>
              </a:lnSpc>
              <a:spcBef>
                <a:spcPts val="600"/>
              </a:spcBef>
              <a:spcAft>
                <a:spcPts val="0"/>
              </a:spcAft>
              <a:buClr>
                <a:schemeClr val="dk1"/>
              </a:buClr>
              <a:buSzPts val="2400"/>
              <a:buNone/>
            </a:pPr>
            <a:r>
              <a:rPr lang="en-US"/>
              <a:t>Distribution of sentiment frequency for the training and testing dataset. </a:t>
            </a:r>
            <a:endParaRPr/>
          </a:p>
          <a:p>
            <a:pPr indent="0" lvl="1" marL="228600" rtl="0" algn="l">
              <a:lnSpc>
                <a:spcPct val="130000"/>
              </a:lnSpc>
              <a:spcBef>
                <a:spcPts val="600"/>
              </a:spcBef>
              <a:spcAft>
                <a:spcPts val="0"/>
              </a:spcAft>
              <a:buClr>
                <a:schemeClr val="dk1"/>
              </a:buClr>
              <a:buSzPts val="2400"/>
              <a:buNone/>
            </a:pPr>
            <a:r>
              <a:t/>
            </a:r>
            <a:endParaRPr b="1"/>
          </a:p>
          <a:p>
            <a:pPr indent="0" lvl="1" marL="228600" rtl="0" algn="l">
              <a:lnSpc>
                <a:spcPct val="130000"/>
              </a:lnSpc>
              <a:spcBef>
                <a:spcPts val="600"/>
              </a:spcBef>
              <a:spcAft>
                <a:spcPts val="0"/>
              </a:spcAft>
              <a:buClr>
                <a:schemeClr val="dk1"/>
              </a:buClr>
              <a:buSzPts val="2400"/>
              <a:buNone/>
            </a:pPr>
            <a:r>
              <a:t/>
            </a:r>
            <a:endParaRPr b="1"/>
          </a:p>
        </p:txBody>
      </p:sp>
      <p:sp>
        <p:nvSpPr>
          <p:cNvPr id="217" name="Google Shape;217;p12"/>
          <p:cNvSpPr txBox="1"/>
          <p:nvPr>
            <p:ph type="title"/>
          </p:nvPr>
        </p:nvSpPr>
        <p:spPr>
          <a:xfrm>
            <a:off x="380999" y="200722"/>
            <a:ext cx="10789763"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Model Review - Convolutional Neural Net (CNN)  </a:t>
            </a:r>
            <a:endParaRPr/>
          </a:p>
        </p:txBody>
      </p:sp>
      <p:pic>
        <p:nvPicPr>
          <p:cNvPr id="218" name="Google Shape;218;p12"/>
          <p:cNvPicPr preferRelativeResize="0"/>
          <p:nvPr/>
        </p:nvPicPr>
        <p:blipFill rotWithShape="1">
          <a:blip r:embed="rId3">
            <a:alphaModFix/>
          </a:blip>
          <a:srcRect b="0" l="0" r="0" t="0"/>
          <a:stretch/>
        </p:blipFill>
        <p:spPr>
          <a:xfrm>
            <a:off x="5095436" y="1335125"/>
            <a:ext cx="6424119" cy="2392431"/>
          </a:xfrm>
          <a:prstGeom prst="rect">
            <a:avLst/>
          </a:prstGeom>
          <a:noFill/>
          <a:ln>
            <a:noFill/>
          </a:ln>
        </p:spPr>
      </p:pic>
      <p:pic>
        <p:nvPicPr>
          <p:cNvPr id="219" name="Google Shape;219;p12"/>
          <p:cNvPicPr preferRelativeResize="0"/>
          <p:nvPr/>
        </p:nvPicPr>
        <p:blipFill rotWithShape="1">
          <a:blip r:embed="rId4">
            <a:alphaModFix/>
          </a:blip>
          <a:srcRect b="0" l="0" r="0" t="0"/>
          <a:stretch/>
        </p:blipFill>
        <p:spPr>
          <a:xfrm>
            <a:off x="5316056" y="4354853"/>
            <a:ext cx="6424119" cy="2336043"/>
          </a:xfrm>
          <a:prstGeom prst="rect">
            <a:avLst/>
          </a:prstGeom>
          <a:noFill/>
          <a:ln>
            <a:noFill/>
          </a:ln>
        </p:spPr>
      </p:pic>
      <p:sp>
        <p:nvSpPr>
          <p:cNvPr id="220" name="Google Shape;220;p12"/>
          <p:cNvSpPr txBox="1"/>
          <p:nvPr/>
        </p:nvSpPr>
        <p:spPr>
          <a:xfrm>
            <a:off x="288305" y="4259388"/>
            <a:ext cx="4568072" cy="2392432"/>
          </a:xfrm>
          <a:prstGeom prst="rect">
            <a:avLst/>
          </a:prstGeom>
          <a:noFill/>
          <a:ln>
            <a:noFill/>
          </a:ln>
        </p:spPr>
        <p:txBody>
          <a:bodyPr anchorCtr="0" anchor="t" bIns="45700" lIns="91425" spcFirstLastPara="1" rIns="91425" wrap="square" tIns="45700">
            <a:normAutofit/>
          </a:bodyPr>
          <a:lstStyle/>
          <a:p>
            <a:pPr indent="0" lvl="1" marL="228600" marR="0" rtl="0" algn="l">
              <a:lnSpc>
                <a:spcPct val="13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Model Results: </a:t>
            </a:r>
            <a:endParaRPr/>
          </a:p>
          <a:p>
            <a:pPr indent="0" lvl="1" marL="228600" marR="0" rtl="0" algn="l">
              <a:lnSpc>
                <a:spcPct val="130000"/>
              </a:lnSpc>
              <a:spcBef>
                <a:spcPts val="6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Distribution of how many sentiments were miss-categorized. </a:t>
            </a:r>
            <a:endParaRPr/>
          </a:p>
          <a:p>
            <a:pPr indent="0" lvl="1" marL="228600" marR="0" rtl="0" algn="l">
              <a:lnSpc>
                <a:spcPct val="130000"/>
              </a:lnSpc>
              <a:spcBef>
                <a:spcPts val="6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1" marL="228600" marR="0" rtl="0" algn="l">
              <a:lnSpc>
                <a:spcPct val="130000"/>
              </a:lnSpc>
              <a:spcBef>
                <a:spcPts val="6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idx="1" type="body"/>
          </p:nvPr>
        </p:nvSpPr>
        <p:spPr>
          <a:xfrm>
            <a:off x="381000" y="1215484"/>
            <a:ext cx="11138555" cy="4596355"/>
          </a:xfrm>
          <a:prstGeom prst="rect">
            <a:avLst/>
          </a:prstGeom>
          <a:noFill/>
          <a:ln>
            <a:noFill/>
          </a:ln>
        </p:spPr>
        <p:txBody>
          <a:bodyPr anchorCtr="0" anchor="t" bIns="45700" lIns="91425" spcFirstLastPara="1" rIns="91425" wrap="square" tIns="45700">
            <a:normAutofit/>
          </a:bodyPr>
          <a:lstStyle/>
          <a:p>
            <a:pPr indent="0" lvl="1" marL="228600" rtl="0" algn="l">
              <a:lnSpc>
                <a:spcPct val="130000"/>
              </a:lnSpc>
              <a:spcBef>
                <a:spcPts val="0"/>
              </a:spcBef>
              <a:spcAft>
                <a:spcPts val="0"/>
              </a:spcAft>
              <a:buClr>
                <a:schemeClr val="dk1"/>
              </a:buClr>
              <a:buSzPts val="2400"/>
              <a:buNone/>
            </a:pPr>
            <a:r>
              <a:rPr b="1" lang="en-US"/>
              <a:t>Configuration B Performance a deeper look: </a:t>
            </a:r>
            <a:endParaRPr/>
          </a:p>
          <a:p>
            <a:pPr indent="0" lvl="1" marL="228600" rtl="0" algn="l">
              <a:lnSpc>
                <a:spcPct val="130000"/>
              </a:lnSpc>
              <a:spcBef>
                <a:spcPts val="600"/>
              </a:spcBef>
              <a:spcAft>
                <a:spcPts val="0"/>
              </a:spcAft>
              <a:buClr>
                <a:schemeClr val="dk1"/>
              </a:buClr>
              <a:buSzPts val="2400"/>
              <a:buNone/>
            </a:pPr>
            <a:r>
              <a:t/>
            </a:r>
            <a:endParaRPr b="1"/>
          </a:p>
          <a:p>
            <a:pPr indent="0" lvl="1" marL="228600" rtl="0" algn="l">
              <a:lnSpc>
                <a:spcPct val="130000"/>
              </a:lnSpc>
              <a:spcBef>
                <a:spcPts val="600"/>
              </a:spcBef>
              <a:spcAft>
                <a:spcPts val="0"/>
              </a:spcAft>
              <a:buClr>
                <a:schemeClr val="dk1"/>
              </a:buClr>
              <a:buSzPts val="2400"/>
              <a:buNone/>
            </a:pPr>
            <a:r>
              <a:t/>
            </a:r>
            <a:endParaRPr b="1"/>
          </a:p>
        </p:txBody>
      </p:sp>
      <p:sp>
        <p:nvSpPr>
          <p:cNvPr id="226" name="Google Shape;226;p13"/>
          <p:cNvSpPr txBox="1"/>
          <p:nvPr>
            <p:ph type="title"/>
          </p:nvPr>
        </p:nvSpPr>
        <p:spPr>
          <a:xfrm>
            <a:off x="380999" y="200722"/>
            <a:ext cx="10818043"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Model Review - Convolutional Neural Net (CNN)  </a:t>
            </a:r>
            <a:endParaRPr/>
          </a:p>
        </p:txBody>
      </p:sp>
      <p:pic>
        <p:nvPicPr>
          <p:cNvPr id="227" name="Google Shape;227;p13"/>
          <p:cNvPicPr preferRelativeResize="0"/>
          <p:nvPr/>
        </p:nvPicPr>
        <p:blipFill rotWithShape="1">
          <a:blip r:embed="rId3">
            <a:alphaModFix/>
          </a:blip>
          <a:srcRect b="0" l="0" r="0" t="0"/>
          <a:stretch/>
        </p:blipFill>
        <p:spPr>
          <a:xfrm>
            <a:off x="1448685" y="2205872"/>
            <a:ext cx="3914767" cy="2043198"/>
          </a:xfrm>
          <a:prstGeom prst="rect">
            <a:avLst/>
          </a:prstGeom>
          <a:noFill/>
          <a:ln>
            <a:noFill/>
          </a:ln>
        </p:spPr>
      </p:pic>
      <p:pic>
        <p:nvPicPr>
          <p:cNvPr id="228" name="Google Shape;228;p13"/>
          <p:cNvPicPr preferRelativeResize="0"/>
          <p:nvPr/>
        </p:nvPicPr>
        <p:blipFill rotWithShape="1">
          <a:blip r:embed="rId4">
            <a:alphaModFix/>
          </a:blip>
          <a:srcRect b="0" l="0" r="0" t="0"/>
          <a:stretch/>
        </p:blipFill>
        <p:spPr>
          <a:xfrm>
            <a:off x="6828550" y="955033"/>
            <a:ext cx="5363450" cy="4871736"/>
          </a:xfrm>
          <a:prstGeom prst="rect">
            <a:avLst/>
          </a:prstGeom>
          <a:noFill/>
          <a:ln>
            <a:noFill/>
          </a:ln>
        </p:spPr>
      </p:pic>
      <p:pic>
        <p:nvPicPr>
          <p:cNvPr id="229" name="Google Shape;229;p13"/>
          <p:cNvPicPr preferRelativeResize="0"/>
          <p:nvPr/>
        </p:nvPicPr>
        <p:blipFill rotWithShape="1">
          <a:blip r:embed="rId5">
            <a:alphaModFix/>
          </a:blip>
          <a:srcRect b="0" l="0" r="0" t="0"/>
          <a:stretch/>
        </p:blipFill>
        <p:spPr>
          <a:xfrm>
            <a:off x="312066" y="4773896"/>
            <a:ext cx="4762500" cy="1733550"/>
          </a:xfrm>
          <a:prstGeom prst="rect">
            <a:avLst/>
          </a:prstGeom>
          <a:noFill/>
          <a:ln>
            <a:noFill/>
          </a:ln>
        </p:spPr>
      </p:pic>
      <p:sp>
        <p:nvSpPr>
          <p:cNvPr id="230" name="Google Shape;230;p13"/>
          <p:cNvSpPr txBox="1"/>
          <p:nvPr/>
        </p:nvSpPr>
        <p:spPr>
          <a:xfrm>
            <a:off x="5074566" y="5030118"/>
            <a:ext cx="254120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many selected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items are relevant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the relevant items,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How many were selected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idx="1" type="body"/>
          </p:nvPr>
        </p:nvSpPr>
        <p:spPr>
          <a:xfrm>
            <a:off x="437167" y="1031384"/>
            <a:ext cx="11468493" cy="220514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None/>
            </a:pPr>
            <a:r>
              <a:rPr lang="en-US"/>
              <a:t>Dataset Challenges</a:t>
            </a:r>
            <a:endParaRPr/>
          </a:p>
          <a:p>
            <a:pPr indent="-457200" lvl="1" marL="685800" rtl="0" algn="l">
              <a:lnSpc>
                <a:spcPct val="130000"/>
              </a:lnSpc>
              <a:spcBef>
                <a:spcPts val="600"/>
              </a:spcBef>
              <a:spcAft>
                <a:spcPts val="0"/>
              </a:spcAft>
              <a:buClr>
                <a:schemeClr val="dk1"/>
              </a:buClr>
              <a:buSzPts val="1500"/>
              <a:buFont typeface="Courier New"/>
              <a:buChar char="o"/>
            </a:pPr>
            <a:r>
              <a:rPr lang="en-US" sz="1500"/>
              <a:t>Derived sentiments used a vector distance calculation between each tweet vector and a predefined vocabulary with sentimental labels. Tweet vector distance was then used to assign a label to each tweet as another benchmark measure. </a:t>
            </a:r>
            <a:endParaRPr/>
          </a:p>
          <a:p>
            <a:pPr indent="-457200" lvl="1" marL="685800" rtl="0" algn="l">
              <a:lnSpc>
                <a:spcPct val="130000"/>
              </a:lnSpc>
              <a:spcBef>
                <a:spcPts val="600"/>
              </a:spcBef>
              <a:spcAft>
                <a:spcPts val="0"/>
              </a:spcAft>
              <a:buClr>
                <a:schemeClr val="dk1"/>
              </a:buClr>
              <a:buSzPts val="1500"/>
              <a:buFont typeface="Courier New"/>
              <a:buChar char="o"/>
            </a:pPr>
            <a:r>
              <a:rPr lang="en-US" sz="1500"/>
              <a:t>Spacy sentiment prediction can be interpreted as -1 negative 0 neutral and 1 as positive. </a:t>
            </a:r>
            <a:endParaRPr/>
          </a:p>
          <a:p>
            <a:pPr indent="-457200" lvl="1" marL="685800" rtl="0" algn="l">
              <a:lnSpc>
                <a:spcPct val="130000"/>
              </a:lnSpc>
              <a:spcBef>
                <a:spcPts val="600"/>
              </a:spcBef>
              <a:spcAft>
                <a:spcPts val="0"/>
              </a:spcAft>
              <a:buClr>
                <a:schemeClr val="dk1"/>
              </a:buClr>
              <a:buSzPts val="1500"/>
              <a:buFont typeface="Courier New"/>
              <a:buChar char="o"/>
            </a:pPr>
            <a:r>
              <a:rPr lang="en-US" sz="1500"/>
              <a:t>CNN model predicted labels can then be compared to both Spacy, vector derived sentiments, and heuristically to the actual text. </a:t>
            </a:r>
            <a:endParaRPr/>
          </a:p>
        </p:txBody>
      </p:sp>
      <p:sp>
        <p:nvSpPr>
          <p:cNvPr id="236" name="Google Shape;236;p14"/>
          <p:cNvSpPr txBox="1"/>
          <p:nvPr>
            <p:ph type="title"/>
          </p:nvPr>
        </p:nvSpPr>
        <p:spPr>
          <a:xfrm>
            <a:off x="380999" y="200722"/>
            <a:ext cx="11468493" cy="10147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7934B"/>
              </a:buClr>
              <a:buSzPct val="100000"/>
              <a:buFont typeface="Roboto"/>
              <a:buNone/>
            </a:pPr>
            <a:r>
              <a:rPr lang="en-US"/>
              <a:t>Model Review- Heuristic Comparison: Results to Benchmarks  </a:t>
            </a:r>
            <a:endParaRPr/>
          </a:p>
        </p:txBody>
      </p:sp>
      <p:pic>
        <p:nvPicPr>
          <p:cNvPr id="237" name="Google Shape;237;p14"/>
          <p:cNvPicPr preferRelativeResize="0"/>
          <p:nvPr/>
        </p:nvPicPr>
        <p:blipFill rotWithShape="1">
          <a:blip r:embed="rId3">
            <a:alphaModFix/>
          </a:blip>
          <a:srcRect b="0" l="0" r="0" t="0"/>
          <a:stretch/>
        </p:blipFill>
        <p:spPr>
          <a:xfrm>
            <a:off x="0" y="3621469"/>
            <a:ext cx="12192000" cy="24082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Q &amp; A</a:t>
            </a:r>
            <a:endParaRPr/>
          </a:p>
        </p:txBody>
      </p:sp>
      <p:sp>
        <p:nvSpPr>
          <p:cNvPr id="243" name="Google Shape;243;p15"/>
          <p:cNvSpPr txBox="1"/>
          <p:nvPr>
            <p:ph idx="1" type="body"/>
          </p:nvPr>
        </p:nvSpPr>
        <p:spPr>
          <a:xfrm>
            <a:off x="379048" y="1215483"/>
            <a:ext cx="11658981" cy="496148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Clr>
                <a:schemeClr val="dk1"/>
              </a:buClr>
              <a:buSzPct val="100000"/>
              <a:buNone/>
            </a:pPr>
            <a:r>
              <a:rPr b="1" lang="en-US"/>
              <a:t>What data biases have you discovered?</a:t>
            </a:r>
            <a:endParaRPr/>
          </a:p>
          <a:p>
            <a:pPr indent="0" lvl="0" marL="0" rtl="0" algn="l">
              <a:lnSpc>
                <a:spcPct val="100000"/>
              </a:lnSpc>
              <a:spcBef>
                <a:spcPts val="600"/>
              </a:spcBef>
              <a:spcAft>
                <a:spcPts val="0"/>
              </a:spcAft>
              <a:buClr>
                <a:schemeClr val="dk1"/>
              </a:buClr>
              <a:buSzPct val="100000"/>
              <a:buNone/>
            </a:pPr>
            <a:r>
              <a:t/>
            </a:r>
            <a:endParaRPr b="1"/>
          </a:p>
          <a:p>
            <a:pPr indent="0" lvl="0" marL="0" rtl="0" algn="l">
              <a:lnSpc>
                <a:spcPct val="100000"/>
              </a:lnSpc>
              <a:spcBef>
                <a:spcPts val="600"/>
              </a:spcBef>
              <a:spcAft>
                <a:spcPts val="0"/>
              </a:spcAft>
              <a:buClr>
                <a:schemeClr val="dk1"/>
              </a:buClr>
              <a:buSzPct val="100000"/>
              <a:buNone/>
            </a:pPr>
            <a:r>
              <a:rPr lang="en-US"/>
              <a:t>Data is highly skewed in distribution which results in model prediction bias. The bias is so strong that the model never predict the sentiment “surprise” . </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b="1" lang="en-US"/>
              <a:t>What are the appropriate metrics to assess the capability's output? What would be tolerable in the actual operation of the Gradient system?</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Sentimental analysis is a tricky thing no nail down. The best metrics are heuristic, or whether a human agrees with model predictions. Pre-labeled datasets are a powerful tool to test the model also because it can identify bias and skew in predictions. </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b="1" lang="en-US"/>
              <a:t>How may introducing an accountable human to the Gradient CONOPS produce cognitive biases and/or confirmation bias?</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Since at least part of the model performance evaluation is heuristic, a single practitioner may have significant sway in whether the model perform as “expected”. To minimize human judgement bias, multiple people can validate model classification. </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b="1" lang="en-US"/>
              <a:t>How should undesired bias and potential impacts of the bias be communicated to a Gradient user and administrator who interact with the technology and output data?</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At the user interface level, a bias index (or “sureness” index) can be simulated with color transparency. If a result is heavily biased, the transparency of the visual object can be increased.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Q &amp; A</a:t>
            </a:r>
            <a:endParaRPr/>
          </a:p>
        </p:txBody>
      </p:sp>
      <p:sp>
        <p:nvSpPr>
          <p:cNvPr id="249" name="Google Shape;249;p16"/>
          <p:cNvSpPr txBox="1"/>
          <p:nvPr>
            <p:ph idx="1" type="body"/>
          </p:nvPr>
        </p:nvSpPr>
        <p:spPr>
          <a:xfrm>
            <a:off x="379048" y="1215483"/>
            <a:ext cx="11658981" cy="496148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Clr>
                <a:schemeClr val="dk1"/>
              </a:buClr>
              <a:buSzPct val="100000"/>
              <a:buNone/>
            </a:pPr>
            <a:r>
              <a:rPr b="1" lang="en-US"/>
              <a:t>If analyses rely on third-party technology, software, or data product, what additional risks may be associated with that third party's assumptions, motives, or methodologies?</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Indeed, much of the analysis is heavily reliant on datasets that were labeled by third parties. Even the benchmarks use third party libraries. The main concern is the lack of transparency and clear documentation of methods. I found several NLTK lemmantizers and stemmers that yield slightly different results. The subtle differences in different NLTK packages were not heavily studied for this model, but the differences were evident. </a:t>
            </a:r>
            <a:endParaRPr/>
          </a:p>
          <a:p>
            <a:pPr indent="0" lvl="0" marL="0" rtl="0" algn="l">
              <a:lnSpc>
                <a:spcPct val="100000"/>
              </a:lnSpc>
              <a:spcBef>
                <a:spcPts val="600"/>
              </a:spcBef>
              <a:spcAft>
                <a:spcPts val="0"/>
              </a:spcAft>
              <a:buClr>
                <a:schemeClr val="dk1"/>
              </a:buClr>
              <a:buSzPct val="100000"/>
              <a:buNone/>
            </a:pPr>
            <a:r>
              <a:t/>
            </a:r>
            <a:endParaRPr b="1"/>
          </a:p>
          <a:p>
            <a:pPr indent="0" lvl="0" marL="0" rtl="0" algn="l">
              <a:lnSpc>
                <a:spcPct val="100000"/>
              </a:lnSpc>
              <a:spcBef>
                <a:spcPts val="600"/>
              </a:spcBef>
              <a:spcAft>
                <a:spcPts val="0"/>
              </a:spcAft>
              <a:buClr>
                <a:schemeClr val="dk1"/>
              </a:buClr>
              <a:buSzPct val="100000"/>
              <a:buNone/>
            </a:pPr>
            <a:r>
              <a:rPr b="1" lang="en-US"/>
              <a:t>Given the purpose of the AI, what level of explain-ability or interpretability should be required for how the AI made its determination? For third-party dependencies, how can you ensure a level of explain-ability or interpretability?</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Neural Network models are notoriously hard to explain, however they can perform well in natural language processing. TensorFlow library made it very easy to access all model weights and parameters for each layer. An embedding layer was also added to the model to improve performance, however it degrade explain-ability. </a:t>
            </a:r>
            <a:endParaRPr/>
          </a:p>
          <a:p>
            <a:pPr indent="0" lvl="0" marL="0" rtl="0" algn="l">
              <a:lnSpc>
                <a:spcPct val="100000"/>
              </a:lnSpc>
              <a:spcBef>
                <a:spcPts val="600"/>
              </a:spcBef>
              <a:spcAft>
                <a:spcPts val="0"/>
              </a:spcAft>
              <a:buClr>
                <a:schemeClr val="dk1"/>
              </a:buClr>
              <a:buSzPct val="100000"/>
              <a:buNone/>
            </a:pPr>
            <a:r>
              <a:t/>
            </a:r>
            <a:endParaRPr b="1"/>
          </a:p>
          <a:p>
            <a:pPr indent="0" lvl="0" marL="0" rtl="0" algn="l">
              <a:lnSpc>
                <a:spcPct val="100000"/>
              </a:lnSpc>
              <a:spcBef>
                <a:spcPts val="600"/>
              </a:spcBef>
              <a:spcAft>
                <a:spcPts val="0"/>
              </a:spcAft>
              <a:buClr>
                <a:schemeClr val="dk1"/>
              </a:buClr>
              <a:buSzPct val="100000"/>
              <a:buNone/>
            </a:pPr>
            <a:r>
              <a:rPr b="1" lang="en-US"/>
              <a:t>What processes need to be in-place during operation for discovering undesired bias and drawing conclusions?</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The most important process is a flexible and iterative system where it’s easy to test and improve the model with new data. The main challenge at the moment is data availability. Neural networks models perform well with large amount of data, thus this model must contently be updated and retrained with new data.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idx="1" type="body"/>
          </p:nvPr>
        </p:nvSpPr>
        <p:spPr>
          <a:xfrm>
            <a:off x="4411742" y="2199694"/>
            <a:ext cx="7230359" cy="221351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rPr lang="en-US"/>
              <a:t>“AI systems should be designed to augment, complement and empower human cognitive, social and cultural skills.” </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 - IEEE </a:t>
            </a:r>
            <a:r>
              <a:rPr b="1" lang="en-US"/>
              <a:t>Australia’s AI Ethics Principles</a:t>
            </a:r>
            <a:endParaRPr/>
          </a:p>
          <a:p>
            <a:pPr indent="0" lvl="0" marL="0" rtl="0" algn="l">
              <a:lnSpc>
                <a:spcPct val="100000"/>
              </a:lnSpc>
              <a:spcBef>
                <a:spcPts val="6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Index</a:t>
            </a:r>
            <a:endParaRPr/>
          </a:p>
        </p:txBody>
      </p:sp>
      <p:sp>
        <p:nvSpPr>
          <p:cNvPr id="155" name="Google Shape;155;p3"/>
          <p:cNvSpPr txBox="1"/>
          <p:nvPr>
            <p:ph idx="1" type="body"/>
          </p:nvPr>
        </p:nvSpPr>
        <p:spPr>
          <a:xfrm>
            <a:off x="379049" y="1215483"/>
            <a:ext cx="4852828" cy="496148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None/>
            </a:pPr>
            <a:r>
              <a:rPr lang="en-US"/>
              <a:t>1. Introduction   </a:t>
            </a:r>
            <a:endParaRPr/>
          </a:p>
          <a:p>
            <a:pPr indent="0" lvl="0" marL="0" rtl="0" algn="l">
              <a:lnSpc>
                <a:spcPct val="120000"/>
              </a:lnSpc>
              <a:spcBef>
                <a:spcPts val="600"/>
              </a:spcBef>
              <a:spcAft>
                <a:spcPts val="0"/>
              </a:spcAft>
              <a:buClr>
                <a:schemeClr val="dk1"/>
              </a:buClr>
              <a:buSzPts val="2800"/>
              <a:buNone/>
            </a:pPr>
            <a:r>
              <a:rPr lang="en-US"/>
              <a:t>2. Stakeholders  </a:t>
            </a:r>
            <a:endParaRPr/>
          </a:p>
          <a:p>
            <a:pPr indent="0" lvl="0" marL="0" rtl="0" algn="l">
              <a:lnSpc>
                <a:spcPct val="120000"/>
              </a:lnSpc>
              <a:spcBef>
                <a:spcPts val="600"/>
              </a:spcBef>
              <a:spcAft>
                <a:spcPts val="0"/>
              </a:spcAft>
              <a:buClr>
                <a:schemeClr val="dk1"/>
              </a:buClr>
              <a:buSzPts val="2800"/>
              <a:buNone/>
            </a:pPr>
            <a:r>
              <a:rPr lang="en-US"/>
              <a:t>3. Data Review </a:t>
            </a:r>
            <a:endParaRPr/>
          </a:p>
          <a:p>
            <a:pPr indent="0" lvl="0" marL="0" rtl="0" algn="l">
              <a:lnSpc>
                <a:spcPct val="120000"/>
              </a:lnSpc>
              <a:spcBef>
                <a:spcPts val="600"/>
              </a:spcBef>
              <a:spcAft>
                <a:spcPts val="0"/>
              </a:spcAft>
              <a:buClr>
                <a:schemeClr val="dk1"/>
              </a:buClr>
              <a:buSzPts val="2800"/>
              <a:buNone/>
            </a:pPr>
            <a:r>
              <a:rPr lang="en-US"/>
              <a:t>4. Model Review   </a:t>
            </a:r>
            <a:endParaRPr/>
          </a:p>
          <a:p>
            <a:pPr indent="0" lvl="0" marL="0" rtl="0" algn="l">
              <a:lnSpc>
                <a:spcPct val="120000"/>
              </a:lnSpc>
              <a:spcBef>
                <a:spcPts val="600"/>
              </a:spcBef>
              <a:spcAft>
                <a:spcPts val="0"/>
              </a:spcAft>
              <a:buClr>
                <a:schemeClr val="dk1"/>
              </a:buClr>
              <a:buSzPts val="2800"/>
              <a:buNone/>
            </a:pPr>
            <a:r>
              <a:rPr lang="en-US"/>
              <a:t>4. Q&amp;A</a:t>
            </a:r>
            <a:endParaRPr/>
          </a:p>
          <a:p>
            <a:pPr indent="-50800" lvl="0" marL="228600" rtl="0" algn="l">
              <a:lnSpc>
                <a:spcPct val="130000"/>
              </a:lnSpc>
              <a:spcBef>
                <a:spcPts val="600"/>
              </a:spcBef>
              <a:spcAft>
                <a:spcPts val="0"/>
              </a:spcAft>
              <a:buClr>
                <a:schemeClr val="dk1"/>
              </a:buClr>
              <a:buSzPts val="2800"/>
              <a:buFont typeface="Courier New"/>
              <a:buNone/>
            </a:pPr>
            <a:r>
              <a:t/>
            </a:r>
            <a:endParaRPr/>
          </a:p>
          <a:p>
            <a:pPr indent="-50800" lvl="0" marL="228600" rtl="0" algn="l">
              <a:lnSpc>
                <a:spcPct val="100000"/>
              </a:lnSpc>
              <a:spcBef>
                <a:spcPts val="6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Introduction </a:t>
            </a:r>
            <a:endParaRPr/>
          </a:p>
        </p:txBody>
      </p:sp>
      <p:sp>
        <p:nvSpPr>
          <p:cNvPr id="161" name="Google Shape;161;p4"/>
          <p:cNvSpPr txBox="1"/>
          <p:nvPr>
            <p:ph idx="1" type="body"/>
          </p:nvPr>
        </p:nvSpPr>
        <p:spPr>
          <a:xfrm>
            <a:off x="379048" y="1215483"/>
            <a:ext cx="11430000" cy="496148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chemeClr val="dk1"/>
              </a:buClr>
              <a:buSzPct val="100000"/>
              <a:buNone/>
            </a:pPr>
            <a:r>
              <a:rPr lang="en-US"/>
              <a:t>AI Ethics Overarching Principles</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AI ethics is a dynamic filed, a wild west for ethics, where every organization is become aware of the ethical implication of ML technologies. There are few areas of agreement on AI and ML ethics: </a:t>
            </a:r>
            <a:endParaRPr/>
          </a:p>
          <a:p>
            <a:pPr indent="-514350" lvl="0" marL="514350" rtl="0" algn="l">
              <a:lnSpc>
                <a:spcPct val="100000"/>
              </a:lnSpc>
              <a:spcBef>
                <a:spcPts val="600"/>
              </a:spcBef>
              <a:spcAft>
                <a:spcPts val="0"/>
              </a:spcAft>
              <a:buClr>
                <a:schemeClr val="dk1"/>
              </a:buClr>
              <a:buSzPct val="100000"/>
              <a:buAutoNum type="arabicPeriod"/>
            </a:pPr>
            <a:r>
              <a:rPr lang="en-US"/>
              <a:t>Consider the human element and all stakeholders, protect their rights and privacy. </a:t>
            </a:r>
            <a:endParaRPr/>
          </a:p>
          <a:p>
            <a:pPr indent="-514350" lvl="0" marL="514350" rtl="0" algn="l">
              <a:lnSpc>
                <a:spcPct val="100000"/>
              </a:lnSpc>
              <a:spcBef>
                <a:spcPts val="600"/>
              </a:spcBef>
              <a:spcAft>
                <a:spcPts val="0"/>
              </a:spcAft>
              <a:buClr>
                <a:schemeClr val="dk1"/>
              </a:buClr>
              <a:buSzPct val="100000"/>
              <a:buAutoNum type="arabicPeriod"/>
            </a:pPr>
            <a:r>
              <a:rPr lang="en-US"/>
              <a:t>Minimize bias, strive for fairness. </a:t>
            </a:r>
            <a:endParaRPr/>
          </a:p>
          <a:p>
            <a:pPr indent="-514350" lvl="0" marL="514350" rtl="0" algn="l">
              <a:lnSpc>
                <a:spcPct val="100000"/>
              </a:lnSpc>
              <a:spcBef>
                <a:spcPts val="600"/>
              </a:spcBef>
              <a:spcAft>
                <a:spcPts val="0"/>
              </a:spcAft>
              <a:buClr>
                <a:schemeClr val="dk1"/>
              </a:buClr>
              <a:buSzPct val="100000"/>
              <a:buAutoNum type="arabicPeriod"/>
            </a:pPr>
            <a:r>
              <a:rPr lang="en-US"/>
              <a:t>Build systems that are transparent, flexible for improvements, and explainable. </a:t>
            </a:r>
            <a:endParaRPr/>
          </a:p>
          <a:p>
            <a:pPr indent="-514350" lvl="0" marL="514350" rtl="0" algn="l">
              <a:lnSpc>
                <a:spcPct val="100000"/>
              </a:lnSpc>
              <a:spcBef>
                <a:spcPts val="600"/>
              </a:spcBef>
              <a:spcAft>
                <a:spcPts val="0"/>
              </a:spcAft>
              <a:buClr>
                <a:schemeClr val="dk1"/>
              </a:buClr>
              <a:buSzPct val="100000"/>
              <a:buAutoNum type="arabicPeriod"/>
            </a:pPr>
            <a:r>
              <a:rPr lang="en-US"/>
              <a:t>Allow room for debate and conversations but keep  a clear channel of ownership and accountability. </a:t>
            </a:r>
            <a:endParaRPr/>
          </a:p>
          <a:p>
            <a:pPr indent="-349885" lvl="0" marL="514350" rtl="0" algn="l">
              <a:lnSpc>
                <a:spcPct val="100000"/>
              </a:lnSpc>
              <a:spcBef>
                <a:spcPts val="600"/>
              </a:spcBef>
              <a:spcAft>
                <a:spcPts val="0"/>
              </a:spcAft>
              <a:buClr>
                <a:schemeClr val="dk1"/>
              </a:buClr>
              <a:buSzPct val="100000"/>
              <a:buNone/>
            </a:pPr>
            <a:r>
              <a:t/>
            </a:r>
            <a:endParaRPr/>
          </a:p>
          <a:p>
            <a:pPr indent="-349885" lvl="0" marL="514350" rtl="0" algn="l">
              <a:lnSpc>
                <a:spcPct val="100000"/>
              </a:lnSpc>
              <a:spcBef>
                <a:spcPts val="6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idx="1" type="body"/>
          </p:nvPr>
        </p:nvSpPr>
        <p:spPr>
          <a:xfrm>
            <a:off x="4411742" y="2199694"/>
            <a:ext cx="7230359" cy="221351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100000"/>
              <a:buNone/>
            </a:pPr>
            <a:r>
              <a:rPr lang="en-US"/>
              <a:t>“It’s not whether AI systems alone produce questionable ethical outcomes, it’s whether the AI systems are less biased than the current human systems and their known biases.” </a:t>
            </a:r>
            <a:endParaRPr/>
          </a:p>
          <a:p>
            <a:pPr indent="0" lvl="0" marL="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lang="en-US"/>
              <a:t> - </a:t>
            </a:r>
            <a:r>
              <a:rPr b="1" lang="en-US"/>
              <a:t>Australia’s AI Ethics Principles</a:t>
            </a:r>
            <a:endParaRPr/>
          </a:p>
          <a:p>
            <a:pPr indent="0" lvl="0" marL="0" rtl="0" algn="l">
              <a:lnSpc>
                <a:spcPct val="100000"/>
              </a:lnSpc>
              <a:spcBef>
                <a:spcPts val="6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idx="1" type="body"/>
          </p:nvPr>
        </p:nvSpPr>
        <p:spPr>
          <a:xfrm>
            <a:off x="381000" y="1215484"/>
            <a:ext cx="11430000" cy="5373852"/>
          </a:xfrm>
          <a:prstGeom prst="rect">
            <a:avLst/>
          </a:prstGeom>
          <a:noFill/>
          <a:ln>
            <a:noFill/>
          </a:ln>
        </p:spPr>
        <p:txBody>
          <a:bodyPr anchorCtr="0" anchor="t" bIns="45700" lIns="91425" spcFirstLastPara="1" rIns="91425" wrap="square" tIns="45700">
            <a:normAutofit fontScale="70000" lnSpcReduction="20000"/>
          </a:bodyPr>
          <a:lstStyle/>
          <a:p>
            <a:pPr indent="0" lvl="1" marL="457200" rtl="0" algn="l">
              <a:lnSpc>
                <a:spcPct val="120000"/>
              </a:lnSpc>
              <a:spcBef>
                <a:spcPts val="0"/>
              </a:spcBef>
              <a:spcAft>
                <a:spcPts val="0"/>
              </a:spcAft>
              <a:buClr>
                <a:schemeClr val="dk1"/>
              </a:buClr>
              <a:buSzPct val="70000"/>
              <a:buNone/>
            </a:pPr>
            <a:r>
              <a:rPr b="1" baseline="30000" lang="en-US" sz="2600"/>
              <a:t>Twitter</a:t>
            </a:r>
            <a:r>
              <a:rPr baseline="30000" lang="en-US" sz="2600"/>
              <a:t>:</a:t>
            </a:r>
            <a:endParaRPr/>
          </a:p>
          <a:p>
            <a:pPr indent="-457200" lvl="1" marL="914400" rtl="0" algn="l">
              <a:lnSpc>
                <a:spcPct val="120000"/>
              </a:lnSpc>
              <a:spcBef>
                <a:spcPts val="600"/>
              </a:spcBef>
              <a:spcAft>
                <a:spcPts val="0"/>
              </a:spcAft>
              <a:buClr>
                <a:schemeClr val="dk1"/>
              </a:buClr>
              <a:buSzPct val="70000"/>
              <a:buChar char="•"/>
            </a:pPr>
            <a:r>
              <a:rPr baseline="30000" lang="en-US" sz="2900"/>
              <a:t>Twitter the company: Twitter has specific policies that govern how developers use twitter data: </a:t>
            </a:r>
            <a:endParaRPr/>
          </a:p>
          <a:p>
            <a:pPr indent="0" lvl="2" marL="914400" rtl="0" algn="l">
              <a:lnSpc>
                <a:spcPct val="120000"/>
              </a:lnSpc>
              <a:spcBef>
                <a:spcPts val="600"/>
              </a:spcBef>
              <a:spcAft>
                <a:spcPts val="0"/>
              </a:spcAft>
              <a:buClr>
                <a:schemeClr val="dk1"/>
              </a:buClr>
              <a:buSzPct val="70000"/>
              <a:buNone/>
            </a:pPr>
            <a:r>
              <a:rPr baseline="30000" lang="en-US" sz="2200" u="sng">
                <a:solidFill>
                  <a:schemeClr val="hlink"/>
                </a:solidFill>
                <a:hlinkClick r:id="rId3"/>
              </a:rPr>
              <a:t>https://developer.twitter.com/en/developer-terms/agreement-and-policy</a:t>
            </a:r>
            <a:endParaRPr baseline="30000" sz="2200"/>
          </a:p>
          <a:p>
            <a:pPr indent="-457200" lvl="1" marL="914400" rtl="0" algn="l">
              <a:lnSpc>
                <a:spcPct val="120000"/>
              </a:lnSpc>
              <a:spcBef>
                <a:spcPts val="600"/>
              </a:spcBef>
              <a:spcAft>
                <a:spcPts val="0"/>
              </a:spcAft>
              <a:buClr>
                <a:schemeClr val="dk1"/>
              </a:buClr>
              <a:buSzPct val="70000"/>
              <a:buChar char="•"/>
            </a:pPr>
            <a:r>
              <a:rPr baseline="30000" lang="en-US" sz="2900"/>
              <a:t>Twitter users: per twitter policy, twitter users may request to delete their history at any time, and developers are responsible for regularly updating their dataset. </a:t>
            </a:r>
            <a:endParaRPr/>
          </a:p>
          <a:p>
            <a:pPr indent="0" lvl="1" marL="457200" rtl="0" algn="l">
              <a:lnSpc>
                <a:spcPct val="120000"/>
              </a:lnSpc>
              <a:spcBef>
                <a:spcPts val="600"/>
              </a:spcBef>
              <a:spcAft>
                <a:spcPts val="0"/>
              </a:spcAft>
              <a:buClr>
                <a:schemeClr val="dk1"/>
              </a:buClr>
              <a:buSzPct val="70000"/>
              <a:buNone/>
            </a:pPr>
            <a:r>
              <a:rPr baseline="30000" lang="en-US" sz="2600"/>
              <a:t> </a:t>
            </a:r>
            <a:endParaRPr/>
          </a:p>
          <a:p>
            <a:pPr indent="0" lvl="1" marL="457200" rtl="0" algn="l">
              <a:lnSpc>
                <a:spcPct val="120000"/>
              </a:lnSpc>
              <a:spcBef>
                <a:spcPts val="600"/>
              </a:spcBef>
              <a:spcAft>
                <a:spcPts val="0"/>
              </a:spcAft>
              <a:buClr>
                <a:schemeClr val="dk1"/>
              </a:buClr>
              <a:buSzPct val="70000"/>
              <a:buNone/>
            </a:pPr>
            <a:r>
              <a:rPr b="1" baseline="30000" lang="en-US" sz="2600"/>
              <a:t>Data Science Practitioners: </a:t>
            </a:r>
            <a:endParaRPr/>
          </a:p>
          <a:p>
            <a:pPr indent="-457200" lvl="1" marL="914400" rtl="0" algn="l">
              <a:lnSpc>
                <a:spcPct val="120000"/>
              </a:lnSpc>
              <a:spcBef>
                <a:spcPts val="600"/>
              </a:spcBef>
              <a:spcAft>
                <a:spcPts val="0"/>
              </a:spcAft>
              <a:buClr>
                <a:schemeClr val="dk1"/>
              </a:buClr>
              <a:buSzPct val="70000"/>
              <a:buChar char="•"/>
            </a:pPr>
            <a:r>
              <a:rPr baseline="30000" lang="en-US" sz="2900"/>
              <a:t>Student developing the model: In this case, I am responsible for the groundwork of this model. The methods and approaches in developing the model should be transparent, reproducible, clear and flexible to updates. </a:t>
            </a:r>
            <a:endParaRPr/>
          </a:p>
          <a:p>
            <a:pPr indent="-457200" lvl="1" marL="914400" rtl="0" algn="l">
              <a:lnSpc>
                <a:spcPct val="120000"/>
              </a:lnSpc>
              <a:spcBef>
                <a:spcPts val="600"/>
              </a:spcBef>
              <a:spcAft>
                <a:spcPts val="0"/>
              </a:spcAft>
              <a:buClr>
                <a:schemeClr val="dk1"/>
              </a:buClr>
              <a:buSzPct val="70000"/>
              <a:buChar char="•"/>
            </a:pPr>
            <a:r>
              <a:rPr baseline="30000" lang="en-US" sz="2900"/>
              <a:t>Piper Gradient Instructors: the piper team acting as instructors have had a “commentary” session on the project and had influence in the direction of the project, delivered a datasets for model development, communication, and ultimately will own a copy of the project to serve their purpose. </a:t>
            </a:r>
            <a:endParaRPr/>
          </a:p>
          <a:p>
            <a:pPr indent="-457200" lvl="1" marL="914400" rtl="0" algn="l">
              <a:lnSpc>
                <a:spcPct val="120000"/>
              </a:lnSpc>
              <a:spcBef>
                <a:spcPts val="600"/>
              </a:spcBef>
              <a:spcAft>
                <a:spcPts val="0"/>
              </a:spcAft>
              <a:buClr>
                <a:schemeClr val="dk1"/>
              </a:buClr>
              <a:buSzPct val="70000"/>
              <a:buChar char="•"/>
            </a:pPr>
            <a:r>
              <a:rPr baseline="30000" lang="en-US" sz="2900"/>
              <a:t>Piper Gradient Data Scientist that may implement the model in future tools </a:t>
            </a:r>
            <a:endParaRPr/>
          </a:p>
          <a:p>
            <a:pPr indent="0" lvl="1" marL="457200" rtl="0" algn="l">
              <a:lnSpc>
                <a:spcPct val="120000"/>
              </a:lnSpc>
              <a:spcBef>
                <a:spcPts val="600"/>
              </a:spcBef>
              <a:spcAft>
                <a:spcPts val="0"/>
              </a:spcAft>
              <a:buClr>
                <a:schemeClr val="dk1"/>
              </a:buClr>
              <a:buSzPct val="70000"/>
              <a:buNone/>
            </a:pPr>
            <a:r>
              <a:rPr b="1" baseline="30000" lang="en-US" sz="2600"/>
              <a:t>Decision Makers and Product Implementation</a:t>
            </a:r>
            <a:endParaRPr/>
          </a:p>
          <a:p>
            <a:pPr indent="-457200" lvl="1" marL="914400" rtl="0" algn="l">
              <a:lnSpc>
                <a:spcPct val="120000"/>
              </a:lnSpc>
              <a:spcBef>
                <a:spcPts val="600"/>
              </a:spcBef>
              <a:spcAft>
                <a:spcPts val="0"/>
              </a:spcAft>
              <a:buClr>
                <a:schemeClr val="dk1"/>
              </a:buClr>
              <a:buSzPct val="70000"/>
              <a:buChar char="•"/>
            </a:pPr>
            <a:r>
              <a:rPr baseline="30000" lang="en-US" sz="2800"/>
              <a:t>Piper Gradient Team </a:t>
            </a:r>
            <a:endParaRPr/>
          </a:p>
          <a:p>
            <a:pPr indent="-457200" lvl="1" marL="914400" rtl="0" algn="l">
              <a:lnSpc>
                <a:spcPct val="120000"/>
              </a:lnSpc>
              <a:spcBef>
                <a:spcPts val="600"/>
              </a:spcBef>
              <a:spcAft>
                <a:spcPts val="0"/>
              </a:spcAft>
              <a:buClr>
                <a:schemeClr val="dk1"/>
              </a:buClr>
              <a:buSzPct val="70000"/>
              <a:buChar char="•"/>
            </a:pPr>
            <a:r>
              <a:rPr baseline="30000" lang="en-US" sz="3000"/>
              <a:t>Piper Gradient System  </a:t>
            </a:r>
            <a:endParaRPr/>
          </a:p>
          <a:p>
            <a:pPr indent="0" lvl="1" marL="457200" rtl="0" algn="l">
              <a:lnSpc>
                <a:spcPct val="120000"/>
              </a:lnSpc>
              <a:spcBef>
                <a:spcPts val="600"/>
              </a:spcBef>
              <a:spcAft>
                <a:spcPts val="0"/>
              </a:spcAft>
              <a:buClr>
                <a:schemeClr val="dk1"/>
              </a:buClr>
              <a:buSzPct val="70000"/>
              <a:buNone/>
            </a:pPr>
            <a:r>
              <a:rPr b="1" baseline="30000" lang="en-US" sz="3000"/>
              <a:t>Regulators: </a:t>
            </a:r>
            <a:endParaRPr/>
          </a:p>
          <a:p>
            <a:pPr indent="-457200" lvl="1" marL="914400" rtl="0" algn="l">
              <a:lnSpc>
                <a:spcPct val="120000"/>
              </a:lnSpc>
              <a:spcBef>
                <a:spcPts val="600"/>
              </a:spcBef>
              <a:spcAft>
                <a:spcPts val="0"/>
              </a:spcAft>
              <a:buClr>
                <a:schemeClr val="dk1"/>
              </a:buClr>
              <a:buSzPct val="70000"/>
              <a:buChar char="•"/>
            </a:pPr>
            <a:r>
              <a:rPr baseline="30000" lang="en-US" sz="2900"/>
              <a:t>Twitter Legal Team </a:t>
            </a:r>
            <a:endParaRPr/>
          </a:p>
          <a:p>
            <a:pPr indent="-457200" lvl="1" marL="914400" rtl="0" algn="l">
              <a:lnSpc>
                <a:spcPct val="120000"/>
              </a:lnSpc>
              <a:spcBef>
                <a:spcPts val="600"/>
              </a:spcBef>
              <a:spcAft>
                <a:spcPts val="0"/>
              </a:spcAft>
              <a:buClr>
                <a:schemeClr val="dk1"/>
              </a:buClr>
              <a:buSzPct val="70000"/>
              <a:buChar char="•"/>
            </a:pPr>
            <a:r>
              <a:rPr baseline="30000" lang="en-US" sz="2900"/>
              <a:t>GT Ethics and Guidelines for AI</a:t>
            </a:r>
            <a:endParaRPr/>
          </a:p>
          <a:p>
            <a:pPr indent="-457200" lvl="1" marL="914400" rtl="0" algn="l">
              <a:lnSpc>
                <a:spcPct val="120000"/>
              </a:lnSpc>
              <a:spcBef>
                <a:spcPts val="600"/>
              </a:spcBef>
              <a:spcAft>
                <a:spcPts val="0"/>
              </a:spcAft>
              <a:buClr>
                <a:schemeClr val="dk1"/>
              </a:buClr>
              <a:buSzPct val="70000"/>
              <a:buChar char="•"/>
            </a:pPr>
            <a:r>
              <a:rPr baseline="30000" lang="en-US" sz="2900"/>
              <a:t>US Government Privacy Protection Laws </a:t>
            </a:r>
            <a:endParaRPr/>
          </a:p>
          <a:p>
            <a:pPr indent="0" lvl="1" marL="457200" rtl="0" algn="l">
              <a:lnSpc>
                <a:spcPct val="120000"/>
              </a:lnSpc>
              <a:spcBef>
                <a:spcPts val="600"/>
              </a:spcBef>
              <a:spcAft>
                <a:spcPts val="0"/>
              </a:spcAft>
              <a:buClr>
                <a:schemeClr val="dk1"/>
              </a:buClr>
              <a:buSzPct val="70000"/>
              <a:buNone/>
            </a:pPr>
            <a:r>
              <a:t/>
            </a:r>
            <a:endParaRPr baseline="30000" sz="3000"/>
          </a:p>
          <a:p>
            <a:pPr indent="-445897" lvl="2" marL="1428750" rtl="0" algn="l">
              <a:lnSpc>
                <a:spcPct val="120000"/>
              </a:lnSpc>
              <a:spcBef>
                <a:spcPts val="600"/>
              </a:spcBef>
              <a:spcAft>
                <a:spcPts val="0"/>
              </a:spcAft>
              <a:buClr>
                <a:schemeClr val="dk1"/>
              </a:buClr>
              <a:buSzPct val="70000"/>
              <a:buFont typeface="Calibri"/>
              <a:buNone/>
            </a:pPr>
            <a:r>
              <a:t/>
            </a:r>
            <a:endParaRPr baseline="30000" sz="2200"/>
          </a:p>
          <a:p>
            <a:pPr indent="-433451" lvl="1" marL="971550" rtl="0" algn="l">
              <a:lnSpc>
                <a:spcPct val="120000"/>
              </a:lnSpc>
              <a:spcBef>
                <a:spcPts val="600"/>
              </a:spcBef>
              <a:spcAft>
                <a:spcPts val="0"/>
              </a:spcAft>
              <a:buClr>
                <a:schemeClr val="dk1"/>
              </a:buClr>
              <a:buSzPct val="70000"/>
              <a:buFont typeface="Calibri"/>
              <a:buNone/>
            </a:pPr>
            <a:r>
              <a:t/>
            </a:r>
            <a:endParaRPr baseline="30000" sz="2600"/>
          </a:p>
        </p:txBody>
      </p:sp>
      <p:sp>
        <p:nvSpPr>
          <p:cNvPr id="172" name="Google Shape;172;p6"/>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Stakeholders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idx="1" type="body"/>
          </p:nvPr>
        </p:nvSpPr>
        <p:spPr>
          <a:xfrm>
            <a:off x="381000" y="1215484"/>
            <a:ext cx="11430000" cy="512875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None/>
            </a:pPr>
            <a:r>
              <a:rPr b="1" lang="en-US"/>
              <a:t>Twitter</a:t>
            </a:r>
            <a:endParaRPr/>
          </a:p>
          <a:p>
            <a:pPr indent="-457200" lvl="1" marL="685800" rtl="0" algn="l">
              <a:lnSpc>
                <a:spcPct val="100000"/>
              </a:lnSpc>
              <a:spcBef>
                <a:spcPts val="600"/>
              </a:spcBef>
              <a:spcAft>
                <a:spcPts val="0"/>
              </a:spcAft>
              <a:buClr>
                <a:schemeClr val="dk1"/>
              </a:buClr>
              <a:buSzPct val="100000"/>
              <a:buChar char="•"/>
            </a:pPr>
            <a:r>
              <a:rPr lang="en-US"/>
              <a:t>The data was collected using the twitter API by the Piper team and it was filtered around the topic of American Jobs or the Infrastructure Bill. Twitter data was not updated through the course of the project. </a:t>
            </a:r>
            <a:endParaRPr baseline="30000"/>
          </a:p>
          <a:p>
            <a:pPr indent="-350520" lvl="1" marL="685800" rtl="0" algn="l">
              <a:lnSpc>
                <a:spcPct val="100000"/>
              </a:lnSpc>
              <a:spcBef>
                <a:spcPts val="600"/>
              </a:spcBef>
              <a:spcAft>
                <a:spcPts val="0"/>
              </a:spcAft>
              <a:buClr>
                <a:schemeClr val="dk1"/>
              </a:buClr>
              <a:buSzPct val="100000"/>
              <a:buNone/>
            </a:pPr>
            <a:r>
              <a:t/>
            </a:r>
            <a:endParaRPr/>
          </a:p>
          <a:p>
            <a:pPr indent="-457200" lvl="1" marL="685800" rtl="0" algn="l">
              <a:lnSpc>
                <a:spcPct val="100000"/>
              </a:lnSpc>
              <a:spcBef>
                <a:spcPts val="600"/>
              </a:spcBef>
              <a:spcAft>
                <a:spcPts val="0"/>
              </a:spcAft>
              <a:buClr>
                <a:schemeClr val="dk1"/>
              </a:buClr>
              <a:buSzPct val="100000"/>
              <a:buChar char="•"/>
            </a:pPr>
            <a:r>
              <a:rPr lang="en-US"/>
              <a:t>3 datasets are available for this project </a:t>
            </a:r>
            <a:endParaRPr/>
          </a:p>
          <a:p>
            <a:pPr indent="-457200" lvl="2" marL="1143000" rtl="0" algn="l">
              <a:lnSpc>
                <a:spcPct val="100000"/>
              </a:lnSpc>
              <a:spcBef>
                <a:spcPts val="600"/>
              </a:spcBef>
              <a:spcAft>
                <a:spcPts val="0"/>
              </a:spcAft>
              <a:buClr>
                <a:schemeClr val="dk1"/>
              </a:buClr>
              <a:buSzPct val="100000"/>
              <a:buFont typeface="Courier New"/>
              <a:buChar char="o"/>
            </a:pPr>
            <a:r>
              <a:rPr lang="en-US"/>
              <a:t>Small – 47 k rows, used for developing and testing </a:t>
            </a:r>
            <a:endParaRPr/>
          </a:p>
          <a:p>
            <a:pPr indent="-457200" lvl="2" marL="1143000" rtl="0" algn="l">
              <a:lnSpc>
                <a:spcPct val="100000"/>
              </a:lnSpc>
              <a:spcBef>
                <a:spcPts val="600"/>
              </a:spcBef>
              <a:spcAft>
                <a:spcPts val="0"/>
              </a:spcAft>
              <a:buClr>
                <a:schemeClr val="dk1"/>
              </a:buClr>
              <a:buSzPct val="100000"/>
              <a:buFont typeface="Courier New"/>
              <a:buChar char="o"/>
            </a:pPr>
            <a:r>
              <a:rPr lang="en-US"/>
              <a:t>Medium – 923 k  rows, used to test and validate algorithms </a:t>
            </a:r>
            <a:endParaRPr/>
          </a:p>
          <a:p>
            <a:pPr indent="-457200" lvl="2" marL="1143000" rtl="0" algn="l">
              <a:lnSpc>
                <a:spcPct val="100000"/>
              </a:lnSpc>
              <a:spcBef>
                <a:spcPts val="600"/>
              </a:spcBef>
              <a:spcAft>
                <a:spcPts val="0"/>
              </a:spcAft>
              <a:buClr>
                <a:schemeClr val="dk1"/>
              </a:buClr>
              <a:buSzPct val="100000"/>
              <a:buFont typeface="Courier New"/>
              <a:buChar char="o"/>
            </a:pPr>
            <a:r>
              <a:rPr lang="en-US"/>
              <a:t>Large – 93 million rows, used to perform final analysis  </a:t>
            </a:r>
            <a:endParaRPr/>
          </a:p>
          <a:p>
            <a:pPr indent="0" lvl="2" marL="685800" rtl="0" algn="l">
              <a:lnSpc>
                <a:spcPct val="100000"/>
              </a:lnSpc>
              <a:spcBef>
                <a:spcPts val="600"/>
              </a:spcBef>
              <a:spcAft>
                <a:spcPts val="0"/>
              </a:spcAft>
              <a:buClr>
                <a:schemeClr val="dk1"/>
              </a:buClr>
              <a:buSzPct val="100000"/>
              <a:buNone/>
            </a:pPr>
            <a:r>
              <a:t/>
            </a:r>
            <a:endParaRPr/>
          </a:p>
          <a:p>
            <a:pPr indent="0" lvl="0" marL="0" rtl="0" algn="l">
              <a:lnSpc>
                <a:spcPct val="100000"/>
              </a:lnSpc>
              <a:spcBef>
                <a:spcPts val="600"/>
              </a:spcBef>
              <a:spcAft>
                <a:spcPts val="0"/>
              </a:spcAft>
              <a:buClr>
                <a:schemeClr val="dk1"/>
              </a:buClr>
              <a:buSzPct val="100000"/>
              <a:buNone/>
            </a:pPr>
            <a:r>
              <a:rPr b="1" lang="en-US"/>
              <a:t>Kaggle Datasets with Emotional Labels: </a:t>
            </a:r>
            <a:endParaRPr/>
          </a:p>
          <a:p>
            <a:pPr indent="-514350" lvl="1" marL="971550" rtl="0" algn="l">
              <a:lnSpc>
                <a:spcPct val="100000"/>
              </a:lnSpc>
              <a:spcBef>
                <a:spcPts val="600"/>
              </a:spcBef>
              <a:spcAft>
                <a:spcPts val="0"/>
              </a:spcAft>
              <a:buClr>
                <a:schemeClr val="dk1"/>
              </a:buClr>
              <a:buSzPct val="100000"/>
              <a:buFont typeface="Calibri"/>
              <a:buAutoNum type="arabicPeriod"/>
            </a:pPr>
            <a:r>
              <a:rPr lang="en-US"/>
              <a:t>Text with Emotional Categories: </a:t>
            </a:r>
            <a:endParaRPr/>
          </a:p>
          <a:p>
            <a:pPr indent="-342900" lvl="2" marL="1257300" rtl="0" algn="l">
              <a:lnSpc>
                <a:spcPct val="100000"/>
              </a:lnSpc>
              <a:spcBef>
                <a:spcPts val="600"/>
              </a:spcBef>
              <a:spcAft>
                <a:spcPts val="0"/>
              </a:spcAft>
              <a:buClr>
                <a:schemeClr val="dk1"/>
              </a:buClr>
              <a:buSzPct val="100000"/>
              <a:buChar char="•"/>
            </a:pPr>
            <a:r>
              <a:rPr i="1" lang="en-US"/>
              <a:t>Kaggle name: </a:t>
            </a:r>
            <a:r>
              <a:rPr lang="en-US"/>
              <a:t>Emotions dataset for NLP</a:t>
            </a:r>
            <a:endParaRPr/>
          </a:p>
          <a:p>
            <a:pPr indent="-342900" lvl="2" marL="1257300" rtl="0" algn="l">
              <a:lnSpc>
                <a:spcPct val="100000"/>
              </a:lnSpc>
              <a:spcBef>
                <a:spcPts val="600"/>
              </a:spcBef>
              <a:spcAft>
                <a:spcPts val="0"/>
              </a:spcAft>
              <a:buClr>
                <a:schemeClr val="dk1"/>
              </a:buClr>
              <a:buSzPct val="100000"/>
              <a:buChar char="•"/>
            </a:pPr>
            <a:r>
              <a:rPr i="1" lang="en-US"/>
              <a:t>Kaggle usability score: </a:t>
            </a:r>
            <a:r>
              <a:rPr lang="en-US"/>
              <a:t>10</a:t>
            </a:r>
            <a:endParaRPr/>
          </a:p>
          <a:p>
            <a:pPr indent="-514350" lvl="1" marL="971550" rtl="0" algn="l">
              <a:lnSpc>
                <a:spcPct val="100000"/>
              </a:lnSpc>
              <a:spcBef>
                <a:spcPts val="600"/>
              </a:spcBef>
              <a:spcAft>
                <a:spcPts val="0"/>
              </a:spcAft>
              <a:buClr>
                <a:schemeClr val="dk1"/>
              </a:buClr>
              <a:buSzPct val="100000"/>
              <a:buFont typeface="Calibri"/>
              <a:buAutoNum type="arabicPeriod"/>
            </a:pPr>
            <a:r>
              <a:rPr lang="en-US"/>
              <a:t>Vocabulary with Emotional Categories – Kaggle usability score of 8.2</a:t>
            </a:r>
            <a:endParaRPr/>
          </a:p>
          <a:p>
            <a:pPr indent="-342900" lvl="2" marL="1257300" rtl="0" algn="l">
              <a:lnSpc>
                <a:spcPct val="100000"/>
              </a:lnSpc>
              <a:spcBef>
                <a:spcPts val="600"/>
              </a:spcBef>
              <a:spcAft>
                <a:spcPts val="0"/>
              </a:spcAft>
              <a:buClr>
                <a:schemeClr val="dk1"/>
              </a:buClr>
              <a:buSzPct val="100000"/>
              <a:buChar char="•"/>
            </a:pPr>
            <a:r>
              <a:rPr i="1" lang="en-US"/>
              <a:t>Kaggle name</a:t>
            </a:r>
            <a:r>
              <a:rPr lang="en-US"/>
              <a:t>: Emotions Sensor Data Set</a:t>
            </a:r>
            <a:endParaRPr/>
          </a:p>
          <a:p>
            <a:pPr indent="-342900" lvl="2" marL="1257300" rtl="0" algn="l">
              <a:lnSpc>
                <a:spcPct val="100000"/>
              </a:lnSpc>
              <a:spcBef>
                <a:spcPts val="600"/>
              </a:spcBef>
              <a:spcAft>
                <a:spcPts val="0"/>
              </a:spcAft>
              <a:buClr>
                <a:schemeClr val="dk1"/>
              </a:buClr>
              <a:buSzPct val="100000"/>
              <a:buChar char="•"/>
            </a:pPr>
            <a:r>
              <a:rPr i="1" lang="en-US"/>
              <a:t>Kaggle usability score</a:t>
            </a:r>
            <a:r>
              <a:rPr lang="en-US"/>
              <a:t>: 8.2</a:t>
            </a:r>
            <a:endParaRPr/>
          </a:p>
          <a:p>
            <a:pPr indent="0" lvl="1" marL="457200" rtl="0" algn="l">
              <a:lnSpc>
                <a:spcPct val="100000"/>
              </a:lnSpc>
              <a:spcBef>
                <a:spcPts val="600"/>
              </a:spcBef>
              <a:spcAft>
                <a:spcPts val="0"/>
              </a:spcAft>
              <a:buClr>
                <a:schemeClr val="dk1"/>
              </a:buClr>
              <a:buSzPct val="100000"/>
              <a:buNone/>
            </a:pPr>
            <a:r>
              <a:rPr lang="en-US"/>
              <a:t>Both Kaggle datasets have additional documentation for data generation, traceability and lifecycle.</a:t>
            </a:r>
            <a:endParaRPr/>
          </a:p>
          <a:p>
            <a:pPr indent="0" lvl="1" marL="457200" rtl="0" algn="l">
              <a:lnSpc>
                <a:spcPct val="100000"/>
              </a:lnSpc>
              <a:spcBef>
                <a:spcPts val="600"/>
              </a:spcBef>
              <a:spcAft>
                <a:spcPts val="0"/>
              </a:spcAft>
              <a:buClr>
                <a:schemeClr val="dk1"/>
              </a:buClr>
              <a:buSzPct val="100000"/>
              <a:buNone/>
            </a:pPr>
            <a:r>
              <a:rPr lang="en-US"/>
              <a:t>The datasets were used to train CNN models to classify tweets with emotional labels  </a:t>
            </a:r>
            <a:endParaRPr/>
          </a:p>
          <a:p>
            <a:pPr indent="0" lvl="0" marL="0" rtl="0" algn="l">
              <a:lnSpc>
                <a:spcPct val="100000"/>
              </a:lnSpc>
              <a:spcBef>
                <a:spcPts val="600"/>
              </a:spcBef>
              <a:spcAft>
                <a:spcPts val="0"/>
              </a:spcAft>
              <a:buClr>
                <a:schemeClr val="dk1"/>
              </a:buClr>
              <a:buSzPct val="100000"/>
              <a:buNone/>
            </a:pPr>
            <a:r>
              <a:t/>
            </a:r>
            <a:endParaRPr b="1"/>
          </a:p>
          <a:p>
            <a:pPr indent="0" lvl="0" marL="0" rtl="0" algn="l">
              <a:lnSpc>
                <a:spcPct val="100000"/>
              </a:lnSpc>
              <a:spcBef>
                <a:spcPts val="600"/>
              </a:spcBef>
              <a:spcAft>
                <a:spcPts val="0"/>
              </a:spcAft>
              <a:buClr>
                <a:schemeClr val="dk1"/>
              </a:buClr>
              <a:buSzPct val="100000"/>
              <a:buNone/>
            </a:pPr>
            <a:r>
              <a:t/>
            </a:r>
            <a:endParaRPr/>
          </a:p>
        </p:txBody>
      </p:sp>
      <p:sp>
        <p:nvSpPr>
          <p:cNvPr id="178" name="Google Shape;178;p7"/>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Data Reivew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idx="1" type="body"/>
          </p:nvPr>
        </p:nvSpPr>
        <p:spPr>
          <a:xfrm>
            <a:off x="381000" y="1215484"/>
            <a:ext cx="11430000" cy="459635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b="1" lang="en-US"/>
              <a:t>Twitter Data Sample</a:t>
            </a:r>
            <a:endParaRPr sz="1300"/>
          </a:p>
        </p:txBody>
      </p:sp>
      <p:sp>
        <p:nvSpPr>
          <p:cNvPr id="184" name="Google Shape;184;p8"/>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Data Review</a:t>
            </a:r>
            <a:endParaRPr/>
          </a:p>
        </p:txBody>
      </p:sp>
      <p:pic>
        <p:nvPicPr>
          <p:cNvPr id="185" name="Google Shape;185;p8"/>
          <p:cNvPicPr preferRelativeResize="0"/>
          <p:nvPr/>
        </p:nvPicPr>
        <p:blipFill rotWithShape="1">
          <a:blip r:embed="rId3">
            <a:alphaModFix/>
          </a:blip>
          <a:srcRect b="0" l="0" r="0" t="0"/>
          <a:stretch/>
        </p:blipFill>
        <p:spPr>
          <a:xfrm>
            <a:off x="381000" y="2073898"/>
            <a:ext cx="11176691" cy="3459635"/>
          </a:xfrm>
          <a:prstGeom prst="rect">
            <a:avLst/>
          </a:prstGeom>
          <a:noFill/>
          <a:ln>
            <a:noFill/>
          </a:ln>
        </p:spPr>
      </p:pic>
      <p:sp>
        <p:nvSpPr>
          <p:cNvPr id="186" name="Google Shape;186;p8"/>
          <p:cNvSpPr/>
          <p:nvPr/>
        </p:nvSpPr>
        <p:spPr>
          <a:xfrm>
            <a:off x="615885" y="5707032"/>
            <a:ext cx="1043233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chemeClr val="dk1"/>
                </a:solidFill>
                <a:latin typeface="Calibri"/>
                <a:ea typeface="Calibri"/>
                <a:cs typeface="Calibri"/>
                <a:sym typeface="Calibri"/>
              </a:rPr>
              <a:t>Features  </a:t>
            </a:r>
            <a:endParaRPr/>
          </a:p>
          <a:p>
            <a:pPr indent="0" lvl="1" marL="228600" marR="0" rtl="0" algn="l">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The data include twitter ids, user ids, response to twitter ids, actual text of the twitter, user profile descriptions and more. </a:t>
            </a:r>
            <a:endParaRPr/>
          </a:p>
          <a:p>
            <a:pPr indent="0" lvl="1" marL="228600" marR="0" rtl="0" algn="l">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Full list of columns: created_at', 'id', 'reply_to_id', 'screen_name', 'coordinates', 'place', 'retweet_count', 'favorite_count', 'lang', 'source', 'is_quote_status', 'user_id', 'user_loc', 'user_description', 'verified', 'followers_count', 'friends_count', 'favourites_count', 'statuses_count', 'listed_count', 'user_created_at', 'text'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idx="1" type="body"/>
          </p:nvPr>
        </p:nvSpPr>
        <p:spPr>
          <a:xfrm>
            <a:off x="381000" y="1215484"/>
            <a:ext cx="11430000" cy="459635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b="1" lang="en-US"/>
              <a:t>Text with Emotional Categories </a:t>
            </a:r>
            <a:endParaRPr/>
          </a:p>
          <a:p>
            <a:pPr indent="0" lvl="0" marL="0" rtl="0" algn="l">
              <a:lnSpc>
                <a:spcPct val="100000"/>
              </a:lnSpc>
              <a:spcBef>
                <a:spcPts val="600"/>
              </a:spcBef>
              <a:spcAft>
                <a:spcPts val="0"/>
              </a:spcAft>
              <a:buClr>
                <a:schemeClr val="dk1"/>
              </a:buClr>
              <a:buSzPts val="2800"/>
              <a:buNone/>
            </a:pPr>
            <a:r>
              <a:rPr lang="en-US"/>
              <a:t>The training dataset sentimental distribution was not even, sentiments like joy and sadness are the most prevalent, while “surprise” the most under-represented. </a:t>
            </a:r>
            <a:endParaRPr/>
          </a:p>
        </p:txBody>
      </p:sp>
      <p:sp>
        <p:nvSpPr>
          <p:cNvPr id="192" name="Google Shape;192;p9"/>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Data Review – Kaggle Emotions from Text  </a:t>
            </a:r>
            <a:endParaRPr/>
          </a:p>
        </p:txBody>
      </p:sp>
      <p:pic>
        <p:nvPicPr>
          <p:cNvPr id="193" name="Google Shape;193;p9"/>
          <p:cNvPicPr preferRelativeResize="0"/>
          <p:nvPr/>
        </p:nvPicPr>
        <p:blipFill rotWithShape="1">
          <a:blip r:embed="rId3">
            <a:alphaModFix/>
          </a:blip>
          <a:srcRect b="0" l="0" r="0" t="0"/>
          <a:stretch/>
        </p:blipFill>
        <p:spPr>
          <a:xfrm>
            <a:off x="381000" y="3313611"/>
            <a:ext cx="4211826" cy="2805898"/>
          </a:xfrm>
          <a:prstGeom prst="rect">
            <a:avLst/>
          </a:prstGeom>
          <a:noFill/>
          <a:ln>
            <a:noFill/>
          </a:ln>
        </p:spPr>
      </p:pic>
      <p:sp>
        <p:nvSpPr>
          <p:cNvPr id="194" name="Google Shape;194;p9"/>
          <p:cNvSpPr/>
          <p:nvPr/>
        </p:nvSpPr>
        <p:spPr>
          <a:xfrm>
            <a:off x="291879" y="6119509"/>
            <a:ext cx="51871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https://www.kaggle.com/praveengovi/emotions-dataset-for-nlp?select=train.txt</a:t>
            </a:r>
            <a:endParaRPr sz="1200">
              <a:solidFill>
                <a:schemeClr val="dk1"/>
              </a:solidFill>
              <a:latin typeface="Calibri"/>
              <a:ea typeface="Calibri"/>
              <a:cs typeface="Calibri"/>
              <a:sym typeface="Calibri"/>
            </a:endParaRPr>
          </a:p>
        </p:txBody>
      </p:sp>
      <p:sp>
        <p:nvSpPr>
          <p:cNvPr id="195" name="Google Shape;195;p9"/>
          <p:cNvSpPr txBox="1"/>
          <p:nvPr/>
        </p:nvSpPr>
        <p:spPr>
          <a:xfrm>
            <a:off x="5213023" y="3283327"/>
            <a:ext cx="6687098" cy="2682347"/>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lnSpc>
                <a:spcPct val="100000"/>
              </a:lnSpc>
              <a:spcBef>
                <a:spcPts val="0"/>
              </a:spcBef>
              <a:spcAft>
                <a:spcPts val="0"/>
              </a:spcAft>
              <a:buClr>
                <a:schemeClr val="dk1"/>
              </a:buClr>
              <a:buSzPct val="100000"/>
              <a:buFont typeface="Arial"/>
              <a:buNone/>
            </a:pPr>
            <a:r>
              <a:rPr b="0" lang="en-US" sz="2800">
                <a:solidFill>
                  <a:schemeClr val="dk1"/>
                </a:solidFill>
                <a:latin typeface="Calibri"/>
                <a:ea typeface="Calibri"/>
                <a:cs typeface="Calibri"/>
                <a:sym typeface="Calibri"/>
              </a:rPr>
              <a:t>During model development, several attempts at minimizing the bias were undertaken, with similar model performance. </a:t>
            </a:r>
            <a:endParaRPr/>
          </a:p>
          <a:p>
            <a:pPr indent="0" lvl="0" marL="0" marR="0" rtl="0" algn="l">
              <a:lnSpc>
                <a:spcPct val="100000"/>
              </a:lnSpc>
              <a:spcBef>
                <a:spcPts val="600"/>
              </a:spcBef>
              <a:spcAft>
                <a:spcPts val="0"/>
              </a:spcAft>
              <a:buClr>
                <a:schemeClr val="dk1"/>
              </a:buClr>
              <a:buSzPct val="100000"/>
              <a:buFont typeface="Arial"/>
              <a:buNone/>
            </a:pPr>
            <a:r>
              <a:t/>
            </a:r>
            <a:endParaRPr b="0" sz="2800">
              <a:solidFill>
                <a:schemeClr val="dk1"/>
              </a:solidFill>
              <a:latin typeface="Calibri"/>
              <a:ea typeface="Calibri"/>
              <a:cs typeface="Calibri"/>
              <a:sym typeface="Calibri"/>
            </a:endParaRPr>
          </a:p>
          <a:p>
            <a:pPr indent="-514350" lvl="0" marL="514350" marR="0" rtl="0" algn="l">
              <a:lnSpc>
                <a:spcPct val="100000"/>
              </a:lnSpc>
              <a:spcBef>
                <a:spcPts val="600"/>
              </a:spcBef>
              <a:spcAft>
                <a:spcPts val="0"/>
              </a:spcAft>
              <a:buClr>
                <a:schemeClr val="dk1"/>
              </a:buClr>
              <a:buSzPct val="100000"/>
              <a:buFont typeface="Arial"/>
              <a:buAutoNum type="arabicPeriod"/>
            </a:pPr>
            <a:r>
              <a:rPr b="0" lang="en-US" sz="2800">
                <a:solidFill>
                  <a:schemeClr val="dk1"/>
                </a:solidFill>
                <a:latin typeface="Calibri"/>
                <a:ea typeface="Calibri"/>
                <a:cs typeface="Calibri"/>
                <a:sym typeface="Calibri"/>
              </a:rPr>
              <a:t>Sample with replacements. </a:t>
            </a:r>
            <a:endParaRPr/>
          </a:p>
          <a:p>
            <a:pPr indent="-514350" lvl="0" marL="514350" marR="0" rtl="0" algn="l">
              <a:lnSpc>
                <a:spcPct val="100000"/>
              </a:lnSpc>
              <a:spcBef>
                <a:spcPts val="600"/>
              </a:spcBef>
              <a:spcAft>
                <a:spcPts val="0"/>
              </a:spcAft>
              <a:buClr>
                <a:schemeClr val="dk1"/>
              </a:buClr>
              <a:buSzPct val="100000"/>
              <a:buFont typeface="Arial"/>
              <a:buAutoNum type="arabicPeriod"/>
            </a:pPr>
            <a:r>
              <a:rPr b="0" lang="en-US" sz="2800">
                <a:solidFill>
                  <a:schemeClr val="dk1"/>
                </a:solidFill>
                <a:latin typeface="Calibri"/>
                <a:ea typeface="Calibri"/>
                <a:cs typeface="Calibri"/>
                <a:sym typeface="Calibri"/>
              </a:rPr>
              <a:t>Shrink data to the most under-represented fields. </a:t>
            </a:r>
            <a:endParaRPr/>
          </a:p>
          <a:p>
            <a:pPr indent="0" lvl="0" marL="0" marR="0" rtl="0" algn="l">
              <a:lnSpc>
                <a:spcPct val="100000"/>
              </a:lnSpc>
              <a:spcBef>
                <a:spcPts val="600"/>
              </a:spcBef>
              <a:spcAft>
                <a:spcPts val="0"/>
              </a:spcAft>
              <a:buClr>
                <a:schemeClr val="dk1"/>
              </a:buClr>
              <a:buSzPct val="100000"/>
              <a:buFont typeface="Arial"/>
              <a:buNone/>
            </a:pPr>
            <a:r>
              <a:t/>
            </a:r>
            <a:endParaRPr b="0" sz="28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ct val="100000"/>
              <a:buFont typeface="Arial"/>
              <a:buNone/>
            </a:pPr>
            <a:r>
              <a:rPr b="0" lang="en-US" sz="2800">
                <a:solidFill>
                  <a:schemeClr val="dk1"/>
                </a:solidFill>
                <a:latin typeface="Calibri"/>
                <a:ea typeface="Calibri"/>
                <a:cs typeface="Calibri"/>
                <a:sym typeface="Calibri"/>
              </a:rPr>
              <a:t>The CNN model trains well with big datasets, thus any strategies at reducing data made model performance significantly worse. </a:t>
            </a:r>
            <a:endParaRPr/>
          </a:p>
          <a:p>
            <a:pPr indent="0" lvl="0" marL="0" marR="0" rtl="0" algn="l">
              <a:lnSpc>
                <a:spcPct val="100000"/>
              </a:lnSpc>
              <a:spcBef>
                <a:spcPts val="600"/>
              </a:spcBef>
              <a:spcAft>
                <a:spcPts val="0"/>
              </a:spcAft>
              <a:buClr>
                <a:schemeClr val="dk1"/>
              </a:buClr>
              <a:buSzPct val="100000"/>
              <a:buFont typeface="Arial"/>
              <a:buNone/>
            </a:pPr>
            <a:r>
              <a:t/>
            </a:r>
            <a:endParaRPr b="0"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2016-03-09T16:46:53Z</dcterms:created>
  <dc:creator>Microsoft Office User</dc:creator>
</cp:coreProperties>
</file>