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D9AB-77CC-4A5D-A8DC-DE3C182BD230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4EE0-D616-4E0E-B674-17C83CC5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8315" y="712177"/>
            <a:ext cx="94957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3192" y="641838"/>
            <a:ext cx="2092570" cy="5943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450" y="712177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Survivors Idle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4450" y="1055077"/>
            <a:ext cx="382465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0779" y="1055077"/>
            <a:ext cx="351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6337" y="1055077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4450" y="1362845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Scavenging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14450" y="1710287"/>
            <a:ext cx="382465" cy="21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9558" y="1723515"/>
            <a:ext cx="444011" cy="20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Left 16"/>
          <p:cNvSpPr/>
          <p:nvPr/>
        </p:nvSpPr>
        <p:spPr>
          <a:xfrm>
            <a:off x="1800224" y="173219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/>
          <p:cNvSpPr/>
          <p:nvPr/>
        </p:nvSpPr>
        <p:spPr>
          <a:xfrm rot="10800000">
            <a:off x="2058498" y="173219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1981564" y="1723515"/>
            <a:ext cx="0" cy="20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57434" y="1710177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450" y="2026737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Exploring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14450" y="2374179"/>
            <a:ext cx="382465" cy="21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59558" y="2387407"/>
            <a:ext cx="444011" cy="20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/>
          <p:cNvSpPr/>
          <p:nvPr/>
        </p:nvSpPr>
        <p:spPr>
          <a:xfrm>
            <a:off x="1800224" y="2396088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/>
          <p:cNvSpPr/>
          <p:nvPr/>
        </p:nvSpPr>
        <p:spPr>
          <a:xfrm rot="10800000">
            <a:off x="2058498" y="2396088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0"/>
            <a:endCxn id="26" idx="2"/>
          </p:cNvCxnSpPr>
          <p:nvPr/>
        </p:nvCxnSpPr>
        <p:spPr>
          <a:xfrm>
            <a:off x="1981564" y="2387407"/>
            <a:ext cx="0" cy="20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57434" y="2374069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8410" y="2695005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08410" y="3042447"/>
            <a:ext cx="382465" cy="21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3518" y="3055675"/>
            <a:ext cx="444011" cy="20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Left 33"/>
          <p:cNvSpPr/>
          <p:nvPr/>
        </p:nvSpPr>
        <p:spPr>
          <a:xfrm>
            <a:off x="1794184" y="306435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 34"/>
          <p:cNvSpPr/>
          <p:nvPr/>
        </p:nvSpPr>
        <p:spPr>
          <a:xfrm rot="10800000">
            <a:off x="2052458" y="306435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3" idx="0"/>
            <a:endCxn id="33" idx="2"/>
          </p:cNvCxnSpPr>
          <p:nvPr/>
        </p:nvCxnSpPr>
        <p:spPr>
          <a:xfrm>
            <a:off x="1975524" y="3055675"/>
            <a:ext cx="0" cy="20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51394" y="3042337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08410" y="3378835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Recruiting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08410" y="3726277"/>
            <a:ext cx="382465" cy="21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53518" y="3739505"/>
            <a:ext cx="444011" cy="20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Left 40"/>
          <p:cNvSpPr/>
          <p:nvPr/>
        </p:nvSpPr>
        <p:spPr>
          <a:xfrm>
            <a:off x="1794184" y="374818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/>
          <p:cNvSpPr/>
          <p:nvPr/>
        </p:nvSpPr>
        <p:spPr>
          <a:xfrm rot="10800000">
            <a:off x="2052458" y="3748186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0" idx="0"/>
            <a:endCxn id="40" idx="2"/>
          </p:cNvCxnSpPr>
          <p:nvPr/>
        </p:nvCxnSpPr>
        <p:spPr>
          <a:xfrm>
            <a:off x="1975524" y="3739505"/>
            <a:ext cx="0" cy="20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1394" y="3726167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20497" y="4064861"/>
            <a:ext cx="1310053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08411" y="4412303"/>
            <a:ext cx="394552" cy="2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65605" y="4425531"/>
            <a:ext cx="444011" cy="20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Left 47"/>
          <p:cNvSpPr/>
          <p:nvPr/>
        </p:nvSpPr>
        <p:spPr>
          <a:xfrm>
            <a:off x="1806271" y="4434212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/>
          <p:cNvSpPr/>
          <p:nvPr/>
        </p:nvSpPr>
        <p:spPr>
          <a:xfrm rot="10800000">
            <a:off x="2064545" y="4434212"/>
            <a:ext cx="101112" cy="18463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7" idx="0"/>
            <a:endCxn id="47" idx="2"/>
          </p:cNvCxnSpPr>
          <p:nvPr/>
        </p:nvCxnSpPr>
        <p:spPr>
          <a:xfrm>
            <a:off x="1987611" y="4425531"/>
            <a:ext cx="0" cy="206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63481" y="4412193"/>
            <a:ext cx="465993" cy="21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19" y="641838"/>
            <a:ext cx="8634596" cy="5943600"/>
          </a:xfrm>
          <a:prstGeom prst="rect">
            <a:avLst/>
          </a:prstGeom>
        </p:spPr>
      </p:pic>
      <p:sp>
        <p:nvSpPr>
          <p:cNvPr id="2" name="Rectangle: Folded Corner 1"/>
          <p:cNvSpPr/>
          <p:nvPr/>
        </p:nvSpPr>
        <p:spPr>
          <a:xfrm>
            <a:off x="4125786" y="870419"/>
            <a:ext cx="5834244" cy="43087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horde has been spotted outside your settlement!</a:t>
            </a:r>
          </a:p>
        </p:txBody>
      </p:sp>
    </p:spTree>
    <p:extLst>
      <p:ext uri="{BB962C8B-B14F-4D97-AF65-F5344CB8AC3E}">
        <p14:creationId xmlns:p14="http://schemas.microsoft.com/office/powerpoint/2010/main" val="189578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Lingenfelter</dc:creator>
  <cp:lastModifiedBy>Austin Lingenfelter</cp:lastModifiedBy>
  <cp:revision>5</cp:revision>
  <dcterms:created xsi:type="dcterms:W3CDTF">2016-11-04T18:52:00Z</dcterms:created>
  <dcterms:modified xsi:type="dcterms:W3CDTF">2016-11-04T19:44:19Z</dcterms:modified>
</cp:coreProperties>
</file>