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742C-7E8A-4A72-9774-D71421871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 DEFENDER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89938-AA81-40E5-86A0-EB1B9DC1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1177821" cy="19473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											</a:t>
            </a:r>
            <a:r>
              <a:rPr lang="en-US" dirty="0">
                <a:solidFill>
                  <a:schemeClr val="tx1"/>
                </a:solidFill>
              </a:rPr>
              <a:t>DENNISON DAVID</a:t>
            </a:r>
          </a:p>
        </p:txBody>
      </p:sp>
    </p:spTree>
    <p:extLst>
      <p:ext uri="{BB962C8B-B14F-4D97-AF65-F5344CB8AC3E}">
        <p14:creationId xmlns:p14="http://schemas.microsoft.com/office/powerpoint/2010/main" val="26747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FF7-42B7-4134-832E-20A4D47B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6" y="413978"/>
            <a:ext cx="8534400" cy="150706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5E0A-B350-4E6F-9F69-49B18D7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6" y="2273417"/>
            <a:ext cx="8534400" cy="40615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Target Audience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does it help?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Bottomline: This was the only Biological scenario I knew I could design in the time period.</a:t>
            </a:r>
          </a:p>
          <a:p>
            <a:r>
              <a:rPr lang="en-US" dirty="0">
                <a:solidFill>
                  <a:schemeClr val="tx1"/>
                </a:solidFill>
              </a:rPr>
              <a:t>Instead of a cell you could have the protagonist explore DNA or protein sequences . Across different organisms!</a:t>
            </a:r>
          </a:p>
        </p:txBody>
      </p:sp>
    </p:spTree>
    <p:extLst>
      <p:ext uri="{BB962C8B-B14F-4D97-AF65-F5344CB8AC3E}">
        <p14:creationId xmlns:p14="http://schemas.microsoft.com/office/powerpoint/2010/main" val="259520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FF7-42B7-4134-832E-20A4D47B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6" y="413978"/>
            <a:ext cx="8534400" cy="150706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5E0A-B350-4E6F-9F69-49B18D7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6" y="2273417"/>
            <a:ext cx="8534400" cy="40615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Adobe Animate CC</a:t>
            </a:r>
          </a:p>
          <a:p>
            <a:r>
              <a:rPr lang="en-US" dirty="0">
                <a:solidFill>
                  <a:schemeClr val="tx1"/>
                </a:solidFill>
              </a:rPr>
              <a:t>Adobe Photoshop CC</a:t>
            </a:r>
          </a:p>
          <a:p>
            <a:r>
              <a:rPr lang="en-US" dirty="0">
                <a:solidFill>
                  <a:schemeClr val="tx1"/>
                </a:solidFill>
              </a:rPr>
              <a:t>MS Paint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2D9BC-1C68-425D-8AF1-48E3C706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52" y="0"/>
            <a:ext cx="3471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FF7-42B7-4134-832E-20A4D47B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6" y="413978"/>
            <a:ext cx="8534400" cy="1507067"/>
          </a:xfrm>
        </p:spPr>
        <p:txBody>
          <a:bodyPr/>
          <a:lstStyle/>
          <a:p>
            <a:r>
              <a:rPr lang="en-US" dirty="0"/>
              <a:t>WHY FLASH? 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5E0A-B350-4E6F-9F69-49B18D7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6" y="2273417"/>
            <a:ext cx="8534400" cy="40615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the retro charm / nostalgia quotient.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 because it’s easier, cos it’s not.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yes, Flash is dead. (circa 2015, but not officially)</a:t>
            </a:r>
          </a:p>
          <a:p>
            <a:r>
              <a:rPr lang="en-US" dirty="0">
                <a:solidFill>
                  <a:schemeClr val="tx1"/>
                </a:solidFill>
              </a:rPr>
              <a:t>Its successor is HTML5.</a:t>
            </a:r>
          </a:p>
        </p:txBody>
      </p:sp>
    </p:spTree>
    <p:extLst>
      <p:ext uri="{BB962C8B-B14F-4D97-AF65-F5344CB8AC3E}">
        <p14:creationId xmlns:p14="http://schemas.microsoft.com/office/powerpoint/2010/main" val="40556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FF7-42B7-4134-832E-20A4D47B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6" y="413978"/>
            <a:ext cx="8534400" cy="1507067"/>
          </a:xfrm>
        </p:spPr>
        <p:txBody>
          <a:bodyPr/>
          <a:lstStyle/>
          <a:p>
            <a:r>
              <a:rPr lang="en-US" dirty="0"/>
              <a:t>SHOW us the game already!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5E0A-B350-4E6F-9F69-49B18D7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6" y="2273417"/>
            <a:ext cx="8534400" cy="40615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walkthrough:</a:t>
            </a:r>
          </a:p>
        </p:txBody>
      </p:sp>
    </p:spTree>
    <p:extLst>
      <p:ext uri="{BB962C8B-B14F-4D97-AF65-F5344CB8AC3E}">
        <p14:creationId xmlns:p14="http://schemas.microsoft.com/office/powerpoint/2010/main" val="350564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FF7-42B7-4134-832E-20A4D47B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6" y="413978"/>
            <a:ext cx="8534400" cy="1507067"/>
          </a:xfrm>
        </p:spPr>
        <p:txBody>
          <a:bodyPr/>
          <a:lstStyle/>
          <a:p>
            <a:r>
              <a:rPr lang="en-US" dirty="0"/>
              <a:t>IMPROVEMENTS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5E0A-B350-4E6F-9F69-49B18D7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46" y="2273417"/>
            <a:ext cx="8534400" cy="40615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a start menu</a:t>
            </a:r>
          </a:p>
          <a:p>
            <a:r>
              <a:rPr lang="en-US" dirty="0">
                <a:solidFill>
                  <a:schemeClr val="tx1"/>
                </a:solidFill>
              </a:rPr>
              <a:t>Create a death screen</a:t>
            </a:r>
          </a:p>
          <a:p>
            <a:r>
              <a:rPr lang="en-US" dirty="0">
                <a:solidFill>
                  <a:schemeClr val="tx1"/>
                </a:solidFill>
              </a:rPr>
              <a:t>Include more sprites</a:t>
            </a:r>
          </a:p>
          <a:p>
            <a:r>
              <a:rPr lang="en-US" dirty="0">
                <a:solidFill>
                  <a:schemeClr val="tx1"/>
                </a:solidFill>
              </a:rPr>
              <a:t>Expand the overworld</a:t>
            </a:r>
          </a:p>
          <a:p>
            <a:r>
              <a:rPr lang="en-US" dirty="0">
                <a:solidFill>
                  <a:schemeClr val="tx1"/>
                </a:solidFill>
              </a:rPr>
              <a:t>Change the scenario?</a:t>
            </a:r>
          </a:p>
          <a:p>
            <a:r>
              <a:rPr lang="en-US" dirty="0">
                <a:solidFill>
                  <a:schemeClr val="tx1"/>
                </a:solidFill>
              </a:rPr>
              <a:t>Add character sounds</a:t>
            </a:r>
          </a:p>
          <a:p>
            <a:r>
              <a:rPr lang="en-US" dirty="0">
                <a:solidFill>
                  <a:schemeClr val="tx1"/>
                </a:solidFill>
              </a:rPr>
              <a:t>More weapons?</a:t>
            </a:r>
          </a:p>
          <a:p>
            <a:r>
              <a:rPr lang="en-US" dirty="0">
                <a:solidFill>
                  <a:schemeClr val="tx1"/>
                </a:solidFill>
              </a:rPr>
              <a:t>Make it procedurally generated</a:t>
            </a:r>
          </a:p>
          <a:p>
            <a:r>
              <a:rPr lang="en-US" dirty="0">
                <a:solidFill>
                  <a:schemeClr val="tx1"/>
                </a:solidFill>
              </a:rPr>
              <a:t>Introduce PACMAN as ally.</a:t>
            </a:r>
          </a:p>
        </p:txBody>
      </p:sp>
    </p:spTree>
    <p:extLst>
      <p:ext uri="{BB962C8B-B14F-4D97-AF65-F5344CB8AC3E}">
        <p14:creationId xmlns:p14="http://schemas.microsoft.com/office/powerpoint/2010/main" val="111572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225375-E8E3-4521-A604-316CF970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86" y="509631"/>
            <a:ext cx="8534401" cy="859200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4DF6F-148B-4580-9940-B115F038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6084" y="5335397"/>
            <a:ext cx="4923450" cy="1012971"/>
          </a:xfrm>
        </p:spPr>
        <p:txBody>
          <a:bodyPr/>
          <a:lstStyle/>
          <a:p>
            <a:r>
              <a:rPr lang="en-US" dirty="0"/>
              <a:t>THANK YOU  ^_^</a:t>
            </a:r>
          </a:p>
        </p:txBody>
      </p:sp>
    </p:spTree>
    <p:extLst>
      <p:ext uri="{BB962C8B-B14F-4D97-AF65-F5344CB8AC3E}">
        <p14:creationId xmlns:p14="http://schemas.microsoft.com/office/powerpoint/2010/main" val="13603700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149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CELL DEFENDER</vt:lpstr>
      <vt:lpstr>Overview</vt:lpstr>
      <vt:lpstr>TOOLS</vt:lpstr>
      <vt:lpstr>WHY FLASH?  </vt:lpstr>
      <vt:lpstr>SHOW us the game already!</vt:lpstr>
      <vt:lpstr>IMPROVEMENTS &amp;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DEFENDER</dc:title>
  <dc:creator>Dennison David</dc:creator>
  <cp:lastModifiedBy>Dennison David</cp:lastModifiedBy>
  <cp:revision>9</cp:revision>
  <dcterms:created xsi:type="dcterms:W3CDTF">2018-04-26T01:48:11Z</dcterms:created>
  <dcterms:modified xsi:type="dcterms:W3CDTF">2018-04-26T03:51:15Z</dcterms:modified>
</cp:coreProperties>
</file>