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4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55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2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65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8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8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0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172C-CCD7-8F45-ABB7-EA1269E873D0}" type="datetimeFigureOut">
              <a:rPr lang="de-DE" smtClean="0"/>
              <a:t>05.03.15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9079-2533-3F48-94BA-BA90826110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6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82953"/>
            <a:ext cx="7772400" cy="1964268"/>
          </a:xfrm>
        </p:spPr>
        <p:txBody>
          <a:bodyPr>
            <a:normAutofit/>
          </a:bodyPr>
          <a:lstStyle/>
          <a:p>
            <a:r>
              <a:rPr lang="de-DE" dirty="0" smtClean="0"/>
              <a:t>Re-Animator</a:t>
            </a:r>
            <a:br>
              <a:rPr lang="de-DE" dirty="0" smtClean="0"/>
            </a:br>
            <a:r>
              <a:rPr lang="de-DE" sz="3200" dirty="0" smtClean="0"/>
              <a:t>Wiederbelebung Anleitung </a:t>
            </a:r>
            <a:r>
              <a:rPr lang="de-DE" sz="3200" dirty="0" err="1" smtClean="0"/>
              <a:t>Wareable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0273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Fabian</a:t>
            </a:r>
            <a:endParaRPr lang="de-DE" dirty="0" smtClean="0"/>
          </a:p>
          <a:p>
            <a:r>
              <a:rPr lang="de-DE" dirty="0" smtClean="0"/>
              <a:t>Dennis</a:t>
            </a:r>
          </a:p>
          <a:p>
            <a:r>
              <a:rPr lang="de-DE" dirty="0" smtClean="0"/>
              <a:t>Matthias</a:t>
            </a:r>
          </a:p>
          <a:p>
            <a:r>
              <a:rPr lang="de-DE" dirty="0" smtClean="0"/>
              <a:t>Stephan</a:t>
            </a:r>
          </a:p>
        </p:txBody>
      </p:sp>
      <p:pic>
        <p:nvPicPr>
          <p:cNvPr id="6" name="Bild 5" descr="Bildschirmfoto 2015-03-05 um 20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48" y="5138026"/>
            <a:ext cx="1265114" cy="1270429"/>
          </a:xfrm>
          <a:prstGeom prst="rect">
            <a:avLst/>
          </a:prstGeom>
        </p:spPr>
      </p:pic>
      <p:pic>
        <p:nvPicPr>
          <p:cNvPr id="7" name="Bild 6" descr="Bildschirmfoto 2015-03-05 um 20.48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90" y="5127394"/>
            <a:ext cx="1286376" cy="1281061"/>
          </a:xfrm>
          <a:prstGeom prst="rect">
            <a:avLst/>
          </a:prstGeom>
        </p:spPr>
      </p:pic>
      <p:pic>
        <p:nvPicPr>
          <p:cNvPr id="8" name="Bild 7" descr="Bildschirmfoto 2015-03-05 um 20.49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46" y="5127394"/>
            <a:ext cx="1307638" cy="1275745"/>
          </a:xfrm>
          <a:prstGeom prst="rect">
            <a:avLst/>
          </a:prstGeom>
        </p:spPr>
      </p:pic>
      <p:pic>
        <p:nvPicPr>
          <p:cNvPr id="9" name="Bild 8" descr="Bildschirmfoto 2015-03-05 um 20.49.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39" y="5116763"/>
            <a:ext cx="1275745" cy="1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1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Wiederbelebung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de-DE" sz="3000" dirty="0" smtClean="0"/>
          </a:p>
          <a:p>
            <a:r>
              <a:rPr lang="de-DE" sz="3000" dirty="0" smtClean="0"/>
              <a:t>Bereits drei Minuten nach einem Herzstillstand wird das Gehirn nicht mehr genügend mit Sauerstoff versorgt - es treten unwiderrufliche Schäden auf</a:t>
            </a:r>
          </a:p>
          <a:p>
            <a:pPr marL="0" indent="0">
              <a:buNone/>
            </a:pPr>
            <a:endParaRPr lang="de-DE" sz="3000" dirty="0" smtClean="0"/>
          </a:p>
          <a:p>
            <a:r>
              <a:rPr lang="de-DE" sz="3000" dirty="0" smtClean="0"/>
              <a:t>Mit einer einfachen Herzdruckmassage kann der Restsauerstoff im Blut zirkulieren und so bis zum Eintreffen des Rettungsdienstes die Überlebenswahrscheinlichkeit entscheidend erhöhen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5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Re-Animator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5.000 Menschen sterben jährlich, weil Anwesende nicht helfen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"Mit der Erhöhung der Wiederbelebungsrate durch Laienhelfer könnten in Deutschland jährlich ca. 5.000 Menschenleben gerettet werden“ </a:t>
            </a:r>
          </a:p>
          <a:p>
            <a:pPr marL="0" indent="0" algn="ctr">
              <a:buNone/>
            </a:pPr>
            <a:r>
              <a:rPr lang="de-DE" sz="1800" dirty="0" smtClean="0"/>
              <a:t>Prof. Dr. Dr. Hugo Van </a:t>
            </a:r>
            <a:r>
              <a:rPr lang="de-DE" sz="1800" dirty="0" err="1" smtClean="0"/>
              <a:t>Aken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2223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Re-Animator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Anleitung zur Wiederbelebung </a:t>
            </a:r>
            <a:br>
              <a:rPr lang="de-DE" dirty="0" smtClean="0"/>
            </a:br>
            <a:r>
              <a:rPr lang="de-DE" dirty="0" smtClean="0"/>
              <a:t>(Smartphone APP)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Notruf</a:t>
            </a:r>
            <a:br>
              <a:rPr lang="de-DE" dirty="0" smtClean="0"/>
            </a:br>
            <a:r>
              <a:rPr lang="de-DE" dirty="0" smtClean="0"/>
              <a:t>(Smartphone APP)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Reanimation durchführen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Smartwatch</a:t>
            </a:r>
            <a:r>
              <a:rPr lang="de-DE" dirty="0" smtClean="0"/>
              <a:t> App)</a:t>
            </a:r>
          </a:p>
        </p:txBody>
      </p:sp>
    </p:spTree>
    <p:extLst>
      <p:ext uri="{BB962C8B-B14F-4D97-AF65-F5344CB8AC3E}">
        <p14:creationId xmlns:p14="http://schemas.microsoft.com/office/powerpoint/2010/main" val="21976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Smartwatch</a:t>
            </a:r>
            <a:r>
              <a:rPr lang="de-DE" dirty="0" smtClean="0"/>
              <a:t> App</a:t>
            </a:r>
            <a:endParaRPr lang="de-DE" dirty="0"/>
          </a:p>
        </p:txBody>
      </p:sp>
      <p:pic>
        <p:nvPicPr>
          <p:cNvPr id="4" name="Bild 3" descr="beatmung_w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95" y="1780520"/>
            <a:ext cx="2797747" cy="3940489"/>
          </a:xfrm>
          <a:prstGeom prst="rect">
            <a:avLst/>
          </a:prstGeom>
        </p:spPr>
      </p:pic>
      <p:pic>
        <p:nvPicPr>
          <p:cNvPr id="6" name="Bild 5" descr="massage_wa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2" y="1780520"/>
            <a:ext cx="2797747" cy="39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 App</a:t>
            </a:r>
            <a:endParaRPr lang="de-DE" dirty="0"/>
          </a:p>
        </p:txBody>
      </p:sp>
      <p:pic>
        <p:nvPicPr>
          <p:cNvPr id="3" name="Bild 2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4" y="1719185"/>
            <a:ext cx="3328992" cy="5138813"/>
          </a:xfrm>
          <a:prstGeom prst="rect">
            <a:avLst/>
          </a:prstGeom>
        </p:spPr>
      </p:pic>
      <p:pic>
        <p:nvPicPr>
          <p:cNvPr id="5" name="Bild 4" descr="sli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56" y="1719185"/>
            <a:ext cx="3328992" cy="5138814"/>
          </a:xfrm>
          <a:prstGeom prst="rect">
            <a:avLst/>
          </a:prstGeom>
        </p:spPr>
      </p:pic>
      <p:pic>
        <p:nvPicPr>
          <p:cNvPr id="7" name="Bild 6" descr="slide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62" y="1719183"/>
            <a:ext cx="3328993" cy="51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800" dirty="0" smtClean="0"/>
              <a:t>Starten der App über Phone oder Watch</a:t>
            </a:r>
          </a:p>
          <a:p>
            <a:r>
              <a:rPr lang="de-DE" sz="2800" dirty="0" smtClean="0"/>
              <a:t>Wiederbelebungs-Anleitung auf Phone</a:t>
            </a:r>
          </a:p>
          <a:p>
            <a:r>
              <a:rPr lang="de-DE" sz="2800" dirty="0" smtClean="0"/>
              <a:t>Watch gibt per Vibration Rhythmus für die Wiederbelebung vor</a:t>
            </a:r>
            <a:endParaRPr lang="de-DE" sz="2800" dirty="0"/>
          </a:p>
          <a:p>
            <a:r>
              <a:rPr lang="de-DE" sz="2800" dirty="0" smtClean="0"/>
              <a:t>Farbwechsel auf den Geräten bezeichnen den Wechsel zwischen Herzmassage und Beatmung</a:t>
            </a:r>
          </a:p>
          <a:p>
            <a:r>
              <a:rPr lang="de-DE" sz="2800" dirty="0" smtClean="0"/>
              <a:t>Watch gibt Informationen an Phone weiter damit weitere Personen mithelfen können</a:t>
            </a:r>
          </a:p>
          <a:p>
            <a:r>
              <a:rPr lang="de-DE" sz="2800" dirty="0" err="1" smtClean="0"/>
              <a:t>Timer</a:t>
            </a:r>
            <a:r>
              <a:rPr lang="de-DE" sz="2800" dirty="0" smtClean="0"/>
              <a:t> auf dem Phone gibt dem eintreffenden Rettungsdienst Auskunft wie lange die Wiederbelebung durchgeführt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529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</a:t>
            </a:r>
            <a:endParaRPr lang="de-DE" dirty="0"/>
          </a:p>
        </p:txBody>
      </p:sp>
      <p:pic>
        <p:nvPicPr>
          <p:cNvPr id="4" name="Bild 3" descr="david-hasselof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48" y="1432229"/>
            <a:ext cx="3644583" cy="51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6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Bildschirmpräsentation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Re-Animator Wiederbelebung Anleitung Wareable</vt:lpstr>
      <vt:lpstr>Wiederbelebung ?</vt:lpstr>
      <vt:lpstr>Warum Re-Animator ?</vt:lpstr>
      <vt:lpstr>Re-Animator</vt:lpstr>
      <vt:lpstr>Smartwatch App</vt:lpstr>
      <vt:lpstr>Smartphone App</vt:lpstr>
      <vt:lpstr>Funktionsweise</vt:lpstr>
      <vt:lpstr>Danke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Re-Animator Wiederbelebung Anleitung Wareable</dc:title>
  <dc:creator>Stephan Rasch</dc:creator>
  <cp:lastModifiedBy>Stephan Rasch</cp:lastModifiedBy>
  <cp:revision>5</cp:revision>
  <dcterms:created xsi:type="dcterms:W3CDTF">2015-03-05T17:14:30Z</dcterms:created>
  <dcterms:modified xsi:type="dcterms:W3CDTF">2015-03-05T19:51:53Z</dcterms:modified>
</cp:coreProperties>
</file>