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72" r:id="rId2"/>
    <p:sldId id="478" r:id="rId3"/>
    <p:sldId id="479" r:id="rId4"/>
  </p:sldIdLst>
  <p:sldSz cx="7772400" cy="10058400"/>
  <p:notesSz cx="7315200" cy="96012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Week 06 - Recursion" id="{9C36AA43-3572-4DE2-87D9-524408D4D31D}">
          <p14:sldIdLst>
            <p14:sldId id="472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9" autoAdjust="0"/>
    <p:restoredTop sz="94682" autoAdjust="0"/>
  </p:normalViewPr>
  <p:slideViewPr>
    <p:cSldViewPr>
      <p:cViewPr varScale="1">
        <p:scale>
          <a:sx n="70" d="100"/>
          <a:sy n="70" d="100"/>
        </p:scale>
        <p:origin x="1320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43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idx="1"/>
          </p:nvPr>
        </p:nvSpPr>
        <p:spPr>
          <a:xfrm>
            <a:off x="902004" y="1821180"/>
            <a:ext cx="5957570" cy="7235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3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4" name="Holder 5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15" name="Holder 6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81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821180"/>
            <a:ext cx="6023102" cy="723595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80236" y="914399"/>
            <a:ext cx="5944870" cy="82169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presentation/d/1BjY91LGcIOX4ZF4Nl0Iz15PqVX4hZjjos4aVBtt2y-g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 smtClean="0"/>
              <a:t>Week 06 - </a:t>
            </a:r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0655" y="974331"/>
            <a:ext cx="63145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the examples to produce 2 of the </a:t>
            </a:r>
            <a:r>
              <a:rPr lang="en-US" dirty="0" smtClean="0"/>
              <a:t>following 3 options: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Sierpinski</a:t>
            </a:r>
            <a:r>
              <a:rPr lang="en-US" dirty="0" smtClean="0"/>
              <a:t> </a:t>
            </a:r>
            <a:r>
              <a:rPr lang="en-US" dirty="0" smtClean="0"/>
              <a:t>carpet - based on subdivision of a square </a:t>
            </a:r>
            <a:br>
              <a:rPr lang="en-US" dirty="0" smtClean="0"/>
            </a:br>
            <a:r>
              <a:rPr lang="en-US" dirty="0" smtClean="0"/>
              <a:t>instea</a:t>
            </a:r>
            <a:r>
              <a:rPr lang="en-US" dirty="0" smtClean="0"/>
              <a:t>d of a triangle.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explore iterating different sets </a:t>
            </a:r>
            <a:br>
              <a:rPr lang="en-US" dirty="0" smtClean="0"/>
            </a:br>
            <a:r>
              <a:rPr lang="en-US" dirty="0" smtClean="0"/>
              <a:t>of the resulting squares to achieve different patterns</a:t>
            </a:r>
          </a:p>
        </p:txBody>
      </p:sp>
      <p:pic>
        <p:nvPicPr>
          <p:cNvPr id="11" name="Picture 2" descr="Examples of nested fractals. |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0" r="67727"/>
          <a:stretch/>
        </p:blipFill>
        <p:spPr bwMode="auto">
          <a:xfrm>
            <a:off x="2667000" y="6019800"/>
            <a:ext cx="2537954" cy="245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3015" t="12416" r="11643" b="12416"/>
          <a:stretch/>
        </p:blipFill>
        <p:spPr>
          <a:xfrm>
            <a:off x="2667000" y="1981200"/>
            <a:ext cx="2467455" cy="24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 smtClean="0"/>
              <a:t>Week 06 - </a:t>
            </a:r>
            <a:r>
              <a:rPr lang="en-US" dirty="0" smtClean="0"/>
              <a:t>Homework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90599" y="2293333"/>
            <a:ext cx="5595835" cy="6186309"/>
            <a:chOff x="848702" y="1659816"/>
            <a:chExt cx="6048375" cy="67255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214" y="1659816"/>
              <a:ext cx="3943350" cy="10477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44617" b="43540"/>
            <a:stretch/>
          </p:blipFill>
          <p:spPr>
            <a:xfrm>
              <a:off x="848702" y="7547153"/>
              <a:ext cx="6048375" cy="838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-163" t="7382" r="47440" b="50000"/>
            <a:stretch/>
          </p:blipFill>
          <p:spPr>
            <a:xfrm>
              <a:off x="1339239" y="2894473"/>
              <a:ext cx="5067300" cy="260744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080655" y="974331"/>
            <a:ext cx="648126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Square </a:t>
            </a:r>
            <a:r>
              <a:rPr lang="en-US" dirty="0" err="1" smtClean="0"/>
              <a:t>Kock</a:t>
            </a:r>
            <a:r>
              <a:rPr lang="en-US" dirty="0" smtClean="0"/>
              <a:t> </a:t>
            </a:r>
            <a:r>
              <a:rPr lang="en-US" dirty="0" smtClean="0"/>
              <a:t>Curve – based on subdivision of a line into </a:t>
            </a:r>
            <a:br>
              <a:rPr lang="en-US" dirty="0" smtClean="0"/>
            </a:br>
            <a:r>
              <a:rPr lang="en-US" dirty="0" smtClean="0"/>
              <a:t>5 segments instead of 4.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explore moving the “kink” proportionally along the</a:t>
            </a:r>
            <a:br>
              <a:rPr lang="en-US" dirty="0" smtClean="0"/>
            </a:br>
            <a:r>
              <a:rPr lang="en-US" dirty="0" smtClean="0"/>
              <a:t>line elsewhere than the mid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2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 smtClean="0"/>
              <a:t>Week 06 - </a:t>
            </a:r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0655" y="974331"/>
            <a:ext cx="5570756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A </a:t>
            </a:r>
            <a:r>
              <a:rPr lang="en-US" dirty="0" smtClean="0"/>
              <a:t>fractal of your own </a:t>
            </a:r>
            <a:r>
              <a:rPr lang="en-US" dirty="0" smtClean="0"/>
              <a:t>choosing. Lots of algorithms</a:t>
            </a:r>
            <a:br>
              <a:rPr lang="en-US" dirty="0" smtClean="0"/>
            </a:br>
            <a:r>
              <a:rPr lang="en-US" dirty="0" smtClean="0"/>
              <a:t>can be found on the </a:t>
            </a:r>
            <a:r>
              <a:rPr lang="en-US" dirty="0" smtClean="0"/>
              <a:t>Web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images to </a:t>
            </a:r>
            <a:r>
              <a:rPr lang="en-US" dirty="0" smtClean="0">
                <a:hlinkClick r:id="rId2"/>
              </a:rPr>
              <a:t>this presentation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2" descr="Examples of nested fractals. |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3" b="51428"/>
          <a:stretch/>
        </p:blipFill>
        <p:spPr bwMode="auto">
          <a:xfrm>
            <a:off x="1295400" y="2362200"/>
            <a:ext cx="4953000" cy="236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imple Fractal To Dra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2946400" cy="237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3"/>
              </a:clrFrom>
              <a:clrTo>
                <a:srgbClr val="F4F4F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2986" y="4911969"/>
            <a:ext cx="2592553" cy="25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</TotalTime>
  <Words>144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Week 06 - Homework</vt:lpstr>
      <vt:lpstr>Week 06 - Homework</vt:lpstr>
      <vt:lpstr>Week 06 -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jaber100</dc:creator>
  <cp:lastModifiedBy>Dennis Shelden</cp:lastModifiedBy>
  <cp:revision>90</cp:revision>
  <cp:lastPrinted>2023-01-24T17:27:31Z</cp:lastPrinted>
  <dcterms:created xsi:type="dcterms:W3CDTF">2023-01-08T18:50:34Z</dcterms:created>
  <dcterms:modified xsi:type="dcterms:W3CDTF">2023-02-20T17:19:54Z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2023-01-08T00:00:00Z</vt:filetime>
  </property>
  <property fmtid="{D5CDD505-2E9C-101B-9397-08002B2CF9AE}" pid="5" name="Producer">
    <vt:lpwstr>Microsoft® Word 2016</vt:lpwstr>
  </property>
</Properties>
</file>