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7613-D479-4DAB-BA34-EF9824036B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77CC-94CC-46B8-8F23-0A5D74170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Dennis</dc:creator>
  <cp:lastModifiedBy>Dennis</cp:lastModifiedBy>
  <cp:revision>1</cp:revision>
  <dcterms:created xsi:type="dcterms:W3CDTF">2021-03-30T06:50:42Z</dcterms:created>
  <dcterms:modified xsi:type="dcterms:W3CDTF">2021-03-30T06:51:27Z</dcterms:modified>
</cp:coreProperties>
</file>