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AB49"/>
    <a:srgbClr val="FFF5CF"/>
    <a:srgbClr val="7FAA86"/>
    <a:srgbClr val="374A44"/>
    <a:srgbClr val="FFCF01"/>
    <a:srgbClr val="F7941E"/>
    <a:srgbClr val="051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3"/>
  </p:normalViewPr>
  <p:slideViewPr>
    <p:cSldViewPr snapToGrid="0" snapToObjects="1">
      <p:cViewPr varScale="1">
        <p:scale>
          <a:sx n="76" d="100"/>
          <a:sy n="76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0E34B-F5C8-1548-B202-64A8C05AD27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58452-0BAB-6E42-9721-5DC06FFB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3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7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6AFC-9580-1D41-B300-265942572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4B56D-0072-3147-B3C6-5E832B057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E4E5-837E-AA48-B2B0-826C570E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B318-6A92-764F-9817-604B2703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535D-57C8-0D44-809C-C08A1842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8F69-62CE-BF4B-9A57-A531BC8C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8F868-AB78-7944-9F0F-D5CBDE538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FC6E-DE95-0348-AAA5-681F0A7E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3541-4FFB-D045-8E4D-BC1B4556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4330-4B2C-D542-8779-833074F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363D3-6812-0A46-BBCF-CA240D590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B4F28-5B1D-E344-AF99-D029C1191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798B-3DF0-EE45-AE56-8A6EA1D4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6CC5-E20C-9D44-938C-8B0649A2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99F4-2686-004E-8B32-6536EF4B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F9E3-70FA-EC48-801B-D2561725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5590-131F-8F4F-84EC-B4963603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AFE8-27B3-A94B-B7E3-CDCEDD96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B97B-F1BF-164F-8D65-3EB0EE65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47D7-3B7B-D149-8832-C7836FCC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E251-CC68-DF46-B92B-AD851093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9A637-276A-444E-8D16-ECBAADAAC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ADAE-51DF-964B-921B-82080943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E7AF-9811-1A46-BBA4-78D46C33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6040E-2C4E-F844-A7D8-8F3849DD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D124-C9B6-7342-A43B-7032CB72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05E6-734A-E047-B960-78AF882D2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EC5B3-38E0-9944-86C4-791D84AA3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8570C-1CBD-C940-9561-74B22E6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560C-439F-9D4D-BA3F-A9AE600F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6D84-0C9E-454B-BF00-1A38EEEB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D5DF-3CF3-3A40-AAD7-8CD6F999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BA713-E0A0-F541-969E-FB7135BB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EDB4-0DC2-1744-B9FF-E8EBEA104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C5B3D-323F-ED40-9D24-8364D4925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B40CC-EFB8-5747-9300-1840A6C55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B9A93-62CE-BD41-9CCB-D93B144F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7FB38-5D1D-8F4D-8082-983430BA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236CC-590C-BA47-BE0E-25FA6D68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773E-4A02-8248-835D-BCC461D4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56BE3-BAA3-BC43-8214-A67DB83B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F8E4A-013D-D241-B4E8-D9683938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7B3BC-8190-9440-B8F8-161C1288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CC875-37B1-024D-A8FE-618FBD77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2B6EB-305F-234F-AB19-A849C5AF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3EB6-E023-F548-83EE-6B5AB301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83B0-2611-1C43-BACE-23AFB116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BEA7-8A28-0C47-B4E0-C39D285A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144B-B1D1-B746-8D3A-06E103602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960E-4D6E-8040-8E8D-32BD1CC2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41C91-2484-5747-A654-232CC672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9EF3-17D8-1C42-B401-487A4FB5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0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CB4B-35D4-5B41-8F2E-40F103FB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141E1-BD76-1142-9588-BC66F3DD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148CC-B239-C442-9CDF-B48AF906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DDF3-3701-D945-99E9-8805B263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E45C-1D3D-5F42-AB5C-3AECC921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3FD5-6A05-A147-B13A-14B41146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8F095-A79C-D045-9E8B-95C8615B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36FD-0F61-8D4D-92EC-C362433A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934B-9A7C-2141-913D-20A13FD33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E19F-C401-C048-81A2-7C1C6E873FB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6DA7-A06D-3649-99C6-B5D00F07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A94A-4E5A-B84D-989C-708DCF963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lygon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hyperlink" Target="https://pr0ject-2.herokuapp.com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0486FC-FCBD-AB43-88C5-8BB26678CD1B}"/>
              </a:ext>
            </a:extLst>
          </p:cNvPr>
          <p:cNvSpPr/>
          <p:nvPr/>
        </p:nvSpPr>
        <p:spPr>
          <a:xfrm>
            <a:off x="0" y="5457825"/>
            <a:ext cx="12192000" cy="1400175"/>
          </a:xfrm>
          <a:prstGeom prst="rect">
            <a:avLst/>
          </a:prstGeom>
          <a:solidFill>
            <a:srgbClr val="37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E4718B-43B4-E248-94F0-C1E4C7F0BB8B}"/>
              </a:ext>
            </a:extLst>
          </p:cNvPr>
          <p:cNvSpPr txBox="1">
            <a:spLocks/>
          </p:cNvSpPr>
          <p:nvPr/>
        </p:nvSpPr>
        <p:spPr>
          <a:xfrm>
            <a:off x="0" y="5643564"/>
            <a:ext cx="12192000" cy="1068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rgbClr val="C3AB49"/>
                </a:solidFill>
              </a:rPr>
              <a:t>UTA-VIRT-FSF-PT-01-2020-U-LOL Project #2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FELIPE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7941E"/>
                </a:solidFill>
                <a:latin typeface="Helvetica" pitchFamily="2" charset="0"/>
              </a:rPr>
              <a:t>  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ASHLEY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  CATHERINE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  IAN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  AMIT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ED1B-B0F9-1A4A-A21A-4713CEDD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04" y="988908"/>
            <a:ext cx="8834966" cy="2850691"/>
          </a:xfrm>
          <a:prstGeom prst="rect">
            <a:avLst/>
          </a:prstGeom>
          <a:effectLst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421E957-DE9C-8148-B790-C6FA7B8C704C}"/>
              </a:ext>
            </a:extLst>
          </p:cNvPr>
          <p:cNvSpPr txBox="1">
            <a:spLocks/>
          </p:cNvSpPr>
          <p:nvPr/>
        </p:nvSpPr>
        <p:spPr>
          <a:xfrm>
            <a:off x="1423987" y="3986213"/>
            <a:ext cx="9144000" cy="72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374A44"/>
                </a:solidFill>
                <a:latin typeface="Helvetica" pitchFamily="2" charset="0"/>
              </a:rPr>
              <a:t>All-In-One Budgeting App</a:t>
            </a:r>
          </a:p>
        </p:txBody>
      </p:sp>
    </p:spTree>
    <p:extLst>
      <p:ext uri="{BB962C8B-B14F-4D97-AF65-F5344CB8AC3E}">
        <p14:creationId xmlns:p14="http://schemas.microsoft.com/office/powerpoint/2010/main" val="28933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6932"/>
            <a:ext cx="9877425" cy="4648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FACIA™ is an app that is an all in one financial aid. It can have various features such as: An expense tracker that can dynamically analyze future expense needs and costs. Some sub-features would include a tip calculator, a tax calculator, and more.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3AB49"/>
                </a:solidFill>
                <a:latin typeface="Helvetica" pitchFamily="2" charset="0"/>
              </a:rPr>
              <a:t>CORE FEATURE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Budgeting &amp; Expenses</a:t>
            </a:r>
          </a:p>
          <a:p>
            <a:pPr marL="0" indent="0">
              <a:buNone/>
            </a:pPr>
            <a:endParaRPr lang="en-US" sz="2400" b="1" dirty="0">
              <a:solidFill>
                <a:srgbClr val="FFCF0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3AB49"/>
                </a:solidFill>
                <a:latin typeface="Helvetica" pitchFamily="2" charset="0"/>
              </a:rPr>
              <a:t>SECONDARY FEATURES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Tip Calculator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Tax Calculator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Stocks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89F61-0628-2F4B-9467-C581A592E649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791A6-243B-4D4D-B1FC-D09E8B7F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2692D8-5730-7D47-B078-444E7B60974C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5FEB4-3B5C-AC46-968D-C30BD5EC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32"/>
            <a:ext cx="9791700" cy="4552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FRONT END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Catherine &amp; Ashley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Page layout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CSS styling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General design</a:t>
            </a:r>
          </a:p>
          <a:p>
            <a:pPr marL="0" indent="0">
              <a:buNone/>
            </a:pPr>
            <a:endParaRPr lang="en-US" sz="2400" b="1" dirty="0">
              <a:solidFill>
                <a:srgbClr val="FFCF0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BACK END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Ian &amp; Felipe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Database setup and functionality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API setup and functionality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F0C2C-AEC2-0446-8A69-A2FA4753D58C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503215-F1FC-B846-93AD-CE7F3822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Building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00E8B-6110-1044-912B-D569A27A4D0A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250A7F-2F36-E145-B8F6-C70A95E4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C42347-8D84-EF47-B0C9-0DC094205A15}"/>
              </a:ext>
            </a:extLst>
          </p:cNvPr>
          <p:cNvSpPr txBox="1">
            <a:spLocks/>
          </p:cNvSpPr>
          <p:nvPr/>
        </p:nvSpPr>
        <p:spPr>
          <a:xfrm>
            <a:off x="838200" y="1506932"/>
            <a:ext cx="9791700" cy="477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FACIA™ Web App Utilizes:</a:t>
            </a: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Node and Express Web Server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MySQL Database with a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Sequelize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 ORM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GET and POST routes for retrieving and adding new data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Heroku (with data, for deployment)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Travis CI and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ESLint</a:t>
            </a: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  <a:p>
            <a:pPr fontAlgn="base"/>
            <a:r>
              <a:rPr lang="en-US" sz="2400" dirty="0">
                <a:solidFill>
                  <a:schemeClr val="bg1"/>
                </a:solidFill>
                <a:highlight>
                  <a:srgbClr val="C3AB49"/>
                </a:highlight>
                <a:latin typeface="Helvetica" pitchFamily="2" charset="0"/>
              </a:rPr>
              <a:t>Incorporates at least one new library, package, or technology that we haven’t discussed (currency converter </a:t>
            </a:r>
            <a:r>
              <a:rPr lang="en-US" sz="2400" dirty="0" err="1">
                <a:solidFill>
                  <a:schemeClr val="bg1"/>
                </a:solidFill>
                <a:highlight>
                  <a:srgbClr val="C3AB49"/>
                </a:highlight>
                <a:latin typeface="Helvetica" pitchFamily="2" charset="0"/>
              </a:rPr>
              <a:t>npm</a:t>
            </a:r>
            <a:r>
              <a:rPr lang="en-US" sz="2400" dirty="0">
                <a:solidFill>
                  <a:schemeClr val="bg1"/>
                </a:solidFill>
                <a:highlight>
                  <a:srgbClr val="C3AB49"/>
                </a:highlight>
                <a:latin typeface="Helvetica" pitchFamily="2" charset="0"/>
              </a:rPr>
              <a:t> package)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Polygon Stock API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https://polygon.io/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  <a:p>
            <a:pPr fontAlgn="base"/>
            <a:r>
              <a:rPr lang="en-US" sz="2400" dirty="0">
                <a:solidFill>
                  <a:schemeClr val="bg1"/>
                </a:solidFill>
                <a:highlight>
                  <a:srgbClr val="C3AB49"/>
                </a:highlight>
                <a:latin typeface="Helvetica" pitchFamily="2" charset="0"/>
              </a:rPr>
              <a:t>--- Tax API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HTML, Bootstrap, CSS, 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D4AA68-FABC-0043-ABF9-827902FE2856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209B117-FB7C-9D4E-8AAC-3A973B8E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Technology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5A4E35-5FE4-4A46-B9EA-760DCA342960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C01884-7F22-8647-BB62-23B1E813F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7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5A0890-327F-254C-A949-912D3A0336E9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C88540-B9C0-234C-A3CC-77706C12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App Demonstration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5C641-4F02-A040-BB4E-825C647A8CA3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BFC6B9-6C4F-D743-9AF8-C302C76A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DA9A9-A44C-2F4A-A339-3AABBE0E9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02" y="1220074"/>
            <a:ext cx="6035962" cy="4840377"/>
          </a:xfrm>
          <a:prstGeom prst="rect">
            <a:avLst/>
          </a:prstGeom>
        </p:spPr>
      </p:pic>
      <p:pic>
        <p:nvPicPr>
          <p:cNvPr id="4" name="Picture 3">
            <a:hlinkClick r:id="rId5"/>
            <a:extLst>
              <a:ext uri="{FF2B5EF4-FFF2-40B4-BE49-F238E27FC236}">
                <a16:creationId xmlns:a16="http://schemas.microsoft.com/office/drawing/2014/main" id="{71C1FF67-052F-6F4F-908D-7C1931160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535" y="5968386"/>
            <a:ext cx="1768929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7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32"/>
            <a:ext cx="9791700" cy="4779568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Navigating confusing documentation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Wanting to contribute but not wanting to step on anyone’s toes or mess up anyone’s code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Working off of starter code as opposed to writing code from scratch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Getting all of the files to work together cohesively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The process of pushing/pulling to GitHub in a collaboration</a:t>
            </a:r>
            <a:br>
              <a:rPr lang="en-US" sz="2000" dirty="0">
                <a:solidFill>
                  <a:schemeClr val="bg1"/>
                </a:solidFill>
                <a:latin typeface="Helvetica" pitchFamily="2" charset="0"/>
              </a:rPr>
            </a:b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B0399-0D44-6949-92F3-5BC2618664D4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3D8F15-8C1C-3740-9306-C17869FA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Challenges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42696-0297-0948-95E7-4CE85C47A8CD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AE7EA2-F76E-AD44-A939-B535BA7D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2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32"/>
            <a:ext cx="9791700" cy="47795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Additional Features to Add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Currency Converter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Built-In Investment Portfolio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Expense Tracker &amp; Graphs</a:t>
            </a: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65B43-C017-1C4C-B35C-7C6BC35BC673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F29EC8-9103-5443-A176-78674882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Directions for Future 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0F2480-6A5E-E54C-BF6E-2424183F3780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A863A6-F9F0-FC49-9F24-A8470E72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4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264</Words>
  <Application>Microsoft Office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Summary</vt:lpstr>
      <vt:lpstr>Building Process</vt:lpstr>
      <vt:lpstr>Technology</vt:lpstr>
      <vt:lpstr>App Demonstration</vt:lpstr>
      <vt:lpstr>Challenges</vt:lpstr>
      <vt:lpstr>Directions for 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Allphin, Ashley</dc:creator>
  <cp:lastModifiedBy>Catherine Denniston</cp:lastModifiedBy>
  <cp:revision>45</cp:revision>
  <dcterms:created xsi:type="dcterms:W3CDTF">2020-03-19T23:46:08Z</dcterms:created>
  <dcterms:modified xsi:type="dcterms:W3CDTF">2020-05-13T02:03:55Z</dcterms:modified>
</cp:coreProperties>
</file>