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5"/>
    <a:srgbClr val="59B6DA"/>
    <a:srgbClr val="DE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2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BE8-4313-442F-AFEA-0BA5E018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AAA4E-126D-45C6-9E26-09902A2D0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2974-1E68-4E87-934F-4AAA66AB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A613-7BDA-4855-80FC-7DB67748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9891-568C-44C5-A1E2-B24F281D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D7A-9105-4DE9-AE38-E9598C99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0198-5A55-47A7-91D6-DD6B00E0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B896-0EA3-48E4-BD60-0BD1CEAB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1031-9CEA-4EC4-8313-774278F9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1A5B-D53A-4F1A-9C1D-1A20A99A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59C39-580A-4FA8-B1D3-176B968D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A993-3539-49BC-9AEA-611D2965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89DD-DFEB-4439-A629-E80B0F44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7A2C-2AFB-4547-B4F8-85AD3FDC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358A-C10C-4CF5-B26E-EF2DA2E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3379-E66C-404F-A8C4-C00B0CAF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D7E6-180D-4AD9-A96F-ACAECB19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15E1-5D2A-462A-A258-D5CD3219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A225-98CB-4140-B801-B96C09F8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1800-9BB3-466F-A848-573F919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2A39-409B-4E14-BC3F-09908B8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BA1A-4CBF-45F3-AC15-C4850FE5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89A4-2FB2-4689-9EA2-52B7E7F9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4AD9-16BE-476A-B445-07E43809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CCE5-0F94-4468-9B8E-736A02F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CD8C-D10A-494A-839A-147F5505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520B-2280-4D35-844C-D3488D80B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C3229-8963-44C3-B093-DF9BDDD7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FA7B-CBEB-4ED2-89D8-46E98E2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CCD7-AD00-4C13-AC9C-F0283066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C5AF3-C304-4B8C-9D15-DD1BC32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4597-881C-41C3-B382-CBB8FD6C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F02B-6D3D-446E-A545-45061EA9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AC4F9-5FA4-4E45-B7C2-247DCFF5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C049-7EBC-4EBA-A70B-A255EBB9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83EB9-0406-4970-B6B8-56A4A5B5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D66C0-8D3D-49ED-B2D6-FF0608A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D6F2A-50E8-4316-A1ED-8B173352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0875C-D7A5-4E2B-8AD4-7B7A9F2E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C34D-C218-48B9-83C9-3573020D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7E396-81DB-4BC1-9AB6-B2F0B45D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C7B8A-ABD2-4031-9368-261B49D6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9A375-B3D7-4AE6-896D-BEBD06F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70CED-38C4-4D6E-9908-8159467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A1CC5-110D-42F4-A8A4-11D569AA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FA66E-A1C8-4660-AE32-D1213BE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F769-BE07-43CE-A988-84A24576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FA5C-AE06-4110-B5AC-01C87B75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E11B-AC62-42E8-ACA2-FFA23EDB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AA30E-7DC2-4C12-9A10-D5C6DD0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B0635-EC5F-4CD0-93D7-1501BFB6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E617-C0BA-431E-A978-0C21BC13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5CB1-9A54-4C1C-931A-DE1662AC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AE733-3CB9-4EF6-A2D8-E177D5CD9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0061-2C84-4696-AB9B-F321C709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2AA7-A66E-4985-ADC3-08C74783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17F4-E693-4A23-A14F-0EC6B2E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ACAA-B1FD-43E5-9049-037E008A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FC90-798E-4B61-A68E-428F88EE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17411-35CF-4FA4-BF01-8C40FC9F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4329-75A0-4E57-ABB1-5ACC806C3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F3A6-371B-484F-AA08-EE827C6B564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79BA-2B2C-41C5-A8A4-B549C314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A510-ACDE-4E3D-A7E6-5EC7657A0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D1B9208-DAAD-4BB6-B00D-371C6DDFEF91}"/>
              </a:ext>
            </a:extLst>
          </p:cNvPr>
          <p:cNvGrpSpPr/>
          <p:nvPr/>
        </p:nvGrpSpPr>
        <p:grpSpPr>
          <a:xfrm>
            <a:off x="-65355" y="117685"/>
            <a:ext cx="8364286" cy="6743201"/>
            <a:chOff x="-65355" y="117685"/>
            <a:chExt cx="8364286" cy="67432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FB7A57-AC35-4238-BC8F-DC54E39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900" y="3955876"/>
              <a:ext cx="613502" cy="552462"/>
            </a:xfrm>
            <a:prstGeom prst="rect">
              <a:avLst/>
            </a:prstGeom>
          </p:spPr>
        </p:pic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CC248ADD-AB22-4EC3-9629-FC1E7B7BC9DA}"/>
                </a:ext>
              </a:extLst>
            </p:cNvPr>
            <p:cNvSpPr txBox="1"/>
            <p:nvPr/>
          </p:nvSpPr>
          <p:spPr>
            <a:xfrm>
              <a:off x="1121803" y="4505674"/>
              <a:ext cx="75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31F167-3349-400F-B342-F2C42531B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918" y="5519700"/>
              <a:ext cx="613502" cy="552462"/>
            </a:xfrm>
            <a:prstGeom prst="rect">
              <a:avLst/>
            </a:prstGeom>
          </p:spPr>
        </p:pic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E8DB6DD5-55B1-414C-A789-3A269A98B231}"/>
                </a:ext>
              </a:extLst>
            </p:cNvPr>
            <p:cNvSpPr txBox="1"/>
            <p:nvPr/>
          </p:nvSpPr>
          <p:spPr>
            <a:xfrm>
              <a:off x="2383297" y="4665645"/>
              <a:ext cx="767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Calc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Frontend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403E9A-7A8E-4D5D-A2FF-34D523B43A32}"/>
                </a:ext>
              </a:extLst>
            </p:cNvPr>
            <p:cNvCxnSpPr/>
            <p:nvPr/>
          </p:nvCxnSpPr>
          <p:spPr>
            <a:xfrm>
              <a:off x="1879302" y="4225435"/>
              <a:ext cx="462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99CFCC9-FCB1-47F1-BDEB-AA23AF3C7641}"/>
                </a:ext>
              </a:extLst>
            </p:cNvPr>
            <p:cNvCxnSpPr>
              <a:cxnSpLocks/>
            </p:cNvCxnSpPr>
            <p:nvPr/>
          </p:nvCxnSpPr>
          <p:spPr>
            <a:xfrm>
              <a:off x="3309128" y="4404957"/>
              <a:ext cx="1538965" cy="1306409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DC8E40-321B-4A57-98C8-3F98BBC2CE21}"/>
                </a:ext>
              </a:extLst>
            </p:cNvPr>
            <p:cNvSpPr/>
            <p:nvPr/>
          </p:nvSpPr>
          <p:spPr>
            <a:xfrm>
              <a:off x="4244446" y="2048436"/>
              <a:ext cx="1563102" cy="2687730"/>
            </a:xfrm>
            <a:prstGeom prst="rect">
              <a:avLst/>
            </a:prstGeom>
            <a:noFill/>
            <a:ln w="38100">
              <a:solidFill>
                <a:srgbClr val="00569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05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746A34-E111-4C4C-92D7-C8879F02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9894" y="2663175"/>
              <a:ext cx="830823" cy="830823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8FEB24-D613-440A-8B9A-7B863D54BE43}"/>
                </a:ext>
              </a:extLst>
            </p:cNvPr>
            <p:cNvSpPr/>
            <p:nvPr/>
          </p:nvSpPr>
          <p:spPr>
            <a:xfrm>
              <a:off x="4035882" y="4112991"/>
              <a:ext cx="1993510" cy="43262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200" dirty="0" err="1">
                  <a:solidFill>
                    <a:schemeClr val="tx1"/>
                  </a:solidFill>
                </a:rPr>
                <a:t>Int</a:t>
              </a:r>
              <a:r>
                <a:rPr lang="es-ES" sz="1200" dirty="0">
                  <a:solidFill>
                    <a:schemeClr val="tx1"/>
                  </a:solidFill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</a:rPr>
                <a:t>Calculator</a:t>
              </a:r>
              <a:r>
                <a:rPr lang="es-ES" sz="1200" dirty="0">
                  <a:solidFill>
                    <a:schemeClr val="tx1"/>
                  </a:solidFill>
                </a:rPr>
                <a:t> API </a:t>
              </a:r>
              <a:r>
                <a:rPr lang="es-ES" sz="1200" dirty="0" err="1">
                  <a:solidFill>
                    <a:schemeClr val="tx1"/>
                  </a:solidFill>
                </a:rPr>
                <a:t>Product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B4F1A7A-E50C-4232-A6B3-B2897A6B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403" y="3847319"/>
              <a:ext cx="780290" cy="78029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D82BC32-0C97-49F7-B9F3-884BA679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286" y="5777290"/>
              <a:ext cx="547445" cy="54744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0B455A9-48C6-4DF4-B7B6-4075598A0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540" y="3955876"/>
              <a:ext cx="780290" cy="78029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B1D6893-0B76-45AA-96CD-BE96668D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39" y="3180038"/>
              <a:ext cx="465593" cy="465593"/>
            </a:xfrm>
            <a:prstGeom prst="rect">
              <a:avLst/>
            </a:prstGeom>
          </p:spPr>
        </p:pic>
        <p:sp>
          <p:nvSpPr>
            <p:cNvPr id="61" name="TextBox 33">
              <a:extLst>
                <a:ext uri="{FF2B5EF4-FFF2-40B4-BE49-F238E27FC236}">
                  <a16:creationId xmlns:a16="http://schemas.microsoft.com/office/drawing/2014/main" id="{229CD2C7-9079-4B1D-8986-5E6E79B4176D}"/>
                </a:ext>
              </a:extLst>
            </p:cNvPr>
            <p:cNvSpPr txBox="1"/>
            <p:nvPr/>
          </p:nvSpPr>
          <p:spPr>
            <a:xfrm>
              <a:off x="6673832" y="4758138"/>
              <a:ext cx="767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Calc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Backend</a:t>
              </a:r>
            </a:p>
          </p:txBody>
        </p:sp>
        <p:sp>
          <p:nvSpPr>
            <p:cNvPr id="62" name="TextBox 33">
              <a:extLst>
                <a:ext uri="{FF2B5EF4-FFF2-40B4-BE49-F238E27FC236}">
                  <a16:creationId xmlns:a16="http://schemas.microsoft.com/office/drawing/2014/main" id="{6C386E6E-5D9E-4817-833D-5EF2ABB0672E}"/>
                </a:ext>
              </a:extLst>
            </p:cNvPr>
            <p:cNvSpPr txBox="1"/>
            <p:nvPr/>
          </p:nvSpPr>
          <p:spPr>
            <a:xfrm>
              <a:off x="814683" y="6145080"/>
              <a:ext cx="1243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Application Insights</a:t>
              </a:r>
            </a:p>
          </p:txBody>
        </p:sp>
        <p:sp>
          <p:nvSpPr>
            <p:cNvPr id="63" name="TextBox 33">
              <a:extLst>
                <a:ext uri="{FF2B5EF4-FFF2-40B4-BE49-F238E27FC236}">
                  <a16:creationId xmlns:a16="http://schemas.microsoft.com/office/drawing/2014/main" id="{09EB1F1B-FB0C-45D5-AA31-C8CD39432D96}"/>
                </a:ext>
              </a:extLst>
            </p:cNvPr>
            <p:cNvSpPr txBox="1"/>
            <p:nvPr/>
          </p:nvSpPr>
          <p:spPr>
            <a:xfrm>
              <a:off x="4300498" y="6583887"/>
              <a:ext cx="1286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Corp Azure AD</a:t>
              </a:r>
            </a:p>
          </p:txBody>
        </p:sp>
        <p:sp>
          <p:nvSpPr>
            <p:cNvPr id="64" name="TextBox 33">
              <a:extLst>
                <a:ext uri="{FF2B5EF4-FFF2-40B4-BE49-F238E27FC236}">
                  <a16:creationId xmlns:a16="http://schemas.microsoft.com/office/drawing/2014/main" id="{21F831A3-351F-443C-867D-8BD84B94E2C9}"/>
                </a:ext>
              </a:extLst>
            </p:cNvPr>
            <p:cNvSpPr txBox="1"/>
            <p:nvPr/>
          </p:nvSpPr>
          <p:spPr>
            <a:xfrm>
              <a:off x="4412710" y="3392348"/>
              <a:ext cx="1218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API Management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7793D95-AC20-4931-8E88-21C0C130CE3C}"/>
                </a:ext>
              </a:extLst>
            </p:cNvPr>
            <p:cNvSpPr/>
            <p:nvPr/>
          </p:nvSpPr>
          <p:spPr>
            <a:xfrm>
              <a:off x="4035882" y="2261028"/>
              <a:ext cx="1993510" cy="37337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Ext </a:t>
              </a:r>
              <a:r>
                <a:rPr lang="es-ES" sz="1200" dirty="0" err="1">
                  <a:solidFill>
                    <a:schemeClr val="tx1"/>
                  </a:solidFill>
                </a:rPr>
                <a:t>Calculator</a:t>
              </a:r>
              <a:r>
                <a:rPr lang="es-ES" sz="1200" dirty="0">
                  <a:solidFill>
                    <a:schemeClr val="tx1"/>
                  </a:solidFill>
                </a:rPr>
                <a:t> API </a:t>
              </a:r>
              <a:r>
                <a:rPr lang="es-ES" sz="1200" dirty="0" err="1">
                  <a:solidFill>
                    <a:schemeClr val="tx1"/>
                  </a:solidFill>
                </a:rPr>
                <a:t>Product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33">
              <a:extLst>
                <a:ext uri="{FF2B5EF4-FFF2-40B4-BE49-F238E27FC236}">
                  <a16:creationId xmlns:a16="http://schemas.microsoft.com/office/drawing/2014/main" id="{E0191D6C-F86C-497C-BA54-4B35175BCA8F}"/>
                </a:ext>
              </a:extLst>
            </p:cNvPr>
            <p:cNvSpPr txBox="1"/>
            <p:nvPr/>
          </p:nvSpPr>
          <p:spPr>
            <a:xfrm>
              <a:off x="3244340" y="3665707"/>
              <a:ext cx="8451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3. AAD JWT Bearer Auth Token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34961E6-848F-4984-80E7-BDEBCDE7C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36" y="5735317"/>
              <a:ext cx="780290" cy="780290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7918D2B-8896-4CF7-9365-3B6F75322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420" y="4665645"/>
              <a:ext cx="520908" cy="74676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47">
              <a:extLst>
                <a:ext uri="{FF2B5EF4-FFF2-40B4-BE49-F238E27FC236}">
                  <a16:creationId xmlns:a16="http://schemas.microsoft.com/office/drawing/2014/main" id="{AB18B291-E9A3-43AA-8CE7-5E7951F54ED5}"/>
                </a:ext>
              </a:extLst>
            </p:cNvPr>
            <p:cNvSpPr txBox="1"/>
            <p:nvPr/>
          </p:nvSpPr>
          <p:spPr>
            <a:xfrm rot="2425616">
              <a:off x="3435100" y="4863109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1. Client Credentials Flow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7119C5E-A2A1-459C-9848-828A290819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3643" y="4716394"/>
              <a:ext cx="1474398" cy="1260716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47">
              <a:extLst>
                <a:ext uri="{FF2B5EF4-FFF2-40B4-BE49-F238E27FC236}">
                  <a16:creationId xmlns:a16="http://schemas.microsoft.com/office/drawing/2014/main" id="{E12A686E-FFD8-4C65-BD24-6C69E5F00DF9}"/>
                </a:ext>
              </a:extLst>
            </p:cNvPr>
            <p:cNvSpPr txBox="1"/>
            <p:nvPr/>
          </p:nvSpPr>
          <p:spPr>
            <a:xfrm rot="2468514">
              <a:off x="2924958" y="5372094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2. Bearer Token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A45D305-5295-4935-8A12-8E0FA537EAAB}"/>
                </a:ext>
              </a:extLst>
            </p:cNvPr>
            <p:cNvCxnSpPr>
              <a:cxnSpLocks/>
            </p:cNvCxnSpPr>
            <p:nvPr/>
          </p:nvCxnSpPr>
          <p:spPr>
            <a:xfrm>
              <a:off x="3292306" y="4208511"/>
              <a:ext cx="956116" cy="2428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33">
              <a:extLst>
                <a:ext uri="{FF2B5EF4-FFF2-40B4-BE49-F238E27FC236}">
                  <a16:creationId xmlns:a16="http://schemas.microsoft.com/office/drawing/2014/main" id="{68B24E8E-98E6-4264-8F5A-7A69D057F9D4}"/>
                </a:ext>
              </a:extLst>
            </p:cNvPr>
            <p:cNvSpPr txBox="1"/>
            <p:nvPr/>
          </p:nvSpPr>
          <p:spPr>
            <a:xfrm>
              <a:off x="4143702" y="3847472"/>
              <a:ext cx="1704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4. JWT Pre-Authorization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89BDA6D-453C-441D-82A7-C41C5416128E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76" y="4208511"/>
              <a:ext cx="779356" cy="0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33">
              <a:extLst>
                <a:ext uri="{FF2B5EF4-FFF2-40B4-BE49-F238E27FC236}">
                  <a16:creationId xmlns:a16="http://schemas.microsoft.com/office/drawing/2014/main" id="{BBE3DC31-C638-4C63-9C65-C275FD8F61D1}"/>
                </a:ext>
              </a:extLst>
            </p:cNvPr>
            <p:cNvSpPr txBox="1"/>
            <p:nvPr/>
          </p:nvSpPr>
          <p:spPr>
            <a:xfrm>
              <a:off x="5609428" y="3661512"/>
              <a:ext cx="132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5. App Service </a:t>
              </a:r>
            </a:p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Authentication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62C782C-8250-47E7-988D-5C5E01278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7634" y="4442586"/>
              <a:ext cx="3043736" cy="0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3">
              <a:extLst>
                <a:ext uri="{FF2B5EF4-FFF2-40B4-BE49-F238E27FC236}">
                  <a16:creationId xmlns:a16="http://schemas.microsoft.com/office/drawing/2014/main" id="{84F3F132-E6E3-4542-AB12-22654B3608D2}"/>
                </a:ext>
              </a:extLst>
            </p:cNvPr>
            <p:cNvSpPr txBox="1"/>
            <p:nvPr/>
          </p:nvSpPr>
          <p:spPr>
            <a:xfrm>
              <a:off x="5767963" y="4431786"/>
              <a:ext cx="13206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6. Response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D547104-9151-4E6F-8DFD-B127B8B1319A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4" y="2350687"/>
              <a:ext cx="2145486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BC02CB2-F728-4B3B-9196-A2A522B68DF5}"/>
                </a:ext>
              </a:extLst>
            </p:cNvPr>
            <p:cNvSpPr/>
            <p:nvPr/>
          </p:nvSpPr>
          <p:spPr>
            <a:xfrm>
              <a:off x="6704197" y="6337666"/>
              <a:ext cx="8867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/>
                <a:t>calc_backend</a:t>
              </a:r>
              <a:endParaRPr lang="en-US" sz="1000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6FE6FCE-BC3E-4D5A-A4AE-40AC7B32C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8008" y="5238948"/>
              <a:ext cx="0" cy="445597"/>
            </a:xfrm>
            <a:prstGeom prst="straightConnector1">
              <a:avLst/>
            </a:prstGeom>
            <a:ln w="38100">
              <a:solidFill>
                <a:srgbClr val="DE59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A8C66FF6-C146-4467-B3BA-F38667DD7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695" y="5673752"/>
              <a:ext cx="547445" cy="547445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C35B06C-9A8C-4BEC-89AB-66CE16A93B1D}"/>
                </a:ext>
              </a:extLst>
            </p:cNvPr>
            <p:cNvSpPr/>
            <p:nvPr/>
          </p:nvSpPr>
          <p:spPr>
            <a:xfrm>
              <a:off x="2301606" y="6234128"/>
              <a:ext cx="9076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/>
                <a:t>calc_frontend</a:t>
              </a:r>
              <a:endParaRPr lang="en-US" sz="10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20818E5-B67D-492E-A233-8BDC0B485286}"/>
                </a:ext>
              </a:extLst>
            </p:cNvPr>
            <p:cNvSpPr/>
            <p:nvPr/>
          </p:nvSpPr>
          <p:spPr>
            <a:xfrm>
              <a:off x="7148218" y="5338635"/>
              <a:ext cx="5373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deploy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63577E1-401D-4ABC-8D95-B7D2E8D1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6033" y="4712415"/>
              <a:ext cx="1291467" cy="1161328"/>
            </a:xfrm>
            <a:prstGeom prst="straightConnector1">
              <a:avLst/>
            </a:prstGeom>
            <a:ln w="38100">
              <a:solidFill>
                <a:srgbClr val="59B6DA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0FAA7FD-DF06-45CF-8551-868113301778}"/>
                </a:ext>
              </a:extLst>
            </p:cNvPr>
            <p:cNvCxnSpPr>
              <a:cxnSpLocks/>
            </p:cNvCxnSpPr>
            <p:nvPr/>
          </p:nvCxnSpPr>
          <p:spPr>
            <a:xfrm>
              <a:off x="3114555" y="4629520"/>
              <a:ext cx="1459851" cy="1267206"/>
            </a:xfrm>
            <a:prstGeom prst="straightConnector1">
              <a:avLst/>
            </a:prstGeom>
            <a:ln w="38100">
              <a:solidFill>
                <a:srgbClr val="59B6DA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47">
              <a:extLst>
                <a:ext uri="{FF2B5EF4-FFF2-40B4-BE49-F238E27FC236}">
                  <a16:creationId xmlns:a16="http://schemas.microsoft.com/office/drawing/2014/main" id="{A09CDAEB-0DFD-44E6-9962-3DDBDBFE088D}"/>
                </a:ext>
              </a:extLst>
            </p:cNvPr>
            <p:cNvSpPr txBox="1"/>
            <p:nvPr/>
          </p:nvSpPr>
          <p:spPr>
            <a:xfrm rot="19028992">
              <a:off x="5140496" y="5080706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 dirty="0">
                  <a:solidFill>
                    <a:srgbClr val="59B6D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AAD App Registration</a:t>
              </a:r>
            </a:p>
          </p:txBody>
        </p:sp>
        <p:sp>
          <p:nvSpPr>
            <p:cNvPr id="131" name="TextBox 47">
              <a:extLst>
                <a:ext uri="{FF2B5EF4-FFF2-40B4-BE49-F238E27FC236}">
                  <a16:creationId xmlns:a16="http://schemas.microsoft.com/office/drawing/2014/main" id="{4C80B475-F61A-400A-8134-92174DA8C6EF}"/>
                </a:ext>
              </a:extLst>
            </p:cNvPr>
            <p:cNvSpPr txBox="1"/>
            <p:nvPr/>
          </p:nvSpPr>
          <p:spPr>
            <a:xfrm rot="2470090">
              <a:off x="3113013" y="5029934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 dirty="0">
                  <a:solidFill>
                    <a:srgbClr val="59B6D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AAD App Registration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636006E-B790-43DF-A7BF-335DF57BE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696" y="5155084"/>
              <a:ext cx="0" cy="445597"/>
            </a:xfrm>
            <a:prstGeom prst="straightConnector1">
              <a:avLst/>
            </a:prstGeom>
            <a:ln w="38100">
              <a:solidFill>
                <a:srgbClr val="DE59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A63D9C0-B4D2-43EA-8E4D-47D4B50F5359}"/>
                </a:ext>
              </a:extLst>
            </p:cNvPr>
            <p:cNvSpPr/>
            <p:nvPr/>
          </p:nvSpPr>
          <p:spPr>
            <a:xfrm>
              <a:off x="2169701" y="5265796"/>
              <a:ext cx="5373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deploy</a:t>
              </a:r>
            </a:p>
          </p:txBody>
        </p:sp>
        <p:sp>
          <p:nvSpPr>
            <p:cNvPr id="54" name="TextBox 3">
              <a:extLst>
                <a:ext uri="{FF2B5EF4-FFF2-40B4-BE49-F238E27FC236}">
                  <a16:creationId xmlns:a16="http://schemas.microsoft.com/office/drawing/2014/main" id="{34AEAA64-BC15-44DB-8196-BA4F9B4C8C48}"/>
                </a:ext>
              </a:extLst>
            </p:cNvPr>
            <p:cNvSpPr txBox="1"/>
            <p:nvPr/>
          </p:nvSpPr>
          <p:spPr>
            <a:xfrm>
              <a:off x="1061396" y="2871543"/>
              <a:ext cx="750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External App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8C1254B-C73B-431C-B6C5-327265B10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91" y="1911889"/>
              <a:ext cx="465593" cy="465593"/>
            </a:xfrm>
            <a:prstGeom prst="rect">
              <a:avLst/>
            </a:prstGeom>
          </p:spPr>
        </p:pic>
        <p:sp>
          <p:nvSpPr>
            <p:cNvPr id="58" name="TextBox 33">
              <a:extLst>
                <a:ext uri="{FF2B5EF4-FFF2-40B4-BE49-F238E27FC236}">
                  <a16:creationId xmlns:a16="http://schemas.microsoft.com/office/drawing/2014/main" id="{78FCCB14-ED6C-447D-867A-6F03C19186CC}"/>
                </a:ext>
              </a:extLst>
            </p:cNvPr>
            <p:cNvSpPr txBox="1"/>
            <p:nvPr/>
          </p:nvSpPr>
          <p:spPr>
            <a:xfrm>
              <a:off x="-65355" y="2415696"/>
              <a:ext cx="1207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Foreign</a:t>
              </a:r>
              <a:r>
                <a:rPr lang="de-DE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JWT </a:t>
              </a:r>
              <a:r>
                <a:rPr lang="de-DE" sz="1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Bearer</a:t>
              </a:r>
              <a:r>
                <a:rPr lang="de-DE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Auth Token </a:t>
              </a:r>
              <a:endParaRPr lang="en-US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TextBox 33">
              <a:extLst>
                <a:ext uri="{FF2B5EF4-FFF2-40B4-BE49-F238E27FC236}">
                  <a16:creationId xmlns:a16="http://schemas.microsoft.com/office/drawing/2014/main" id="{02D002ED-0267-431A-981E-67CD17605BF9}"/>
                </a:ext>
              </a:extLst>
            </p:cNvPr>
            <p:cNvSpPr txBox="1"/>
            <p:nvPr/>
          </p:nvSpPr>
          <p:spPr>
            <a:xfrm>
              <a:off x="1050843" y="990109"/>
              <a:ext cx="970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Foreign Token Issuer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DDC8FA2-3758-4572-B300-EDC94D6D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64" y="117685"/>
              <a:ext cx="780290" cy="780290"/>
            </a:xfrm>
            <a:prstGeom prst="rect">
              <a:avLst/>
            </a:prstGeom>
          </p:spPr>
        </p:pic>
        <p:sp>
          <p:nvSpPr>
            <p:cNvPr id="73" name="TextBox 47">
              <a:extLst>
                <a:ext uri="{FF2B5EF4-FFF2-40B4-BE49-F238E27FC236}">
                  <a16:creationId xmlns:a16="http://schemas.microsoft.com/office/drawing/2014/main" id="{485537BA-F8E7-4FA4-8BEF-840F326D8774}"/>
                </a:ext>
              </a:extLst>
            </p:cNvPr>
            <p:cNvSpPr txBox="1"/>
            <p:nvPr/>
          </p:nvSpPr>
          <p:spPr>
            <a:xfrm>
              <a:off x="2107008" y="1901769"/>
              <a:ext cx="1714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2. App posts request with foreign JTW Bearer Token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C099632-C795-406B-AFC4-5EAFB001E7B1}"/>
                </a:ext>
              </a:extLst>
            </p:cNvPr>
            <p:cNvCxnSpPr>
              <a:cxnSpLocks/>
            </p:cNvCxnSpPr>
            <p:nvPr/>
          </p:nvCxnSpPr>
          <p:spPr>
            <a:xfrm>
              <a:off x="2058444" y="1367601"/>
              <a:ext cx="0" cy="922773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33">
              <a:extLst>
                <a:ext uri="{FF2B5EF4-FFF2-40B4-BE49-F238E27FC236}">
                  <a16:creationId xmlns:a16="http://schemas.microsoft.com/office/drawing/2014/main" id="{B7C5B60D-ADC0-43A0-808A-12617B984881}"/>
                </a:ext>
              </a:extLst>
            </p:cNvPr>
            <p:cNvSpPr txBox="1"/>
            <p:nvPr/>
          </p:nvSpPr>
          <p:spPr>
            <a:xfrm>
              <a:off x="6322617" y="1162523"/>
              <a:ext cx="1286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Corp Azure AD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6891DCB-527D-49CE-B352-1D3CCAF4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355" y="313953"/>
              <a:ext cx="780290" cy="780290"/>
            </a:xfrm>
            <a:prstGeom prst="rect">
              <a:avLst/>
            </a:prstGeom>
          </p:spPr>
        </p:pic>
        <p:sp>
          <p:nvSpPr>
            <p:cNvPr id="74" name="TextBox 47">
              <a:extLst>
                <a:ext uri="{FF2B5EF4-FFF2-40B4-BE49-F238E27FC236}">
                  <a16:creationId xmlns:a16="http://schemas.microsoft.com/office/drawing/2014/main" id="{E63F4237-FC01-491B-91DD-0D53BE747292}"/>
                </a:ext>
              </a:extLst>
            </p:cNvPr>
            <p:cNvSpPr txBox="1"/>
            <p:nvPr/>
          </p:nvSpPr>
          <p:spPr>
            <a:xfrm>
              <a:off x="288764" y="1505446"/>
              <a:ext cx="1714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 App Authenticates and receives JWT token</a:t>
              </a:r>
            </a:p>
          </p:txBody>
        </p:sp>
        <p:sp>
          <p:nvSpPr>
            <p:cNvPr id="76" name="TextBox 47">
              <a:extLst>
                <a:ext uri="{FF2B5EF4-FFF2-40B4-BE49-F238E27FC236}">
                  <a16:creationId xmlns:a16="http://schemas.microsoft.com/office/drawing/2014/main" id="{C005B6EC-17FE-4227-B498-C5ACC34E630C}"/>
                </a:ext>
              </a:extLst>
            </p:cNvPr>
            <p:cNvSpPr txBox="1"/>
            <p:nvPr/>
          </p:nvSpPr>
          <p:spPr>
            <a:xfrm rot="2030395">
              <a:off x="2280943" y="1082120"/>
              <a:ext cx="1714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 Foreign JTW Token Validation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D3C800-089F-4533-BDC9-EF88305628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1216" y="809212"/>
              <a:ext cx="1949479" cy="1256967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1652A9E-A0D5-4A3B-B063-4A77426FA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797" y="907600"/>
              <a:ext cx="1671377" cy="100234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47">
              <a:extLst>
                <a:ext uri="{FF2B5EF4-FFF2-40B4-BE49-F238E27FC236}">
                  <a16:creationId xmlns:a16="http://schemas.microsoft.com/office/drawing/2014/main" id="{A26D7E77-93B4-43E0-90E8-EA98705F78D6}"/>
                </a:ext>
              </a:extLst>
            </p:cNvPr>
            <p:cNvSpPr txBox="1"/>
            <p:nvPr/>
          </p:nvSpPr>
          <p:spPr>
            <a:xfrm rot="19791207">
              <a:off x="4224632" y="982137"/>
              <a:ext cx="17144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4. Send Request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for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new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Corp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Bearer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Token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with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client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credentials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flow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73D97D-85A1-4273-BD10-2A13EA663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717" y="1408774"/>
              <a:ext cx="861035" cy="538803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47">
              <a:extLst>
                <a:ext uri="{FF2B5EF4-FFF2-40B4-BE49-F238E27FC236}">
                  <a16:creationId xmlns:a16="http://schemas.microsoft.com/office/drawing/2014/main" id="{7FCF3569-C1F5-432B-94C3-35DE89D15279}"/>
                </a:ext>
              </a:extLst>
            </p:cNvPr>
            <p:cNvSpPr txBox="1"/>
            <p:nvPr/>
          </p:nvSpPr>
          <p:spPr>
            <a:xfrm>
              <a:off x="5909720" y="1595417"/>
              <a:ext cx="1714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5. Add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corp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JWT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Bearer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as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header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call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04D654F-306F-487C-B51E-16EEE80A9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550" y="2028239"/>
              <a:ext cx="780290" cy="78029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E6D07C7-A59B-49D6-B16E-EB8B93631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664" y="1626034"/>
              <a:ext cx="465593" cy="465593"/>
            </a:xfrm>
            <a:prstGeom prst="rect">
              <a:avLst/>
            </a:prstGeom>
          </p:spPr>
        </p:pic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5932D6B-8593-4294-8FB8-FD87F1002583}"/>
                </a:ext>
              </a:extLst>
            </p:cNvPr>
            <p:cNvCxnSpPr>
              <a:cxnSpLocks/>
            </p:cNvCxnSpPr>
            <p:nvPr/>
          </p:nvCxnSpPr>
          <p:spPr>
            <a:xfrm>
              <a:off x="5966600" y="2343521"/>
              <a:ext cx="1185965" cy="1476331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47">
              <a:extLst>
                <a:ext uri="{FF2B5EF4-FFF2-40B4-BE49-F238E27FC236}">
                  <a16:creationId xmlns:a16="http://schemas.microsoft.com/office/drawing/2014/main" id="{7F05539C-858F-4365-B078-469AAE7404C8}"/>
                </a:ext>
              </a:extLst>
            </p:cNvPr>
            <p:cNvSpPr txBox="1"/>
            <p:nvPr/>
          </p:nvSpPr>
          <p:spPr>
            <a:xfrm>
              <a:off x="6584531" y="2506154"/>
              <a:ext cx="17144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6. Call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passes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through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APIM and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gets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Calc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Backend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with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Corp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token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5CEFE29-6199-47DA-9FD7-EF9FD9BFFD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9584" y="2561541"/>
              <a:ext cx="1023528" cy="1278808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58315BC-9609-47EA-A85D-0C2F22CD61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8444" y="2553916"/>
              <a:ext cx="3908157" cy="3296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47">
              <a:extLst>
                <a:ext uri="{FF2B5EF4-FFF2-40B4-BE49-F238E27FC236}">
                  <a16:creationId xmlns:a16="http://schemas.microsoft.com/office/drawing/2014/main" id="{2E62EA6A-701E-47E6-8D05-E754D89577E6}"/>
                </a:ext>
              </a:extLst>
            </p:cNvPr>
            <p:cNvSpPr txBox="1"/>
            <p:nvPr/>
          </p:nvSpPr>
          <p:spPr>
            <a:xfrm>
              <a:off x="2085404" y="2602530"/>
              <a:ext cx="17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7. App receives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31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Zielke</dc:creator>
  <cp:lastModifiedBy>Dennis Zielke</cp:lastModifiedBy>
  <cp:revision>21</cp:revision>
  <dcterms:created xsi:type="dcterms:W3CDTF">2017-06-29T07:51:05Z</dcterms:created>
  <dcterms:modified xsi:type="dcterms:W3CDTF">2017-08-24T06:23:55Z</dcterms:modified>
</cp:coreProperties>
</file>