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95"/>
    <a:srgbClr val="59B6DA"/>
    <a:srgbClr val="DE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BBE8-4313-442F-AFEA-0BA5E0189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AAA4E-126D-45C6-9E26-09902A2D0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F2974-1E68-4E87-934F-4AAA66AB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1A613-7BDA-4855-80FC-7DB67748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E9891-568C-44C5-A1E2-B24F281D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CD7A-9105-4DE9-AE38-E9598C99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B0198-5A55-47A7-91D6-DD6B00E04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B896-0EA3-48E4-BD60-0BD1CEAB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21031-9CEA-4EC4-8313-774278F9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A1A5B-D53A-4F1A-9C1D-1A20A99A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59C39-580A-4FA8-B1D3-176B968D8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A993-3539-49BC-9AEA-611D29650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89DD-DFEB-4439-A629-E80B0F44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7A2C-2AFB-4547-B4F8-85AD3FDC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358A-C10C-4CF5-B26E-EF2DA2E2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3379-E66C-404F-A8C4-C00B0CAF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D7E6-180D-4AD9-A96F-ACAECB191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15E1-5D2A-462A-A258-D5CD3219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A225-98CB-4140-B801-B96C09F8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D1800-9BB3-466F-A848-573F9193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2A39-409B-4E14-BC3F-09908B85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BA1A-4CBF-45F3-AC15-C4850FE55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E89A4-2FB2-4689-9EA2-52B7E7F9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4AD9-16BE-476A-B445-07E43809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CCE5-0F94-4468-9B8E-736A02F2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9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CD8C-D10A-494A-839A-147F5505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D520B-2280-4D35-844C-D3488D80B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C3229-8963-44C3-B093-DF9BDDD7E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5FA7B-CBEB-4ED2-89D8-46E98E25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ECCD7-AD00-4C13-AC9C-F0283066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C5AF3-C304-4B8C-9D15-DD1BC32D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4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4597-881C-41C3-B382-CBB8FD6C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0F02B-6D3D-446E-A545-45061EA9E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AC4F9-5FA4-4E45-B7C2-247DCFF53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5C049-7EBC-4EBA-A70B-A255EBB9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83EB9-0406-4970-B6B8-56A4A5B55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D66C0-8D3D-49ED-B2D6-FF0608A7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D6F2A-50E8-4316-A1ED-8B173352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0875C-D7A5-4E2B-8AD4-7B7A9F2E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7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C34D-C218-48B9-83C9-3573020D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7E396-81DB-4BC1-9AB6-B2F0B45D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C7B8A-ABD2-4031-9368-261B49D6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9A375-B3D7-4AE6-896D-BEBD06F8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0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70CED-38C4-4D6E-9908-81594671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A1CC5-110D-42F4-A8A4-11D569AA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FA66E-A1C8-4660-AE32-D1213BE9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F769-BE07-43CE-A988-84A24576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FA5C-AE06-4110-B5AC-01C87B75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5E11B-AC62-42E8-ACA2-FFA23EDB9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AA30E-7DC2-4C12-9A10-D5C6DD02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B0635-EC5F-4CD0-93D7-1501BFB6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CE617-C0BA-431E-A978-0C21BC13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5CB1-9A54-4C1C-931A-DE1662AC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AE733-3CB9-4EF6-A2D8-E177D5CD9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60061-2C84-4696-AB9B-F321C7092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C2AA7-A66E-4985-ADC3-08C74783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C17F4-E693-4A23-A14F-0EC6B2E6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DACAA-B1FD-43E5-9049-037E008A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8FC90-798E-4B61-A68E-428F88EE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17411-35CF-4FA4-BF01-8C40FC9F2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4329-75A0-4E57-ABB1-5ACC806C3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BF3A6-371B-484F-AA08-EE827C6B564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79BA-2B2C-41C5-A8A4-B549C314C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A510-ACDE-4E3D-A7E6-5EC7657A0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2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B809FA4-1C85-462F-BF41-FB9358C529E7}"/>
              </a:ext>
            </a:extLst>
          </p:cNvPr>
          <p:cNvGrpSpPr/>
          <p:nvPr/>
        </p:nvGrpSpPr>
        <p:grpSpPr>
          <a:xfrm>
            <a:off x="916275" y="181963"/>
            <a:ext cx="6563742" cy="6180963"/>
            <a:chOff x="916275" y="181963"/>
            <a:chExt cx="6563742" cy="61809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FB7A57-AC35-4238-BC8F-DC54E3969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72" y="3434062"/>
              <a:ext cx="613502" cy="552462"/>
            </a:xfrm>
            <a:prstGeom prst="rect">
              <a:avLst/>
            </a:prstGeom>
          </p:spPr>
        </p:pic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CC248ADD-AB22-4EC3-9629-FC1E7B7BC9DA}"/>
                </a:ext>
              </a:extLst>
            </p:cNvPr>
            <p:cNvSpPr txBox="1"/>
            <p:nvPr/>
          </p:nvSpPr>
          <p:spPr>
            <a:xfrm>
              <a:off x="916275" y="3983860"/>
              <a:ext cx="750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User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431F167-3349-400F-B342-F2C42531B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0865" y="181963"/>
              <a:ext cx="613502" cy="552462"/>
            </a:xfrm>
            <a:prstGeom prst="rect">
              <a:avLst/>
            </a:prstGeom>
          </p:spPr>
        </p:pic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E8DB6DD5-55B1-414C-A789-3A269A98B231}"/>
                </a:ext>
              </a:extLst>
            </p:cNvPr>
            <p:cNvSpPr txBox="1"/>
            <p:nvPr/>
          </p:nvSpPr>
          <p:spPr>
            <a:xfrm>
              <a:off x="2177769" y="4143831"/>
              <a:ext cx="767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Calc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Frontend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6403E9A-7A8E-4D5D-A2FF-34D523B43A32}"/>
                </a:ext>
              </a:extLst>
            </p:cNvPr>
            <p:cNvCxnSpPr/>
            <p:nvPr/>
          </p:nvCxnSpPr>
          <p:spPr>
            <a:xfrm>
              <a:off x="1673774" y="3703621"/>
              <a:ext cx="4627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99CFCC9-FCB1-47F1-BDEB-AA23AF3C7641}"/>
                </a:ext>
              </a:extLst>
            </p:cNvPr>
            <p:cNvCxnSpPr>
              <a:cxnSpLocks/>
            </p:cNvCxnSpPr>
            <p:nvPr/>
          </p:nvCxnSpPr>
          <p:spPr>
            <a:xfrm>
              <a:off x="3103600" y="3883143"/>
              <a:ext cx="1538965" cy="1306409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FDC8E40-321B-4A57-98C8-3F98BBC2CE21}"/>
                </a:ext>
              </a:extLst>
            </p:cNvPr>
            <p:cNvSpPr/>
            <p:nvPr/>
          </p:nvSpPr>
          <p:spPr>
            <a:xfrm>
              <a:off x="4038918" y="1526622"/>
              <a:ext cx="1563102" cy="2687730"/>
            </a:xfrm>
            <a:prstGeom prst="rect">
              <a:avLst/>
            </a:prstGeom>
            <a:noFill/>
            <a:ln w="38100">
              <a:solidFill>
                <a:srgbClr val="00569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05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3746A34-E111-4C4C-92D7-C8879F02A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4366" y="2141361"/>
              <a:ext cx="830823" cy="830823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8FEB24-D613-440A-8B9A-7B863D54BE43}"/>
                </a:ext>
              </a:extLst>
            </p:cNvPr>
            <p:cNvSpPr/>
            <p:nvPr/>
          </p:nvSpPr>
          <p:spPr>
            <a:xfrm>
              <a:off x="3830354" y="3591177"/>
              <a:ext cx="1993510" cy="43262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200" dirty="0" err="1">
                  <a:solidFill>
                    <a:schemeClr val="tx1"/>
                  </a:solidFill>
                </a:rPr>
                <a:t>Calculator</a:t>
              </a:r>
              <a:r>
                <a:rPr lang="es-ES" sz="1200" dirty="0">
                  <a:solidFill>
                    <a:schemeClr val="tx1"/>
                  </a:solidFill>
                </a:rPr>
                <a:t> </a:t>
              </a:r>
              <a:r>
                <a:rPr lang="es-ES" sz="1200" dirty="0" err="1">
                  <a:solidFill>
                    <a:schemeClr val="tx1"/>
                  </a:solidFill>
                </a:rPr>
                <a:t>Product</a:t>
              </a:r>
              <a:r>
                <a:rPr lang="es-ES" sz="1200" dirty="0">
                  <a:solidFill>
                    <a:schemeClr val="tx1"/>
                  </a:solidFill>
                </a:rPr>
                <a:t> API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B4F1A7A-E50C-4232-A6B3-B2897A6BC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8875" y="3325505"/>
              <a:ext cx="780290" cy="78029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D82BC32-0C97-49F7-B9F3-884BA679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8" y="5255476"/>
              <a:ext cx="547445" cy="54744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0B455A9-48C6-4DF4-B7B6-4075598A0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12" y="3434062"/>
              <a:ext cx="780290" cy="78029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B1D6893-0B76-45AA-96CD-BE96668D6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611" y="2658224"/>
              <a:ext cx="465593" cy="465593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FCE3957-3112-48AC-A1EC-F6B446EAB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0673" y="1475399"/>
              <a:ext cx="780290" cy="780290"/>
            </a:xfrm>
            <a:prstGeom prst="rect">
              <a:avLst/>
            </a:prstGeom>
          </p:spPr>
        </p:pic>
        <p:sp>
          <p:nvSpPr>
            <p:cNvPr id="61" name="TextBox 33">
              <a:extLst>
                <a:ext uri="{FF2B5EF4-FFF2-40B4-BE49-F238E27FC236}">
                  <a16:creationId xmlns:a16="http://schemas.microsoft.com/office/drawing/2014/main" id="{229CD2C7-9079-4B1D-8986-5E6E79B4176D}"/>
                </a:ext>
              </a:extLst>
            </p:cNvPr>
            <p:cNvSpPr txBox="1"/>
            <p:nvPr/>
          </p:nvSpPr>
          <p:spPr>
            <a:xfrm>
              <a:off x="6468304" y="4236324"/>
              <a:ext cx="767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Calc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Backend</a:t>
              </a:r>
            </a:p>
          </p:txBody>
        </p:sp>
        <p:sp>
          <p:nvSpPr>
            <p:cNvPr id="62" name="TextBox 33">
              <a:extLst>
                <a:ext uri="{FF2B5EF4-FFF2-40B4-BE49-F238E27FC236}">
                  <a16:creationId xmlns:a16="http://schemas.microsoft.com/office/drawing/2014/main" id="{6C386E6E-5D9E-4817-833D-5EF2ABB0672E}"/>
                </a:ext>
              </a:extLst>
            </p:cNvPr>
            <p:cNvSpPr txBox="1"/>
            <p:nvPr/>
          </p:nvSpPr>
          <p:spPr>
            <a:xfrm>
              <a:off x="4162630" y="807343"/>
              <a:ext cx="12437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Application Insights</a:t>
              </a:r>
            </a:p>
          </p:txBody>
        </p:sp>
        <p:sp>
          <p:nvSpPr>
            <p:cNvPr id="63" name="TextBox 33">
              <a:extLst>
                <a:ext uri="{FF2B5EF4-FFF2-40B4-BE49-F238E27FC236}">
                  <a16:creationId xmlns:a16="http://schemas.microsoft.com/office/drawing/2014/main" id="{09EB1F1B-FB0C-45D5-AA31-C8CD39432D96}"/>
                </a:ext>
              </a:extLst>
            </p:cNvPr>
            <p:cNvSpPr txBox="1"/>
            <p:nvPr/>
          </p:nvSpPr>
          <p:spPr>
            <a:xfrm>
              <a:off x="4275587" y="6085927"/>
              <a:ext cx="970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AD</a:t>
              </a:r>
            </a:p>
          </p:txBody>
        </p:sp>
        <p:sp>
          <p:nvSpPr>
            <p:cNvPr id="64" name="TextBox 33">
              <a:extLst>
                <a:ext uri="{FF2B5EF4-FFF2-40B4-BE49-F238E27FC236}">
                  <a16:creationId xmlns:a16="http://schemas.microsoft.com/office/drawing/2014/main" id="{21F831A3-351F-443C-867D-8BD84B94E2C9}"/>
                </a:ext>
              </a:extLst>
            </p:cNvPr>
            <p:cNvSpPr txBox="1"/>
            <p:nvPr/>
          </p:nvSpPr>
          <p:spPr>
            <a:xfrm>
              <a:off x="4207182" y="2870534"/>
              <a:ext cx="1218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API Management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7793D95-AC20-4931-8E88-21C0C130CE3C}"/>
                </a:ext>
              </a:extLst>
            </p:cNvPr>
            <p:cNvSpPr/>
            <p:nvPr/>
          </p:nvSpPr>
          <p:spPr>
            <a:xfrm>
              <a:off x="3830354" y="1739214"/>
              <a:ext cx="1993510" cy="37337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200" dirty="0">
                  <a:solidFill>
                    <a:schemeClr val="tx1"/>
                  </a:solidFill>
                </a:rPr>
                <a:t>Echo API</a:t>
              </a:r>
            </a:p>
          </p:txBody>
        </p:sp>
        <p:sp>
          <p:nvSpPr>
            <p:cNvPr id="66" name="TextBox 33">
              <a:extLst>
                <a:ext uri="{FF2B5EF4-FFF2-40B4-BE49-F238E27FC236}">
                  <a16:creationId xmlns:a16="http://schemas.microsoft.com/office/drawing/2014/main" id="{CD8B0461-F36E-493E-B70E-8EDF44834FD5}"/>
                </a:ext>
              </a:extLst>
            </p:cNvPr>
            <p:cNvSpPr txBox="1"/>
            <p:nvPr/>
          </p:nvSpPr>
          <p:spPr>
            <a:xfrm>
              <a:off x="2241638" y="2174918"/>
              <a:ext cx="767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Function</a:t>
              </a:r>
            </a:p>
          </p:txBody>
        </p:sp>
        <p:sp>
          <p:nvSpPr>
            <p:cNvPr id="67" name="TextBox 33">
              <a:extLst>
                <a:ext uri="{FF2B5EF4-FFF2-40B4-BE49-F238E27FC236}">
                  <a16:creationId xmlns:a16="http://schemas.microsoft.com/office/drawing/2014/main" id="{E0191D6C-F86C-497C-BA54-4B35175BCA8F}"/>
                </a:ext>
              </a:extLst>
            </p:cNvPr>
            <p:cNvSpPr txBox="1"/>
            <p:nvPr/>
          </p:nvSpPr>
          <p:spPr>
            <a:xfrm>
              <a:off x="3038812" y="3143893"/>
              <a:ext cx="8451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3. Bearer Token Auth Header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F34961E6-848F-4984-80E7-BDEBCDE7C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0708" y="5213503"/>
              <a:ext cx="780290" cy="780290"/>
            </a:xfrm>
            <a:prstGeom prst="rect">
              <a:avLst/>
            </a:prstGeom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F7172CF-AD53-450A-8300-712715523E84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3050963" y="458194"/>
              <a:ext cx="1409902" cy="1090783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CFC33F6-0E1E-46F5-B083-0E5C501B8E47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2619020" y="593627"/>
              <a:ext cx="1796926" cy="2731878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7918D2B-8896-4CF7-9365-3B6F75322A15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 flipV="1">
              <a:off x="5074367" y="458194"/>
              <a:ext cx="1841094" cy="2799411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47">
              <a:extLst>
                <a:ext uri="{FF2B5EF4-FFF2-40B4-BE49-F238E27FC236}">
                  <a16:creationId xmlns:a16="http://schemas.microsoft.com/office/drawing/2014/main" id="{42131009-12BD-4F24-ABD9-19EC0BE1C7CA}"/>
                </a:ext>
              </a:extLst>
            </p:cNvPr>
            <p:cNvSpPr txBox="1"/>
            <p:nvPr/>
          </p:nvSpPr>
          <p:spPr>
            <a:xfrm rot="19406723">
              <a:off x="2757490" y="842638"/>
              <a:ext cx="1578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Metrics &amp; Telemetry</a:t>
              </a:r>
            </a:p>
          </p:txBody>
        </p:sp>
        <p:sp>
          <p:nvSpPr>
            <p:cNvPr id="81" name="TextBox 47">
              <a:extLst>
                <a:ext uri="{FF2B5EF4-FFF2-40B4-BE49-F238E27FC236}">
                  <a16:creationId xmlns:a16="http://schemas.microsoft.com/office/drawing/2014/main" id="{8DB984C3-1D4E-4A1C-A470-277751FDE137}"/>
                </a:ext>
              </a:extLst>
            </p:cNvPr>
            <p:cNvSpPr txBox="1"/>
            <p:nvPr/>
          </p:nvSpPr>
          <p:spPr>
            <a:xfrm rot="18159170">
              <a:off x="2803123" y="1510414"/>
              <a:ext cx="1578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Metrics &amp; Telemetry</a:t>
              </a:r>
            </a:p>
          </p:txBody>
        </p:sp>
        <p:sp>
          <p:nvSpPr>
            <p:cNvPr id="82" name="TextBox 47">
              <a:extLst>
                <a:ext uri="{FF2B5EF4-FFF2-40B4-BE49-F238E27FC236}">
                  <a16:creationId xmlns:a16="http://schemas.microsoft.com/office/drawing/2014/main" id="{CC941D12-355C-425F-9089-F975AE6F243A}"/>
                </a:ext>
              </a:extLst>
            </p:cNvPr>
            <p:cNvSpPr txBox="1"/>
            <p:nvPr/>
          </p:nvSpPr>
          <p:spPr>
            <a:xfrm rot="3433995">
              <a:off x="4899860" y="986182"/>
              <a:ext cx="1578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Metrics &amp; Telemetry</a:t>
              </a:r>
            </a:p>
          </p:txBody>
        </p:sp>
        <p:sp>
          <p:nvSpPr>
            <p:cNvPr id="84" name="TextBox 47">
              <a:extLst>
                <a:ext uri="{FF2B5EF4-FFF2-40B4-BE49-F238E27FC236}">
                  <a16:creationId xmlns:a16="http://schemas.microsoft.com/office/drawing/2014/main" id="{AB18B291-E9A3-43AA-8CE7-5E7951F54ED5}"/>
                </a:ext>
              </a:extLst>
            </p:cNvPr>
            <p:cNvSpPr txBox="1"/>
            <p:nvPr/>
          </p:nvSpPr>
          <p:spPr>
            <a:xfrm rot="2425616">
              <a:off x="3229572" y="4341295"/>
              <a:ext cx="1578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1. Client Credentials Flow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7119C5E-A2A1-459C-9848-828A290819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8115" y="4194580"/>
              <a:ext cx="1474398" cy="1260716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47">
              <a:extLst>
                <a:ext uri="{FF2B5EF4-FFF2-40B4-BE49-F238E27FC236}">
                  <a16:creationId xmlns:a16="http://schemas.microsoft.com/office/drawing/2014/main" id="{E12A686E-FFD8-4C65-BD24-6C69E5F00DF9}"/>
                </a:ext>
              </a:extLst>
            </p:cNvPr>
            <p:cNvSpPr txBox="1"/>
            <p:nvPr/>
          </p:nvSpPr>
          <p:spPr>
            <a:xfrm rot="2468514">
              <a:off x="2719430" y="4850280"/>
              <a:ext cx="1578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2. Bearer Token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A45D305-5295-4935-8A12-8E0FA537EAAB}"/>
                </a:ext>
              </a:extLst>
            </p:cNvPr>
            <p:cNvCxnSpPr>
              <a:cxnSpLocks/>
            </p:cNvCxnSpPr>
            <p:nvPr/>
          </p:nvCxnSpPr>
          <p:spPr>
            <a:xfrm>
              <a:off x="3086778" y="3686697"/>
              <a:ext cx="956116" cy="2428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33">
              <a:extLst>
                <a:ext uri="{FF2B5EF4-FFF2-40B4-BE49-F238E27FC236}">
                  <a16:creationId xmlns:a16="http://schemas.microsoft.com/office/drawing/2014/main" id="{68B24E8E-98E6-4264-8F5A-7A69D057F9D4}"/>
                </a:ext>
              </a:extLst>
            </p:cNvPr>
            <p:cNvSpPr txBox="1"/>
            <p:nvPr/>
          </p:nvSpPr>
          <p:spPr>
            <a:xfrm>
              <a:off x="3938174" y="3325658"/>
              <a:ext cx="17046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4. JWT Pre-Authorization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89BDA6D-453C-441D-82A7-C41C5416128E}"/>
                </a:ext>
              </a:extLst>
            </p:cNvPr>
            <p:cNvCxnSpPr>
              <a:cxnSpLocks/>
            </p:cNvCxnSpPr>
            <p:nvPr/>
          </p:nvCxnSpPr>
          <p:spPr>
            <a:xfrm>
              <a:off x="5688948" y="3686697"/>
              <a:ext cx="779356" cy="0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33">
              <a:extLst>
                <a:ext uri="{FF2B5EF4-FFF2-40B4-BE49-F238E27FC236}">
                  <a16:creationId xmlns:a16="http://schemas.microsoft.com/office/drawing/2014/main" id="{BBE3DC31-C638-4C63-9C65-C275FD8F61D1}"/>
                </a:ext>
              </a:extLst>
            </p:cNvPr>
            <p:cNvSpPr txBox="1"/>
            <p:nvPr/>
          </p:nvSpPr>
          <p:spPr>
            <a:xfrm>
              <a:off x="5403900" y="3139698"/>
              <a:ext cx="132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5. App Service </a:t>
              </a:r>
            </a:p>
            <a:p>
              <a:pPr algn="ctr"/>
              <a:r>
                <a:rPr lang="en-US" sz="1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Authentication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62C782C-8250-47E7-988D-5C5E01278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2106" y="3920772"/>
              <a:ext cx="3043736" cy="0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33">
              <a:extLst>
                <a:ext uri="{FF2B5EF4-FFF2-40B4-BE49-F238E27FC236}">
                  <a16:creationId xmlns:a16="http://schemas.microsoft.com/office/drawing/2014/main" id="{84F3F132-E6E3-4542-AB12-22654B3608D2}"/>
                </a:ext>
              </a:extLst>
            </p:cNvPr>
            <p:cNvSpPr txBox="1"/>
            <p:nvPr/>
          </p:nvSpPr>
          <p:spPr>
            <a:xfrm>
              <a:off x="5562435" y="3909972"/>
              <a:ext cx="13206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6. Response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D547104-9151-4E6F-8DFD-B127B8B1319A}"/>
                </a:ext>
              </a:extLst>
            </p:cNvPr>
            <p:cNvCxnSpPr>
              <a:cxnSpLocks/>
            </p:cNvCxnSpPr>
            <p:nvPr/>
          </p:nvCxnSpPr>
          <p:spPr>
            <a:xfrm>
              <a:off x="3147063" y="1915498"/>
              <a:ext cx="851339" cy="0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BC02CB2-F728-4B3B-9196-A2A522B68DF5}"/>
                </a:ext>
              </a:extLst>
            </p:cNvPr>
            <p:cNvSpPr/>
            <p:nvPr/>
          </p:nvSpPr>
          <p:spPr>
            <a:xfrm>
              <a:off x="6498669" y="5815852"/>
              <a:ext cx="8867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err="1"/>
                <a:t>calc_backend</a:t>
              </a:r>
              <a:endParaRPr lang="en-US" sz="1000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6FE6FCE-BC3E-4D5A-A4AE-40AC7B32C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2480" y="4717134"/>
              <a:ext cx="0" cy="445597"/>
            </a:xfrm>
            <a:prstGeom prst="straightConnector1">
              <a:avLst/>
            </a:prstGeom>
            <a:ln w="38100">
              <a:solidFill>
                <a:srgbClr val="DE59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A8C66FF6-C146-4467-B3BA-F38667DD7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167" y="5151938"/>
              <a:ext cx="547445" cy="547445"/>
            </a:xfrm>
            <a:prstGeom prst="rect">
              <a:avLst/>
            </a:prstGeom>
          </p:spPr>
        </p:pic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C35B06C-9A8C-4BEC-89AB-66CE16A93B1D}"/>
                </a:ext>
              </a:extLst>
            </p:cNvPr>
            <p:cNvSpPr/>
            <p:nvPr/>
          </p:nvSpPr>
          <p:spPr>
            <a:xfrm>
              <a:off x="2096078" y="5712314"/>
              <a:ext cx="90762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err="1"/>
                <a:t>calc_frontend</a:t>
              </a:r>
              <a:endParaRPr lang="en-US" sz="100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20818E5-B67D-492E-A233-8BDC0B485286}"/>
                </a:ext>
              </a:extLst>
            </p:cNvPr>
            <p:cNvSpPr/>
            <p:nvPr/>
          </p:nvSpPr>
          <p:spPr>
            <a:xfrm>
              <a:off x="6942690" y="4816821"/>
              <a:ext cx="5373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deploy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F63577E1-401D-4ABC-8D95-B7D2E8D1BA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0505" y="4190601"/>
              <a:ext cx="1291467" cy="1161328"/>
            </a:xfrm>
            <a:prstGeom prst="straightConnector1">
              <a:avLst/>
            </a:prstGeom>
            <a:ln w="38100">
              <a:solidFill>
                <a:srgbClr val="59B6DA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00FAA7FD-DF06-45CF-8551-868113301778}"/>
                </a:ext>
              </a:extLst>
            </p:cNvPr>
            <p:cNvCxnSpPr>
              <a:cxnSpLocks/>
            </p:cNvCxnSpPr>
            <p:nvPr/>
          </p:nvCxnSpPr>
          <p:spPr>
            <a:xfrm>
              <a:off x="2909027" y="4107706"/>
              <a:ext cx="1459851" cy="1267206"/>
            </a:xfrm>
            <a:prstGeom prst="straightConnector1">
              <a:avLst/>
            </a:prstGeom>
            <a:ln w="38100">
              <a:solidFill>
                <a:srgbClr val="59B6DA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47">
              <a:extLst>
                <a:ext uri="{FF2B5EF4-FFF2-40B4-BE49-F238E27FC236}">
                  <a16:creationId xmlns:a16="http://schemas.microsoft.com/office/drawing/2014/main" id="{A09CDAEB-0DFD-44E6-9962-3DDBDBFE088D}"/>
                </a:ext>
              </a:extLst>
            </p:cNvPr>
            <p:cNvSpPr txBox="1"/>
            <p:nvPr/>
          </p:nvSpPr>
          <p:spPr>
            <a:xfrm rot="19028992">
              <a:off x="4934968" y="4558892"/>
              <a:ext cx="1578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b="1" dirty="0">
                  <a:solidFill>
                    <a:srgbClr val="59B6D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AAD App Registration</a:t>
              </a:r>
            </a:p>
          </p:txBody>
        </p:sp>
        <p:sp>
          <p:nvSpPr>
            <p:cNvPr id="131" name="TextBox 47">
              <a:extLst>
                <a:ext uri="{FF2B5EF4-FFF2-40B4-BE49-F238E27FC236}">
                  <a16:creationId xmlns:a16="http://schemas.microsoft.com/office/drawing/2014/main" id="{4C80B475-F61A-400A-8134-92174DA8C6EF}"/>
                </a:ext>
              </a:extLst>
            </p:cNvPr>
            <p:cNvSpPr txBox="1"/>
            <p:nvPr/>
          </p:nvSpPr>
          <p:spPr>
            <a:xfrm rot="2470090">
              <a:off x="2907485" y="4508120"/>
              <a:ext cx="1578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b="1" dirty="0">
                  <a:solidFill>
                    <a:srgbClr val="59B6D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AAD App Registration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1636006E-B790-43DF-A7BF-335DF57BE9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6168" y="4633270"/>
              <a:ext cx="0" cy="445597"/>
            </a:xfrm>
            <a:prstGeom prst="straightConnector1">
              <a:avLst/>
            </a:prstGeom>
            <a:ln w="38100">
              <a:solidFill>
                <a:srgbClr val="DE59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A63D9C0-B4D2-43EA-8E4D-47D4B50F5359}"/>
                </a:ext>
              </a:extLst>
            </p:cNvPr>
            <p:cNvSpPr/>
            <p:nvPr/>
          </p:nvSpPr>
          <p:spPr>
            <a:xfrm>
              <a:off x="1964173" y="4743982"/>
              <a:ext cx="5373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deploy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31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Zielke</dc:creator>
  <cp:lastModifiedBy>Dennis Zielke</cp:lastModifiedBy>
  <cp:revision>15</cp:revision>
  <dcterms:created xsi:type="dcterms:W3CDTF">2017-06-29T07:51:05Z</dcterms:created>
  <dcterms:modified xsi:type="dcterms:W3CDTF">2017-08-22T15:23:54Z</dcterms:modified>
</cp:coreProperties>
</file>