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BE8-4313-442F-AFEA-0BA5E018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AA4E-126D-45C6-9E26-09902A2D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2974-1E68-4E87-934F-4AAA66AB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A613-7BDA-4855-80FC-7DB67748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9891-568C-44C5-A1E2-B24F281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D7A-9105-4DE9-AE38-E9598C99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0198-5A55-47A7-91D6-DD6B00E0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B896-0EA3-48E4-BD60-0BD1CEA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1031-9CEA-4EC4-8313-774278F9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1A5B-D53A-4F1A-9C1D-1A20A99A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59C39-580A-4FA8-B1D3-176B968D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A993-3539-49BC-9AEA-611D2965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89DD-DFEB-4439-A629-E80B0F4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7A2C-2AFB-4547-B4F8-85AD3FDC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358A-C10C-4CF5-B26E-EF2DA2E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3379-E66C-404F-A8C4-C00B0CA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D7E6-180D-4AD9-A96F-ACAECB19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15E1-5D2A-462A-A258-D5CD3219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A225-98CB-4140-B801-B96C09F8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1800-9BB3-466F-A848-573F919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2A39-409B-4E14-BC3F-09908B8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BA1A-4CBF-45F3-AC15-C4850FE5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89A4-2FB2-4689-9EA2-52B7E7F9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4AD9-16BE-476A-B445-07E43809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CE5-0F94-4468-9B8E-736A02F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D8C-D10A-494A-839A-147F550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520B-2280-4D35-844C-D3488D80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3229-8963-44C3-B093-DF9BDDD7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FA7B-CBEB-4ED2-89D8-46E98E2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CCD7-AD00-4C13-AC9C-F0283066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5AF3-C304-4B8C-9D15-DD1BC32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4597-881C-41C3-B382-CBB8FD6C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F02B-6D3D-446E-A545-45061EA9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AC4F9-5FA4-4E45-B7C2-247DCFF5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C049-7EBC-4EBA-A70B-A255EBB9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83EB9-0406-4970-B6B8-56A4A5B5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D66C0-8D3D-49ED-B2D6-FF0608A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D6F2A-50E8-4316-A1ED-8B173352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0875C-D7A5-4E2B-8AD4-7B7A9F2E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C34D-C218-48B9-83C9-3573020D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7E396-81DB-4BC1-9AB6-B2F0B45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C7B8A-ABD2-4031-9368-261B49D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9A375-B3D7-4AE6-896D-BEBD06F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0CED-38C4-4D6E-9908-8159467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A1CC5-110D-42F4-A8A4-11D569AA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FA66E-A1C8-4660-AE32-D1213BE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F769-BE07-43CE-A988-84A24576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FA5C-AE06-4110-B5AC-01C87B75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E11B-AC62-42E8-ACA2-FFA23EDB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A30E-7DC2-4C12-9A10-D5C6DD0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B0635-EC5F-4CD0-93D7-1501BFB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E617-C0BA-431E-A978-0C21BC13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CB1-9A54-4C1C-931A-DE1662AC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AE733-3CB9-4EF6-A2D8-E177D5CD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0061-2C84-4696-AB9B-F321C709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2AA7-A66E-4985-ADC3-08C74783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17F4-E693-4A23-A14F-0EC6B2E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ACAA-B1FD-43E5-9049-037E008A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FC90-798E-4B61-A68E-428F88EE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7411-35CF-4FA4-BF01-8C40FC9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4329-75A0-4E57-ABB1-5ACC806C3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F3A6-371B-484F-AA08-EE827C6B56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79BA-2B2C-41C5-A8A4-B549C314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A510-ACDE-4E3D-A7E6-5EC7657A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56EBDD5-66A2-4BA5-BDBB-15D32E2D2D44}"/>
              </a:ext>
            </a:extLst>
          </p:cNvPr>
          <p:cNvGrpSpPr/>
          <p:nvPr/>
        </p:nvGrpSpPr>
        <p:grpSpPr>
          <a:xfrm>
            <a:off x="1946494" y="134661"/>
            <a:ext cx="8121555" cy="3586957"/>
            <a:chOff x="1946494" y="134661"/>
            <a:chExt cx="8121555" cy="35869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D7D6A8-473B-4035-9548-DBD2148B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9364" y="1577225"/>
              <a:ext cx="613502" cy="5524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A5288C-533A-4063-8D34-09481A44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3813" y="1586223"/>
              <a:ext cx="613502" cy="552462"/>
            </a:xfrm>
            <a:prstGeom prst="rect">
              <a:avLst/>
            </a:prstGeom>
          </p:spPr>
        </p:pic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56561DCD-C24D-44B8-8C9D-1DFE272DA952}"/>
                </a:ext>
              </a:extLst>
            </p:cNvPr>
            <p:cNvSpPr txBox="1"/>
            <p:nvPr/>
          </p:nvSpPr>
          <p:spPr>
            <a:xfrm>
              <a:off x="9317716" y="2136021"/>
              <a:ext cx="7503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A5EBF-5FBC-4FD9-BC5E-303FDF390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276" y="2753658"/>
              <a:ext cx="613502" cy="552462"/>
            </a:xfrm>
            <a:prstGeom prst="rect">
              <a:avLst/>
            </a:prstGeom>
          </p:spPr>
        </p:pic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ADB5D406-E759-4BAC-8AF6-247801EB2375}"/>
                </a:ext>
              </a:extLst>
            </p:cNvPr>
            <p:cNvSpPr txBox="1"/>
            <p:nvPr/>
          </p:nvSpPr>
          <p:spPr>
            <a:xfrm>
              <a:off x="6191878" y="3306120"/>
              <a:ext cx="12411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Insights for Telemetry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B732F64-180A-4971-991F-15ECF672E467}"/>
                </a:ext>
              </a:extLst>
            </p:cNvPr>
            <p:cNvSpPr txBox="1"/>
            <p:nvPr/>
          </p:nvSpPr>
          <p:spPr>
            <a:xfrm>
              <a:off x="7588056" y="2145237"/>
              <a:ext cx="166599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Social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Dashboard</a:t>
              </a:r>
            </a:p>
            <a:p>
              <a:pPr algn="ctr"/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NodeJS</a:t>
              </a:r>
              <a:endParaRPr lang="de-DE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WebApp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TextBox 45">
              <a:extLst>
                <a:ext uri="{FF2B5EF4-FFF2-40B4-BE49-F238E27FC236}">
                  <a16:creationId xmlns:a16="http://schemas.microsoft.com/office/drawing/2014/main" id="{952C15A3-37EC-408C-A313-9FD985C302B0}"/>
                </a:ext>
              </a:extLst>
            </p:cNvPr>
            <p:cNvSpPr txBox="1"/>
            <p:nvPr/>
          </p:nvSpPr>
          <p:spPr>
            <a:xfrm>
              <a:off x="7792423" y="1011990"/>
              <a:ext cx="11537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Search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65138F1-9F9F-465B-9C83-2E1EEADB5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342" y="1678549"/>
              <a:ext cx="613502" cy="552462"/>
            </a:xfrm>
            <a:prstGeom prst="rect">
              <a:avLst/>
            </a:prstGeom>
          </p:spPr>
        </p:pic>
        <p:sp>
          <p:nvSpPr>
            <p:cNvPr id="17" name="TextBox 47">
              <a:extLst>
                <a:ext uri="{FF2B5EF4-FFF2-40B4-BE49-F238E27FC236}">
                  <a16:creationId xmlns:a16="http://schemas.microsoft.com/office/drawing/2014/main" id="{CAEFE549-A0A9-4971-9F0E-A4158CD267A2}"/>
                </a:ext>
              </a:extLst>
            </p:cNvPr>
            <p:cNvSpPr txBox="1"/>
            <p:nvPr/>
          </p:nvSpPr>
          <p:spPr>
            <a:xfrm>
              <a:off x="3280991" y="2210857"/>
              <a:ext cx="8840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Logic App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B70DA4-0EF7-4CD4-A678-3AD08CD8D7BB}"/>
                </a:ext>
              </a:extLst>
            </p:cNvPr>
            <p:cNvCxnSpPr/>
            <p:nvPr/>
          </p:nvCxnSpPr>
          <p:spPr>
            <a:xfrm>
              <a:off x="8857565" y="1844402"/>
              <a:ext cx="462778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FC06866-491A-47AB-B6FD-F09069D6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7830" y="404558"/>
              <a:ext cx="631431" cy="595201"/>
            </a:xfrm>
            <a:prstGeom prst="rect">
              <a:avLst/>
            </a:prstGeom>
          </p:spPr>
        </p:pic>
        <p:pic>
          <p:nvPicPr>
            <p:cNvPr id="1026" name="Picture 2" descr="Twitter Icon Download">
              <a:extLst>
                <a:ext uri="{FF2B5EF4-FFF2-40B4-BE49-F238E27FC236}">
                  <a16:creationId xmlns:a16="http://schemas.microsoft.com/office/drawing/2014/main" id="{6ECE90C6-34EC-4BED-8552-9BAEEDD0F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441" y="1661160"/>
              <a:ext cx="603030" cy="60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47">
              <a:extLst>
                <a:ext uri="{FF2B5EF4-FFF2-40B4-BE49-F238E27FC236}">
                  <a16:creationId xmlns:a16="http://schemas.microsoft.com/office/drawing/2014/main" id="{2C239FF5-AF15-475F-BDF5-950BAD6BE873}"/>
                </a:ext>
              </a:extLst>
            </p:cNvPr>
            <p:cNvSpPr txBox="1"/>
            <p:nvPr/>
          </p:nvSpPr>
          <p:spPr>
            <a:xfrm>
              <a:off x="1946494" y="2202915"/>
              <a:ext cx="84345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Twitter</a:t>
              </a:r>
            </a:p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n-US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onnector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28" name="Picture 4" descr="https://insideout.com/wp-content/uploads/tweet.png">
              <a:extLst>
                <a:ext uri="{FF2B5EF4-FFF2-40B4-BE49-F238E27FC236}">
                  <a16:creationId xmlns:a16="http://schemas.microsoft.com/office/drawing/2014/main" id="{0DD19581-FE66-485F-8799-51A3A7CD1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641" y="2856928"/>
              <a:ext cx="665046" cy="66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Curved Down 2">
              <a:extLst>
                <a:ext uri="{FF2B5EF4-FFF2-40B4-BE49-F238E27FC236}">
                  <a16:creationId xmlns:a16="http://schemas.microsoft.com/office/drawing/2014/main" id="{78734828-FAFA-42D6-B6E9-71909C58EBC7}"/>
                </a:ext>
              </a:extLst>
            </p:cNvPr>
            <p:cNvSpPr/>
            <p:nvPr/>
          </p:nvSpPr>
          <p:spPr>
            <a:xfrm flipV="1">
              <a:off x="2789950" y="2608401"/>
              <a:ext cx="666737" cy="22783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7">
              <a:extLst>
                <a:ext uri="{FF2B5EF4-FFF2-40B4-BE49-F238E27FC236}">
                  <a16:creationId xmlns:a16="http://schemas.microsoft.com/office/drawing/2014/main" id="{FF9FC099-8548-44B7-AFFF-25711CCDC5B6}"/>
                </a:ext>
              </a:extLst>
            </p:cNvPr>
            <p:cNvSpPr txBox="1"/>
            <p:nvPr/>
          </p:nvSpPr>
          <p:spPr>
            <a:xfrm>
              <a:off x="2652886" y="3426220"/>
              <a:ext cx="8434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Tweet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CE046DE-8690-4872-BF0E-C4586A548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05174" y="565903"/>
              <a:ext cx="913848" cy="561460"/>
            </a:xfrm>
            <a:prstGeom prst="rect">
              <a:avLst/>
            </a:prstGeom>
          </p:spPr>
        </p:pic>
        <p:sp>
          <p:nvSpPr>
            <p:cNvPr id="47" name="TextBox 47">
              <a:extLst>
                <a:ext uri="{FF2B5EF4-FFF2-40B4-BE49-F238E27FC236}">
                  <a16:creationId xmlns:a16="http://schemas.microsoft.com/office/drawing/2014/main" id="{8DC053ED-FCCE-4F80-B22B-667122C66F09}"/>
                </a:ext>
              </a:extLst>
            </p:cNvPr>
            <p:cNvSpPr txBox="1"/>
            <p:nvPr/>
          </p:nvSpPr>
          <p:spPr>
            <a:xfrm>
              <a:off x="4592135" y="1142761"/>
              <a:ext cx="9399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Score Tweet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B876D6D-7CDB-4606-BD79-C0CB33E83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46757" y="471618"/>
              <a:ext cx="619860" cy="610515"/>
            </a:xfrm>
            <a:prstGeom prst="rect">
              <a:avLst/>
            </a:prstGeom>
          </p:spPr>
        </p:pic>
        <p:sp>
          <p:nvSpPr>
            <p:cNvPr id="49" name="TextBox 47">
              <a:extLst>
                <a:ext uri="{FF2B5EF4-FFF2-40B4-BE49-F238E27FC236}">
                  <a16:creationId xmlns:a16="http://schemas.microsoft.com/office/drawing/2014/main" id="{86F3D0BB-E464-41C9-8D86-23A1019CD254}"/>
                </a:ext>
              </a:extLst>
            </p:cNvPr>
            <p:cNvSpPr txBox="1"/>
            <p:nvPr/>
          </p:nvSpPr>
          <p:spPr>
            <a:xfrm>
              <a:off x="2976206" y="1131972"/>
              <a:ext cx="9399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Text Analytics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713E927-ACC1-4543-89D4-53BBD431FAD0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3766617" y="766182"/>
              <a:ext cx="715635" cy="10694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8224C8-7CAC-46E8-9A7B-61F9351169F8}"/>
                </a:ext>
              </a:extLst>
            </p:cNvPr>
            <p:cNvSpPr/>
            <p:nvPr/>
          </p:nvSpPr>
          <p:spPr>
            <a:xfrm>
              <a:off x="4275557" y="420648"/>
              <a:ext cx="1625009" cy="2146946"/>
            </a:xfrm>
            <a:prstGeom prst="rect">
              <a:avLst/>
            </a:prstGeom>
            <a:noFill/>
            <a:ln w="38100">
              <a:solidFill>
                <a:srgbClr val="59B6D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050"/>
            </a:p>
          </p:txBody>
        </p:sp>
        <p:sp>
          <p:nvSpPr>
            <p:cNvPr id="53" name="TextBox 47">
              <a:extLst>
                <a:ext uri="{FF2B5EF4-FFF2-40B4-BE49-F238E27FC236}">
                  <a16:creationId xmlns:a16="http://schemas.microsoft.com/office/drawing/2014/main" id="{0D7A980C-D266-41F6-A37C-1ABA7E389E93}"/>
                </a:ext>
              </a:extLst>
            </p:cNvPr>
            <p:cNvSpPr txBox="1"/>
            <p:nvPr/>
          </p:nvSpPr>
          <p:spPr>
            <a:xfrm>
              <a:off x="4482252" y="134661"/>
              <a:ext cx="11802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Logic App Flow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A9D9D-66C0-4AA1-83C4-6EBBEC06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8331" y="1577225"/>
              <a:ext cx="913848" cy="561460"/>
            </a:xfrm>
            <a:prstGeom prst="rect">
              <a:avLst/>
            </a:prstGeom>
          </p:spPr>
        </p:pic>
        <p:sp>
          <p:nvSpPr>
            <p:cNvPr id="55" name="TextBox 47">
              <a:extLst>
                <a:ext uri="{FF2B5EF4-FFF2-40B4-BE49-F238E27FC236}">
                  <a16:creationId xmlns:a16="http://schemas.microsoft.com/office/drawing/2014/main" id="{09A991C0-E218-404B-85E7-C618E5E9F978}"/>
                </a:ext>
              </a:extLst>
            </p:cNvPr>
            <p:cNvSpPr txBox="1"/>
            <p:nvPr/>
          </p:nvSpPr>
          <p:spPr>
            <a:xfrm>
              <a:off x="4585292" y="2154083"/>
              <a:ext cx="9399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Store Tweet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06B0BF6-52B0-4311-BE03-1DC37F1C1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3046" y="1562625"/>
              <a:ext cx="613502" cy="552462"/>
            </a:xfrm>
            <a:prstGeom prst="rect">
              <a:avLst/>
            </a:prstGeom>
          </p:spPr>
        </p:pic>
        <p:sp>
          <p:nvSpPr>
            <p:cNvPr id="57" name="TextBox 45">
              <a:extLst>
                <a:ext uri="{FF2B5EF4-FFF2-40B4-BE49-F238E27FC236}">
                  <a16:creationId xmlns:a16="http://schemas.microsoft.com/office/drawing/2014/main" id="{FF91C810-38BE-44C7-B5B6-0E9BFADC95B0}"/>
                </a:ext>
              </a:extLst>
            </p:cNvPr>
            <p:cNvSpPr txBox="1"/>
            <p:nvPr/>
          </p:nvSpPr>
          <p:spPr>
            <a:xfrm>
              <a:off x="6191879" y="2169173"/>
              <a:ext cx="115370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Scored</a:t>
              </a:r>
              <a:r>
                <a:rPr lang="de-DE" sz="10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Tweets in </a:t>
              </a:r>
              <a:r>
                <a:rPr lang="de-DE" sz="105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CosmosDB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EBFE931-F737-43E0-A80A-E8FE76D2D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578" y="1844402"/>
              <a:ext cx="704544" cy="5744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AE7460-317B-4485-ACCD-2E43410A42FC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5525217" y="2281041"/>
              <a:ext cx="943782" cy="703109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5BD8981-AEB1-48D9-8BAF-17F23FDCC08A}"/>
                </a:ext>
              </a:extLst>
            </p:cNvPr>
            <p:cNvCxnSpPr/>
            <p:nvPr/>
          </p:nvCxnSpPr>
          <p:spPr>
            <a:xfrm>
              <a:off x="7336473" y="1826748"/>
              <a:ext cx="462778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E6DEFAC-E207-444B-83C6-7130B3C13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1848" y="845177"/>
              <a:ext cx="991203" cy="559805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751D865-B3E3-4F60-A86C-74024D624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0493" y="2430488"/>
              <a:ext cx="991203" cy="559805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F3A6E12-39A6-4508-944A-998111A24FF7}"/>
                </a:ext>
              </a:extLst>
            </p:cNvPr>
            <p:cNvCxnSpPr>
              <a:cxnSpLocks/>
              <a:stCxn id="4" idx="0"/>
              <a:endCxn id="15" idx="2"/>
            </p:cNvCxnSpPr>
            <p:nvPr/>
          </p:nvCxnSpPr>
          <p:spPr>
            <a:xfrm flipH="1" flipV="1">
              <a:off x="8369274" y="1265906"/>
              <a:ext cx="6841" cy="31131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764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Zielke</dc:creator>
  <cp:lastModifiedBy>Dennis Zielke</cp:lastModifiedBy>
  <cp:revision>7</cp:revision>
  <dcterms:created xsi:type="dcterms:W3CDTF">2017-06-29T07:51:05Z</dcterms:created>
  <dcterms:modified xsi:type="dcterms:W3CDTF">2017-07-10T13:24:59Z</dcterms:modified>
</cp:coreProperties>
</file>