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281" r:id="rId3"/>
    <p:sldId id="282" r:id="rId4"/>
    <p:sldId id="284" r:id="rId5"/>
    <p:sldId id="285" r:id="rId6"/>
    <p:sldId id="286" r:id="rId7"/>
    <p:sldId id="287" r:id="rId8"/>
    <p:sldId id="288" r:id="rId9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08"/>
    <p:restoredTop sz="95296"/>
  </p:normalViewPr>
  <p:slideViewPr>
    <p:cSldViewPr showGuides="1">
      <p:cViewPr varScale="1">
        <p:scale>
          <a:sx n="82" d="100"/>
          <a:sy n="82" d="100"/>
        </p:scale>
        <p:origin x="168" y="416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简介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是一个基于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r>
              <a:rPr lang="zh-CN" altLang="en-US" dirty="0"/>
              <a:t>‘</a:t>
            </a:r>
            <a:r>
              <a:rPr lang="zh-CN" altLang="en-US" dirty="0" smtClean="0"/>
              <a:t>微</a:t>
            </a:r>
            <a:r>
              <a:rPr lang="zh-CN" altLang="en-US" dirty="0"/>
              <a:t>’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官方文档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http://</a:t>
            </a:r>
            <a:r>
              <a:rPr lang="en-US" altLang="zh-CN" dirty="0" err="1"/>
              <a:t>flask.pocoo.org</a:t>
            </a:r>
            <a:r>
              <a:rPr lang="en-US" altLang="zh-CN" dirty="0"/>
              <a:t>/docs/0.12/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中文文档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docs.jinkan.org</a:t>
            </a:r>
            <a:r>
              <a:rPr lang="en-US" altLang="zh-CN" dirty="0"/>
              <a:t>/docs/flask/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一样，也是一个基于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依赖三</a:t>
            </a:r>
            <a:r>
              <a:rPr lang="zh-CN" altLang="en-US" smtClean="0"/>
              <a:t>个</a:t>
            </a:r>
            <a:r>
              <a:rPr lang="zh-CN" altLang="en-US" smtClean="0"/>
              <a:t>库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en-US" altLang="zh-CN" dirty="0" smtClean="0"/>
              <a:t>Jinja2</a:t>
            </a:r>
            <a:r>
              <a:rPr lang="zh-CN" altLang="en-US" dirty="0" smtClean="0"/>
              <a:t> 模板引擎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en-US" altLang="zh-CN" dirty="0" err="1" smtClean="0"/>
              <a:t>Werkzeug</a:t>
            </a:r>
            <a:r>
              <a:rPr lang="zh-CN" altLang="en-US" dirty="0" smtClean="0"/>
              <a:t> </a:t>
            </a:r>
            <a:r>
              <a:rPr lang="en-US" altLang="zh-CN" dirty="0" smtClean="0"/>
              <a:t>WSGI</a:t>
            </a:r>
            <a:r>
              <a:rPr lang="zh-CN" altLang="en-US" dirty="0" smtClean="0"/>
              <a:t>工具集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en-US" altLang="zh-CN" dirty="0" err="1" smtClean="0"/>
              <a:t>Itsdangerous</a:t>
            </a:r>
            <a:r>
              <a:rPr lang="zh-CN" altLang="en-US" dirty="0" smtClean="0"/>
              <a:t> 基于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的签名模块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流行的</a:t>
            </a:r>
            <a:r>
              <a:rPr kumimoji="1" lang="en-US" altLang="zh-CN" dirty="0" smtClean="0"/>
              <a:t>Flask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流行的主要原因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有非常齐全的官方文档，上手非常方便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有非常好的扩展机制和第三方扩展环境，工作中常见的软件都会有对应的扩展。自己动手实现扩展也很容易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社区活跃度非常高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微型框架的形式给了开发者更大的选择空间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3073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>
                <a:ea typeface="宋体" panose="02010600030101010101" pitchFamily="2" charset="-122"/>
              </a:rPr>
              <a:t>设计模式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76070"/>
            <a:ext cx="8557260" cy="5075555"/>
          </a:xfrm>
        </p:spPr>
        <p:txBody>
          <a:bodyPr/>
          <a:lstStyle/>
          <a:p>
            <a:r>
              <a:rPr lang="en-US" altLang="zh-CN"/>
              <a:t>	</a:t>
            </a:r>
            <a:r>
              <a:rPr lang="zh-CN" altLang="en-US"/>
              <a:t>一种软件设计典范，用一种业务逻辑，使数据，界面显示分离的方法组织代码，将业务逻辑聚集到一个部件里面，在改进和个性化定制界面与用户交互的同时，不需要重新编写业务逻辑。</a:t>
            </a:r>
          </a:p>
          <a:p>
            <a:r>
              <a:rPr lang="en-US" altLang="zh-CN"/>
              <a:t>MVC</a:t>
            </a:r>
            <a:r>
              <a:rPr lang="zh-CN" altLang="en-US"/>
              <a:t>被独特的发展起来用于映射传统的输入，处理和输出功能在一个逻辑的图形化界面结构中。</a:t>
            </a:r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核心思想：解耦</a:t>
            </a:r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优点：降低个模块之间的耦合性，方便变更，更容易重构代码，最大程度实现了代码的重用。</a:t>
            </a:r>
          </a:p>
        </p:txBody>
      </p:sp>
    </p:spTree>
    <p:extLst>
      <p:ext uri="{BB962C8B-B14F-4D97-AF65-F5344CB8AC3E}">
        <p14:creationId xmlns:p14="http://schemas.microsoft.com/office/powerpoint/2010/main" val="11442010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>
                <a:ea typeface="宋体" panose="02010600030101010101" pitchFamily="2" charset="-122"/>
              </a:rPr>
              <a:t>设计模式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（</a:t>
            </a:r>
            <a:r>
              <a:rPr lang="en-US" altLang="zh-CN"/>
              <a:t>Model</a:t>
            </a:r>
            <a:r>
              <a:rPr lang="zh-CN" altLang="en-US"/>
              <a:t>，</a:t>
            </a:r>
            <a:r>
              <a:rPr lang="en-US" altLang="zh-CN"/>
              <a:t>View</a:t>
            </a:r>
            <a:r>
              <a:rPr lang="zh-CN" altLang="en-US"/>
              <a:t>，</a:t>
            </a:r>
            <a:r>
              <a:rPr lang="en-US" altLang="zh-CN"/>
              <a:t>Controller</a:t>
            </a:r>
            <a:r>
              <a:rPr lang="zh-CN" altLang="en-US"/>
              <a:t>）</a:t>
            </a:r>
          </a:p>
          <a:p>
            <a:endParaRPr lang="en-US" altLang="zh-CN"/>
          </a:p>
          <a:p>
            <a:r>
              <a:rPr lang="en-US" altLang="zh-CN"/>
              <a:t>Model</a:t>
            </a:r>
            <a:r>
              <a:rPr lang="zh-CN" altLang="en-US"/>
              <a:t>：用于封装与应用程序的业务逻辑相关的数据及对数据的处理方法，是</a:t>
            </a:r>
            <a:r>
              <a:rPr lang="en-US" altLang="zh-CN"/>
              <a:t>Web</a:t>
            </a:r>
            <a:r>
              <a:rPr lang="zh-CN" altLang="en-US"/>
              <a:t>应用程序中用于处理应用程序的数据逻辑部分，</a:t>
            </a:r>
            <a:r>
              <a:rPr lang="en-US" altLang="zh-CN"/>
              <a:t>Model</a:t>
            </a:r>
            <a:r>
              <a:rPr lang="zh-CN" altLang="en-US"/>
              <a:t>通常只提供功能性的接口，通过这些接口可以获取</a:t>
            </a:r>
            <a:r>
              <a:rPr lang="en-US" altLang="zh-CN"/>
              <a:t>Model</a:t>
            </a:r>
            <a:r>
              <a:rPr lang="zh-CN" altLang="en-US"/>
              <a:t>的所有功能。</a:t>
            </a:r>
          </a:p>
          <a:p>
            <a:endParaRPr lang="zh-CN" altLang="en-US"/>
          </a:p>
          <a:p>
            <a:r>
              <a:rPr lang="en-US" altLang="zh-CN"/>
              <a:t>View:</a:t>
            </a:r>
            <a:r>
              <a:rPr lang="zh-CN" altLang="en-US"/>
              <a:t>负责数据的显示和呈现，</a:t>
            </a:r>
            <a:r>
              <a:rPr lang="en-US" altLang="zh-CN"/>
              <a:t>View</a:t>
            </a:r>
            <a:r>
              <a:rPr lang="zh-CN" altLang="en-US"/>
              <a:t>是对用户的直接输出。</a:t>
            </a:r>
          </a:p>
          <a:p>
            <a:endParaRPr lang="zh-CN" altLang="en-US"/>
          </a:p>
          <a:p>
            <a:r>
              <a:rPr lang="en-US" altLang="zh-CN"/>
              <a:t>Controller:</a:t>
            </a:r>
            <a:r>
              <a:rPr lang="zh-CN" altLang="en-US"/>
              <a:t>负责从用户端收集用户的输入，可以看成提供</a:t>
            </a:r>
            <a:r>
              <a:rPr lang="en-US" altLang="zh-CN"/>
              <a:t>View</a:t>
            </a:r>
            <a:r>
              <a:rPr lang="zh-CN" altLang="en-US"/>
              <a:t>的反向功能，主要处理用户交互。</a:t>
            </a:r>
          </a:p>
        </p:txBody>
      </p:sp>
    </p:spTree>
    <p:extLst>
      <p:ext uri="{BB962C8B-B14F-4D97-AF65-F5344CB8AC3E}">
        <p14:creationId xmlns:p14="http://schemas.microsoft.com/office/powerpoint/2010/main" val="20180183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MVC</a:t>
            </a:r>
            <a:r>
              <a:rPr lang="zh-CN" altLang="en-US">
                <a:ea typeface="宋体" panose="02010600030101010101" pitchFamily="2" charset="-122"/>
              </a:rPr>
              <a:t>设计模型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652270"/>
            <a:ext cx="6273800" cy="48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175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>
                <a:ea typeface="宋体" panose="02010600030101010101" pitchFamily="2" charset="-122"/>
              </a:rPr>
              <a:t>设计模式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" y="1889760"/>
            <a:ext cx="6275705" cy="46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635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MVT</a:t>
            </a:r>
            <a:r>
              <a:rPr lang="zh-CN" altLang="en-US">
                <a:ea typeface="宋体" panose="02010600030101010101" pitchFamily="2" charset="-122"/>
              </a:rPr>
              <a:t>模式简介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本质上与</a:t>
            </a:r>
            <a:r>
              <a:rPr lang="en-US" altLang="zh-CN" dirty="0"/>
              <a:t>MVC</a:t>
            </a:r>
            <a:r>
              <a:rPr lang="zh-CN" altLang="en-US" dirty="0"/>
              <a:t>没什么差别，也是各组件之间为了保持松耦合关系，只是定义上有些许不同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Model:</a:t>
            </a:r>
            <a:r>
              <a:rPr lang="zh-CN" altLang="en-US" dirty="0"/>
              <a:t>负责业务对象与数据库（</a:t>
            </a:r>
            <a:r>
              <a:rPr lang="en-US" altLang="zh-CN" dirty="0"/>
              <a:t>ORM</a:t>
            </a:r>
            <a:r>
              <a:rPr lang="zh-CN" altLang="en-US" dirty="0"/>
              <a:t>）的对象</a:t>
            </a:r>
          </a:p>
          <a:p>
            <a:endParaRPr lang="zh-CN" altLang="en-US" dirty="0"/>
          </a:p>
          <a:p>
            <a:r>
              <a:rPr lang="en-US" altLang="zh-CN" dirty="0"/>
              <a:t>View:</a:t>
            </a:r>
            <a:r>
              <a:rPr lang="zh-CN" altLang="en-US" dirty="0"/>
              <a:t>负责业务逻辑，并在适当的时候调用</a:t>
            </a:r>
            <a:r>
              <a:rPr lang="en-US" altLang="zh-CN" dirty="0"/>
              <a:t>Model</a:t>
            </a:r>
            <a:r>
              <a:rPr lang="zh-CN" altLang="en-US" dirty="0"/>
              <a:t>和</a:t>
            </a:r>
            <a:r>
              <a:rPr lang="en-US" altLang="zh-CN" dirty="0"/>
              <a:t>Template</a:t>
            </a:r>
          </a:p>
          <a:p>
            <a:endParaRPr lang="en-US" altLang="zh-CN" dirty="0"/>
          </a:p>
          <a:p>
            <a:r>
              <a:rPr lang="en-US" altLang="zh-CN" dirty="0"/>
              <a:t>Template:</a:t>
            </a:r>
            <a:r>
              <a:rPr lang="zh-CN" altLang="en-US" dirty="0"/>
              <a:t>负责把页面展示给用户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084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239</Words>
  <Application>Microsoft Macintosh PowerPoint</Application>
  <PresentationFormat>全屏显示(4:3)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宋体</vt:lpstr>
      <vt:lpstr>微软雅黑</vt:lpstr>
      <vt:lpstr>Arial</vt:lpstr>
      <vt:lpstr>Office 主题</vt:lpstr>
      <vt:lpstr>Flask</vt:lpstr>
      <vt:lpstr>简介</vt:lpstr>
      <vt:lpstr>流行的Flask</vt:lpstr>
      <vt:lpstr>MVC设计模式</vt:lpstr>
      <vt:lpstr>MVC设计模式</vt:lpstr>
      <vt:lpstr>MVC设计模型</vt:lpstr>
      <vt:lpstr>MVC设计模式</vt:lpstr>
      <vt:lpstr>MVT模式简介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105</cp:revision>
  <dcterms:created xsi:type="dcterms:W3CDTF">2016-11-14T07:26:00Z</dcterms:created>
  <dcterms:modified xsi:type="dcterms:W3CDTF">2018-01-09T12:22:25Z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