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28"/>
  </p:normalViewPr>
  <p:slideViewPr>
    <p:cSldViewPr snapToGrid="0" snapToObjects="1">
      <p:cViewPr varScale="1">
        <p:scale>
          <a:sx n="88" d="100"/>
          <a:sy n="88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08ED-476F-1F48-85DE-84B0D17AC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95CE-AB11-AA42-9841-AD8140FA9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11D69-4404-9E4C-9F14-17583332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3E4F-522B-FF44-A0EF-825AC963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4ABEC-85BC-644B-92CB-98DB27C4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6FA3-BC06-AB44-958A-287BC2A7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24D9D-8F3B-8847-B36A-854E7AFF2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57B9-C5EC-1440-8DB4-F050B485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C7D4-BB1C-D545-9274-16413EAB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4CF4-9A91-754F-8488-07E76FA0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1351D-E0D2-464D-A7BA-0BE8E5EFB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ECD9E-618F-2D45-BD7A-F0D9DE14C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FA7C-D99C-B147-951B-711445A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0964-8014-C94A-B09E-38F977D0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F607-869C-1F47-ACE3-4ECA2398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C960-2B7C-1C45-8523-776C0900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1769-2E26-C849-8834-751B702D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FEE3-9426-AD4B-935B-8876C45A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D2CA-A182-3A43-A125-2CC5F9D6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B86D-E759-0447-8B0A-0DC7A8CF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6931-0891-B64C-87B2-61AA92F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CC0BB-2696-614B-889E-67A3A100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E817-56B1-934E-BEDD-4BBF5B9D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0721-7CC1-364B-84A2-15EC9EF3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1337-85B7-AC40-B53A-53951D6C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0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7CA5-1BE6-934B-A0A3-7B21427E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AAA0-411B-8340-8DF3-74292403E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1747A-3456-9641-A4C5-77C822451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1E14-4BA1-AB49-A1FD-0A208418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2553-58E5-0C4D-93EA-0909D220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A1C7-970D-9A49-909D-7055F4F4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4C8B-7E95-2F42-B053-0D88ACE7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72F42-C0B4-234E-B99E-6CE6F955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E3C32-878F-974E-BE37-AF5F4D54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C98E3-30BE-8741-811A-FA5FFB532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71777-8DB0-4648-8438-634560A57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D6D2F-C198-D648-AF7A-8A5D4CA6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66E1A-B786-AC44-9058-EC7CFC38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63B27-0069-F348-88DA-07522A77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F22B-96D4-3B41-8282-2CA51106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8E64B-80BA-804C-B4E8-B11BB91C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86E26-A694-794E-9501-1CEAC9E4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5B1E7-D0D2-5042-8BE5-C1FEC810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97419-A188-814C-A881-9EFD33E8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DA86F-343C-D945-9C95-0B0D76AE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8255F-28CC-A640-93C0-13289C49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CC-5A26-5348-88DC-C836796F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80B5-CAAD-9448-9E94-38B35343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430C-DFB4-3047-8A91-E1DA85CB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1E74-EEFB-2848-BE31-13FE539C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2AE8-2CB5-8341-B65A-240C2B21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8289A-0D8A-0A49-8058-EE8A6F87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5AA6-5DB0-C549-A13C-CA046A8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74F6D-8E91-7147-BE4F-F56A29A0C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71AB2-751E-0040-A3C9-515055E1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256A2-AAFB-C942-B34B-E2E8CFC3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EB2CC-5E7E-DC47-B7E0-0427F913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46C56-1F19-6C46-964B-03A4063E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0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F74B3-E69E-F84C-AA5B-905BBD88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E0692-3490-0648-89EE-BFF4A5300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ED683-79B9-7443-BA74-C8CA8BEA4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3286-0D13-9941-9888-1A1BA47A562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9F159-5550-1840-8DA3-64250230A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5237-8CD0-7C40-B8B8-3A24687B7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B325-2A2E-CD40-8C38-5FD94F98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2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835B8EA5-4D33-FE47-B4C0-C671E013F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1061" y="1229263"/>
            <a:ext cx="797725" cy="797725"/>
          </a:xfrm>
          <a:prstGeom prst="rect">
            <a:avLst/>
          </a:prstGeom>
        </p:spPr>
      </p:pic>
      <p:pic>
        <p:nvPicPr>
          <p:cNvPr id="15" name="Graphic 14" descr="Ui Ux with solid fill">
            <a:extLst>
              <a:ext uri="{FF2B5EF4-FFF2-40B4-BE49-F238E27FC236}">
                <a16:creationId xmlns:a16="http://schemas.microsoft.com/office/drawing/2014/main" id="{3A72CFDE-3CC0-464A-9DE2-B21FF9AB3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8421" y="4063617"/>
            <a:ext cx="3063463" cy="3063463"/>
          </a:xfrm>
          <a:prstGeom prst="rect">
            <a:avLst/>
          </a:prstGeom>
        </p:spPr>
      </p:pic>
      <p:pic>
        <p:nvPicPr>
          <p:cNvPr id="17" name="Graphic 16" descr="Server outline">
            <a:extLst>
              <a:ext uri="{FF2B5EF4-FFF2-40B4-BE49-F238E27FC236}">
                <a16:creationId xmlns:a16="http://schemas.microsoft.com/office/drawing/2014/main" id="{C1417F71-C8EB-7949-AA7E-1497E099F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8786" y="923873"/>
            <a:ext cx="1103115" cy="1103115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092AF249-0770-8740-969C-F744E1DA0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3580" y="213056"/>
            <a:ext cx="593527" cy="593527"/>
          </a:xfrm>
          <a:prstGeom prst="rect">
            <a:avLst/>
          </a:prstGeom>
        </p:spPr>
      </p:pic>
      <p:pic>
        <p:nvPicPr>
          <p:cNvPr id="20" name="Graphic 19" descr="Server with solid fill">
            <a:extLst>
              <a:ext uri="{FF2B5EF4-FFF2-40B4-BE49-F238E27FC236}">
                <a16:creationId xmlns:a16="http://schemas.microsoft.com/office/drawing/2014/main" id="{E3466CFD-C793-6441-93BE-856904603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2719" y="1229263"/>
            <a:ext cx="797725" cy="797725"/>
          </a:xfrm>
          <a:prstGeom prst="rect">
            <a:avLst/>
          </a:prstGeom>
        </p:spPr>
      </p:pic>
      <p:pic>
        <p:nvPicPr>
          <p:cNvPr id="21" name="Graphic 20" descr="Server outline">
            <a:extLst>
              <a:ext uri="{FF2B5EF4-FFF2-40B4-BE49-F238E27FC236}">
                <a16:creationId xmlns:a16="http://schemas.microsoft.com/office/drawing/2014/main" id="{FF9CB87F-BF92-8C44-BB79-D82F85E94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0444" y="923873"/>
            <a:ext cx="1103115" cy="1103115"/>
          </a:xfrm>
          <a:prstGeom prst="rect">
            <a:avLst/>
          </a:prstGeom>
        </p:spPr>
      </p:pic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9365D673-CDDF-534A-89CA-C2AB98D16D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65238" y="213056"/>
            <a:ext cx="593527" cy="593527"/>
          </a:xfrm>
          <a:prstGeom prst="rect">
            <a:avLst/>
          </a:prstGeom>
        </p:spPr>
      </p:pic>
      <p:pic>
        <p:nvPicPr>
          <p:cNvPr id="23" name="Graphic 22" descr="Server with solid fill">
            <a:extLst>
              <a:ext uri="{FF2B5EF4-FFF2-40B4-BE49-F238E27FC236}">
                <a16:creationId xmlns:a16="http://schemas.microsoft.com/office/drawing/2014/main" id="{68C262FF-44A2-CA4F-9656-6A1911B3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789" y="1229263"/>
            <a:ext cx="797725" cy="797725"/>
          </a:xfrm>
          <a:prstGeom prst="rect">
            <a:avLst/>
          </a:prstGeom>
        </p:spPr>
      </p:pic>
      <p:pic>
        <p:nvPicPr>
          <p:cNvPr id="24" name="Graphic 23" descr="Server outline">
            <a:extLst>
              <a:ext uri="{FF2B5EF4-FFF2-40B4-BE49-F238E27FC236}">
                <a16:creationId xmlns:a16="http://schemas.microsoft.com/office/drawing/2014/main" id="{3BDE928A-55C8-BB44-BFB8-A63081D20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4514" y="923873"/>
            <a:ext cx="1103115" cy="1103115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4F412CA7-7776-3849-80CC-48710B2841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9308" y="191288"/>
            <a:ext cx="593527" cy="5935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5DB49B-34F6-1B48-9FC2-C25333C7D4D6}"/>
              </a:ext>
            </a:extLst>
          </p:cNvPr>
          <p:cNvCxnSpPr>
            <a:cxnSpLocks/>
          </p:cNvCxnSpPr>
          <p:nvPr/>
        </p:nvCxnSpPr>
        <p:spPr>
          <a:xfrm flipV="1">
            <a:off x="7598138" y="2026988"/>
            <a:ext cx="1124948" cy="2182155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lg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8DE050-3F56-A641-9669-58E06E7AB825}"/>
              </a:ext>
            </a:extLst>
          </p:cNvPr>
          <p:cNvCxnSpPr>
            <a:cxnSpLocks/>
          </p:cNvCxnSpPr>
          <p:nvPr/>
        </p:nvCxnSpPr>
        <p:spPr>
          <a:xfrm flipH="1" flipV="1">
            <a:off x="2728686" y="2026988"/>
            <a:ext cx="1960199" cy="2804025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lg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9E85A2-2FDE-014D-AB59-B190C88A8446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5549924" y="2026988"/>
            <a:ext cx="531505" cy="292238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lg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9374A4-26D1-3849-98C8-DDD99B9A36BB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3416072" y="2026988"/>
            <a:ext cx="1385523" cy="2588555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C18845-1C04-B24D-9CF1-6DAFC9602D60}"/>
              </a:ext>
            </a:extLst>
          </p:cNvPr>
          <p:cNvCxnSpPr>
            <a:cxnSpLocks/>
          </p:cNvCxnSpPr>
          <p:nvPr/>
        </p:nvCxnSpPr>
        <p:spPr>
          <a:xfrm flipV="1">
            <a:off x="7641884" y="2026988"/>
            <a:ext cx="2126230" cy="237084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616BFC-2F59-174B-A19A-01BA057A4C1E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249340" y="2026988"/>
            <a:ext cx="251004" cy="292238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51B8A1-5494-2643-A784-27606E7CC0D1}"/>
              </a:ext>
            </a:extLst>
          </p:cNvPr>
          <p:cNvCxnSpPr>
            <a:cxnSpLocks/>
          </p:cNvCxnSpPr>
          <p:nvPr/>
        </p:nvCxnSpPr>
        <p:spPr>
          <a:xfrm flipV="1">
            <a:off x="3416071" y="736233"/>
            <a:ext cx="0" cy="27472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025AFF-AFED-E045-ADD9-9EC3F5A457E4}"/>
              </a:ext>
            </a:extLst>
          </p:cNvPr>
          <p:cNvCxnSpPr>
            <a:cxnSpLocks/>
          </p:cNvCxnSpPr>
          <p:nvPr/>
        </p:nvCxnSpPr>
        <p:spPr>
          <a:xfrm flipV="1">
            <a:off x="6505603" y="756311"/>
            <a:ext cx="0" cy="27472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CDFF34-2C57-EB4E-8482-0EEF53976EC0}"/>
              </a:ext>
            </a:extLst>
          </p:cNvPr>
          <p:cNvCxnSpPr>
            <a:cxnSpLocks/>
          </p:cNvCxnSpPr>
          <p:nvPr/>
        </p:nvCxnSpPr>
        <p:spPr>
          <a:xfrm flipV="1">
            <a:off x="9962001" y="756311"/>
            <a:ext cx="0" cy="27472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AD18A5-DC51-F149-AB75-1F4D9F642ACD}"/>
              </a:ext>
            </a:extLst>
          </p:cNvPr>
          <p:cNvCxnSpPr>
            <a:cxnSpLocks/>
          </p:cNvCxnSpPr>
          <p:nvPr/>
        </p:nvCxnSpPr>
        <p:spPr>
          <a:xfrm>
            <a:off x="2733886" y="1528432"/>
            <a:ext cx="270571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C08162-D282-8240-961B-81BCC2A18483}"/>
              </a:ext>
            </a:extLst>
          </p:cNvPr>
          <p:cNvCxnSpPr>
            <a:cxnSpLocks/>
          </p:cNvCxnSpPr>
          <p:nvPr/>
        </p:nvCxnSpPr>
        <p:spPr>
          <a:xfrm>
            <a:off x="5816097" y="1528432"/>
            <a:ext cx="270571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BECCAC-DD72-F14B-8DD5-95FF4F7505C2}"/>
              </a:ext>
            </a:extLst>
          </p:cNvPr>
          <p:cNvCxnSpPr>
            <a:cxnSpLocks/>
          </p:cNvCxnSpPr>
          <p:nvPr/>
        </p:nvCxnSpPr>
        <p:spPr>
          <a:xfrm>
            <a:off x="9275158" y="1528432"/>
            <a:ext cx="270571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70A45F-FE3C-324F-A571-E0579208D439}"/>
              </a:ext>
            </a:extLst>
          </p:cNvPr>
          <p:cNvSpPr txBox="1"/>
          <p:nvPr/>
        </p:nvSpPr>
        <p:spPr>
          <a:xfrm>
            <a:off x="6843486" y="122141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ABC7BB-D2D7-B240-AF3B-83D0BF35FEAC}"/>
              </a:ext>
            </a:extLst>
          </p:cNvPr>
          <p:cNvSpPr txBox="1"/>
          <p:nvPr/>
        </p:nvSpPr>
        <p:spPr>
          <a:xfrm>
            <a:off x="6669316" y="3650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E9492B-BA73-C94C-B8F4-C838E0219C44}"/>
              </a:ext>
            </a:extLst>
          </p:cNvPr>
          <p:cNvSpPr txBox="1"/>
          <p:nvPr/>
        </p:nvSpPr>
        <p:spPr>
          <a:xfrm>
            <a:off x="4949370" y="140284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9528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Ui Ux with solid fill">
            <a:extLst>
              <a:ext uri="{FF2B5EF4-FFF2-40B4-BE49-F238E27FC236}">
                <a16:creationId xmlns:a16="http://schemas.microsoft.com/office/drawing/2014/main" id="{69947F8F-915D-EF48-831A-24A4D1407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421" y="4063617"/>
            <a:ext cx="3063463" cy="306346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A2A629C6-6743-A649-BB30-B289C142B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1061" y="1229263"/>
            <a:ext cx="797725" cy="797725"/>
          </a:xfrm>
          <a:prstGeom prst="rect">
            <a:avLst/>
          </a:prstGeom>
        </p:spPr>
      </p:pic>
      <p:pic>
        <p:nvPicPr>
          <p:cNvPr id="4" name="Graphic 3" descr="Server outline">
            <a:extLst>
              <a:ext uri="{FF2B5EF4-FFF2-40B4-BE49-F238E27FC236}">
                <a16:creationId xmlns:a16="http://schemas.microsoft.com/office/drawing/2014/main" id="{E680473E-0C9D-CA41-A275-261CF0FE8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8786" y="923873"/>
            <a:ext cx="1103115" cy="1103115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75AC5B2A-2FDE-3A40-8ABC-919864BE49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3580" y="213056"/>
            <a:ext cx="593527" cy="593527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057E8101-0791-0644-85B4-969B3384C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2719" y="1229263"/>
            <a:ext cx="797725" cy="797725"/>
          </a:xfrm>
          <a:prstGeom prst="rect">
            <a:avLst/>
          </a:prstGeom>
        </p:spPr>
      </p:pic>
      <p:pic>
        <p:nvPicPr>
          <p:cNvPr id="7" name="Graphic 6" descr="Server outline">
            <a:extLst>
              <a:ext uri="{FF2B5EF4-FFF2-40B4-BE49-F238E27FC236}">
                <a16:creationId xmlns:a16="http://schemas.microsoft.com/office/drawing/2014/main" id="{FA0B1EF6-2172-3840-AB79-676108F7E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0444" y="923873"/>
            <a:ext cx="1103115" cy="1103115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EDCAE5F0-8975-8E45-B3D1-F156F5A081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65238" y="213056"/>
            <a:ext cx="593527" cy="593527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3FD0F761-B00B-9242-A333-E04698D9C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6789" y="1229263"/>
            <a:ext cx="797725" cy="797725"/>
          </a:xfrm>
          <a:prstGeom prst="rect">
            <a:avLst/>
          </a:prstGeom>
        </p:spPr>
      </p:pic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EAFE41BE-E679-9144-B8FE-7211643C7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4514" y="923873"/>
            <a:ext cx="1103115" cy="1103115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567E48DB-FEDE-8448-92C0-C469DE811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9308" y="191288"/>
            <a:ext cx="593527" cy="5935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68B84B-1B9C-114E-86A9-A5B6226C1431}"/>
              </a:ext>
            </a:extLst>
          </p:cNvPr>
          <p:cNvCxnSpPr>
            <a:cxnSpLocks/>
          </p:cNvCxnSpPr>
          <p:nvPr/>
        </p:nvCxnSpPr>
        <p:spPr>
          <a:xfrm flipH="1" flipV="1">
            <a:off x="5549924" y="2026988"/>
            <a:ext cx="531505" cy="292238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lg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61474-5FE4-A742-B565-F37C5AFD2C0C}"/>
              </a:ext>
            </a:extLst>
          </p:cNvPr>
          <p:cNvCxnSpPr>
            <a:cxnSpLocks/>
          </p:cNvCxnSpPr>
          <p:nvPr/>
        </p:nvCxnSpPr>
        <p:spPr>
          <a:xfrm>
            <a:off x="3844318" y="1171207"/>
            <a:ext cx="2251682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98517-37A2-5841-8DA9-01F9D5908C43}"/>
              </a:ext>
            </a:extLst>
          </p:cNvPr>
          <p:cNvCxnSpPr>
            <a:cxnSpLocks/>
          </p:cNvCxnSpPr>
          <p:nvPr/>
        </p:nvCxnSpPr>
        <p:spPr>
          <a:xfrm flipV="1">
            <a:off x="3416071" y="736233"/>
            <a:ext cx="0" cy="27472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B06A14-0D5C-DE40-975C-0EDDF765722F}"/>
              </a:ext>
            </a:extLst>
          </p:cNvPr>
          <p:cNvCxnSpPr>
            <a:cxnSpLocks/>
          </p:cNvCxnSpPr>
          <p:nvPr/>
        </p:nvCxnSpPr>
        <p:spPr>
          <a:xfrm flipV="1">
            <a:off x="6505603" y="756311"/>
            <a:ext cx="0" cy="27472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DFA51-D4A1-C349-B009-7ED6D6B27936}"/>
              </a:ext>
            </a:extLst>
          </p:cNvPr>
          <p:cNvCxnSpPr>
            <a:cxnSpLocks/>
          </p:cNvCxnSpPr>
          <p:nvPr/>
        </p:nvCxnSpPr>
        <p:spPr>
          <a:xfrm flipV="1">
            <a:off x="9962001" y="756311"/>
            <a:ext cx="0" cy="27472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F75834-863B-D54A-8271-2F5C5A566065}"/>
              </a:ext>
            </a:extLst>
          </p:cNvPr>
          <p:cNvCxnSpPr>
            <a:cxnSpLocks/>
          </p:cNvCxnSpPr>
          <p:nvPr/>
        </p:nvCxnSpPr>
        <p:spPr>
          <a:xfrm flipV="1">
            <a:off x="6249340" y="2026988"/>
            <a:ext cx="251004" cy="292238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4652C3-08D1-DC47-9A87-7A6FE2C09739}"/>
              </a:ext>
            </a:extLst>
          </p:cNvPr>
          <p:cNvCxnSpPr>
            <a:cxnSpLocks/>
          </p:cNvCxnSpPr>
          <p:nvPr/>
        </p:nvCxnSpPr>
        <p:spPr>
          <a:xfrm>
            <a:off x="2733886" y="1528432"/>
            <a:ext cx="270571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A9F533-FA62-5244-86FE-B5DD851A808B}"/>
              </a:ext>
            </a:extLst>
          </p:cNvPr>
          <p:cNvCxnSpPr>
            <a:cxnSpLocks/>
          </p:cNvCxnSpPr>
          <p:nvPr/>
        </p:nvCxnSpPr>
        <p:spPr>
          <a:xfrm>
            <a:off x="5816097" y="1528432"/>
            <a:ext cx="270571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026571-620F-0D43-9BDA-A49DC41B2F31}"/>
              </a:ext>
            </a:extLst>
          </p:cNvPr>
          <p:cNvCxnSpPr>
            <a:cxnSpLocks/>
          </p:cNvCxnSpPr>
          <p:nvPr/>
        </p:nvCxnSpPr>
        <p:spPr>
          <a:xfrm>
            <a:off x="9275158" y="1528432"/>
            <a:ext cx="270571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5A14BC-D1E9-BF4E-8C76-90A27E2DAC45}"/>
              </a:ext>
            </a:extLst>
          </p:cNvPr>
          <p:cNvCxnSpPr>
            <a:cxnSpLocks/>
          </p:cNvCxnSpPr>
          <p:nvPr/>
        </p:nvCxnSpPr>
        <p:spPr>
          <a:xfrm>
            <a:off x="6899575" y="1159500"/>
            <a:ext cx="2646154" cy="1170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5CA000-A32E-3B45-AAB1-BBAFE8F81943}"/>
              </a:ext>
            </a:extLst>
          </p:cNvPr>
          <p:cNvSpPr txBox="1"/>
          <p:nvPr/>
        </p:nvSpPr>
        <p:spPr>
          <a:xfrm>
            <a:off x="4949370" y="140284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D2D1ED-8D0C-814C-B7D2-BB497453D09F}"/>
              </a:ext>
            </a:extLst>
          </p:cNvPr>
          <p:cNvSpPr txBox="1"/>
          <p:nvPr/>
        </p:nvSpPr>
        <p:spPr>
          <a:xfrm>
            <a:off x="6843486" y="122141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B98F21-C468-2B4C-8852-A23AA62531D3}"/>
              </a:ext>
            </a:extLst>
          </p:cNvPr>
          <p:cNvSpPr txBox="1"/>
          <p:nvPr/>
        </p:nvSpPr>
        <p:spPr>
          <a:xfrm>
            <a:off x="6669316" y="3650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402993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Dennison</dc:creator>
  <cp:lastModifiedBy>Andrew Dennison</cp:lastModifiedBy>
  <cp:revision>3</cp:revision>
  <dcterms:created xsi:type="dcterms:W3CDTF">2021-08-26T22:47:31Z</dcterms:created>
  <dcterms:modified xsi:type="dcterms:W3CDTF">2021-08-26T23:29:09Z</dcterms:modified>
</cp:coreProperties>
</file>