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56" r:id="rId5"/>
    <p:sldId id="278" r:id="rId6"/>
    <p:sldId id="294" r:id="rId7"/>
    <p:sldId id="281" r:id="rId8"/>
    <p:sldId id="277" r:id="rId9"/>
    <p:sldId id="269" r:id="rId10"/>
    <p:sldId id="293" r:id="rId11"/>
    <p:sldId id="288" r:id="rId12"/>
    <p:sldId id="285" r:id="rId13"/>
    <p:sldId id="292" r:id="rId14"/>
    <p:sldId id="291" r:id="rId15"/>
    <p:sldId id="295" r:id="rId16"/>
    <p:sldId id="296" r:id="rId17"/>
    <p:sldId id="297" r:id="rId18"/>
    <p:sldId id="298" r:id="rId19"/>
    <p:sldId id="300" r:id="rId20"/>
    <p:sldId id="301" r:id="rId21"/>
    <p:sldId id="279"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1399C-9C77-4B9B-9E71-AF490BF26810}" v="6" dt="2023-09-07T00:50:18.75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
          <a:latin typeface="Helvetica Neue"/>
          <a:ea typeface="Helvetica Neue"/>
          <a:cs typeface="Helvetica Neue"/>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Helvetica Neue"/>
          <a:ea typeface="Helvetica Neue"/>
          <a:cs typeface="Helvetica Neue"/>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0" d="100"/>
          <a:sy n="60" d="100"/>
        </p:scale>
        <p:origin x="8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408BFE-54C1-4095-9EED-2FE17110352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AU"/>
        </a:p>
      </dgm:t>
    </dgm:pt>
    <dgm:pt modelId="{B43BE625-F540-4CFC-A3FB-523970DBD88C}">
      <dgm:prSet phldrT="[Text]" custT="1"/>
      <dgm:spPr/>
      <dgm:t>
        <a:bodyPr/>
        <a:lstStyle/>
        <a:p>
          <a:r>
            <a:rPr lang="en-AU" sz="3600">
              <a:solidFill>
                <a:schemeClr val="tx2">
                  <a:lumMod val="10000"/>
                </a:schemeClr>
              </a:solidFill>
            </a:rPr>
            <a:t>Exposition</a:t>
          </a:r>
        </a:p>
        <a:p>
          <a:r>
            <a:rPr lang="en-AU" sz="2800" i="1">
              <a:solidFill>
                <a:schemeClr val="bg2"/>
              </a:solidFill>
            </a:rPr>
            <a:t>background</a:t>
          </a:r>
          <a:endParaRPr lang="en-AU" sz="3200">
            <a:solidFill>
              <a:schemeClr val="tx2">
                <a:lumMod val="10000"/>
              </a:schemeClr>
            </a:solidFill>
          </a:endParaRPr>
        </a:p>
      </dgm:t>
    </dgm:pt>
    <dgm:pt modelId="{4F6C40CF-DAE4-4D6B-8DFE-AA32AEBD79B8}" type="parTrans" cxnId="{059A1C43-2146-42C7-9E56-3CED9EE15926}">
      <dgm:prSet/>
      <dgm:spPr/>
      <dgm:t>
        <a:bodyPr/>
        <a:lstStyle/>
        <a:p>
          <a:endParaRPr lang="en-AU"/>
        </a:p>
      </dgm:t>
    </dgm:pt>
    <dgm:pt modelId="{DBFB3260-16C9-483C-B342-0E651376E747}" type="sibTrans" cxnId="{059A1C43-2146-42C7-9E56-3CED9EE15926}">
      <dgm:prSet/>
      <dgm:spPr/>
      <dgm:t>
        <a:bodyPr/>
        <a:lstStyle/>
        <a:p>
          <a:endParaRPr lang="en-AU"/>
        </a:p>
      </dgm:t>
    </dgm:pt>
    <dgm:pt modelId="{6D4632A8-591D-41FA-B630-4D4B2A67623B}">
      <dgm:prSet phldrT="[Text]" custT="1"/>
      <dgm:spPr/>
      <dgm:t>
        <a:bodyPr/>
        <a:lstStyle/>
        <a:p>
          <a:r>
            <a:rPr lang="en-AU" sz="3600">
              <a:solidFill>
                <a:schemeClr val="tx2">
                  <a:lumMod val="10000"/>
                </a:schemeClr>
              </a:solidFill>
            </a:rPr>
            <a:t>Conflict</a:t>
          </a:r>
        </a:p>
        <a:p>
          <a:r>
            <a:rPr lang="en-AU" sz="2800" i="1">
              <a:solidFill>
                <a:schemeClr val="bg2"/>
              </a:solidFill>
            </a:rPr>
            <a:t>problem</a:t>
          </a:r>
        </a:p>
      </dgm:t>
    </dgm:pt>
    <dgm:pt modelId="{B1C9B0A0-F9F6-4508-8B1F-2B52520BE962}" type="parTrans" cxnId="{FCC47136-3972-45A6-9DFF-13E871BAC81C}">
      <dgm:prSet/>
      <dgm:spPr/>
      <dgm:t>
        <a:bodyPr/>
        <a:lstStyle/>
        <a:p>
          <a:endParaRPr lang="en-AU"/>
        </a:p>
      </dgm:t>
    </dgm:pt>
    <dgm:pt modelId="{8A7CEFED-AD3E-4152-A5ED-FFD157B03B34}" type="sibTrans" cxnId="{FCC47136-3972-45A6-9DFF-13E871BAC81C}">
      <dgm:prSet/>
      <dgm:spPr/>
      <dgm:t>
        <a:bodyPr/>
        <a:lstStyle/>
        <a:p>
          <a:endParaRPr lang="en-AU"/>
        </a:p>
      </dgm:t>
    </dgm:pt>
    <dgm:pt modelId="{F29FAD6E-19C6-4E25-806C-505667CC3C17}">
      <dgm:prSet phldrT="[Text]" custT="1"/>
      <dgm:spPr/>
      <dgm:t>
        <a:bodyPr/>
        <a:lstStyle/>
        <a:p>
          <a:r>
            <a:rPr lang="en-AU" sz="3600">
              <a:solidFill>
                <a:schemeClr val="tx2">
                  <a:lumMod val="10000"/>
                </a:schemeClr>
              </a:solidFill>
            </a:rPr>
            <a:t>Resolution</a:t>
          </a:r>
        </a:p>
        <a:p>
          <a:r>
            <a:rPr lang="en-AU" sz="2800" i="1">
              <a:solidFill>
                <a:schemeClr val="bg2"/>
              </a:solidFill>
            </a:rPr>
            <a:t>solution</a:t>
          </a:r>
        </a:p>
      </dgm:t>
    </dgm:pt>
    <dgm:pt modelId="{E9C4F558-33F9-47AF-91F9-2E986CC03B39}" type="parTrans" cxnId="{A7A33A07-6427-4B27-9024-1CAA76A0A272}">
      <dgm:prSet/>
      <dgm:spPr/>
      <dgm:t>
        <a:bodyPr/>
        <a:lstStyle/>
        <a:p>
          <a:endParaRPr lang="en-AU"/>
        </a:p>
      </dgm:t>
    </dgm:pt>
    <dgm:pt modelId="{AEC781D1-E831-4523-86EF-438796FF5935}" type="sibTrans" cxnId="{A7A33A07-6427-4B27-9024-1CAA76A0A272}">
      <dgm:prSet/>
      <dgm:spPr/>
      <dgm:t>
        <a:bodyPr/>
        <a:lstStyle/>
        <a:p>
          <a:endParaRPr lang="en-AU"/>
        </a:p>
      </dgm:t>
    </dgm:pt>
    <dgm:pt modelId="{B674D753-C7C2-4B5F-A5D0-459EBF6D23A4}" type="pres">
      <dgm:prSet presAssocID="{D9408BFE-54C1-4095-9EED-2FE171103520}" presName="Name0" presStyleCnt="0">
        <dgm:presLayoutVars>
          <dgm:chMax val="11"/>
          <dgm:chPref val="11"/>
          <dgm:dir/>
          <dgm:resizeHandles/>
        </dgm:presLayoutVars>
      </dgm:prSet>
      <dgm:spPr/>
    </dgm:pt>
    <dgm:pt modelId="{6973F0A4-4A34-4E3D-AF99-D77E8BE8E89D}" type="pres">
      <dgm:prSet presAssocID="{F29FAD6E-19C6-4E25-806C-505667CC3C17}" presName="Accent3" presStyleCnt="0"/>
      <dgm:spPr/>
    </dgm:pt>
    <dgm:pt modelId="{B6D63395-2B1A-4C99-B648-E90A64801238}" type="pres">
      <dgm:prSet presAssocID="{F29FAD6E-19C6-4E25-806C-505667CC3C17}" presName="Accent" presStyleLbl="node1" presStyleIdx="0" presStyleCnt="3"/>
      <dgm:spPr/>
    </dgm:pt>
    <dgm:pt modelId="{E8061C30-2D79-4739-A878-2CD1FE05F26C}" type="pres">
      <dgm:prSet presAssocID="{F29FAD6E-19C6-4E25-806C-505667CC3C17}" presName="ParentBackground3" presStyleCnt="0"/>
      <dgm:spPr/>
    </dgm:pt>
    <dgm:pt modelId="{E8AA9A9A-301E-4B72-B61E-B97B6D1C31E9}" type="pres">
      <dgm:prSet presAssocID="{F29FAD6E-19C6-4E25-806C-505667CC3C17}" presName="ParentBackground" presStyleLbl="fgAcc1" presStyleIdx="0" presStyleCnt="3"/>
      <dgm:spPr/>
    </dgm:pt>
    <dgm:pt modelId="{CBA6D007-5C52-4CDF-A264-1B627745A4C8}" type="pres">
      <dgm:prSet presAssocID="{F29FAD6E-19C6-4E25-806C-505667CC3C17}" presName="Parent3" presStyleLbl="revTx" presStyleIdx="0" presStyleCnt="0">
        <dgm:presLayoutVars>
          <dgm:chMax val="1"/>
          <dgm:chPref val="1"/>
          <dgm:bulletEnabled val="1"/>
        </dgm:presLayoutVars>
      </dgm:prSet>
      <dgm:spPr/>
    </dgm:pt>
    <dgm:pt modelId="{35EE9332-5E2F-43FB-9F51-98F8339E2F8A}" type="pres">
      <dgm:prSet presAssocID="{6D4632A8-591D-41FA-B630-4D4B2A67623B}" presName="Accent2" presStyleCnt="0"/>
      <dgm:spPr/>
    </dgm:pt>
    <dgm:pt modelId="{7CFD328D-400D-4A7E-AD92-8F931DE6FADB}" type="pres">
      <dgm:prSet presAssocID="{6D4632A8-591D-41FA-B630-4D4B2A67623B}" presName="Accent" presStyleLbl="node1" presStyleIdx="1" presStyleCnt="3"/>
      <dgm:spPr/>
    </dgm:pt>
    <dgm:pt modelId="{A9E95CFF-0FAB-42CB-B284-8EFAAEB7B602}" type="pres">
      <dgm:prSet presAssocID="{6D4632A8-591D-41FA-B630-4D4B2A67623B}" presName="ParentBackground2" presStyleCnt="0"/>
      <dgm:spPr/>
    </dgm:pt>
    <dgm:pt modelId="{AF10156C-95E0-4F5F-B019-6D1AD713015B}" type="pres">
      <dgm:prSet presAssocID="{6D4632A8-591D-41FA-B630-4D4B2A67623B}" presName="ParentBackground" presStyleLbl="fgAcc1" presStyleIdx="1" presStyleCnt="3"/>
      <dgm:spPr/>
    </dgm:pt>
    <dgm:pt modelId="{C0A67780-1883-45EB-8AEC-9C63DB5FD50C}" type="pres">
      <dgm:prSet presAssocID="{6D4632A8-591D-41FA-B630-4D4B2A67623B}" presName="Parent2" presStyleLbl="revTx" presStyleIdx="0" presStyleCnt="0">
        <dgm:presLayoutVars>
          <dgm:chMax val="1"/>
          <dgm:chPref val="1"/>
          <dgm:bulletEnabled val="1"/>
        </dgm:presLayoutVars>
      </dgm:prSet>
      <dgm:spPr/>
    </dgm:pt>
    <dgm:pt modelId="{BE59168F-7121-4719-92D2-677BA8FA0E2A}" type="pres">
      <dgm:prSet presAssocID="{B43BE625-F540-4CFC-A3FB-523970DBD88C}" presName="Accent1" presStyleCnt="0"/>
      <dgm:spPr/>
    </dgm:pt>
    <dgm:pt modelId="{FDC00F9E-8CD4-4FFD-A766-2B461E54CB0B}" type="pres">
      <dgm:prSet presAssocID="{B43BE625-F540-4CFC-A3FB-523970DBD88C}" presName="Accent" presStyleLbl="node1" presStyleIdx="2" presStyleCnt="3"/>
      <dgm:spPr/>
    </dgm:pt>
    <dgm:pt modelId="{B0D6453E-2ABA-43C2-A788-AF21719E0DE9}" type="pres">
      <dgm:prSet presAssocID="{B43BE625-F540-4CFC-A3FB-523970DBD88C}" presName="ParentBackground1" presStyleCnt="0"/>
      <dgm:spPr/>
    </dgm:pt>
    <dgm:pt modelId="{335687CF-DC93-4412-81E7-C6F1863AD174}" type="pres">
      <dgm:prSet presAssocID="{B43BE625-F540-4CFC-A3FB-523970DBD88C}" presName="ParentBackground" presStyleLbl="fgAcc1" presStyleIdx="2" presStyleCnt="3" custLinFactNeighborX="1192" custLinFactNeighborY="-349"/>
      <dgm:spPr/>
    </dgm:pt>
    <dgm:pt modelId="{724A4E07-BB23-45BB-9435-C5C1A3BB4CED}" type="pres">
      <dgm:prSet presAssocID="{B43BE625-F540-4CFC-A3FB-523970DBD88C}" presName="Parent1" presStyleLbl="revTx" presStyleIdx="0" presStyleCnt="0">
        <dgm:presLayoutVars>
          <dgm:chMax val="1"/>
          <dgm:chPref val="1"/>
          <dgm:bulletEnabled val="1"/>
        </dgm:presLayoutVars>
      </dgm:prSet>
      <dgm:spPr/>
    </dgm:pt>
  </dgm:ptLst>
  <dgm:cxnLst>
    <dgm:cxn modelId="{A7A33A07-6427-4B27-9024-1CAA76A0A272}" srcId="{D9408BFE-54C1-4095-9EED-2FE171103520}" destId="{F29FAD6E-19C6-4E25-806C-505667CC3C17}" srcOrd="2" destOrd="0" parTransId="{E9C4F558-33F9-47AF-91F9-2E986CC03B39}" sibTransId="{AEC781D1-E831-4523-86EF-438796FF5935}"/>
    <dgm:cxn modelId="{44424010-EF4E-494B-BB33-E4EC2113B50B}" type="presOf" srcId="{6D4632A8-591D-41FA-B630-4D4B2A67623B}" destId="{AF10156C-95E0-4F5F-B019-6D1AD713015B}" srcOrd="0" destOrd="0" presId="urn:microsoft.com/office/officeart/2011/layout/CircleProcess"/>
    <dgm:cxn modelId="{E003EE2C-202D-4D5A-9628-D0DFCB6C1A7A}" type="presOf" srcId="{F29FAD6E-19C6-4E25-806C-505667CC3C17}" destId="{E8AA9A9A-301E-4B72-B61E-B97B6D1C31E9}" srcOrd="0" destOrd="0" presId="urn:microsoft.com/office/officeart/2011/layout/CircleProcess"/>
    <dgm:cxn modelId="{FCC47136-3972-45A6-9DFF-13E871BAC81C}" srcId="{D9408BFE-54C1-4095-9EED-2FE171103520}" destId="{6D4632A8-591D-41FA-B630-4D4B2A67623B}" srcOrd="1" destOrd="0" parTransId="{B1C9B0A0-F9F6-4508-8B1F-2B52520BE962}" sibTransId="{8A7CEFED-AD3E-4152-A5ED-FFD157B03B34}"/>
    <dgm:cxn modelId="{3E92B73C-8039-45D7-B141-FB9A19EE00AF}" type="presOf" srcId="{B43BE625-F540-4CFC-A3FB-523970DBD88C}" destId="{724A4E07-BB23-45BB-9435-C5C1A3BB4CED}" srcOrd="1" destOrd="0" presId="urn:microsoft.com/office/officeart/2011/layout/CircleProcess"/>
    <dgm:cxn modelId="{059A1C43-2146-42C7-9E56-3CED9EE15926}" srcId="{D9408BFE-54C1-4095-9EED-2FE171103520}" destId="{B43BE625-F540-4CFC-A3FB-523970DBD88C}" srcOrd="0" destOrd="0" parTransId="{4F6C40CF-DAE4-4D6B-8DFE-AA32AEBD79B8}" sibTransId="{DBFB3260-16C9-483C-B342-0E651376E747}"/>
    <dgm:cxn modelId="{2AE51046-4058-4BE2-9FE7-3C7A73AF8F5D}" type="presOf" srcId="{6D4632A8-591D-41FA-B630-4D4B2A67623B}" destId="{C0A67780-1883-45EB-8AEC-9C63DB5FD50C}" srcOrd="1" destOrd="0" presId="urn:microsoft.com/office/officeart/2011/layout/CircleProcess"/>
    <dgm:cxn modelId="{790E685A-B209-45D6-B3EE-7F9493A5F066}" type="presOf" srcId="{F29FAD6E-19C6-4E25-806C-505667CC3C17}" destId="{CBA6D007-5C52-4CDF-A264-1B627745A4C8}" srcOrd="1" destOrd="0" presId="urn:microsoft.com/office/officeart/2011/layout/CircleProcess"/>
    <dgm:cxn modelId="{E3E3A491-7281-4200-85C7-84286915967E}" type="presOf" srcId="{D9408BFE-54C1-4095-9EED-2FE171103520}" destId="{B674D753-C7C2-4B5F-A5D0-459EBF6D23A4}" srcOrd="0" destOrd="0" presId="urn:microsoft.com/office/officeart/2011/layout/CircleProcess"/>
    <dgm:cxn modelId="{6D9211C9-5426-4378-8986-907D6AAE2FC1}" type="presOf" srcId="{B43BE625-F540-4CFC-A3FB-523970DBD88C}" destId="{335687CF-DC93-4412-81E7-C6F1863AD174}" srcOrd="0" destOrd="0" presId="urn:microsoft.com/office/officeart/2011/layout/CircleProcess"/>
    <dgm:cxn modelId="{1AB6D3A1-8715-46F4-9CFD-5A638ECE60BA}" type="presParOf" srcId="{B674D753-C7C2-4B5F-A5D0-459EBF6D23A4}" destId="{6973F0A4-4A34-4E3D-AF99-D77E8BE8E89D}" srcOrd="0" destOrd="0" presId="urn:microsoft.com/office/officeart/2011/layout/CircleProcess"/>
    <dgm:cxn modelId="{216E68ED-5338-45FA-8F2B-5131A4DD491C}" type="presParOf" srcId="{6973F0A4-4A34-4E3D-AF99-D77E8BE8E89D}" destId="{B6D63395-2B1A-4C99-B648-E90A64801238}" srcOrd="0" destOrd="0" presId="urn:microsoft.com/office/officeart/2011/layout/CircleProcess"/>
    <dgm:cxn modelId="{25693B78-2B49-4093-A2B9-6FB0C8992840}" type="presParOf" srcId="{B674D753-C7C2-4B5F-A5D0-459EBF6D23A4}" destId="{E8061C30-2D79-4739-A878-2CD1FE05F26C}" srcOrd="1" destOrd="0" presId="urn:microsoft.com/office/officeart/2011/layout/CircleProcess"/>
    <dgm:cxn modelId="{1DDB0C18-8588-4569-875E-E013124C85BD}" type="presParOf" srcId="{E8061C30-2D79-4739-A878-2CD1FE05F26C}" destId="{E8AA9A9A-301E-4B72-B61E-B97B6D1C31E9}" srcOrd="0" destOrd="0" presId="urn:microsoft.com/office/officeart/2011/layout/CircleProcess"/>
    <dgm:cxn modelId="{A59B3A64-813C-4E3B-BD80-613B49EF95E2}" type="presParOf" srcId="{B674D753-C7C2-4B5F-A5D0-459EBF6D23A4}" destId="{CBA6D007-5C52-4CDF-A264-1B627745A4C8}" srcOrd="2" destOrd="0" presId="urn:microsoft.com/office/officeart/2011/layout/CircleProcess"/>
    <dgm:cxn modelId="{B8D7D176-6601-4A1E-86F6-EC846BF67498}" type="presParOf" srcId="{B674D753-C7C2-4B5F-A5D0-459EBF6D23A4}" destId="{35EE9332-5E2F-43FB-9F51-98F8339E2F8A}" srcOrd="3" destOrd="0" presId="urn:microsoft.com/office/officeart/2011/layout/CircleProcess"/>
    <dgm:cxn modelId="{F072FEB5-E6AD-4662-B47D-F9C09F406690}" type="presParOf" srcId="{35EE9332-5E2F-43FB-9F51-98F8339E2F8A}" destId="{7CFD328D-400D-4A7E-AD92-8F931DE6FADB}" srcOrd="0" destOrd="0" presId="urn:microsoft.com/office/officeart/2011/layout/CircleProcess"/>
    <dgm:cxn modelId="{E5B064FA-804D-4835-A5F0-3E6324E44BE4}" type="presParOf" srcId="{B674D753-C7C2-4B5F-A5D0-459EBF6D23A4}" destId="{A9E95CFF-0FAB-42CB-B284-8EFAAEB7B602}" srcOrd="4" destOrd="0" presId="urn:microsoft.com/office/officeart/2011/layout/CircleProcess"/>
    <dgm:cxn modelId="{43CFC87B-77E9-47FC-A212-D17FEA35B15B}" type="presParOf" srcId="{A9E95CFF-0FAB-42CB-B284-8EFAAEB7B602}" destId="{AF10156C-95E0-4F5F-B019-6D1AD713015B}" srcOrd="0" destOrd="0" presId="urn:microsoft.com/office/officeart/2011/layout/CircleProcess"/>
    <dgm:cxn modelId="{D4C3C727-360F-484C-B0B0-FD646C393CC1}" type="presParOf" srcId="{B674D753-C7C2-4B5F-A5D0-459EBF6D23A4}" destId="{C0A67780-1883-45EB-8AEC-9C63DB5FD50C}" srcOrd="5" destOrd="0" presId="urn:microsoft.com/office/officeart/2011/layout/CircleProcess"/>
    <dgm:cxn modelId="{A3A28590-65D3-4473-85D6-A52A7C0FA7EE}" type="presParOf" srcId="{B674D753-C7C2-4B5F-A5D0-459EBF6D23A4}" destId="{BE59168F-7121-4719-92D2-677BA8FA0E2A}" srcOrd="6" destOrd="0" presId="urn:microsoft.com/office/officeart/2011/layout/CircleProcess"/>
    <dgm:cxn modelId="{1E9823E4-363E-4149-8AFD-9017537DD9B1}" type="presParOf" srcId="{BE59168F-7121-4719-92D2-677BA8FA0E2A}" destId="{FDC00F9E-8CD4-4FFD-A766-2B461E54CB0B}" srcOrd="0" destOrd="0" presId="urn:microsoft.com/office/officeart/2011/layout/CircleProcess"/>
    <dgm:cxn modelId="{869E3301-C46B-4A1A-A9A4-C037391DCA6A}" type="presParOf" srcId="{B674D753-C7C2-4B5F-A5D0-459EBF6D23A4}" destId="{B0D6453E-2ABA-43C2-A788-AF21719E0DE9}" srcOrd="7" destOrd="0" presId="urn:microsoft.com/office/officeart/2011/layout/CircleProcess"/>
    <dgm:cxn modelId="{F77556B4-C2BF-4578-B1EB-A61E573BB9ED}" type="presParOf" srcId="{B0D6453E-2ABA-43C2-A788-AF21719E0DE9}" destId="{335687CF-DC93-4412-81E7-C6F1863AD174}" srcOrd="0" destOrd="0" presId="urn:microsoft.com/office/officeart/2011/layout/CircleProcess"/>
    <dgm:cxn modelId="{9E8990D5-745D-464D-A894-9E0BE4BF655C}" type="presParOf" srcId="{B674D753-C7C2-4B5F-A5D0-459EBF6D23A4}" destId="{724A4E07-BB23-45BB-9435-C5C1A3BB4CED}"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408BFE-54C1-4095-9EED-2FE171103520}" type="doc">
      <dgm:prSet loTypeId="urn:microsoft.com/office/officeart/2011/layout/CircleProcess" loCatId="process" qsTypeId="urn:microsoft.com/office/officeart/2005/8/quickstyle/simple1" qsCatId="simple" csTypeId="urn:microsoft.com/office/officeart/2005/8/colors/accent0_2" csCatId="mainScheme" phldr="1"/>
      <dgm:spPr/>
      <dgm:t>
        <a:bodyPr/>
        <a:lstStyle/>
        <a:p>
          <a:endParaRPr lang="en-AU"/>
        </a:p>
      </dgm:t>
    </dgm:pt>
    <dgm:pt modelId="{B43BE625-F540-4CFC-A3FB-523970DBD88C}">
      <dgm:prSet phldrT="[Text]" custT="1"/>
      <dgm:spPr/>
      <dgm:t>
        <a:bodyPr/>
        <a:lstStyle/>
        <a:p>
          <a:r>
            <a:rPr lang="en-AU" sz="3600">
              <a:solidFill>
                <a:schemeClr val="tx2">
                  <a:lumMod val="10000"/>
                </a:schemeClr>
              </a:solidFill>
            </a:rPr>
            <a:t>Exposition</a:t>
          </a:r>
        </a:p>
        <a:p>
          <a:r>
            <a:rPr lang="en-AU" sz="2800" i="1">
              <a:solidFill>
                <a:schemeClr val="bg2">
                  <a:lumMod val="50000"/>
                </a:schemeClr>
              </a:solidFill>
            </a:rPr>
            <a:t>background</a:t>
          </a:r>
          <a:endParaRPr lang="en-AU" sz="3200">
            <a:solidFill>
              <a:schemeClr val="bg2">
                <a:lumMod val="50000"/>
              </a:schemeClr>
            </a:solidFill>
          </a:endParaRPr>
        </a:p>
      </dgm:t>
    </dgm:pt>
    <dgm:pt modelId="{4F6C40CF-DAE4-4D6B-8DFE-AA32AEBD79B8}" type="parTrans" cxnId="{059A1C43-2146-42C7-9E56-3CED9EE15926}">
      <dgm:prSet/>
      <dgm:spPr/>
      <dgm:t>
        <a:bodyPr/>
        <a:lstStyle/>
        <a:p>
          <a:endParaRPr lang="en-AU"/>
        </a:p>
      </dgm:t>
    </dgm:pt>
    <dgm:pt modelId="{DBFB3260-16C9-483C-B342-0E651376E747}" type="sibTrans" cxnId="{059A1C43-2146-42C7-9E56-3CED9EE15926}">
      <dgm:prSet/>
      <dgm:spPr/>
      <dgm:t>
        <a:bodyPr/>
        <a:lstStyle/>
        <a:p>
          <a:endParaRPr lang="en-AU"/>
        </a:p>
      </dgm:t>
    </dgm:pt>
    <dgm:pt modelId="{6D4632A8-591D-41FA-B630-4D4B2A67623B}">
      <dgm:prSet phldrT="[Text]" custT="1"/>
      <dgm:spPr/>
      <dgm:t>
        <a:bodyPr/>
        <a:lstStyle/>
        <a:p>
          <a:r>
            <a:rPr lang="en-AU" sz="3600">
              <a:solidFill>
                <a:schemeClr val="tx2">
                  <a:lumMod val="10000"/>
                </a:schemeClr>
              </a:solidFill>
            </a:rPr>
            <a:t>Conflict</a:t>
          </a:r>
        </a:p>
        <a:p>
          <a:r>
            <a:rPr lang="en-AU" sz="2800" i="1">
              <a:solidFill>
                <a:schemeClr val="bg2">
                  <a:lumMod val="50000"/>
                </a:schemeClr>
              </a:solidFill>
            </a:rPr>
            <a:t>problem</a:t>
          </a:r>
        </a:p>
      </dgm:t>
    </dgm:pt>
    <dgm:pt modelId="{B1C9B0A0-F9F6-4508-8B1F-2B52520BE962}" type="parTrans" cxnId="{FCC47136-3972-45A6-9DFF-13E871BAC81C}">
      <dgm:prSet/>
      <dgm:spPr/>
      <dgm:t>
        <a:bodyPr/>
        <a:lstStyle/>
        <a:p>
          <a:endParaRPr lang="en-AU"/>
        </a:p>
      </dgm:t>
    </dgm:pt>
    <dgm:pt modelId="{8A7CEFED-AD3E-4152-A5ED-FFD157B03B34}" type="sibTrans" cxnId="{FCC47136-3972-45A6-9DFF-13E871BAC81C}">
      <dgm:prSet/>
      <dgm:spPr/>
      <dgm:t>
        <a:bodyPr/>
        <a:lstStyle/>
        <a:p>
          <a:endParaRPr lang="en-AU"/>
        </a:p>
      </dgm:t>
    </dgm:pt>
    <dgm:pt modelId="{F29FAD6E-19C6-4E25-806C-505667CC3C17}">
      <dgm:prSet phldrT="[Text]" custT="1"/>
      <dgm:spPr/>
      <dgm:t>
        <a:bodyPr/>
        <a:lstStyle/>
        <a:p>
          <a:r>
            <a:rPr lang="en-AU" sz="3600">
              <a:solidFill>
                <a:schemeClr val="tx2">
                  <a:lumMod val="10000"/>
                </a:schemeClr>
              </a:solidFill>
            </a:rPr>
            <a:t>Resolution</a:t>
          </a:r>
        </a:p>
        <a:p>
          <a:r>
            <a:rPr lang="en-AU" sz="2800" i="1">
              <a:solidFill>
                <a:schemeClr val="bg2">
                  <a:lumMod val="50000"/>
                </a:schemeClr>
              </a:solidFill>
            </a:rPr>
            <a:t>solution</a:t>
          </a:r>
        </a:p>
      </dgm:t>
    </dgm:pt>
    <dgm:pt modelId="{E9C4F558-33F9-47AF-91F9-2E986CC03B39}" type="parTrans" cxnId="{A7A33A07-6427-4B27-9024-1CAA76A0A272}">
      <dgm:prSet/>
      <dgm:spPr/>
      <dgm:t>
        <a:bodyPr/>
        <a:lstStyle/>
        <a:p>
          <a:endParaRPr lang="en-AU"/>
        </a:p>
      </dgm:t>
    </dgm:pt>
    <dgm:pt modelId="{AEC781D1-E831-4523-86EF-438796FF5935}" type="sibTrans" cxnId="{A7A33A07-6427-4B27-9024-1CAA76A0A272}">
      <dgm:prSet/>
      <dgm:spPr/>
      <dgm:t>
        <a:bodyPr/>
        <a:lstStyle/>
        <a:p>
          <a:endParaRPr lang="en-AU"/>
        </a:p>
      </dgm:t>
    </dgm:pt>
    <dgm:pt modelId="{B674D753-C7C2-4B5F-A5D0-459EBF6D23A4}" type="pres">
      <dgm:prSet presAssocID="{D9408BFE-54C1-4095-9EED-2FE171103520}" presName="Name0" presStyleCnt="0">
        <dgm:presLayoutVars>
          <dgm:chMax val="11"/>
          <dgm:chPref val="11"/>
          <dgm:dir/>
          <dgm:resizeHandles/>
        </dgm:presLayoutVars>
      </dgm:prSet>
      <dgm:spPr/>
    </dgm:pt>
    <dgm:pt modelId="{6973F0A4-4A34-4E3D-AF99-D77E8BE8E89D}" type="pres">
      <dgm:prSet presAssocID="{F29FAD6E-19C6-4E25-806C-505667CC3C17}" presName="Accent3" presStyleCnt="0"/>
      <dgm:spPr/>
    </dgm:pt>
    <dgm:pt modelId="{B6D63395-2B1A-4C99-B648-E90A64801238}" type="pres">
      <dgm:prSet presAssocID="{F29FAD6E-19C6-4E25-806C-505667CC3C17}" presName="Accent" presStyleLbl="node1" presStyleIdx="0" presStyleCnt="3"/>
      <dgm:spPr/>
    </dgm:pt>
    <dgm:pt modelId="{E8061C30-2D79-4739-A878-2CD1FE05F26C}" type="pres">
      <dgm:prSet presAssocID="{F29FAD6E-19C6-4E25-806C-505667CC3C17}" presName="ParentBackground3" presStyleCnt="0"/>
      <dgm:spPr/>
    </dgm:pt>
    <dgm:pt modelId="{E8AA9A9A-301E-4B72-B61E-B97B6D1C31E9}" type="pres">
      <dgm:prSet presAssocID="{F29FAD6E-19C6-4E25-806C-505667CC3C17}" presName="ParentBackground" presStyleLbl="fgAcc1" presStyleIdx="0" presStyleCnt="3"/>
      <dgm:spPr/>
    </dgm:pt>
    <dgm:pt modelId="{CBA6D007-5C52-4CDF-A264-1B627745A4C8}" type="pres">
      <dgm:prSet presAssocID="{F29FAD6E-19C6-4E25-806C-505667CC3C17}" presName="Parent3" presStyleLbl="revTx" presStyleIdx="0" presStyleCnt="0">
        <dgm:presLayoutVars>
          <dgm:chMax val="1"/>
          <dgm:chPref val="1"/>
          <dgm:bulletEnabled val="1"/>
        </dgm:presLayoutVars>
      </dgm:prSet>
      <dgm:spPr/>
    </dgm:pt>
    <dgm:pt modelId="{35EE9332-5E2F-43FB-9F51-98F8339E2F8A}" type="pres">
      <dgm:prSet presAssocID="{6D4632A8-591D-41FA-B630-4D4B2A67623B}" presName="Accent2" presStyleCnt="0"/>
      <dgm:spPr/>
    </dgm:pt>
    <dgm:pt modelId="{7CFD328D-400D-4A7E-AD92-8F931DE6FADB}" type="pres">
      <dgm:prSet presAssocID="{6D4632A8-591D-41FA-B630-4D4B2A67623B}" presName="Accent" presStyleLbl="node1" presStyleIdx="1" presStyleCnt="3"/>
      <dgm:spPr/>
    </dgm:pt>
    <dgm:pt modelId="{A9E95CFF-0FAB-42CB-B284-8EFAAEB7B602}" type="pres">
      <dgm:prSet presAssocID="{6D4632A8-591D-41FA-B630-4D4B2A67623B}" presName="ParentBackground2" presStyleCnt="0"/>
      <dgm:spPr/>
    </dgm:pt>
    <dgm:pt modelId="{AF10156C-95E0-4F5F-B019-6D1AD713015B}" type="pres">
      <dgm:prSet presAssocID="{6D4632A8-591D-41FA-B630-4D4B2A67623B}" presName="ParentBackground" presStyleLbl="fgAcc1" presStyleIdx="1" presStyleCnt="3"/>
      <dgm:spPr/>
    </dgm:pt>
    <dgm:pt modelId="{C0A67780-1883-45EB-8AEC-9C63DB5FD50C}" type="pres">
      <dgm:prSet presAssocID="{6D4632A8-591D-41FA-B630-4D4B2A67623B}" presName="Parent2" presStyleLbl="revTx" presStyleIdx="0" presStyleCnt="0">
        <dgm:presLayoutVars>
          <dgm:chMax val="1"/>
          <dgm:chPref val="1"/>
          <dgm:bulletEnabled val="1"/>
        </dgm:presLayoutVars>
      </dgm:prSet>
      <dgm:spPr/>
    </dgm:pt>
    <dgm:pt modelId="{BE59168F-7121-4719-92D2-677BA8FA0E2A}" type="pres">
      <dgm:prSet presAssocID="{B43BE625-F540-4CFC-A3FB-523970DBD88C}" presName="Accent1" presStyleCnt="0"/>
      <dgm:spPr/>
    </dgm:pt>
    <dgm:pt modelId="{FDC00F9E-8CD4-4FFD-A766-2B461E54CB0B}" type="pres">
      <dgm:prSet presAssocID="{B43BE625-F540-4CFC-A3FB-523970DBD88C}" presName="Accent" presStyleLbl="node1" presStyleIdx="2" presStyleCnt="3"/>
      <dgm:spPr/>
    </dgm:pt>
    <dgm:pt modelId="{B0D6453E-2ABA-43C2-A788-AF21719E0DE9}" type="pres">
      <dgm:prSet presAssocID="{B43BE625-F540-4CFC-A3FB-523970DBD88C}" presName="ParentBackground1" presStyleCnt="0"/>
      <dgm:spPr/>
    </dgm:pt>
    <dgm:pt modelId="{335687CF-DC93-4412-81E7-C6F1863AD174}" type="pres">
      <dgm:prSet presAssocID="{B43BE625-F540-4CFC-A3FB-523970DBD88C}" presName="ParentBackground" presStyleLbl="fgAcc1" presStyleIdx="2" presStyleCnt="3" custLinFactNeighborX="1192" custLinFactNeighborY="-349"/>
      <dgm:spPr/>
    </dgm:pt>
    <dgm:pt modelId="{724A4E07-BB23-45BB-9435-C5C1A3BB4CED}" type="pres">
      <dgm:prSet presAssocID="{B43BE625-F540-4CFC-A3FB-523970DBD88C}" presName="Parent1" presStyleLbl="revTx" presStyleIdx="0" presStyleCnt="0">
        <dgm:presLayoutVars>
          <dgm:chMax val="1"/>
          <dgm:chPref val="1"/>
          <dgm:bulletEnabled val="1"/>
        </dgm:presLayoutVars>
      </dgm:prSet>
      <dgm:spPr/>
    </dgm:pt>
  </dgm:ptLst>
  <dgm:cxnLst>
    <dgm:cxn modelId="{A7A33A07-6427-4B27-9024-1CAA76A0A272}" srcId="{D9408BFE-54C1-4095-9EED-2FE171103520}" destId="{F29FAD6E-19C6-4E25-806C-505667CC3C17}" srcOrd="2" destOrd="0" parTransId="{E9C4F558-33F9-47AF-91F9-2E986CC03B39}" sibTransId="{AEC781D1-E831-4523-86EF-438796FF5935}"/>
    <dgm:cxn modelId="{44424010-EF4E-494B-BB33-E4EC2113B50B}" type="presOf" srcId="{6D4632A8-591D-41FA-B630-4D4B2A67623B}" destId="{AF10156C-95E0-4F5F-B019-6D1AD713015B}" srcOrd="0" destOrd="0" presId="urn:microsoft.com/office/officeart/2011/layout/CircleProcess"/>
    <dgm:cxn modelId="{E003EE2C-202D-4D5A-9628-D0DFCB6C1A7A}" type="presOf" srcId="{F29FAD6E-19C6-4E25-806C-505667CC3C17}" destId="{E8AA9A9A-301E-4B72-B61E-B97B6D1C31E9}" srcOrd="0" destOrd="0" presId="urn:microsoft.com/office/officeart/2011/layout/CircleProcess"/>
    <dgm:cxn modelId="{FCC47136-3972-45A6-9DFF-13E871BAC81C}" srcId="{D9408BFE-54C1-4095-9EED-2FE171103520}" destId="{6D4632A8-591D-41FA-B630-4D4B2A67623B}" srcOrd="1" destOrd="0" parTransId="{B1C9B0A0-F9F6-4508-8B1F-2B52520BE962}" sibTransId="{8A7CEFED-AD3E-4152-A5ED-FFD157B03B34}"/>
    <dgm:cxn modelId="{3E92B73C-8039-45D7-B141-FB9A19EE00AF}" type="presOf" srcId="{B43BE625-F540-4CFC-A3FB-523970DBD88C}" destId="{724A4E07-BB23-45BB-9435-C5C1A3BB4CED}" srcOrd="1" destOrd="0" presId="urn:microsoft.com/office/officeart/2011/layout/CircleProcess"/>
    <dgm:cxn modelId="{059A1C43-2146-42C7-9E56-3CED9EE15926}" srcId="{D9408BFE-54C1-4095-9EED-2FE171103520}" destId="{B43BE625-F540-4CFC-A3FB-523970DBD88C}" srcOrd="0" destOrd="0" parTransId="{4F6C40CF-DAE4-4D6B-8DFE-AA32AEBD79B8}" sibTransId="{DBFB3260-16C9-483C-B342-0E651376E747}"/>
    <dgm:cxn modelId="{2AE51046-4058-4BE2-9FE7-3C7A73AF8F5D}" type="presOf" srcId="{6D4632A8-591D-41FA-B630-4D4B2A67623B}" destId="{C0A67780-1883-45EB-8AEC-9C63DB5FD50C}" srcOrd="1" destOrd="0" presId="urn:microsoft.com/office/officeart/2011/layout/CircleProcess"/>
    <dgm:cxn modelId="{790E685A-B209-45D6-B3EE-7F9493A5F066}" type="presOf" srcId="{F29FAD6E-19C6-4E25-806C-505667CC3C17}" destId="{CBA6D007-5C52-4CDF-A264-1B627745A4C8}" srcOrd="1" destOrd="0" presId="urn:microsoft.com/office/officeart/2011/layout/CircleProcess"/>
    <dgm:cxn modelId="{E3E3A491-7281-4200-85C7-84286915967E}" type="presOf" srcId="{D9408BFE-54C1-4095-9EED-2FE171103520}" destId="{B674D753-C7C2-4B5F-A5D0-459EBF6D23A4}" srcOrd="0" destOrd="0" presId="urn:microsoft.com/office/officeart/2011/layout/CircleProcess"/>
    <dgm:cxn modelId="{6D9211C9-5426-4378-8986-907D6AAE2FC1}" type="presOf" srcId="{B43BE625-F540-4CFC-A3FB-523970DBD88C}" destId="{335687CF-DC93-4412-81E7-C6F1863AD174}" srcOrd="0" destOrd="0" presId="urn:microsoft.com/office/officeart/2011/layout/CircleProcess"/>
    <dgm:cxn modelId="{1AB6D3A1-8715-46F4-9CFD-5A638ECE60BA}" type="presParOf" srcId="{B674D753-C7C2-4B5F-A5D0-459EBF6D23A4}" destId="{6973F0A4-4A34-4E3D-AF99-D77E8BE8E89D}" srcOrd="0" destOrd="0" presId="urn:microsoft.com/office/officeart/2011/layout/CircleProcess"/>
    <dgm:cxn modelId="{216E68ED-5338-45FA-8F2B-5131A4DD491C}" type="presParOf" srcId="{6973F0A4-4A34-4E3D-AF99-D77E8BE8E89D}" destId="{B6D63395-2B1A-4C99-B648-E90A64801238}" srcOrd="0" destOrd="0" presId="urn:microsoft.com/office/officeart/2011/layout/CircleProcess"/>
    <dgm:cxn modelId="{25693B78-2B49-4093-A2B9-6FB0C8992840}" type="presParOf" srcId="{B674D753-C7C2-4B5F-A5D0-459EBF6D23A4}" destId="{E8061C30-2D79-4739-A878-2CD1FE05F26C}" srcOrd="1" destOrd="0" presId="urn:microsoft.com/office/officeart/2011/layout/CircleProcess"/>
    <dgm:cxn modelId="{1DDB0C18-8588-4569-875E-E013124C85BD}" type="presParOf" srcId="{E8061C30-2D79-4739-A878-2CD1FE05F26C}" destId="{E8AA9A9A-301E-4B72-B61E-B97B6D1C31E9}" srcOrd="0" destOrd="0" presId="urn:microsoft.com/office/officeart/2011/layout/CircleProcess"/>
    <dgm:cxn modelId="{A59B3A64-813C-4E3B-BD80-613B49EF95E2}" type="presParOf" srcId="{B674D753-C7C2-4B5F-A5D0-459EBF6D23A4}" destId="{CBA6D007-5C52-4CDF-A264-1B627745A4C8}" srcOrd="2" destOrd="0" presId="urn:microsoft.com/office/officeart/2011/layout/CircleProcess"/>
    <dgm:cxn modelId="{B8D7D176-6601-4A1E-86F6-EC846BF67498}" type="presParOf" srcId="{B674D753-C7C2-4B5F-A5D0-459EBF6D23A4}" destId="{35EE9332-5E2F-43FB-9F51-98F8339E2F8A}" srcOrd="3" destOrd="0" presId="urn:microsoft.com/office/officeart/2011/layout/CircleProcess"/>
    <dgm:cxn modelId="{F072FEB5-E6AD-4662-B47D-F9C09F406690}" type="presParOf" srcId="{35EE9332-5E2F-43FB-9F51-98F8339E2F8A}" destId="{7CFD328D-400D-4A7E-AD92-8F931DE6FADB}" srcOrd="0" destOrd="0" presId="urn:microsoft.com/office/officeart/2011/layout/CircleProcess"/>
    <dgm:cxn modelId="{E5B064FA-804D-4835-A5F0-3E6324E44BE4}" type="presParOf" srcId="{B674D753-C7C2-4B5F-A5D0-459EBF6D23A4}" destId="{A9E95CFF-0FAB-42CB-B284-8EFAAEB7B602}" srcOrd="4" destOrd="0" presId="urn:microsoft.com/office/officeart/2011/layout/CircleProcess"/>
    <dgm:cxn modelId="{43CFC87B-77E9-47FC-A212-D17FEA35B15B}" type="presParOf" srcId="{A9E95CFF-0FAB-42CB-B284-8EFAAEB7B602}" destId="{AF10156C-95E0-4F5F-B019-6D1AD713015B}" srcOrd="0" destOrd="0" presId="urn:microsoft.com/office/officeart/2011/layout/CircleProcess"/>
    <dgm:cxn modelId="{D4C3C727-360F-484C-B0B0-FD646C393CC1}" type="presParOf" srcId="{B674D753-C7C2-4B5F-A5D0-459EBF6D23A4}" destId="{C0A67780-1883-45EB-8AEC-9C63DB5FD50C}" srcOrd="5" destOrd="0" presId="urn:microsoft.com/office/officeart/2011/layout/CircleProcess"/>
    <dgm:cxn modelId="{A3A28590-65D3-4473-85D6-A52A7C0FA7EE}" type="presParOf" srcId="{B674D753-C7C2-4B5F-A5D0-459EBF6D23A4}" destId="{BE59168F-7121-4719-92D2-677BA8FA0E2A}" srcOrd="6" destOrd="0" presId="urn:microsoft.com/office/officeart/2011/layout/CircleProcess"/>
    <dgm:cxn modelId="{1E9823E4-363E-4149-8AFD-9017537DD9B1}" type="presParOf" srcId="{BE59168F-7121-4719-92D2-677BA8FA0E2A}" destId="{FDC00F9E-8CD4-4FFD-A766-2B461E54CB0B}" srcOrd="0" destOrd="0" presId="urn:microsoft.com/office/officeart/2011/layout/CircleProcess"/>
    <dgm:cxn modelId="{869E3301-C46B-4A1A-A9A4-C037391DCA6A}" type="presParOf" srcId="{B674D753-C7C2-4B5F-A5D0-459EBF6D23A4}" destId="{B0D6453E-2ABA-43C2-A788-AF21719E0DE9}" srcOrd="7" destOrd="0" presId="urn:microsoft.com/office/officeart/2011/layout/CircleProcess"/>
    <dgm:cxn modelId="{F77556B4-C2BF-4578-B1EB-A61E573BB9ED}" type="presParOf" srcId="{B0D6453E-2ABA-43C2-A788-AF21719E0DE9}" destId="{335687CF-DC93-4412-81E7-C6F1863AD174}" srcOrd="0" destOrd="0" presId="urn:microsoft.com/office/officeart/2011/layout/CircleProcess"/>
    <dgm:cxn modelId="{9E8990D5-745D-464D-A894-9E0BE4BF655C}" type="presParOf" srcId="{B674D753-C7C2-4B5F-A5D0-459EBF6D23A4}" destId="{724A4E07-BB23-45BB-9435-C5C1A3BB4CED}"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408BFE-54C1-4095-9EED-2FE171103520}" type="doc">
      <dgm:prSet loTypeId="urn:microsoft.com/office/officeart/2011/layout/CircleProcess" loCatId="process" qsTypeId="urn:microsoft.com/office/officeart/2005/8/quickstyle/simple1" qsCatId="simple" csTypeId="urn:microsoft.com/office/officeart/2005/8/colors/accent0_2" csCatId="mainScheme" phldr="1"/>
      <dgm:spPr/>
      <dgm:t>
        <a:bodyPr/>
        <a:lstStyle/>
        <a:p>
          <a:endParaRPr lang="en-AU"/>
        </a:p>
      </dgm:t>
    </dgm:pt>
    <dgm:pt modelId="{B43BE625-F540-4CFC-A3FB-523970DBD88C}">
      <dgm:prSet phldrT="[Text]" custT="1"/>
      <dgm:spPr/>
      <dgm:t>
        <a:bodyPr/>
        <a:lstStyle/>
        <a:p>
          <a:r>
            <a:rPr lang="en-AU" sz="3600">
              <a:solidFill>
                <a:schemeClr val="tx2">
                  <a:lumMod val="10000"/>
                </a:schemeClr>
              </a:solidFill>
            </a:rPr>
            <a:t>Exposition</a:t>
          </a:r>
        </a:p>
        <a:p>
          <a:r>
            <a:rPr lang="en-AU" sz="2800" i="1">
              <a:solidFill>
                <a:schemeClr val="bg2">
                  <a:lumMod val="50000"/>
                </a:schemeClr>
              </a:solidFill>
            </a:rPr>
            <a:t>background</a:t>
          </a:r>
          <a:endParaRPr lang="en-AU" sz="3200">
            <a:solidFill>
              <a:schemeClr val="bg2">
                <a:lumMod val="50000"/>
              </a:schemeClr>
            </a:solidFill>
          </a:endParaRPr>
        </a:p>
      </dgm:t>
    </dgm:pt>
    <dgm:pt modelId="{4F6C40CF-DAE4-4D6B-8DFE-AA32AEBD79B8}" type="parTrans" cxnId="{059A1C43-2146-42C7-9E56-3CED9EE15926}">
      <dgm:prSet/>
      <dgm:spPr/>
      <dgm:t>
        <a:bodyPr/>
        <a:lstStyle/>
        <a:p>
          <a:endParaRPr lang="en-AU"/>
        </a:p>
      </dgm:t>
    </dgm:pt>
    <dgm:pt modelId="{DBFB3260-16C9-483C-B342-0E651376E747}" type="sibTrans" cxnId="{059A1C43-2146-42C7-9E56-3CED9EE15926}">
      <dgm:prSet/>
      <dgm:spPr/>
      <dgm:t>
        <a:bodyPr/>
        <a:lstStyle/>
        <a:p>
          <a:endParaRPr lang="en-AU"/>
        </a:p>
      </dgm:t>
    </dgm:pt>
    <dgm:pt modelId="{6D4632A8-591D-41FA-B630-4D4B2A67623B}">
      <dgm:prSet phldrT="[Text]" custT="1"/>
      <dgm:spPr/>
      <dgm:t>
        <a:bodyPr/>
        <a:lstStyle/>
        <a:p>
          <a:r>
            <a:rPr lang="en-AU" sz="3600">
              <a:solidFill>
                <a:schemeClr val="tx2">
                  <a:lumMod val="10000"/>
                </a:schemeClr>
              </a:solidFill>
            </a:rPr>
            <a:t>Conflict</a:t>
          </a:r>
        </a:p>
        <a:p>
          <a:r>
            <a:rPr lang="en-AU" sz="2800" i="1">
              <a:solidFill>
                <a:schemeClr val="bg2">
                  <a:lumMod val="50000"/>
                </a:schemeClr>
              </a:solidFill>
            </a:rPr>
            <a:t>problem</a:t>
          </a:r>
        </a:p>
      </dgm:t>
    </dgm:pt>
    <dgm:pt modelId="{B1C9B0A0-F9F6-4508-8B1F-2B52520BE962}" type="parTrans" cxnId="{FCC47136-3972-45A6-9DFF-13E871BAC81C}">
      <dgm:prSet/>
      <dgm:spPr/>
      <dgm:t>
        <a:bodyPr/>
        <a:lstStyle/>
        <a:p>
          <a:endParaRPr lang="en-AU"/>
        </a:p>
      </dgm:t>
    </dgm:pt>
    <dgm:pt modelId="{8A7CEFED-AD3E-4152-A5ED-FFD157B03B34}" type="sibTrans" cxnId="{FCC47136-3972-45A6-9DFF-13E871BAC81C}">
      <dgm:prSet/>
      <dgm:spPr/>
      <dgm:t>
        <a:bodyPr/>
        <a:lstStyle/>
        <a:p>
          <a:endParaRPr lang="en-AU"/>
        </a:p>
      </dgm:t>
    </dgm:pt>
    <dgm:pt modelId="{F29FAD6E-19C6-4E25-806C-505667CC3C17}">
      <dgm:prSet phldrT="[Text]" custT="1"/>
      <dgm:spPr/>
      <dgm:t>
        <a:bodyPr/>
        <a:lstStyle/>
        <a:p>
          <a:r>
            <a:rPr lang="en-AU" sz="3600">
              <a:solidFill>
                <a:schemeClr val="tx2">
                  <a:lumMod val="10000"/>
                </a:schemeClr>
              </a:solidFill>
            </a:rPr>
            <a:t>Resolution</a:t>
          </a:r>
        </a:p>
        <a:p>
          <a:r>
            <a:rPr lang="en-AU" sz="2800" i="1">
              <a:solidFill>
                <a:schemeClr val="bg2">
                  <a:lumMod val="50000"/>
                </a:schemeClr>
              </a:solidFill>
            </a:rPr>
            <a:t>solution</a:t>
          </a:r>
        </a:p>
      </dgm:t>
    </dgm:pt>
    <dgm:pt modelId="{E9C4F558-33F9-47AF-91F9-2E986CC03B39}" type="parTrans" cxnId="{A7A33A07-6427-4B27-9024-1CAA76A0A272}">
      <dgm:prSet/>
      <dgm:spPr/>
      <dgm:t>
        <a:bodyPr/>
        <a:lstStyle/>
        <a:p>
          <a:endParaRPr lang="en-AU"/>
        </a:p>
      </dgm:t>
    </dgm:pt>
    <dgm:pt modelId="{AEC781D1-E831-4523-86EF-438796FF5935}" type="sibTrans" cxnId="{A7A33A07-6427-4B27-9024-1CAA76A0A272}">
      <dgm:prSet/>
      <dgm:spPr/>
      <dgm:t>
        <a:bodyPr/>
        <a:lstStyle/>
        <a:p>
          <a:endParaRPr lang="en-AU"/>
        </a:p>
      </dgm:t>
    </dgm:pt>
    <dgm:pt modelId="{B674D753-C7C2-4B5F-A5D0-459EBF6D23A4}" type="pres">
      <dgm:prSet presAssocID="{D9408BFE-54C1-4095-9EED-2FE171103520}" presName="Name0" presStyleCnt="0">
        <dgm:presLayoutVars>
          <dgm:chMax val="11"/>
          <dgm:chPref val="11"/>
          <dgm:dir/>
          <dgm:resizeHandles/>
        </dgm:presLayoutVars>
      </dgm:prSet>
      <dgm:spPr/>
    </dgm:pt>
    <dgm:pt modelId="{6973F0A4-4A34-4E3D-AF99-D77E8BE8E89D}" type="pres">
      <dgm:prSet presAssocID="{F29FAD6E-19C6-4E25-806C-505667CC3C17}" presName="Accent3" presStyleCnt="0"/>
      <dgm:spPr/>
    </dgm:pt>
    <dgm:pt modelId="{B6D63395-2B1A-4C99-B648-E90A64801238}" type="pres">
      <dgm:prSet presAssocID="{F29FAD6E-19C6-4E25-806C-505667CC3C17}" presName="Accent" presStyleLbl="node1" presStyleIdx="0" presStyleCnt="3"/>
      <dgm:spPr/>
    </dgm:pt>
    <dgm:pt modelId="{E8061C30-2D79-4739-A878-2CD1FE05F26C}" type="pres">
      <dgm:prSet presAssocID="{F29FAD6E-19C6-4E25-806C-505667CC3C17}" presName="ParentBackground3" presStyleCnt="0"/>
      <dgm:spPr/>
    </dgm:pt>
    <dgm:pt modelId="{E8AA9A9A-301E-4B72-B61E-B97B6D1C31E9}" type="pres">
      <dgm:prSet presAssocID="{F29FAD6E-19C6-4E25-806C-505667CC3C17}" presName="ParentBackground" presStyleLbl="fgAcc1" presStyleIdx="0" presStyleCnt="3"/>
      <dgm:spPr/>
    </dgm:pt>
    <dgm:pt modelId="{CBA6D007-5C52-4CDF-A264-1B627745A4C8}" type="pres">
      <dgm:prSet presAssocID="{F29FAD6E-19C6-4E25-806C-505667CC3C17}" presName="Parent3" presStyleLbl="revTx" presStyleIdx="0" presStyleCnt="0">
        <dgm:presLayoutVars>
          <dgm:chMax val="1"/>
          <dgm:chPref val="1"/>
          <dgm:bulletEnabled val="1"/>
        </dgm:presLayoutVars>
      </dgm:prSet>
      <dgm:spPr/>
    </dgm:pt>
    <dgm:pt modelId="{35EE9332-5E2F-43FB-9F51-98F8339E2F8A}" type="pres">
      <dgm:prSet presAssocID="{6D4632A8-591D-41FA-B630-4D4B2A67623B}" presName="Accent2" presStyleCnt="0"/>
      <dgm:spPr/>
    </dgm:pt>
    <dgm:pt modelId="{7CFD328D-400D-4A7E-AD92-8F931DE6FADB}" type="pres">
      <dgm:prSet presAssocID="{6D4632A8-591D-41FA-B630-4D4B2A67623B}" presName="Accent" presStyleLbl="node1" presStyleIdx="1" presStyleCnt="3"/>
      <dgm:spPr>
        <a:solidFill>
          <a:schemeClr val="accent1"/>
        </a:solidFill>
      </dgm:spPr>
    </dgm:pt>
    <dgm:pt modelId="{A9E95CFF-0FAB-42CB-B284-8EFAAEB7B602}" type="pres">
      <dgm:prSet presAssocID="{6D4632A8-591D-41FA-B630-4D4B2A67623B}" presName="ParentBackground2" presStyleCnt="0"/>
      <dgm:spPr/>
    </dgm:pt>
    <dgm:pt modelId="{AF10156C-95E0-4F5F-B019-6D1AD713015B}" type="pres">
      <dgm:prSet presAssocID="{6D4632A8-591D-41FA-B630-4D4B2A67623B}" presName="ParentBackground" presStyleLbl="fgAcc1" presStyleIdx="1" presStyleCnt="3"/>
      <dgm:spPr/>
    </dgm:pt>
    <dgm:pt modelId="{C0A67780-1883-45EB-8AEC-9C63DB5FD50C}" type="pres">
      <dgm:prSet presAssocID="{6D4632A8-591D-41FA-B630-4D4B2A67623B}" presName="Parent2" presStyleLbl="revTx" presStyleIdx="0" presStyleCnt="0">
        <dgm:presLayoutVars>
          <dgm:chMax val="1"/>
          <dgm:chPref val="1"/>
          <dgm:bulletEnabled val="1"/>
        </dgm:presLayoutVars>
      </dgm:prSet>
      <dgm:spPr/>
    </dgm:pt>
    <dgm:pt modelId="{BE59168F-7121-4719-92D2-677BA8FA0E2A}" type="pres">
      <dgm:prSet presAssocID="{B43BE625-F540-4CFC-A3FB-523970DBD88C}" presName="Accent1" presStyleCnt="0"/>
      <dgm:spPr/>
    </dgm:pt>
    <dgm:pt modelId="{FDC00F9E-8CD4-4FFD-A766-2B461E54CB0B}" type="pres">
      <dgm:prSet presAssocID="{B43BE625-F540-4CFC-A3FB-523970DBD88C}" presName="Accent" presStyleLbl="node1" presStyleIdx="2" presStyleCnt="3"/>
      <dgm:spPr/>
    </dgm:pt>
    <dgm:pt modelId="{B0D6453E-2ABA-43C2-A788-AF21719E0DE9}" type="pres">
      <dgm:prSet presAssocID="{B43BE625-F540-4CFC-A3FB-523970DBD88C}" presName="ParentBackground1" presStyleCnt="0"/>
      <dgm:spPr/>
    </dgm:pt>
    <dgm:pt modelId="{335687CF-DC93-4412-81E7-C6F1863AD174}" type="pres">
      <dgm:prSet presAssocID="{B43BE625-F540-4CFC-A3FB-523970DBD88C}" presName="ParentBackground" presStyleLbl="fgAcc1" presStyleIdx="2" presStyleCnt="3" custLinFactNeighborX="1192" custLinFactNeighborY="-349"/>
      <dgm:spPr/>
    </dgm:pt>
    <dgm:pt modelId="{724A4E07-BB23-45BB-9435-C5C1A3BB4CED}" type="pres">
      <dgm:prSet presAssocID="{B43BE625-F540-4CFC-A3FB-523970DBD88C}" presName="Parent1" presStyleLbl="revTx" presStyleIdx="0" presStyleCnt="0">
        <dgm:presLayoutVars>
          <dgm:chMax val="1"/>
          <dgm:chPref val="1"/>
          <dgm:bulletEnabled val="1"/>
        </dgm:presLayoutVars>
      </dgm:prSet>
      <dgm:spPr/>
    </dgm:pt>
  </dgm:ptLst>
  <dgm:cxnLst>
    <dgm:cxn modelId="{A7A33A07-6427-4B27-9024-1CAA76A0A272}" srcId="{D9408BFE-54C1-4095-9EED-2FE171103520}" destId="{F29FAD6E-19C6-4E25-806C-505667CC3C17}" srcOrd="2" destOrd="0" parTransId="{E9C4F558-33F9-47AF-91F9-2E986CC03B39}" sibTransId="{AEC781D1-E831-4523-86EF-438796FF5935}"/>
    <dgm:cxn modelId="{44424010-EF4E-494B-BB33-E4EC2113B50B}" type="presOf" srcId="{6D4632A8-591D-41FA-B630-4D4B2A67623B}" destId="{AF10156C-95E0-4F5F-B019-6D1AD713015B}" srcOrd="0" destOrd="0" presId="urn:microsoft.com/office/officeart/2011/layout/CircleProcess"/>
    <dgm:cxn modelId="{E003EE2C-202D-4D5A-9628-D0DFCB6C1A7A}" type="presOf" srcId="{F29FAD6E-19C6-4E25-806C-505667CC3C17}" destId="{E8AA9A9A-301E-4B72-B61E-B97B6D1C31E9}" srcOrd="0" destOrd="0" presId="urn:microsoft.com/office/officeart/2011/layout/CircleProcess"/>
    <dgm:cxn modelId="{FCC47136-3972-45A6-9DFF-13E871BAC81C}" srcId="{D9408BFE-54C1-4095-9EED-2FE171103520}" destId="{6D4632A8-591D-41FA-B630-4D4B2A67623B}" srcOrd="1" destOrd="0" parTransId="{B1C9B0A0-F9F6-4508-8B1F-2B52520BE962}" sibTransId="{8A7CEFED-AD3E-4152-A5ED-FFD157B03B34}"/>
    <dgm:cxn modelId="{3E92B73C-8039-45D7-B141-FB9A19EE00AF}" type="presOf" srcId="{B43BE625-F540-4CFC-A3FB-523970DBD88C}" destId="{724A4E07-BB23-45BB-9435-C5C1A3BB4CED}" srcOrd="1" destOrd="0" presId="urn:microsoft.com/office/officeart/2011/layout/CircleProcess"/>
    <dgm:cxn modelId="{059A1C43-2146-42C7-9E56-3CED9EE15926}" srcId="{D9408BFE-54C1-4095-9EED-2FE171103520}" destId="{B43BE625-F540-4CFC-A3FB-523970DBD88C}" srcOrd="0" destOrd="0" parTransId="{4F6C40CF-DAE4-4D6B-8DFE-AA32AEBD79B8}" sibTransId="{DBFB3260-16C9-483C-B342-0E651376E747}"/>
    <dgm:cxn modelId="{2AE51046-4058-4BE2-9FE7-3C7A73AF8F5D}" type="presOf" srcId="{6D4632A8-591D-41FA-B630-4D4B2A67623B}" destId="{C0A67780-1883-45EB-8AEC-9C63DB5FD50C}" srcOrd="1" destOrd="0" presId="urn:microsoft.com/office/officeart/2011/layout/CircleProcess"/>
    <dgm:cxn modelId="{790E685A-B209-45D6-B3EE-7F9493A5F066}" type="presOf" srcId="{F29FAD6E-19C6-4E25-806C-505667CC3C17}" destId="{CBA6D007-5C52-4CDF-A264-1B627745A4C8}" srcOrd="1" destOrd="0" presId="urn:microsoft.com/office/officeart/2011/layout/CircleProcess"/>
    <dgm:cxn modelId="{E3E3A491-7281-4200-85C7-84286915967E}" type="presOf" srcId="{D9408BFE-54C1-4095-9EED-2FE171103520}" destId="{B674D753-C7C2-4B5F-A5D0-459EBF6D23A4}" srcOrd="0" destOrd="0" presId="urn:microsoft.com/office/officeart/2011/layout/CircleProcess"/>
    <dgm:cxn modelId="{6D9211C9-5426-4378-8986-907D6AAE2FC1}" type="presOf" srcId="{B43BE625-F540-4CFC-A3FB-523970DBD88C}" destId="{335687CF-DC93-4412-81E7-C6F1863AD174}" srcOrd="0" destOrd="0" presId="urn:microsoft.com/office/officeart/2011/layout/CircleProcess"/>
    <dgm:cxn modelId="{1AB6D3A1-8715-46F4-9CFD-5A638ECE60BA}" type="presParOf" srcId="{B674D753-C7C2-4B5F-A5D0-459EBF6D23A4}" destId="{6973F0A4-4A34-4E3D-AF99-D77E8BE8E89D}" srcOrd="0" destOrd="0" presId="urn:microsoft.com/office/officeart/2011/layout/CircleProcess"/>
    <dgm:cxn modelId="{216E68ED-5338-45FA-8F2B-5131A4DD491C}" type="presParOf" srcId="{6973F0A4-4A34-4E3D-AF99-D77E8BE8E89D}" destId="{B6D63395-2B1A-4C99-B648-E90A64801238}" srcOrd="0" destOrd="0" presId="urn:microsoft.com/office/officeart/2011/layout/CircleProcess"/>
    <dgm:cxn modelId="{25693B78-2B49-4093-A2B9-6FB0C8992840}" type="presParOf" srcId="{B674D753-C7C2-4B5F-A5D0-459EBF6D23A4}" destId="{E8061C30-2D79-4739-A878-2CD1FE05F26C}" srcOrd="1" destOrd="0" presId="urn:microsoft.com/office/officeart/2011/layout/CircleProcess"/>
    <dgm:cxn modelId="{1DDB0C18-8588-4569-875E-E013124C85BD}" type="presParOf" srcId="{E8061C30-2D79-4739-A878-2CD1FE05F26C}" destId="{E8AA9A9A-301E-4B72-B61E-B97B6D1C31E9}" srcOrd="0" destOrd="0" presId="urn:microsoft.com/office/officeart/2011/layout/CircleProcess"/>
    <dgm:cxn modelId="{A59B3A64-813C-4E3B-BD80-613B49EF95E2}" type="presParOf" srcId="{B674D753-C7C2-4B5F-A5D0-459EBF6D23A4}" destId="{CBA6D007-5C52-4CDF-A264-1B627745A4C8}" srcOrd="2" destOrd="0" presId="urn:microsoft.com/office/officeart/2011/layout/CircleProcess"/>
    <dgm:cxn modelId="{B8D7D176-6601-4A1E-86F6-EC846BF67498}" type="presParOf" srcId="{B674D753-C7C2-4B5F-A5D0-459EBF6D23A4}" destId="{35EE9332-5E2F-43FB-9F51-98F8339E2F8A}" srcOrd="3" destOrd="0" presId="urn:microsoft.com/office/officeart/2011/layout/CircleProcess"/>
    <dgm:cxn modelId="{F072FEB5-E6AD-4662-B47D-F9C09F406690}" type="presParOf" srcId="{35EE9332-5E2F-43FB-9F51-98F8339E2F8A}" destId="{7CFD328D-400D-4A7E-AD92-8F931DE6FADB}" srcOrd="0" destOrd="0" presId="urn:microsoft.com/office/officeart/2011/layout/CircleProcess"/>
    <dgm:cxn modelId="{E5B064FA-804D-4835-A5F0-3E6324E44BE4}" type="presParOf" srcId="{B674D753-C7C2-4B5F-A5D0-459EBF6D23A4}" destId="{A9E95CFF-0FAB-42CB-B284-8EFAAEB7B602}" srcOrd="4" destOrd="0" presId="urn:microsoft.com/office/officeart/2011/layout/CircleProcess"/>
    <dgm:cxn modelId="{43CFC87B-77E9-47FC-A212-D17FEA35B15B}" type="presParOf" srcId="{A9E95CFF-0FAB-42CB-B284-8EFAAEB7B602}" destId="{AF10156C-95E0-4F5F-B019-6D1AD713015B}" srcOrd="0" destOrd="0" presId="urn:microsoft.com/office/officeart/2011/layout/CircleProcess"/>
    <dgm:cxn modelId="{D4C3C727-360F-484C-B0B0-FD646C393CC1}" type="presParOf" srcId="{B674D753-C7C2-4B5F-A5D0-459EBF6D23A4}" destId="{C0A67780-1883-45EB-8AEC-9C63DB5FD50C}" srcOrd="5" destOrd="0" presId="urn:microsoft.com/office/officeart/2011/layout/CircleProcess"/>
    <dgm:cxn modelId="{A3A28590-65D3-4473-85D6-A52A7C0FA7EE}" type="presParOf" srcId="{B674D753-C7C2-4B5F-A5D0-459EBF6D23A4}" destId="{BE59168F-7121-4719-92D2-677BA8FA0E2A}" srcOrd="6" destOrd="0" presId="urn:microsoft.com/office/officeart/2011/layout/CircleProcess"/>
    <dgm:cxn modelId="{1E9823E4-363E-4149-8AFD-9017537DD9B1}" type="presParOf" srcId="{BE59168F-7121-4719-92D2-677BA8FA0E2A}" destId="{FDC00F9E-8CD4-4FFD-A766-2B461E54CB0B}" srcOrd="0" destOrd="0" presId="urn:microsoft.com/office/officeart/2011/layout/CircleProcess"/>
    <dgm:cxn modelId="{869E3301-C46B-4A1A-A9A4-C037391DCA6A}" type="presParOf" srcId="{B674D753-C7C2-4B5F-A5D0-459EBF6D23A4}" destId="{B0D6453E-2ABA-43C2-A788-AF21719E0DE9}" srcOrd="7" destOrd="0" presId="urn:microsoft.com/office/officeart/2011/layout/CircleProcess"/>
    <dgm:cxn modelId="{F77556B4-C2BF-4578-B1EB-A61E573BB9ED}" type="presParOf" srcId="{B0D6453E-2ABA-43C2-A788-AF21719E0DE9}" destId="{335687CF-DC93-4412-81E7-C6F1863AD174}" srcOrd="0" destOrd="0" presId="urn:microsoft.com/office/officeart/2011/layout/CircleProcess"/>
    <dgm:cxn modelId="{9E8990D5-745D-464D-A894-9E0BE4BF655C}" type="presParOf" srcId="{B674D753-C7C2-4B5F-A5D0-459EBF6D23A4}" destId="{724A4E07-BB23-45BB-9435-C5C1A3BB4CED}"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08BFE-54C1-4095-9EED-2FE171103520}" type="doc">
      <dgm:prSet loTypeId="urn:microsoft.com/office/officeart/2011/layout/CircleProcess" loCatId="process" qsTypeId="urn:microsoft.com/office/officeart/2005/8/quickstyle/simple1" qsCatId="simple" csTypeId="urn:microsoft.com/office/officeart/2005/8/colors/accent0_2" csCatId="mainScheme" phldr="1"/>
      <dgm:spPr/>
      <dgm:t>
        <a:bodyPr/>
        <a:lstStyle/>
        <a:p>
          <a:endParaRPr lang="en-AU"/>
        </a:p>
      </dgm:t>
    </dgm:pt>
    <dgm:pt modelId="{B43BE625-F540-4CFC-A3FB-523970DBD88C}">
      <dgm:prSet phldrT="[Text]" custT="1"/>
      <dgm:spPr/>
      <dgm:t>
        <a:bodyPr/>
        <a:lstStyle/>
        <a:p>
          <a:r>
            <a:rPr lang="en-AU" sz="3600">
              <a:solidFill>
                <a:schemeClr val="tx2">
                  <a:lumMod val="10000"/>
                </a:schemeClr>
              </a:solidFill>
            </a:rPr>
            <a:t>Exposition</a:t>
          </a:r>
        </a:p>
        <a:p>
          <a:r>
            <a:rPr lang="en-AU" sz="2800" i="1">
              <a:solidFill>
                <a:schemeClr val="bg2">
                  <a:lumMod val="50000"/>
                </a:schemeClr>
              </a:solidFill>
            </a:rPr>
            <a:t>background</a:t>
          </a:r>
          <a:endParaRPr lang="en-AU" sz="3200">
            <a:solidFill>
              <a:schemeClr val="bg2">
                <a:lumMod val="50000"/>
              </a:schemeClr>
            </a:solidFill>
          </a:endParaRPr>
        </a:p>
      </dgm:t>
    </dgm:pt>
    <dgm:pt modelId="{4F6C40CF-DAE4-4D6B-8DFE-AA32AEBD79B8}" type="parTrans" cxnId="{059A1C43-2146-42C7-9E56-3CED9EE15926}">
      <dgm:prSet/>
      <dgm:spPr/>
      <dgm:t>
        <a:bodyPr/>
        <a:lstStyle/>
        <a:p>
          <a:endParaRPr lang="en-AU"/>
        </a:p>
      </dgm:t>
    </dgm:pt>
    <dgm:pt modelId="{DBFB3260-16C9-483C-B342-0E651376E747}" type="sibTrans" cxnId="{059A1C43-2146-42C7-9E56-3CED9EE15926}">
      <dgm:prSet/>
      <dgm:spPr/>
      <dgm:t>
        <a:bodyPr/>
        <a:lstStyle/>
        <a:p>
          <a:endParaRPr lang="en-AU"/>
        </a:p>
      </dgm:t>
    </dgm:pt>
    <dgm:pt modelId="{6D4632A8-591D-41FA-B630-4D4B2A67623B}">
      <dgm:prSet phldrT="[Text]" custT="1"/>
      <dgm:spPr/>
      <dgm:t>
        <a:bodyPr/>
        <a:lstStyle/>
        <a:p>
          <a:r>
            <a:rPr lang="en-AU" sz="3600">
              <a:solidFill>
                <a:schemeClr val="tx2">
                  <a:lumMod val="10000"/>
                </a:schemeClr>
              </a:solidFill>
            </a:rPr>
            <a:t>Conflict</a:t>
          </a:r>
        </a:p>
        <a:p>
          <a:r>
            <a:rPr lang="en-AU" sz="2800" i="1">
              <a:solidFill>
                <a:schemeClr val="bg2">
                  <a:lumMod val="50000"/>
                </a:schemeClr>
              </a:solidFill>
            </a:rPr>
            <a:t>problem</a:t>
          </a:r>
        </a:p>
      </dgm:t>
    </dgm:pt>
    <dgm:pt modelId="{B1C9B0A0-F9F6-4508-8B1F-2B52520BE962}" type="parTrans" cxnId="{FCC47136-3972-45A6-9DFF-13E871BAC81C}">
      <dgm:prSet/>
      <dgm:spPr/>
      <dgm:t>
        <a:bodyPr/>
        <a:lstStyle/>
        <a:p>
          <a:endParaRPr lang="en-AU"/>
        </a:p>
      </dgm:t>
    </dgm:pt>
    <dgm:pt modelId="{8A7CEFED-AD3E-4152-A5ED-FFD157B03B34}" type="sibTrans" cxnId="{FCC47136-3972-45A6-9DFF-13E871BAC81C}">
      <dgm:prSet/>
      <dgm:spPr/>
      <dgm:t>
        <a:bodyPr/>
        <a:lstStyle/>
        <a:p>
          <a:endParaRPr lang="en-AU"/>
        </a:p>
      </dgm:t>
    </dgm:pt>
    <dgm:pt modelId="{F29FAD6E-19C6-4E25-806C-505667CC3C17}">
      <dgm:prSet phldrT="[Text]" custT="1"/>
      <dgm:spPr/>
      <dgm:t>
        <a:bodyPr/>
        <a:lstStyle/>
        <a:p>
          <a:r>
            <a:rPr lang="en-AU" sz="3600">
              <a:solidFill>
                <a:schemeClr val="tx2">
                  <a:lumMod val="10000"/>
                </a:schemeClr>
              </a:solidFill>
            </a:rPr>
            <a:t>Resolution</a:t>
          </a:r>
        </a:p>
        <a:p>
          <a:r>
            <a:rPr lang="en-AU" sz="2800" i="1">
              <a:solidFill>
                <a:schemeClr val="bg2">
                  <a:lumMod val="50000"/>
                </a:schemeClr>
              </a:solidFill>
            </a:rPr>
            <a:t>solution</a:t>
          </a:r>
        </a:p>
      </dgm:t>
    </dgm:pt>
    <dgm:pt modelId="{E9C4F558-33F9-47AF-91F9-2E986CC03B39}" type="parTrans" cxnId="{A7A33A07-6427-4B27-9024-1CAA76A0A272}">
      <dgm:prSet/>
      <dgm:spPr/>
      <dgm:t>
        <a:bodyPr/>
        <a:lstStyle/>
        <a:p>
          <a:endParaRPr lang="en-AU"/>
        </a:p>
      </dgm:t>
    </dgm:pt>
    <dgm:pt modelId="{AEC781D1-E831-4523-86EF-438796FF5935}" type="sibTrans" cxnId="{A7A33A07-6427-4B27-9024-1CAA76A0A272}">
      <dgm:prSet/>
      <dgm:spPr/>
      <dgm:t>
        <a:bodyPr/>
        <a:lstStyle/>
        <a:p>
          <a:endParaRPr lang="en-AU"/>
        </a:p>
      </dgm:t>
    </dgm:pt>
    <dgm:pt modelId="{B674D753-C7C2-4B5F-A5D0-459EBF6D23A4}" type="pres">
      <dgm:prSet presAssocID="{D9408BFE-54C1-4095-9EED-2FE171103520}" presName="Name0" presStyleCnt="0">
        <dgm:presLayoutVars>
          <dgm:chMax val="11"/>
          <dgm:chPref val="11"/>
          <dgm:dir/>
          <dgm:resizeHandles/>
        </dgm:presLayoutVars>
      </dgm:prSet>
      <dgm:spPr/>
    </dgm:pt>
    <dgm:pt modelId="{6973F0A4-4A34-4E3D-AF99-D77E8BE8E89D}" type="pres">
      <dgm:prSet presAssocID="{F29FAD6E-19C6-4E25-806C-505667CC3C17}" presName="Accent3" presStyleCnt="0"/>
      <dgm:spPr/>
    </dgm:pt>
    <dgm:pt modelId="{B6D63395-2B1A-4C99-B648-E90A64801238}" type="pres">
      <dgm:prSet presAssocID="{F29FAD6E-19C6-4E25-806C-505667CC3C17}" presName="Accent" presStyleLbl="node1" presStyleIdx="0" presStyleCnt="3"/>
      <dgm:spPr/>
    </dgm:pt>
    <dgm:pt modelId="{E8061C30-2D79-4739-A878-2CD1FE05F26C}" type="pres">
      <dgm:prSet presAssocID="{F29FAD6E-19C6-4E25-806C-505667CC3C17}" presName="ParentBackground3" presStyleCnt="0"/>
      <dgm:spPr/>
    </dgm:pt>
    <dgm:pt modelId="{E8AA9A9A-301E-4B72-B61E-B97B6D1C31E9}" type="pres">
      <dgm:prSet presAssocID="{F29FAD6E-19C6-4E25-806C-505667CC3C17}" presName="ParentBackground" presStyleLbl="fgAcc1" presStyleIdx="0" presStyleCnt="3"/>
      <dgm:spPr/>
    </dgm:pt>
    <dgm:pt modelId="{CBA6D007-5C52-4CDF-A264-1B627745A4C8}" type="pres">
      <dgm:prSet presAssocID="{F29FAD6E-19C6-4E25-806C-505667CC3C17}" presName="Parent3" presStyleLbl="revTx" presStyleIdx="0" presStyleCnt="0">
        <dgm:presLayoutVars>
          <dgm:chMax val="1"/>
          <dgm:chPref val="1"/>
          <dgm:bulletEnabled val="1"/>
        </dgm:presLayoutVars>
      </dgm:prSet>
      <dgm:spPr/>
    </dgm:pt>
    <dgm:pt modelId="{35EE9332-5E2F-43FB-9F51-98F8339E2F8A}" type="pres">
      <dgm:prSet presAssocID="{6D4632A8-591D-41FA-B630-4D4B2A67623B}" presName="Accent2" presStyleCnt="0"/>
      <dgm:spPr/>
    </dgm:pt>
    <dgm:pt modelId="{7CFD328D-400D-4A7E-AD92-8F931DE6FADB}" type="pres">
      <dgm:prSet presAssocID="{6D4632A8-591D-41FA-B630-4D4B2A67623B}" presName="Accent" presStyleLbl="node1" presStyleIdx="1" presStyleCnt="3"/>
      <dgm:spPr>
        <a:solidFill>
          <a:schemeClr val="accent1"/>
        </a:solidFill>
      </dgm:spPr>
    </dgm:pt>
    <dgm:pt modelId="{A9E95CFF-0FAB-42CB-B284-8EFAAEB7B602}" type="pres">
      <dgm:prSet presAssocID="{6D4632A8-591D-41FA-B630-4D4B2A67623B}" presName="ParentBackground2" presStyleCnt="0"/>
      <dgm:spPr/>
    </dgm:pt>
    <dgm:pt modelId="{AF10156C-95E0-4F5F-B019-6D1AD713015B}" type="pres">
      <dgm:prSet presAssocID="{6D4632A8-591D-41FA-B630-4D4B2A67623B}" presName="ParentBackground" presStyleLbl="fgAcc1" presStyleIdx="1" presStyleCnt="3"/>
      <dgm:spPr/>
    </dgm:pt>
    <dgm:pt modelId="{C0A67780-1883-45EB-8AEC-9C63DB5FD50C}" type="pres">
      <dgm:prSet presAssocID="{6D4632A8-591D-41FA-B630-4D4B2A67623B}" presName="Parent2" presStyleLbl="revTx" presStyleIdx="0" presStyleCnt="0">
        <dgm:presLayoutVars>
          <dgm:chMax val="1"/>
          <dgm:chPref val="1"/>
          <dgm:bulletEnabled val="1"/>
        </dgm:presLayoutVars>
      </dgm:prSet>
      <dgm:spPr/>
    </dgm:pt>
    <dgm:pt modelId="{BE59168F-7121-4719-92D2-677BA8FA0E2A}" type="pres">
      <dgm:prSet presAssocID="{B43BE625-F540-4CFC-A3FB-523970DBD88C}" presName="Accent1" presStyleCnt="0"/>
      <dgm:spPr/>
    </dgm:pt>
    <dgm:pt modelId="{FDC00F9E-8CD4-4FFD-A766-2B461E54CB0B}" type="pres">
      <dgm:prSet presAssocID="{B43BE625-F540-4CFC-A3FB-523970DBD88C}" presName="Accent" presStyleLbl="node1" presStyleIdx="2" presStyleCnt="3"/>
      <dgm:spPr>
        <a:solidFill>
          <a:schemeClr val="accent1"/>
        </a:solidFill>
      </dgm:spPr>
    </dgm:pt>
    <dgm:pt modelId="{B0D6453E-2ABA-43C2-A788-AF21719E0DE9}" type="pres">
      <dgm:prSet presAssocID="{B43BE625-F540-4CFC-A3FB-523970DBD88C}" presName="ParentBackground1" presStyleCnt="0"/>
      <dgm:spPr/>
    </dgm:pt>
    <dgm:pt modelId="{335687CF-DC93-4412-81E7-C6F1863AD174}" type="pres">
      <dgm:prSet presAssocID="{B43BE625-F540-4CFC-A3FB-523970DBD88C}" presName="ParentBackground" presStyleLbl="fgAcc1" presStyleIdx="2" presStyleCnt="3" custLinFactNeighborX="1192" custLinFactNeighborY="-349"/>
      <dgm:spPr/>
    </dgm:pt>
    <dgm:pt modelId="{724A4E07-BB23-45BB-9435-C5C1A3BB4CED}" type="pres">
      <dgm:prSet presAssocID="{B43BE625-F540-4CFC-A3FB-523970DBD88C}" presName="Parent1" presStyleLbl="revTx" presStyleIdx="0" presStyleCnt="0">
        <dgm:presLayoutVars>
          <dgm:chMax val="1"/>
          <dgm:chPref val="1"/>
          <dgm:bulletEnabled val="1"/>
        </dgm:presLayoutVars>
      </dgm:prSet>
      <dgm:spPr/>
    </dgm:pt>
  </dgm:ptLst>
  <dgm:cxnLst>
    <dgm:cxn modelId="{A7A33A07-6427-4B27-9024-1CAA76A0A272}" srcId="{D9408BFE-54C1-4095-9EED-2FE171103520}" destId="{F29FAD6E-19C6-4E25-806C-505667CC3C17}" srcOrd="2" destOrd="0" parTransId="{E9C4F558-33F9-47AF-91F9-2E986CC03B39}" sibTransId="{AEC781D1-E831-4523-86EF-438796FF5935}"/>
    <dgm:cxn modelId="{44424010-EF4E-494B-BB33-E4EC2113B50B}" type="presOf" srcId="{6D4632A8-591D-41FA-B630-4D4B2A67623B}" destId="{AF10156C-95E0-4F5F-B019-6D1AD713015B}" srcOrd="0" destOrd="0" presId="urn:microsoft.com/office/officeart/2011/layout/CircleProcess"/>
    <dgm:cxn modelId="{E003EE2C-202D-4D5A-9628-D0DFCB6C1A7A}" type="presOf" srcId="{F29FAD6E-19C6-4E25-806C-505667CC3C17}" destId="{E8AA9A9A-301E-4B72-B61E-B97B6D1C31E9}" srcOrd="0" destOrd="0" presId="urn:microsoft.com/office/officeart/2011/layout/CircleProcess"/>
    <dgm:cxn modelId="{FCC47136-3972-45A6-9DFF-13E871BAC81C}" srcId="{D9408BFE-54C1-4095-9EED-2FE171103520}" destId="{6D4632A8-591D-41FA-B630-4D4B2A67623B}" srcOrd="1" destOrd="0" parTransId="{B1C9B0A0-F9F6-4508-8B1F-2B52520BE962}" sibTransId="{8A7CEFED-AD3E-4152-A5ED-FFD157B03B34}"/>
    <dgm:cxn modelId="{3E92B73C-8039-45D7-B141-FB9A19EE00AF}" type="presOf" srcId="{B43BE625-F540-4CFC-A3FB-523970DBD88C}" destId="{724A4E07-BB23-45BB-9435-C5C1A3BB4CED}" srcOrd="1" destOrd="0" presId="urn:microsoft.com/office/officeart/2011/layout/CircleProcess"/>
    <dgm:cxn modelId="{059A1C43-2146-42C7-9E56-3CED9EE15926}" srcId="{D9408BFE-54C1-4095-9EED-2FE171103520}" destId="{B43BE625-F540-4CFC-A3FB-523970DBD88C}" srcOrd="0" destOrd="0" parTransId="{4F6C40CF-DAE4-4D6B-8DFE-AA32AEBD79B8}" sibTransId="{DBFB3260-16C9-483C-B342-0E651376E747}"/>
    <dgm:cxn modelId="{2AE51046-4058-4BE2-9FE7-3C7A73AF8F5D}" type="presOf" srcId="{6D4632A8-591D-41FA-B630-4D4B2A67623B}" destId="{C0A67780-1883-45EB-8AEC-9C63DB5FD50C}" srcOrd="1" destOrd="0" presId="urn:microsoft.com/office/officeart/2011/layout/CircleProcess"/>
    <dgm:cxn modelId="{790E685A-B209-45D6-B3EE-7F9493A5F066}" type="presOf" srcId="{F29FAD6E-19C6-4E25-806C-505667CC3C17}" destId="{CBA6D007-5C52-4CDF-A264-1B627745A4C8}" srcOrd="1" destOrd="0" presId="urn:microsoft.com/office/officeart/2011/layout/CircleProcess"/>
    <dgm:cxn modelId="{E3E3A491-7281-4200-85C7-84286915967E}" type="presOf" srcId="{D9408BFE-54C1-4095-9EED-2FE171103520}" destId="{B674D753-C7C2-4B5F-A5D0-459EBF6D23A4}" srcOrd="0" destOrd="0" presId="urn:microsoft.com/office/officeart/2011/layout/CircleProcess"/>
    <dgm:cxn modelId="{6D9211C9-5426-4378-8986-907D6AAE2FC1}" type="presOf" srcId="{B43BE625-F540-4CFC-A3FB-523970DBD88C}" destId="{335687CF-DC93-4412-81E7-C6F1863AD174}" srcOrd="0" destOrd="0" presId="urn:microsoft.com/office/officeart/2011/layout/CircleProcess"/>
    <dgm:cxn modelId="{1AB6D3A1-8715-46F4-9CFD-5A638ECE60BA}" type="presParOf" srcId="{B674D753-C7C2-4B5F-A5D0-459EBF6D23A4}" destId="{6973F0A4-4A34-4E3D-AF99-D77E8BE8E89D}" srcOrd="0" destOrd="0" presId="urn:microsoft.com/office/officeart/2011/layout/CircleProcess"/>
    <dgm:cxn modelId="{216E68ED-5338-45FA-8F2B-5131A4DD491C}" type="presParOf" srcId="{6973F0A4-4A34-4E3D-AF99-D77E8BE8E89D}" destId="{B6D63395-2B1A-4C99-B648-E90A64801238}" srcOrd="0" destOrd="0" presId="urn:microsoft.com/office/officeart/2011/layout/CircleProcess"/>
    <dgm:cxn modelId="{25693B78-2B49-4093-A2B9-6FB0C8992840}" type="presParOf" srcId="{B674D753-C7C2-4B5F-A5D0-459EBF6D23A4}" destId="{E8061C30-2D79-4739-A878-2CD1FE05F26C}" srcOrd="1" destOrd="0" presId="urn:microsoft.com/office/officeart/2011/layout/CircleProcess"/>
    <dgm:cxn modelId="{1DDB0C18-8588-4569-875E-E013124C85BD}" type="presParOf" srcId="{E8061C30-2D79-4739-A878-2CD1FE05F26C}" destId="{E8AA9A9A-301E-4B72-B61E-B97B6D1C31E9}" srcOrd="0" destOrd="0" presId="urn:microsoft.com/office/officeart/2011/layout/CircleProcess"/>
    <dgm:cxn modelId="{A59B3A64-813C-4E3B-BD80-613B49EF95E2}" type="presParOf" srcId="{B674D753-C7C2-4B5F-A5D0-459EBF6D23A4}" destId="{CBA6D007-5C52-4CDF-A264-1B627745A4C8}" srcOrd="2" destOrd="0" presId="urn:microsoft.com/office/officeart/2011/layout/CircleProcess"/>
    <dgm:cxn modelId="{B8D7D176-6601-4A1E-86F6-EC846BF67498}" type="presParOf" srcId="{B674D753-C7C2-4B5F-A5D0-459EBF6D23A4}" destId="{35EE9332-5E2F-43FB-9F51-98F8339E2F8A}" srcOrd="3" destOrd="0" presId="urn:microsoft.com/office/officeart/2011/layout/CircleProcess"/>
    <dgm:cxn modelId="{F072FEB5-E6AD-4662-B47D-F9C09F406690}" type="presParOf" srcId="{35EE9332-5E2F-43FB-9F51-98F8339E2F8A}" destId="{7CFD328D-400D-4A7E-AD92-8F931DE6FADB}" srcOrd="0" destOrd="0" presId="urn:microsoft.com/office/officeart/2011/layout/CircleProcess"/>
    <dgm:cxn modelId="{E5B064FA-804D-4835-A5F0-3E6324E44BE4}" type="presParOf" srcId="{B674D753-C7C2-4B5F-A5D0-459EBF6D23A4}" destId="{A9E95CFF-0FAB-42CB-B284-8EFAAEB7B602}" srcOrd="4" destOrd="0" presId="urn:microsoft.com/office/officeart/2011/layout/CircleProcess"/>
    <dgm:cxn modelId="{43CFC87B-77E9-47FC-A212-D17FEA35B15B}" type="presParOf" srcId="{A9E95CFF-0FAB-42CB-B284-8EFAAEB7B602}" destId="{AF10156C-95E0-4F5F-B019-6D1AD713015B}" srcOrd="0" destOrd="0" presId="urn:microsoft.com/office/officeart/2011/layout/CircleProcess"/>
    <dgm:cxn modelId="{D4C3C727-360F-484C-B0B0-FD646C393CC1}" type="presParOf" srcId="{B674D753-C7C2-4B5F-A5D0-459EBF6D23A4}" destId="{C0A67780-1883-45EB-8AEC-9C63DB5FD50C}" srcOrd="5" destOrd="0" presId="urn:microsoft.com/office/officeart/2011/layout/CircleProcess"/>
    <dgm:cxn modelId="{A3A28590-65D3-4473-85D6-A52A7C0FA7EE}" type="presParOf" srcId="{B674D753-C7C2-4B5F-A5D0-459EBF6D23A4}" destId="{BE59168F-7121-4719-92D2-677BA8FA0E2A}" srcOrd="6" destOrd="0" presId="urn:microsoft.com/office/officeart/2011/layout/CircleProcess"/>
    <dgm:cxn modelId="{1E9823E4-363E-4149-8AFD-9017537DD9B1}" type="presParOf" srcId="{BE59168F-7121-4719-92D2-677BA8FA0E2A}" destId="{FDC00F9E-8CD4-4FFD-A766-2B461E54CB0B}" srcOrd="0" destOrd="0" presId="urn:microsoft.com/office/officeart/2011/layout/CircleProcess"/>
    <dgm:cxn modelId="{869E3301-C46B-4A1A-A9A4-C037391DCA6A}" type="presParOf" srcId="{B674D753-C7C2-4B5F-A5D0-459EBF6D23A4}" destId="{B0D6453E-2ABA-43C2-A788-AF21719E0DE9}" srcOrd="7" destOrd="0" presId="urn:microsoft.com/office/officeart/2011/layout/CircleProcess"/>
    <dgm:cxn modelId="{F77556B4-C2BF-4578-B1EB-A61E573BB9ED}" type="presParOf" srcId="{B0D6453E-2ABA-43C2-A788-AF21719E0DE9}" destId="{335687CF-DC93-4412-81E7-C6F1863AD174}" srcOrd="0" destOrd="0" presId="urn:microsoft.com/office/officeart/2011/layout/CircleProcess"/>
    <dgm:cxn modelId="{9E8990D5-745D-464D-A894-9E0BE4BF655C}" type="presParOf" srcId="{B674D753-C7C2-4B5F-A5D0-459EBF6D23A4}" destId="{724A4E07-BB23-45BB-9435-C5C1A3BB4CED}"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408BFE-54C1-4095-9EED-2FE171103520}" type="doc">
      <dgm:prSet loTypeId="urn:microsoft.com/office/officeart/2011/layout/CircleProcess" loCatId="process" qsTypeId="urn:microsoft.com/office/officeart/2005/8/quickstyle/simple1" qsCatId="simple" csTypeId="urn:microsoft.com/office/officeart/2005/8/colors/accent0_2" csCatId="mainScheme" phldr="1"/>
      <dgm:spPr/>
      <dgm:t>
        <a:bodyPr/>
        <a:lstStyle/>
        <a:p>
          <a:endParaRPr lang="en-AU"/>
        </a:p>
      </dgm:t>
    </dgm:pt>
    <dgm:pt modelId="{B43BE625-F540-4CFC-A3FB-523970DBD88C}">
      <dgm:prSet phldrT="[Text]" custT="1"/>
      <dgm:spPr/>
      <dgm:t>
        <a:bodyPr/>
        <a:lstStyle/>
        <a:p>
          <a:r>
            <a:rPr lang="en-AU" sz="3600">
              <a:solidFill>
                <a:schemeClr val="tx2">
                  <a:lumMod val="10000"/>
                </a:schemeClr>
              </a:solidFill>
            </a:rPr>
            <a:t>Exposition</a:t>
          </a:r>
        </a:p>
        <a:p>
          <a:r>
            <a:rPr lang="en-AU" sz="2800" i="1">
              <a:solidFill>
                <a:schemeClr val="bg2">
                  <a:lumMod val="50000"/>
                </a:schemeClr>
              </a:solidFill>
            </a:rPr>
            <a:t>background</a:t>
          </a:r>
          <a:endParaRPr lang="en-AU" sz="3200">
            <a:solidFill>
              <a:schemeClr val="bg2">
                <a:lumMod val="50000"/>
              </a:schemeClr>
            </a:solidFill>
          </a:endParaRPr>
        </a:p>
      </dgm:t>
    </dgm:pt>
    <dgm:pt modelId="{4F6C40CF-DAE4-4D6B-8DFE-AA32AEBD79B8}" type="parTrans" cxnId="{059A1C43-2146-42C7-9E56-3CED9EE15926}">
      <dgm:prSet/>
      <dgm:spPr/>
      <dgm:t>
        <a:bodyPr/>
        <a:lstStyle/>
        <a:p>
          <a:endParaRPr lang="en-AU"/>
        </a:p>
      </dgm:t>
    </dgm:pt>
    <dgm:pt modelId="{DBFB3260-16C9-483C-B342-0E651376E747}" type="sibTrans" cxnId="{059A1C43-2146-42C7-9E56-3CED9EE15926}">
      <dgm:prSet/>
      <dgm:spPr/>
      <dgm:t>
        <a:bodyPr/>
        <a:lstStyle/>
        <a:p>
          <a:endParaRPr lang="en-AU"/>
        </a:p>
      </dgm:t>
    </dgm:pt>
    <dgm:pt modelId="{6D4632A8-591D-41FA-B630-4D4B2A67623B}">
      <dgm:prSet phldrT="[Text]" custT="1"/>
      <dgm:spPr/>
      <dgm:t>
        <a:bodyPr/>
        <a:lstStyle/>
        <a:p>
          <a:r>
            <a:rPr lang="en-AU" sz="3600">
              <a:solidFill>
                <a:schemeClr val="tx2">
                  <a:lumMod val="10000"/>
                </a:schemeClr>
              </a:solidFill>
            </a:rPr>
            <a:t>Conflict</a:t>
          </a:r>
        </a:p>
        <a:p>
          <a:r>
            <a:rPr lang="en-AU" sz="2800" i="1">
              <a:solidFill>
                <a:schemeClr val="bg2">
                  <a:lumMod val="50000"/>
                </a:schemeClr>
              </a:solidFill>
            </a:rPr>
            <a:t>problem</a:t>
          </a:r>
        </a:p>
      </dgm:t>
    </dgm:pt>
    <dgm:pt modelId="{B1C9B0A0-F9F6-4508-8B1F-2B52520BE962}" type="parTrans" cxnId="{FCC47136-3972-45A6-9DFF-13E871BAC81C}">
      <dgm:prSet/>
      <dgm:spPr/>
      <dgm:t>
        <a:bodyPr/>
        <a:lstStyle/>
        <a:p>
          <a:endParaRPr lang="en-AU"/>
        </a:p>
      </dgm:t>
    </dgm:pt>
    <dgm:pt modelId="{8A7CEFED-AD3E-4152-A5ED-FFD157B03B34}" type="sibTrans" cxnId="{FCC47136-3972-45A6-9DFF-13E871BAC81C}">
      <dgm:prSet/>
      <dgm:spPr/>
      <dgm:t>
        <a:bodyPr/>
        <a:lstStyle/>
        <a:p>
          <a:endParaRPr lang="en-AU"/>
        </a:p>
      </dgm:t>
    </dgm:pt>
    <dgm:pt modelId="{F29FAD6E-19C6-4E25-806C-505667CC3C17}">
      <dgm:prSet phldrT="[Text]" custT="1"/>
      <dgm:spPr/>
      <dgm:t>
        <a:bodyPr/>
        <a:lstStyle/>
        <a:p>
          <a:r>
            <a:rPr lang="en-AU" sz="3600">
              <a:solidFill>
                <a:schemeClr val="tx2">
                  <a:lumMod val="10000"/>
                </a:schemeClr>
              </a:solidFill>
            </a:rPr>
            <a:t>Resolution</a:t>
          </a:r>
        </a:p>
        <a:p>
          <a:r>
            <a:rPr lang="en-AU" sz="2800" i="1">
              <a:solidFill>
                <a:schemeClr val="bg2">
                  <a:lumMod val="50000"/>
                </a:schemeClr>
              </a:solidFill>
            </a:rPr>
            <a:t>solution</a:t>
          </a:r>
        </a:p>
      </dgm:t>
    </dgm:pt>
    <dgm:pt modelId="{E9C4F558-33F9-47AF-91F9-2E986CC03B39}" type="parTrans" cxnId="{A7A33A07-6427-4B27-9024-1CAA76A0A272}">
      <dgm:prSet/>
      <dgm:spPr/>
      <dgm:t>
        <a:bodyPr/>
        <a:lstStyle/>
        <a:p>
          <a:endParaRPr lang="en-AU"/>
        </a:p>
      </dgm:t>
    </dgm:pt>
    <dgm:pt modelId="{AEC781D1-E831-4523-86EF-438796FF5935}" type="sibTrans" cxnId="{A7A33A07-6427-4B27-9024-1CAA76A0A272}">
      <dgm:prSet/>
      <dgm:spPr/>
      <dgm:t>
        <a:bodyPr/>
        <a:lstStyle/>
        <a:p>
          <a:endParaRPr lang="en-AU"/>
        </a:p>
      </dgm:t>
    </dgm:pt>
    <dgm:pt modelId="{B674D753-C7C2-4B5F-A5D0-459EBF6D23A4}" type="pres">
      <dgm:prSet presAssocID="{D9408BFE-54C1-4095-9EED-2FE171103520}" presName="Name0" presStyleCnt="0">
        <dgm:presLayoutVars>
          <dgm:chMax val="11"/>
          <dgm:chPref val="11"/>
          <dgm:dir/>
          <dgm:resizeHandles/>
        </dgm:presLayoutVars>
      </dgm:prSet>
      <dgm:spPr/>
    </dgm:pt>
    <dgm:pt modelId="{6973F0A4-4A34-4E3D-AF99-D77E8BE8E89D}" type="pres">
      <dgm:prSet presAssocID="{F29FAD6E-19C6-4E25-806C-505667CC3C17}" presName="Accent3" presStyleCnt="0"/>
      <dgm:spPr/>
    </dgm:pt>
    <dgm:pt modelId="{B6D63395-2B1A-4C99-B648-E90A64801238}" type="pres">
      <dgm:prSet presAssocID="{F29FAD6E-19C6-4E25-806C-505667CC3C17}" presName="Accent" presStyleLbl="node1" presStyleIdx="0" presStyleCnt="3"/>
      <dgm:spPr>
        <a:solidFill>
          <a:schemeClr val="accent1"/>
        </a:solidFill>
      </dgm:spPr>
    </dgm:pt>
    <dgm:pt modelId="{E8061C30-2D79-4739-A878-2CD1FE05F26C}" type="pres">
      <dgm:prSet presAssocID="{F29FAD6E-19C6-4E25-806C-505667CC3C17}" presName="ParentBackground3" presStyleCnt="0"/>
      <dgm:spPr/>
    </dgm:pt>
    <dgm:pt modelId="{E8AA9A9A-301E-4B72-B61E-B97B6D1C31E9}" type="pres">
      <dgm:prSet presAssocID="{F29FAD6E-19C6-4E25-806C-505667CC3C17}" presName="ParentBackground" presStyleLbl="fgAcc1" presStyleIdx="0" presStyleCnt="3"/>
      <dgm:spPr/>
    </dgm:pt>
    <dgm:pt modelId="{CBA6D007-5C52-4CDF-A264-1B627745A4C8}" type="pres">
      <dgm:prSet presAssocID="{F29FAD6E-19C6-4E25-806C-505667CC3C17}" presName="Parent3" presStyleLbl="revTx" presStyleIdx="0" presStyleCnt="0">
        <dgm:presLayoutVars>
          <dgm:chMax val="1"/>
          <dgm:chPref val="1"/>
          <dgm:bulletEnabled val="1"/>
        </dgm:presLayoutVars>
      </dgm:prSet>
      <dgm:spPr/>
    </dgm:pt>
    <dgm:pt modelId="{35EE9332-5E2F-43FB-9F51-98F8339E2F8A}" type="pres">
      <dgm:prSet presAssocID="{6D4632A8-591D-41FA-B630-4D4B2A67623B}" presName="Accent2" presStyleCnt="0"/>
      <dgm:spPr/>
    </dgm:pt>
    <dgm:pt modelId="{7CFD328D-400D-4A7E-AD92-8F931DE6FADB}" type="pres">
      <dgm:prSet presAssocID="{6D4632A8-591D-41FA-B630-4D4B2A67623B}" presName="Accent" presStyleLbl="node1" presStyleIdx="1" presStyleCnt="3"/>
      <dgm:spPr>
        <a:solidFill>
          <a:schemeClr val="accent1"/>
        </a:solidFill>
      </dgm:spPr>
    </dgm:pt>
    <dgm:pt modelId="{A9E95CFF-0FAB-42CB-B284-8EFAAEB7B602}" type="pres">
      <dgm:prSet presAssocID="{6D4632A8-591D-41FA-B630-4D4B2A67623B}" presName="ParentBackground2" presStyleCnt="0"/>
      <dgm:spPr/>
    </dgm:pt>
    <dgm:pt modelId="{AF10156C-95E0-4F5F-B019-6D1AD713015B}" type="pres">
      <dgm:prSet presAssocID="{6D4632A8-591D-41FA-B630-4D4B2A67623B}" presName="ParentBackground" presStyleLbl="fgAcc1" presStyleIdx="1" presStyleCnt="3"/>
      <dgm:spPr/>
    </dgm:pt>
    <dgm:pt modelId="{C0A67780-1883-45EB-8AEC-9C63DB5FD50C}" type="pres">
      <dgm:prSet presAssocID="{6D4632A8-591D-41FA-B630-4D4B2A67623B}" presName="Parent2" presStyleLbl="revTx" presStyleIdx="0" presStyleCnt="0">
        <dgm:presLayoutVars>
          <dgm:chMax val="1"/>
          <dgm:chPref val="1"/>
          <dgm:bulletEnabled val="1"/>
        </dgm:presLayoutVars>
      </dgm:prSet>
      <dgm:spPr/>
    </dgm:pt>
    <dgm:pt modelId="{BE59168F-7121-4719-92D2-677BA8FA0E2A}" type="pres">
      <dgm:prSet presAssocID="{B43BE625-F540-4CFC-A3FB-523970DBD88C}" presName="Accent1" presStyleCnt="0"/>
      <dgm:spPr/>
    </dgm:pt>
    <dgm:pt modelId="{FDC00F9E-8CD4-4FFD-A766-2B461E54CB0B}" type="pres">
      <dgm:prSet presAssocID="{B43BE625-F540-4CFC-A3FB-523970DBD88C}" presName="Accent" presStyleLbl="node1" presStyleIdx="2" presStyleCnt="3"/>
      <dgm:spPr>
        <a:solidFill>
          <a:schemeClr val="accent1"/>
        </a:solidFill>
      </dgm:spPr>
    </dgm:pt>
    <dgm:pt modelId="{B0D6453E-2ABA-43C2-A788-AF21719E0DE9}" type="pres">
      <dgm:prSet presAssocID="{B43BE625-F540-4CFC-A3FB-523970DBD88C}" presName="ParentBackground1" presStyleCnt="0"/>
      <dgm:spPr/>
    </dgm:pt>
    <dgm:pt modelId="{335687CF-DC93-4412-81E7-C6F1863AD174}" type="pres">
      <dgm:prSet presAssocID="{B43BE625-F540-4CFC-A3FB-523970DBD88C}" presName="ParentBackground" presStyleLbl="fgAcc1" presStyleIdx="2" presStyleCnt="3" custLinFactNeighborX="1192" custLinFactNeighborY="-349"/>
      <dgm:spPr/>
    </dgm:pt>
    <dgm:pt modelId="{724A4E07-BB23-45BB-9435-C5C1A3BB4CED}" type="pres">
      <dgm:prSet presAssocID="{B43BE625-F540-4CFC-A3FB-523970DBD88C}" presName="Parent1" presStyleLbl="revTx" presStyleIdx="0" presStyleCnt="0">
        <dgm:presLayoutVars>
          <dgm:chMax val="1"/>
          <dgm:chPref val="1"/>
          <dgm:bulletEnabled val="1"/>
        </dgm:presLayoutVars>
      </dgm:prSet>
      <dgm:spPr/>
    </dgm:pt>
  </dgm:ptLst>
  <dgm:cxnLst>
    <dgm:cxn modelId="{A7A33A07-6427-4B27-9024-1CAA76A0A272}" srcId="{D9408BFE-54C1-4095-9EED-2FE171103520}" destId="{F29FAD6E-19C6-4E25-806C-505667CC3C17}" srcOrd="2" destOrd="0" parTransId="{E9C4F558-33F9-47AF-91F9-2E986CC03B39}" sibTransId="{AEC781D1-E831-4523-86EF-438796FF5935}"/>
    <dgm:cxn modelId="{44424010-EF4E-494B-BB33-E4EC2113B50B}" type="presOf" srcId="{6D4632A8-591D-41FA-B630-4D4B2A67623B}" destId="{AF10156C-95E0-4F5F-B019-6D1AD713015B}" srcOrd="0" destOrd="0" presId="urn:microsoft.com/office/officeart/2011/layout/CircleProcess"/>
    <dgm:cxn modelId="{E003EE2C-202D-4D5A-9628-D0DFCB6C1A7A}" type="presOf" srcId="{F29FAD6E-19C6-4E25-806C-505667CC3C17}" destId="{E8AA9A9A-301E-4B72-B61E-B97B6D1C31E9}" srcOrd="0" destOrd="0" presId="urn:microsoft.com/office/officeart/2011/layout/CircleProcess"/>
    <dgm:cxn modelId="{FCC47136-3972-45A6-9DFF-13E871BAC81C}" srcId="{D9408BFE-54C1-4095-9EED-2FE171103520}" destId="{6D4632A8-591D-41FA-B630-4D4B2A67623B}" srcOrd="1" destOrd="0" parTransId="{B1C9B0A0-F9F6-4508-8B1F-2B52520BE962}" sibTransId="{8A7CEFED-AD3E-4152-A5ED-FFD157B03B34}"/>
    <dgm:cxn modelId="{3E92B73C-8039-45D7-B141-FB9A19EE00AF}" type="presOf" srcId="{B43BE625-F540-4CFC-A3FB-523970DBD88C}" destId="{724A4E07-BB23-45BB-9435-C5C1A3BB4CED}" srcOrd="1" destOrd="0" presId="urn:microsoft.com/office/officeart/2011/layout/CircleProcess"/>
    <dgm:cxn modelId="{059A1C43-2146-42C7-9E56-3CED9EE15926}" srcId="{D9408BFE-54C1-4095-9EED-2FE171103520}" destId="{B43BE625-F540-4CFC-A3FB-523970DBD88C}" srcOrd="0" destOrd="0" parTransId="{4F6C40CF-DAE4-4D6B-8DFE-AA32AEBD79B8}" sibTransId="{DBFB3260-16C9-483C-B342-0E651376E747}"/>
    <dgm:cxn modelId="{2AE51046-4058-4BE2-9FE7-3C7A73AF8F5D}" type="presOf" srcId="{6D4632A8-591D-41FA-B630-4D4B2A67623B}" destId="{C0A67780-1883-45EB-8AEC-9C63DB5FD50C}" srcOrd="1" destOrd="0" presId="urn:microsoft.com/office/officeart/2011/layout/CircleProcess"/>
    <dgm:cxn modelId="{790E685A-B209-45D6-B3EE-7F9493A5F066}" type="presOf" srcId="{F29FAD6E-19C6-4E25-806C-505667CC3C17}" destId="{CBA6D007-5C52-4CDF-A264-1B627745A4C8}" srcOrd="1" destOrd="0" presId="urn:microsoft.com/office/officeart/2011/layout/CircleProcess"/>
    <dgm:cxn modelId="{E3E3A491-7281-4200-85C7-84286915967E}" type="presOf" srcId="{D9408BFE-54C1-4095-9EED-2FE171103520}" destId="{B674D753-C7C2-4B5F-A5D0-459EBF6D23A4}" srcOrd="0" destOrd="0" presId="urn:microsoft.com/office/officeart/2011/layout/CircleProcess"/>
    <dgm:cxn modelId="{6D9211C9-5426-4378-8986-907D6AAE2FC1}" type="presOf" srcId="{B43BE625-F540-4CFC-A3FB-523970DBD88C}" destId="{335687CF-DC93-4412-81E7-C6F1863AD174}" srcOrd="0" destOrd="0" presId="urn:microsoft.com/office/officeart/2011/layout/CircleProcess"/>
    <dgm:cxn modelId="{1AB6D3A1-8715-46F4-9CFD-5A638ECE60BA}" type="presParOf" srcId="{B674D753-C7C2-4B5F-A5D0-459EBF6D23A4}" destId="{6973F0A4-4A34-4E3D-AF99-D77E8BE8E89D}" srcOrd="0" destOrd="0" presId="urn:microsoft.com/office/officeart/2011/layout/CircleProcess"/>
    <dgm:cxn modelId="{216E68ED-5338-45FA-8F2B-5131A4DD491C}" type="presParOf" srcId="{6973F0A4-4A34-4E3D-AF99-D77E8BE8E89D}" destId="{B6D63395-2B1A-4C99-B648-E90A64801238}" srcOrd="0" destOrd="0" presId="urn:microsoft.com/office/officeart/2011/layout/CircleProcess"/>
    <dgm:cxn modelId="{25693B78-2B49-4093-A2B9-6FB0C8992840}" type="presParOf" srcId="{B674D753-C7C2-4B5F-A5D0-459EBF6D23A4}" destId="{E8061C30-2D79-4739-A878-2CD1FE05F26C}" srcOrd="1" destOrd="0" presId="urn:microsoft.com/office/officeart/2011/layout/CircleProcess"/>
    <dgm:cxn modelId="{1DDB0C18-8588-4569-875E-E013124C85BD}" type="presParOf" srcId="{E8061C30-2D79-4739-A878-2CD1FE05F26C}" destId="{E8AA9A9A-301E-4B72-B61E-B97B6D1C31E9}" srcOrd="0" destOrd="0" presId="urn:microsoft.com/office/officeart/2011/layout/CircleProcess"/>
    <dgm:cxn modelId="{A59B3A64-813C-4E3B-BD80-613B49EF95E2}" type="presParOf" srcId="{B674D753-C7C2-4B5F-A5D0-459EBF6D23A4}" destId="{CBA6D007-5C52-4CDF-A264-1B627745A4C8}" srcOrd="2" destOrd="0" presId="urn:microsoft.com/office/officeart/2011/layout/CircleProcess"/>
    <dgm:cxn modelId="{B8D7D176-6601-4A1E-86F6-EC846BF67498}" type="presParOf" srcId="{B674D753-C7C2-4B5F-A5D0-459EBF6D23A4}" destId="{35EE9332-5E2F-43FB-9F51-98F8339E2F8A}" srcOrd="3" destOrd="0" presId="urn:microsoft.com/office/officeart/2011/layout/CircleProcess"/>
    <dgm:cxn modelId="{F072FEB5-E6AD-4662-B47D-F9C09F406690}" type="presParOf" srcId="{35EE9332-5E2F-43FB-9F51-98F8339E2F8A}" destId="{7CFD328D-400D-4A7E-AD92-8F931DE6FADB}" srcOrd="0" destOrd="0" presId="urn:microsoft.com/office/officeart/2011/layout/CircleProcess"/>
    <dgm:cxn modelId="{E5B064FA-804D-4835-A5F0-3E6324E44BE4}" type="presParOf" srcId="{B674D753-C7C2-4B5F-A5D0-459EBF6D23A4}" destId="{A9E95CFF-0FAB-42CB-B284-8EFAAEB7B602}" srcOrd="4" destOrd="0" presId="urn:microsoft.com/office/officeart/2011/layout/CircleProcess"/>
    <dgm:cxn modelId="{43CFC87B-77E9-47FC-A212-D17FEA35B15B}" type="presParOf" srcId="{A9E95CFF-0FAB-42CB-B284-8EFAAEB7B602}" destId="{AF10156C-95E0-4F5F-B019-6D1AD713015B}" srcOrd="0" destOrd="0" presId="urn:microsoft.com/office/officeart/2011/layout/CircleProcess"/>
    <dgm:cxn modelId="{D4C3C727-360F-484C-B0B0-FD646C393CC1}" type="presParOf" srcId="{B674D753-C7C2-4B5F-A5D0-459EBF6D23A4}" destId="{C0A67780-1883-45EB-8AEC-9C63DB5FD50C}" srcOrd="5" destOrd="0" presId="urn:microsoft.com/office/officeart/2011/layout/CircleProcess"/>
    <dgm:cxn modelId="{A3A28590-65D3-4473-85D6-A52A7C0FA7EE}" type="presParOf" srcId="{B674D753-C7C2-4B5F-A5D0-459EBF6D23A4}" destId="{BE59168F-7121-4719-92D2-677BA8FA0E2A}" srcOrd="6" destOrd="0" presId="urn:microsoft.com/office/officeart/2011/layout/CircleProcess"/>
    <dgm:cxn modelId="{1E9823E4-363E-4149-8AFD-9017537DD9B1}" type="presParOf" srcId="{BE59168F-7121-4719-92D2-677BA8FA0E2A}" destId="{FDC00F9E-8CD4-4FFD-A766-2B461E54CB0B}" srcOrd="0" destOrd="0" presId="urn:microsoft.com/office/officeart/2011/layout/CircleProcess"/>
    <dgm:cxn modelId="{869E3301-C46B-4A1A-A9A4-C037391DCA6A}" type="presParOf" srcId="{B674D753-C7C2-4B5F-A5D0-459EBF6D23A4}" destId="{B0D6453E-2ABA-43C2-A788-AF21719E0DE9}" srcOrd="7" destOrd="0" presId="urn:microsoft.com/office/officeart/2011/layout/CircleProcess"/>
    <dgm:cxn modelId="{F77556B4-C2BF-4578-B1EB-A61E573BB9ED}" type="presParOf" srcId="{B0D6453E-2ABA-43C2-A788-AF21719E0DE9}" destId="{335687CF-DC93-4412-81E7-C6F1863AD174}" srcOrd="0" destOrd="0" presId="urn:microsoft.com/office/officeart/2011/layout/CircleProcess"/>
    <dgm:cxn modelId="{9E8990D5-745D-464D-A894-9E0BE4BF655C}" type="presParOf" srcId="{B674D753-C7C2-4B5F-A5D0-459EBF6D23A4}" destId="{724A4E07-BB23-45BB-9435-C5C1A3BB4CED}"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63395-2B1A-4C99-B648-E90A64801238}">
      <dsp:nvSpPr>
        <dsp:cNvPr id="0" name=""/>
        <dsp:cNvSpPr/>
      </dsp:nvSpPr>
      <dsp:spPr>
        <a:xfrm>
          <a:off x="8838986" y="2213201"/>
          <a:ext cx="3855721" cy="38564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A9A9A-301E-4B72-B61E-B97B6D1C31E9}">
      <dsp:nvSpPr>
        <dsp:cNvPr id="0" name=""/>
        <dsp:cNvSpPr/>
      </dsp:nvSpPr>
      <dsp:spPr>
        <a:xfrm>
          <a:off x="8967008" y="2341772"/>
          <a:ext cx="3599677" cy="359929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Resolution</a:t>
          </a:r>
        </a:p>
        <a:p>
          <a:pPr marL="0" lvl="0" indent="0" algn="ctr" defTabSz="1600200">
            <a:lnSpc>
              <a:spcPct val="90000"/>
            </a:lnSpc>
            <a:spcBef>
              <a:spcPct val="0"/>
            </a:spcBef>
            <a:spcAft>
              <a:spcPct val="35000"/>
            </a:spcAft>
            <a:buNone/>
          </a:pPr>
          <a:r>
            <a:rPr lang="en-AU" sz="2800" i="1" kern="1200">
              <a:solidFill>
                <a:schemeClr val="bg2"/>
              </a:solidFill>
            </a:rPr>
            <a:t>solution</a:t>
          </a:r>
        </a:p>
      </dsp:txBody>
      <dsp:txXfrm>
        <a:off x="9481606" y="2856053"/>
        <a:ext cx="2570481" cy="2570731"/>
      </dsp:txXfrm>
    </dsp:sp>
    <dsp:sp modelId="{7CFD328D-400D-4A7E-AD92-8F931DE6FADB}">
      <dsp:nvSpPr>
        <dsp:cNvPr id="0" name=""/>
        <dsp:cNvSpPr/>
      </dsp:nvSpPr>
      <dsp:spPr>
        <a:xfrm rot="2700000">
          <a:off x="4858631" y="2217863"/>
          <a:ext cx="3846434" cy="384643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156C-95E0-4F5F-B019-6D1AD713015B}">
      <dsp:nvSpPr>
        <dsp:cNvPr id="0" name=""/>
        <dsp:cNvSpPr/>
      </dsp:nvSpPr>
      <dsp:spPr>
        <a:xfrm>
          <a:off x="4982009" y="2341772"/>
          <a:ext cx="3599677" cy="359929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Conflict</a:t>
          </a:r>
        </a:p>
        <a:p>
          <a:pPr marL="0" lvl="0" indent="0" algn="ctr" defTabSz="1600200">
            <a:lnSpc>
              <a:spcPct val="90000"/>
            </a:lnSpc>
            <a:spcBef>
              <a:spcPct val="0"/>
            </a:spcBef>
            <a:spcAft>
              <a:spcPct val="35000"/>
            </a:spcAft>
            <a:buNone/>
          </a:pPr>
          <a:r>
            <a:rPr lang="en-AU" sz="2800" i="1" kern="1200">
              <a:solidFill>
                <a:schemeClr val="bg2"/>
              </a:solidFill>
            </a:rPr>
            <a:t>problem</a:t>
          </a:r>
        </a:p>
      </dsp:txBody>
      <dsp:txXfrm>
        <a:off x="5496608" y="2856053"/>
        <a:ext cx="2570481" cy="2570731"/>
      </dsp:txXfrm>
    </dsp:sp>
    <dsp:sp modelId="{FDC00F9E-8CD4-4FFD-A766-2B461E54CB0B}">
      <dsp:nvSpPr>
        <dsp:cNvPr id="0" name=""/>
        <dsp:cNvSpPr/>
      </dsp:nvSpPr>
      <dsp:spPr>
        <a:xfrm rot="2700000">
          <a:off x="873632" y="2217863"/>
          <a:ext cx="3846434" cy="384643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687CF-DC93-4412-81E7-C6F1863AD174}">
      <dsp:nvSpPr>
        <dsp:cNvPr id="0" name=""/>
        <dsp:cNvSpPr/>
      </dsp:nvSpPr>
      <dsp:spPr>
        <a:xfrm>
          <a:off x="1039919" y="2329210"/>
          <a:ext cx="3599677" cy="359929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Exposition</a:t>
          </a:r>
        </a:p>
        <a:p>
          <a:pPr marL="0" lvl="0" indent="0" algn="ctr" defTabSz="1600200">
            <a:lnSpc>
              <a:spcPct val="90000"/>
            </a:lnSpc>
            <a:spcBef>
              <a:spcPct val="0"/>
            </a:spcBef>
            <a:spcAft>
              <a:spcPct val="35000"/>
            </a:spcAft>
            <a:buNone/>
          </a:pPr>
          <a:r>
            <a:rPr lang="en-AU" sz="2800" i="1" kern="1200">
              <a:solidFill>
                <a:schemeClr val="bg2"/>
              </a:solidFill>
            </a:rPr>
            <a:t>background</a:t>
          </a:r>
          <a:endParaRPr lang="en-AU" sz="3200" kern="1200">
            <a:solidFill>
              <a:schemeClr val="tx2">
                <a:lumMod val="10000"/>
              </a:schemeClr>
            </a:solidFill>
          </a:endParaRPr>
        </a:p>
      </dsp:txBody>
      <dsp:txXfrm>
        <a:off x="1554517" y="2843492"/>
        <a:ext cx="2570481" cy="25707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63395-2B1A-4C99-B648-E90A64801238}">
      <dsp:nvSpPr>
        <dsp:cNvPr id="0" name=""/>
        <dsp:cNvSpPr/>
      </dsp:nvSpPr>
      <dsp:spPr>
        <a:xfrm>
          <a:off x="8838986" y="2213201"/>
          <a:ext cx="3855721" cy="385643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A9A9A-301E-4B72-B61E-B97B6D1C31E9}">
      <dsp:nvSpPr>
        <dsp:cNvPr id="0" name=""/>
        <dsp:cNvSpPr/>
      </dsp:nvSpPr>
      <dsp:spPr>
        <a:xfrm>
          <a:off x="8967008" y="2341772"/>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Resolution</a:t>
          </a:r>
        </a:p>
        <a:p>
          <a:pPr marL="0" lvl="0" indent="0" algn="ctr" defTabSz="1600200">
            <a:lnSpc>
              <a:spcPct val="90000"/>
            </a:lnSpc>
            <a:spcBef>
              <a:spcPct val="0"/>
            </a:spcBef>
            <a:spcAft>
              <a:spcPct val="35000"/>
            </a:spcAft>
            <a:buNone/>
          </a:pPr>
          <a:r>
            <a:rPr lang="en-AU" sz="2800" i="1" kern="1200">
              <a:solidFill>
                <a:schemeClr val="bg2">
                  <a:lumMod val="50000"/>
                </a:schemeClr>
              </a:solidFill>
            </a:rPr>
            <a:t>solution</a:t>
          </a:r>
        </a:p>
      </dsp:txBody>
      <dsp:txXfrm>
        <a:off x="9481606" y="2856053"/>
        <a:ext cx="2570481" cy="2570731"/>
      </dsp:txXfrm>
    </dsp:sp>
    <dsp:sp modelId="{7CFD328D-400D-4A7E-AD92-8F931DE6FADB}">
      <dsp:nvSpPr>
        <dsp:cNvPr id="0" name=""/>
        <dsp:cNvSpPr/>
      </dsp:nvSpPr>
      <dsp:spPr>
        <a:xfrm rot="2700000">
          <a:off x="4858631" y="2217863"/>
          <a:ext cx="3846434" cy="3846434"/>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156C-95E0-4F5F-B019-6D1AD713015B}">
      <dsp:nvSpPr>
        <dsp:cNvPr id="0" name=""/>
        <dsp:cNvSpPr/>
      </dsp:nvSpPr>
      <dsp:spPr>
        <a:xfrm>
          <a:off x="4982009" y="2341772"/>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Conflict</a:t>
          </a:r>
        </a:p>
        <a:p>
          <a:pPr marL="0" lvl="0" indent="0" algn="ctr" defTabSz="1600200">
            <a:lnSpc>
              <a:spcPct val="90000"/>
            </a:lnSpc>
            <a:spcBef>
              <a:spcPct val="0"/>
            </a:spcBef>
            <a:spcAft>
              <a:spcPct val="35000"/>
            </a:spcAft>
            <a:buNone/>
          </a:pPr>
          <a:r>
            <a:rPr lang="en-AU" sz="2800" i="1" kern="1200">
              <a:solidFill>
                <a:schemeClr val="bg2">
                  <a:lumMod val="50000"/>
                </a:schemeClr>
              </a:solidFill>
            </a:rPr>
            <a:t>problem</a:t>
          </a:r>
        </a:p>
      </dsp:txBody>
      <dsp:txXfrm>
        <a:off x="5496608" y="2856053"/>
        <a:ext cx="2570481" cy="2570731"/>
      </dsp:txXfrm>
    </dsp:sp>
    <dsp:sp modelId="{FDC00F9E-8CD4-4FFD-A766-2B461E54CB0B}">
      <dsp:nvSpPr>
        <dsp:cNvPr id="0" name=""/>
        <dsp:cNvSpPr/>
      </dsp:nvSpPr>
      <dsp:spPr>
        <a:xfrm rot="2700000">
          <a:off x="873632" y="2217863"/>
          <a:ext cx="3846434" cy="3846434"/>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687CF-DC93-4412-81E7-C6F1863AD174}">
      <dsp:nvSpPr>
        <dsp:cNvPr id="0" name=""/>
        <dsp:cNvSpPr/>
      </dsp:nvSpPr>
      <dsp:spPr>
        <a:xfrm>
          <a:off x="1039919" y="2329210"/>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Exposition</a:t>
          </a:r>
        </a:p>
        <a:p>
          <a:pPr marL="0" lvl="0" indent="0" algn="ctr" defTabSz="1600200">
            <a:lnSpc>
              <a:spcPct val="90000"/>
            </a:lnSpc>
            <a:spcBef>
              <a:spcPct val="0"/>
            </a:spcBef>
            <a:spcAft>
              <a:spcPct val="35000"/>
            </a:spcAft>
            <a:buNone/>
          </a:pPr>
          <a:r>
            <a:rPr lang="en-AU" sz="2800" i="1" kern="1200">
              <a:solidFill>
                <a:schemeClr val="bg2">
                  <a:lumMod val="50000"/>
                </a:schemeClr>
              </a:solidFill>
            </a:rPr>
            <a:t>background</a:t>
          </a:r>
          <a:endParaRPr lang="en-AU" sz="3200" kern="1200">
            <a:solidFill>
              <a:schemeClr val="bg2">
                <a:lumMod val="50000"/>
              </a:schemeClr>
            </a:solidFill>
          </a:endParaRPr>
        </a:p>
      </dsp:txBody>
      <dsp:txXfrm>
        <a:off x="1554517" y="2843492"/>
        <a:ext cx="2570481" cy="25707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63395-2B1A-4C99-B648-E90A64801238}">
      <dsp:nvSpPr>
        <dsp:cNvPr id="0" name=""/>
        <dsp:cNvSpPr/>
      </dsp:nvSpPr>
      <dsp:spPr>
        <a:xfrm>
          <a:off x="8838986" y="2213201"/>
          <a:ext cx="3855721" cy="385643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A9A9A-301E-4B72-B61E-B97B6D1C31E9}">
      <dsp:nvSpPr>
        <dsp:cNvPr id="0" name=""/>
        <dsp:cNvSpPr/>
      </dsp:nvSpPr>
      <dsp:spPr>
        <a:xfrm>
          <a:off x="8967008" y="2341772"/>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Resolution</a:t>
          </a:r>
        </a:p>
        <a:p>
          <a:pPr marL="0" lvl="0" indent="0" algn="ctr" defTabSz="1600200">
            <a:lnSpc>
              <a:spcPct val="90000"/>
            </a:lnSpc>
            <a:spcBef>
              <a:spcPct val="0"/>
            </a:spcBef>
            <a:spcAft>
              <a:spcPct val="35000"/>
            </a:spcAft>
            <a:buNone/>
          </a:pPr>
          <a:r>
            <a:rPr lang="en-AU" sz="2800" i="1" kern="1200">
              <a:solidFill>
                <a:schemeClr val="bg2">
                  <a:lumMod val="50000"/>
                </a:schemeClr>
              </a:solidFill>
            </a:rPr>
            <a:t>solution</a:t>
          </a:r>
        </a:p>
      </dsp:txBody>
      <dsp:txXfrm>
        <a:off x="9481606" y="2856053"/>
        <a:ext cx="2570481" cy="2570731"/>
      </dsp:txXfrm>
    </dsp:sp>
    <dsp:sp modelId="{7CFD328D-400D-4A7E-AD92-8F931DE6FADB}">
      <dsp:nvSpPr>
        <dsp:cNvPr id="0" name=""/>
        <dsp:cNvSpPr/>
      </dsp:nvSpPr>
      <dsp:spPr>
        <a:xfrm rot="2700000">
          <a:off x="4858631" y="2217863"/>
          <a:ext cx="3846434" cy="3846434"/>
        </a:xfrm>
        <a:prstGeom prst="teardrop">
          <a:avLst>
            <a:gd name="adj" fmla="val 100000"/>
          </a:avLst>
        </a:prstGeom>
        <a:solidFill>
          <a:schemeClr val="accent1"/>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156C-95E0-4F5F-B019-6D1AD713015B}">
      <dsp:nvSpPr>
        <dsp:cNvPr id="0" name=""/>
        <dsp:cNvSpPr/>
      </dsp:nvSpPr>
      <dsp:spPr>
        <a:xfrm>
          <a:off x="4982009" y="2341772"/>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Conflict</a:t>
          </a:r>
        </a:p>
        <a:p>
          <a:pPr marL="0" lvl="0" indent="0" algn="ctr" defTabSz="1600200">
            <a:lnSpc>
              <a:spcPct val="90000"/>
            </a:lnSpc>
            <a:spcBef>
              <a:spcPct val="0"/>
            </a:spcBef>
            <a:spcAft>
              <a:spcPct val="35000"/>
            </a:spcAft>
            <a:buNone/>
          </a:pPr>
          <a:r>
            <a:rPr lang="en-AU" sz="2800" i="1" kern="1200">
              <a:solidFill>
                <a:schemeClr val="bg2">
                  <a:lumMod val="50000"/>
                </a:schemeClr>
              </a:solidFill>
            </a:rPr>
            <a:t>problem</a:t>
          </a:r>
        </a:p>
      </dsp:txBody>
      <dsp:txXfrm>
        <a:off x="5496608" y="2856053"/>
        <a:ext cx="2570481" cy="2570731"/>
      </dsp:txXfrm>
    </dsp:sp>
    <dsp:sp modelId="{FDC00F9E-8CD4-4FFD-A766-2B461E54CB0B}">
      <dsp:nvSpPr>
        <dsp:cNvPr id="0" name=""/>
        <dsp:cNvSpPr/>
      </dsp:nvSpPr>
      <dsp:spPr>
        <a:xfrm rot="2700000">
          <a:off x="873632" y="2217863"/>
          <a:ext cx="3846434" cy="3846434"/>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687CF-DC93-4412-81E7-C6F1863AD174}">
      <dsp:nvSpPr>
        <dsp:cNvPr id="0" name=""/>
        <dsp:cNvSpPr/>
      </dsp:nvSpPr>
      <dsp:spPr>
        <a:xfrm>
          <a:off x="1039919" y="2329210"/>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Exposition</a:t>
          </a:r>
        </a:p>
        <a:p>
          <a:pPr marL="0" lvl="0" indent="0" algn="ctr" defTabSz="1600200">
            <a:lnSpc>
              <a:spcPct val="90000"/>
            </a:lnSpc>
            <a:spcBef>
              <a:spcPct val="0"/>
            </a:spcBef>
            <a:spcAft>
              <a:spcPct val="35000"/>
            </a:spcAft>
            <a:buNone/>
          </a:pPr>
          <a:r>
            <a:rPr lang="en-AU" sz="2800" i="1" kern="1200">
              <a:solidFill>
                <a:schemeClr val="bg2">
                  <a:lumMod val="50000"/>
                </a:schemeClr>
              </a:solidFill>
            </a:rPr>
            <a:t>background</a:t>
          </a:r>
          <a:endParaRPr lang="en-AU" sz="3200" kern="1200">
            <a:solidFill>
              <a:schemeClr val="bg2">
                <a:lumMod val="50000"/>
              </a:schemeClr>
            </a:solidFill>
          </a:endParaRPr>
        </a:p>
      </dsp:txBody>
      <dsp:txXfrm>
        <a:off x="1554517" y="2843492"/>
        <a:ext cx="2570481" cy="2570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63395-2B1A-4C99-B648-E90A64801238}">
      <dsp:nvSpPr>
        <dsp:cNvPr id="0" name=""/>
        <dsp:cNvSpPr/>
      </dsp:nvSpPr>
      <dsp:spPr>
        <a:xfrm>
          <a:off x="8838986" y="2213201"/>
          <a:ext cx="3855721" cy="385643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A9A9A-301E-4B72-B61E-B97B6D1C31E9}">
      <dsp:nvSpPr>
        <dsp:cNvPr id="0" name=""/>
        <dsp:cNvSpPr/>
      </dsp:nvSpPr>
      <dsp:spPr>
        <a:xfrm>
          <a:off x="8967008" y="2341772"/>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Resolution</a:t>
          </a:r>
        </a:p>
        <a:p>
          <a:pPr marL="0" lvl="0" indent="0" algn="ctr" defTabSz="1600200">
            <a:lnSpc>
              <a:spcPct val="90000"/>
            </a:lnSpc>
            <a:spcBef>
              <a:spcPct val="0"/>
            </a:spcBef>
            <a:spcAft>
              <a:spcPct val="35000"/>
            </a:spcAft>
            <a:buNone/>
          </a:pPr>
          <a:r>
            <a:rPr lang="en-AU" sz="2800" i="1" kern="1200">
              <a:solidFill>
                <a:schemeClr val="bg2">
                  <a:lumMod val="50000"/>
                </a:schemeClr>
              </a:solidFill>
            </a:rPr>
            <a:t>solution</a:t>
          </a:r>
        </a:p>
      </dsp:txBody>
      <dsp:txXfrm>
        <a:off x="9481606" y="2856053"/>
        <a:ext cx="2570481" cy="2570731"/>
      </dsp:txXfrm>
    </dsp:sp>
    <dsp:sp modelId="{7CFD328D-400D-4A7E-AD92-8F931DE6FADB}">
      <dsp:nvSpPr>
        <dsp:cNvPr id="0" name=""/>
        <dsp:cNvSpPr/>
      </dsp:nvSpPr>
      <dsp:spPr>
        <a:xfrm rot="2700000">
          <a:off x="4858631" y="2217863"/>
          <a:ext cx="3846434" cy="3846434"/>
        </a:xfrm>
        <a:prstGeom prst="teardrop">
          <a:avLst>
            <a:gd name="adj" fmla="val 100000"/>
          </a:avLst>
        </a:prstGeom>
        <a:solidFill>
          <a:schemeClr val="accent1"/>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156C-95E0-4F5F-B019-6D1AD713015B}">
      <dsp:nvSpPr>
        <dsp:cNvPr id="0" name=""/>
        <dsp:cNvSpPr/>
      </dsp:nvSpPr>
      <dsp:spPr>
        <a:xfrm>
          <a:off x="4982009" y="2341772"/>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Conflict</a:t>
          </a:r>
        </a:p>
        <a:p>
          <a:pPr marL="0" lvl="0" indent="0" algn="ctr" defTabSz="1600200">
            <a:lnSpc>
              <a:spcPct val="90000"/>
            </a:lnSpc>
            <a:spcBef>
              <a:spcPct val="0"/>
            </a:spcBef>
            <a:spcAft>
              <a:spcPct val="35000"/>
            </a:spcAft>
            <a:buNone/>
          </a:pPr>
          <a:r>
            <a:rPr lang="en-AU" sz="2800" i="1" kern="1200">
              <a:solidFill>
                <a:schemeClr val="bg2">
                  <a:lumMod val="50000"/>
                </a:schemeClr>
              </a:solidFill>
            </a:rPr>
            <a:t>problem</a:t>
          </a:r>
        </a:p>
      </dsp:txBody>
      <dsp:txXfrm>
        <a:off x="5496608" y="2856053"/>
        <a:ext cx="2570481" cy="2570731"/>
      </dsp:txXfrm>
    </dsp:sp>
    <dsp:sp modelId="{FDC00F9E-8CD4-4FFD-A766-2B461E54CB0B}">
      <dsp:nvSpPr>
        <dsp:cNvPr id="0" name=""/>
        <dsp:cNvSpPr/>
      </dsp:nvSpPr>
      <dsp:spPr>
        <a:xfrm rot="2700000">
          <a:off x="873632" y="2217863"/>
          <a:ext cx="3846434" cy="3846434"/>
        </a:xfrm>
        <a:prstGeom prst="teardrop">
          <a:avLst>
            <a:gd name="adj" fmla="val 100000"/>
          </a:avLst>
        </a:prstGeom>
        <a:solidFill>
          <a:schemeClr val="accent1"/>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687CF-DC93-4412-81E7-C6F1863AD174}">
      <dsp:nvSpPr>
        <dsp:cNvPr id="0" name=""/>
        <dsp:cNvSpPr/>
      </dsp:nvSpPr>
      <dsp:spPr>
        <a:xfrm>
          <a:off x="1039919" y="2329210"/>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Exposition</a:t>
          </a:r>
        </a:p>
        <a:p>
          <a:pPr marL="0" lvl="0" indent="0" algn="ctr" defTabSz="1600200">
            <a:lnSpc>
              <a:spcPct val="90000"/>
            </a:lnSpc>
            <a:spcBef>
              <a:spcPct val="0"/>
            </a:spcBef>
            <a:spcAft>
              <a:spcPct val="35000"/>
            </a:spcAft>
            <a:buNone/>
          </a:pPr>
          <a:r>
            <a:rPr lang="en-AU" sz="2800" i="1" kern="1200">
              <a:solidFill>
                <a:schemeClr val="bg2">
                  <a:lumMod val="50000"/>
                </a:schemeClr>
              </a:solidFill>
            </a:rPr>
            <a:t>background</a:t>
          </a:r>
          <a:endParaRPr lang="en-AU" sz="3200" kern="1200">
            <a:solidFill>
              <a:schemeClr val="bg2">
                <a:lumMod val="50000"/>
              </a:schemeClr>
            </a:solidFill>
          </a:endParaRPr>
        </a:p>
      </dsp:txBody>
      <dsp:txXfrm>
        <a:off x="1554517" y="2843492"/>
        <a:ext cx="2570481" cy="2570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63395-2B1A-4C99-B648-E90A64801238}">
      <dsp:nvSpPr>
        <dsp:cNvPr id="0" name=""/>
        <dsp:cNvSpPr/>
      </dsp:nvSpPr>
      <dsp:spPr>
        <a:xfrm>
          <a:off x="8838986" y="2213201"/>
          <a:ext cx="3855721" cy="3856435"/>
        </a:xfrm>
        <a:prstGeom prst="ellipse">
          <a:avLst/>
        </a:prstGeom>
        <a:solidFill>
          <a:schemeClr val="accent1"/>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A9A9A-301E-4B72-B61E-B97B6D1C31E9}">
      <dsp:nvSpPr>
        <dsp:cNvPr id="0" name=""/>
        <dsp:cNvSpPr/>
      </dsp:nvSpPr>
      <dsp:spPr>
        <a:xfrm>
          <a:off x="8967008" y="2341772"/>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Resolution</a:t>
          </a:r>
        </a:p>
        <a:p>
          <a:pPr marL="0" lvl="0" indent="0" algn="ctr" defTabSz="1600200">
            <a:lnSpc>
              <a:spcPct val="90000"/>
            </a:lnSpc>
            <a:spcBef>
              <a:spcPct val="0"/>
            </a:spcBef>
            <a:spcAft>
              <a:spcPct val="35000"/>
            </a:spcAft>
            <a:buNone/>
          </a:pPr>
          <a:r>
            <a:rPr lang="en-AU" sz="2800" i="1" kern="1200">
              <a:solidFill>
                <a:schemeClr val="bg2">
                  <a:lumMod val="50000"/>
                </a:schemeClr>
              </a:solidFill>
            </a:rPr>
            <a:t>solution</a:t>
          </a:r>
        </a:p>
      </dsp:txBody>
      <dsp:txXfrm>
        <a:off x="9481606" y="2856053"/>
        <a:ext cx="2570481" cy="2570731"/>
      </dsp:txXfrm>
    </dsp:sp>
    <dsp:sp modelId="{7CFD328D-400D-4A7E-AD92-8F931DE6FADB}">
      <dsp:nvSpPr>
        <dsp:cNvPr id="0" name=""/>
        <dsp:cNvSpPr/>
      </dsp:nvSpPr>
      <dsp:spPr>
        <a:xfrm rot="2700000">
          <a:off x="4858631" y="2217863"/>
          <a:ext cx="3846434" cy="3846434"/>
        </a:xfrm>
        <a:prstGeom prst="teardrop">
          <a:avLst>
            <a:gd name="adj" fmla="val 100000"/>
          </a:avLst>
        </a:prstGeom>
        <a:solidFill>
          <a:schemeClr val="accent1"/>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156C-95E0-4F5F-B019-6D1AD713015B}">
      <dsp:nvSpPr>
        <dsp:cNvPr id="0" name=""/>
        <dsp:cNvSpPr/>
      </dsp:nvSpPr>
      <dsp:spPr>
        <a:xfrm>
          <a:off x="4982009" y="2341772"/>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Conflict</a:t>
          </a:r>
        </a:p>
        <a:p>
          <a:pPr marL="0" lvl="0" indent="0" algn="ctr" defTabSz="1600200">
            <a:lnSpc>
              <a:spcPct val="90000"/>
            </a:lnSpc>
            <a:spcBef>
              <a:spcPct val="0"/>
            </a:spcBef>
            <a:spcAft>
              <a:spcPct val="35000"/>
            </a:spcAft>
            <a:buNone/>
          </a:pPr>
          <a:r>
            <a:rPr lang="en-AU" sz="2800" i="1" kern="1200">
              <a:solidFill>
                <a:schemeClr val="bg2">
                  <a:lumMod val="50000"/>
                </a:schemeClr>
              </a:solidFill>
            </a:rPr>
            <a:t>problem</a:t>
          </a:r>
        </a:p>
      </dsp:txBody>
      <dsp:txXfrm>
        <a:off x="5496608" y="2856053"/>
        <a:ext cx="2570481" cy="2570731"/>
      </dsp:txXfrm>
    </dsp:sp>
    <dsp:sp modelId="{FDC00F9E-8CD4-4FFD-A766-2B461E54CB0B}">
      <dsp:nvSpPr>
        <dsp:cNvPr id="0" name=""/>
        <dsp:cNvSpPr/>
      </dsp:nvSpPr>
      <dsp:spPr>
        <a:xfrm rot="2700000">
          <a:off x="873632" y="2217863"/>
          <a:ext cx="3846434" cy="3846434"/>
        </a:xfrm>
        <a:prstGeom prst="teardrop">
          <a:avLst>
            <a:gd name="adj" fmla="val 100000"/>
          </a:avLst>
        </a:prstGeom>
        <a:solidFill>
          <a:schemeClr val="accent1"/>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687CF-DC93-4412-81E7-C6F1863AD174}">
      <dsp:nvSpPr>
        <dsp:cNvPr id="0" name=""/>
        <dsp:cNvSpPr/>
      </dsp:nvSpPr>
      <dsp:spPr>
        <a:xfrm>
          <a:off x="1039919" y="2329210"/>
          <a:ext cx="3599677" cy="3599294"/>
        </a:xfrm>
        <a:prstGeom prst="ellipse">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AU" sz="3600" kern="1200">
              <a:solidFill>
                <a:schemeClr val="tx2">
                  <a:lumMod val="10000"/>
                </a:schemeClr>
              </a:solidFill>
            </a:rPr>
            <a:t>Exposition</a:t>
          </a:r>
        </a:p>
        <a:p>
          <a:pPr marL="0" lvl="0" indent="0" algn="ctr" defTabSz="1600200">
            <a:lnSpc>
              <a:spcPct val="90000"/>
            </a:lnSpc>
            <a:spcBef>
              <a:spcPct val="0"/>
            </a:spcBef>
            <a:spcAft>
              <a:spcPct val="35000"/>
            </a:spcAft>
            <a:buNone/>
          </a:pPr>
          <a:r>
            <a:rPr lang="en-AU" sz="2800" i="1" kern="1200">
              <a:solidFill>
                <a:schemeClr val="bg2">
                  <a:lumMod val="50000"/>
                </a:schemeClr>
              </a:solidFill>
            </a:rPr>
            <a:t>background</a:t>
          </a:r>
          <a:endParaRPr lang="en-AU" sz="3200" kern="1200">
            <a:solidFill>
              <a:schemeClr val="bg2">
                <a:lumMod val="50000"/>
              </a:schemeClr>
            </a:solidFill>
          </a:endParaRPr>
        </a:p>
      </dsp:txBody>
      <dsp:txXfrm>
        <a:off x="1554517" y="2843492"/>
        <a:ext cx="2570481" cy="257073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FFFF"/>
        </a:solidFill>
        <a:effectLst/>
      </p:bgPr>
    </p:bg>
    <p:spTree>
      <p:nvGrpSpPr>
        <p:cNvPr id="1" name=""/>
        <p:cNvGrpSpPr/>
        <p:nvPr/>
      </p:nvGrpSpPr>
      <p:grpSpPr>
        <a:xfrm>
          <a:off x="0" y="0"/>
          <a:ext cx="0" cy="0"/>
          <a:chOff x="0" y="0"/>
          <a:chExt cx="0" cy="0"/>
        </a:xfrm>
      </p:grpSpPr>
      <p:pic>
        <p:nvPicPr>
          <p:cNvPr id="11" name="desn2000-background.png" descr="desn2000-background.png"/>
          <p:cNvPicPr>
            <a:picLocks noChangeAspect="1"/>
          </p:cNvPicPr>
          <p:nvPr/>
        </p:nvPicPr>
        <p:blipFill>
          <a:blip r:embed="rId2"/>
          <a:stretch>
            <a:fillRect/>
          </a:stretch>
        </p:blipFill>
        <p:spPr>
          <a:xfrm>
            <a:off x="-60205" y="-1399337"/>
            <a:ext cx="24504410" cy="16514674"/>
          </a:xfrm>
          <a:prstGeom prst="rect">
            <a:avLst/>
          </a:prstGeom>
          <a:ln w="12700">
            <a:miter lim="400000"/>
          </a:ln>
        </p:spPr>
      </p:pic>
      <p:sp>
        <p:nvSpPr>
          <p:cNvPr id="12"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solidFill>
                  <a:srgbClr val="000000"/>
                </a:solidFill>
                <a:latin typeface="+mn-lt"/>
                <a:ea typeface="+mn-ea"/>
                <a:cs typeface="+mn-cs"/>
                <a:sym typeface="Clancy Bold"/>
              </a:defRPr>
            </a:lvl1pPr>
          </a:lstStyle>
          <a:p>
            <a:r>
              <a:t>Author and Date</a:t>
            </a:r>
          </a:p>
        </p:txBody>
      </p:sp>
      <p:sp>
        <p:nvSpPr>
          <p:cNvPr id="13"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000000"/>
                </a:solidFill>
              </a:defRPr>
            </a:lvl1pPr>
          </a:lstStyle>
          <a:p>
            <a:r>
              <a:t>Presentation Title</a:t>
            </a:r>
          </a:p>
        </p:txBody>
      </p:sp>
      <p:sp>
        <p:nvSpPr>
          <p:cNvPr id="14"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Clancy Light"/>
                <a:ea typeface="Clancy Light"/>
                <a:cs typeface="Clancy Light"/>
                <a:sym typeface="Clancy Light"/>
              </a:defRPr>
            </a:lvl1pPr>
            <a:lvl2pPr marL="0" indent="0" defTabSz="825500">
              <a:lnSpc>
                <a:spcPct val="100000"/>
              </a:lnSpc>
              <a:spcBef>
                <a:spcPts val="0"/>
              </a:spcBef>
              <a:buSzTx/>
              <a:buNone/>
              <a:defRPr sz="5500">
                <a:latin typeface="Clancy Light"/>
                <a:ea typeface="Clancy Light"/>
                <a:cs typeface="Clancy Light"/>
                <a:sym typeface="Clancy Light"/>
              </a:defRPr>
            </a:lvl2pPr>
            <a:lvl3pPr marL="0" indent="0" defTabSz="825500">
              <a:lnSpc>
                <a:spcPct val="100000"/>
              </a:lnSpc>
              <a:spcBef>
                <a:spcPts val="0"/>
              </a:spcBef>
              <a:buSzTx/>
              <a:buNone/>
              <a:defRPr sz="5500">
                <a:latin typeface="Clancy Light"/>
                <a:ea typeface="Clancy Light"/>
                <a:cs typeface="Clancy Light"/>
                <a:sym typeface="Clancy Light"/>
              </a:defRPr>
            </a:lvl3pPr>
            <a:lvl4pPr marL="0" indent="0" defTabSz="825500">
              <a:lnSpc>
                <a:spcPct val="100000"/>
              </a:lnSpc>
              <a:spcBef>
                <a:spcPts val="0"/>
              </a:spcBef>
              <a:buSzTx/>
              <a:buNone/>
              <a:defRPr sz="5500">
                <a:latin typeface="Clancy Light"/>
                <a:ea typeface="Clancy Light"/>
                <a:cs typeface="Clancy Light"/>
                <a:sym typeface="Clancy Light"/>
              </a:defRPr>
            </a:lvl4pPr>
            <a:lvl5pPr marL="0" indent="0" defTabSz="825500">
              <a:lnSpc>
                <a:spcPct val="100000"/>
              </a:lnSpc>
              <a:spcBef>
                <a:spcPts val="0"/>
              </a:spcBef>
              <a:buSzTx/>
              <a:buNone/>
              <a:defRPr sz="5500">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bg>
      <p:bgPr>
        <a:solidFill>
          <a:srgbClr val="FFFFFF"/>
        </a:solidFill>
        <a:effectLst/>
      </p:bgPr>
    </p:bg>
    <p:spTree>
      <p:nvGrpSpPr>
        <p:cNvPr id="1" name=""/>
        <p:cNvGrpSpPr/>
        <p:nvPr/>
      </p:nvGrpSpPr>
      <p:grpSpPr>
        <a:xfrm>
          <a:off x="0" y="0"/>
          <a:ext cx="0" cy="0"/>
          <a:chOff x="0" y="0"/>
          <a:chExt cx="0" cy="0"/>
        </a:xfrm>
      </p:grpSpPr>
      <p:pic>
        <p:nvPicPr>
          <p:cNvPr id="100" name="desn2000-background.png" descr="desn2000-background.png"/>
          <p:cNvPicPr>
            <a:picLocks noChangeAspect="1"/>
          </p:cNvPicPr>
          <p:nvPr/>
        </p:nvPicPr>
        <p:blipFill>
          <a:blip r:embed="rId2"/>
          <a:stretch>
            <a:fillRect/>
          </a:stretch>
        </p:blipFill>
        <p:spPr>
          <a:xfrm>
            <a:off x="-60205" y="-1399337"/>
            <a:ext cx="24504410" cy="16514674"/>
          </a:xfrm>
          <a:prstGeom prst="rect">
            <a:avLst/>
          </a:prstGeom>
          <a:ln w="12700">
            <a:miter lim="400000"/>
          </a:ln>
        </p:spPr>
      </p:pic>
      <p:sp>
        <p:nvSpPr>
          <p:cNvPr id="101"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rgbClr val="000000"/>
                </a:solidFill>
                <a:latin typeface="Clancy Regular"/>
                <a:ea typeface="Clancy Regular"/>
                <a:cs typeface="Clancy Regular"/>
                <a:sym typeface="Clancy Regular"/>
              </a:defRPr>
            </a:lvl1pPr>
            <a:lvl2pPr marL="0" indent="0" algn="ctr">
              <a:lnSpc>
                <a:spcPct val="80000"/>
              </a:lnSpc>
              <a:spcBef>
                <a:spcPts val="0"/>
              </a:spcBef>
              <a:buSzTx/>
              <a:buNone/>
              <a:defRPr sz="11600" spc="-232">
                <a:solidFill>
                  <a:srgbClr val="000000"/>
                </a:solidFill>
                <a:latin typeface="Clancy Regular"/>
                <a:ea typeface="Clancy Regular"/>
                <a:cs typeface="Clancy Regular"/>
                <a:sym typeface="Clancy Regular"/>
              </a:defRPr>
            </a:lvl2pPr>
            <a:lvl3pPr marL="0" indent="0" algn="ctr">
              <a:lnSpc>
                <a:spcPct val="80000"/>
              </a:lnSpc>
              <a:spcBef>
                <a:spcPts val="0"/>
              </a:spcBef>
              <a:buSzTx/>
              <a:buNone/>
              <a:defRPr sz="11600" spc="-232">
                <a:solidFill>
                  <a:srgbClr val="000000"/>
                </a:solidFill>
                <a:latin typeface="Clancy Regular"/>
                <a:ea typeface="Clancy Regular"/>
                <a:cs typeface="Clancy Regular"/>
                <a:sym typeface="Clancy Regular"/>
              </a:defRPr>
            </a:lvl3pPr>
            <a:lvl4pPr marL="0" indent="0" algn="ctr">
              <a:lnSpc>
                <a:spcPct val="80000"/>
              </a:lnSpc>
              <a:spcBef>
                <a:spcPts val="0"/>
              </a:spcBef>
              <a:buSzTx/>
              <a:buNone/>
              <a:defRPr sz="11600" spc="-232">
                <a:solidFill>
                  <a:srgbClr val="000000"/>
                </a:solidFill>
                <a:latin typeface="Clancy Regular"/>
                <a:ea typeface="Clancy Regular"/>
                <a:cs typeface="Clancy Regular"/>
                <a:sym typeface="Clancy Regular"/>
              </a:defRPr>
            </a:lvl4pPr>
            <a:lvl5pPr marL="0" indent="0" algn="ctr">
              <a:lnSpc>
                <a:spcPct val="80000"/>
              </a:lnSpc>
              <a:spcBef>
                <a:spcPts val="0"/>
              </a:spcBef>
              <a:buSzTx/>
              <a:buNone/>
              <a:defRPr sz="11600" spc="-232">
                <a:solidFill>
                  <a:srgbClr val="000000"/>
                </a:solidFill>
                <a:latin typeface="Clancy Regular"/>
                <a:ea typeface="Clancy Regular"/>
                <a:cs typeface="Clancy Regular"/>
                <a:sym typeface="Clancy Regular"/>
              </a:defRPr>
            </a:lvl5pPr>
          </a:lstStyle>
          <a:p>
            <a:r>
              <a:t>Statement</a:t>
            </a:r>
          </a:p>
          <a:p>
            <a:pPr lvl="1"/>
            <a:endParaRPr/>
          </a:p>
          <a:p>
            <a:pPr lvl="2"/>
            <a:endParaRPr/>
          </a:p>
          <a:p>
            <a:pPr lvl="3"/>
            <a:endParaRPr/>
          </a:p>
          <a:p>
            <a:pPr lvl="4"/>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bg>
      <p:bgPr>
        <a:solidFill>
          <a:srgbClr val="FFFFFF"/>
        </a:solidFill>
        <a:effectLst/>
      </p:bgPr>
    </p:bg>
    <p:spTree>
      <p:nvGrpSpPr>
        <p:cNvPr id="1" name=""/>
        <p:cNvGrpSpPr/>
        <p:nvPr/>
      </p:nvGrpSpPr>
      <p:grpSpPr>
        <a:xfrm>
          <a:off x="0" y="0"/>
          <a:ext cx="0" cy="0"/>
          <a:chOff x="0" y="0"/>
          <a:chExt cx="0" cy="0"/>
        </a:xfrm>
      </p:grpSpPr>
      <p:sp>
        <p:nvSpPr>
          <p:cNvPr id="118"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ctr" defTabSz="825500">
              <a:lnSpc>
                <a:spcPct val="100000"/>
              </a:lnSpc>
              <a:spcBef>
                <a:spcPts val="0"/>
              </a:spcBef>
              <a:buSzTx/>
              <a:buNone/>
              <a:defRPr sz="2000">
                <a:latin typeface="Helvetica Neue"/>
                <a:ea typeface="Helvetica Neue"/>
                <a:cs typeface="Helvetica Neue"/>
                <a:sym typeface="Helvetica Neue"/>
              </a:defRPr>
            </a:lvl1pPr>
          </a:lstStyle>
          <a:p>
            <a:r>
              <a:t>Attribution</a:t>
            </a:r>
          </a:p>
        </p:txBody>
      </p:sp>
      <p:sp>
        <p:nvSpPr>
          <p:cNvPr id="119"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rgbClr val="000000"/>
                </a:solidFill>
                <a:latin typeface="Helvetica Neue Medium"/>
                <a:ea typeface="Helvetica Neue Medium"/>
                <a:cs typeface="Helvetica Neue Medium"/>
                <a:sym typeface="Helvetica Neue Medium"/>
              </a:defRPr>
            </a:lvl1pPr>
            <a:lvl2pPr marL="638923" indent="-469900">
              <a:spcBef>
                <a:spcPts val="0"/>
              </a:spcBef>
              <a:buSzTx/>
              <a:buNone/>
              <a:defRPr sz="8500" spc="-170">
                <a:solidFill>
                  <a:srgbClr val="000000"/>
                </a:solidFill>
                <a:latin typeface="Helvetica Neue Medium"/>
                <a:ea typeface="Helvetica Neue Medium"/>
                <a:cs typeface="Helvetica Neue Medium"/>
                <a:sym typeface="Helvetica Neue Medium"/>
              </a:defRPr>
            </a:lvl2pPr>
            <a:lvl3pPr marL="638923" indent="-469900">
              <a:spcBef>
                <a:spcPts val="0"/>
              </a:spcBef>
              <a:buSzTx/>
              <a:buNone/>
              <a:defRPr sz="8500" spc="-170">
                <a:solidFill>
                  <a:srgbClr val="000000"/>
                </a:solidFill>
                <a:latin typeface="Helvetica Neue Medium"/>
                <a:ea typeface="Helvetica Neue Medium"/>
                <a:cs typeface="Helvetica Neue Medium"/>
                <a:sym typeface="Helvetica Neue Medium"/>
              </a:defRPr>
            </a:lvl3pPr>
            <a:lvl4pPr marL="638923" indent="-469900">
              <a:spcBef>
                <a:spcPts val="0"/>
              </a:spcBef>
              <a:buSzTx/>
              <a:buNone/>
              <a:defRPr sz="8500" spc="-170">
                <a:solidFill>
                  <a:srgbClr val="000000"/>
                </a:solidFill>
                <a:latin typeface="Helvetica Neue Medium"/>
                <a:ea typeface="Helvetica Neue Medium"/>
                <a:cs typeface="Helvetica Neue Medium"/>
                <a:sym typeface="Helvetica Neue Medium"/>
              </a:defRPr>
            </a:lvl4pPr>
            <a:lvl5pPr marL="638923" indent="-469900">
              <a:spcBef>
                <a:spcPts val="0"/>
              </a:spcBef>
              <a:buSzTx/>
              <a:buNone/>
              <a:defRPr sz="8500" spc="-170">
                <a:solidFill>
                  <a:srgbClr val="000000"/>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bg>
      <p:bgPr>
        <a:solidFill>
          <a:srgbClr val="FFFFFF"/>
        </a:solidFill>
        <a:effectLst/>
      </p:bgPr>
    </p:bg>
    <p:spTree>
      <p:nvGrpSpPr>
        <p:cNvPr id="1" name=""/>
        <p:cNvGrpSpPr/>
        <p:nvPr/>
      </p:nvGrpSpPr>
      <p:grpSpPr>
        <a:xfrm>
          <a:off x="0" y="0"/>
          <a:ext cx="0" cy="0"/>
          <a:chOff x="0" y="0"/>
          <a:chExt cx="0" cy="0"/>
        </a:xfrm>
      </p:grpSpPr>
      <p:sp>
        <p:nvSpPr>
          <p:cNvPr id="127"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8"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9"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7"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152" name="Slide Title"/>
          <p:cNvSpPr txBox="1">
            <a:spLocks noGrp="1"/>
          </p:cNvSpPr>
          <p:nvPr>
            <p:ph type="title" hasCustomPrompt="1"/>
          </p:nvPr>
        </p:nvSpPr>
        <p:spPr>
          <a:prstGeom prst="rect">
            <a:avLst/>
          </a:prstGeom>
        </p:spPr>
        <p:txBody>
          <a:bodyPr/>
          <a:lstStyle>
            <a:lvl1pPr>
              <a:defRPr>
                <a:solidFill>
                  <a:srgbClr val="000000"/>
                </a:solidFill>
              </a:defRPr>
            </a:lvl1pPr>
          </a:lstStyle>
          <a:p>
            <a:r>
              <a:t>Slide Title</a:t>
            </a:r>
          </a:p>
        </p:txBody>
      </p:sp>
      <p:sp>
        <p:nvSpPr>
          <p:cNvPr id="15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solidFill>
                  <a:srgbClr val="000000"/>
                </a:solidFill>
                <a:latin typeface="Clancy Light"/>
                <a:ea typeface="Clancy Light"/>
                <a:cs typeface="Clancy Light"/>
                <a:sym typeface="Clancy Light"/>
              </a:defRPr>
            </a:lvl1pPr>
          </a:lstStyle>
          <a:p>
            <a:r>
              <a:t>Slide Subtitle</a:t>
            </a:r>
          </a:p>
        </p:txBody>
      </p:sp>
      <p:sp>
        <p:nvSpPr>
          <p:cNvPr id="154" name="Body Level One…"/>
          <p:cNvSpPr txBox="1">
            <a:spLocks noGrp="1"/>
          </p:cNvSpPr>
          <p:nvPr>
            <p:ph type="body" idx="1" hasCustomPrompt="1"/>
          </p:nvPr>
        </p:nvSpPr>
        <p:spPr>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Slide bullet text</a:t>
            </a:r>
          </a:p>
          <a:p>
            <a:pPr lvl="1"/>
            <a:endParaRPr/>
          </a:p>
          <a:p>
            <a:pPr lvl="2"/>
            <a:endParaRPr/>
          </a:p>
          <a:p>
            <a:pPr lvl="3"/>
            <a:endParaRPr/>
          </a:p>
          <a:p>
            <a:pPr lvl="4"/>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2"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000000"/>
                </a:solidFill>
              </a:defRPr>
            </a:lvl1pPr>
          </a:lstStyle>
          <a:p>
            <a:r>
              <a:t>Presentation Title</a:t>
            </a:r>
          </a:p>
        </p:txBody>
      </p:sp>
      <p:sp>
        <p:nvSpPr>
          <p:cNvPr id="24"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solidFill>
                  <a:srgbClr val="000000"/>
                </a:solidFill>
                <a:latin typeface="+mn-lt"/>
                <a:ea typeface="+mn-ea"/>
                <a:cs typeface="+mn-cs"/>
                <a:sym typeface="Clancy Bold"/>
              </a:defRPr>
            </a:lvl1pPr>
          </a:lstStyle>
          <a:p>
            <a:r>
              <a:t>Author and Date</a:t>
            </a:r>
          </a:p>
        </p:txBody>
      </p:sp>
      <p:sp>
        <p:nvSpPr>
          <p:cNvPr id="25"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Clancy Light"/>
                <a:ea typeface="Clancy Light"/>
                <a:cs typeface="Clancy Light"/>
                <a:sym typeface="Clancy Light"/>
              </a:defRPr>
            </a:lvl1pPr>
            <a:lvl2pPr marL="0" indent="0" defTabSz="825500">
              <a:lnSpc>
                <a:spcPct val="100000"/>
              </a:lnSpc>
              <a:spcBef>
                <a:spcPts val="0"/>
              </a:spcBef>
              <a:buSzTx/>
              <a:buNone/>
              <a:defRPr sz="5500">
                <a:latin typeface="Clancy Light"/>
                <a:ea typeface="Clancy Light"/>
                <a:cs typeface="Clancy Light"/>
                <a:sym typeface="Clancy Light"/>
              </a:defRPr>
            </a:lvl2pPr>
            <a:lvl3pPr marL="0" indent="0" defTabSz="825500">
              <a:lnSpc>
                <a:spcPct val="100000"/>
              </a:lnSpc>
              <a:spcBef>
                <a:spcPts val="0"/>
              </a:spcBef>
              <a:buSzTx/>
              <a:buNone/>
              <a:defRPr sz="5500">
                <a:latin typeface="Clancy Light"/>
                <a:ea typeface="Clancy Light"/>
                <a:cs typeface="Clancy Light"/>
                <a:sym typeface="Clancy Light"/>
              </a:defRPr>
            </a:lvl3pPr>
            <a:lvl4pPr marL="0" indent="0" defTabSz="825500">
              <a:lnSpc>
                <a:spcPct val="100000"/>
              </a:lnSpc>
              <a:spcBef>
                <a:spcPts val="0"/>
              </a:spcBef>
              <a:buSzTx/>
              <a:buNone/>
              <a:defRPr sz="5500">
                <a:latin typeface="Clancy Light"/>
                <a:ea typeface="Clancy Light"/>
                <a:cs typeface="Clancy Light"/>
                <a:sym typeface="Clancy Light"/>
              </a:defRPr>
            </a:lvl4pPr>
            <a:lvl5pPr marL="0" indent="0" defTabSz="825500">
              <a:lnSpc>
                <a:spcPct val="100000"/>
              </a:lnSpc>
              <a:spcBef>
                <a:spcPts val="0"/>
              </a:spcBef>
              <a:buSzTx/>
              <a:buNone/>
              <a:defRPr sz="5500">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bg>
      <p:bgPr>
        <a:solidFill>
          <a:srgbClr val="FFFFFF"/>
        </a:solidFill>
        <a:effectLst/>
      </p:bgPr>
    </p:bg>
    <p:spTree>
      <p:nvGrpSpPr>
        <p:cNvPr id="1" name=""/>
        <p:cNvGrpSpPr/>
        <p:nvPr/>
      </p:nvGrpSpPr>
      <p:grpSpPr>
        <a:xfrm>
          <a:off x="0" y="0"/>
          <a:ext cx="0" cy="0"/>
          <a:chOff x="0" y="0"/>
          <a:chExt cx="0" cy="0"/>
        </a:xfrm>
      </p:grpSpPr>
      <p:sp>
        <p:nvSpPr>
          <p:cNvPr id="33"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4"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Clancy Light"/>
                <a:ea typeface="Clancy Light"/>
                <a:cs typeface="Clancy Light"/>
                <a:sym typeface="Clancy Light"/>
              </a:defRPr>
            </a:lvl1pPr>
            <a:lvl2pPr marL="0" indent="0" defTabSz="825500">
              <a:lnSpc>
                <a:spcPct val="100000"/>
              </a:lnSpc>
              <a:spcBef>
                <a:spcPts val="0"/>
              </a:spcBef>
              <a:buSzTx/>
              <a:buNone/>
              <a:defRPr sz="5500">
                <a:latin typeface="Clancy Light"/>
                <a:ea typeface="Clancy Light"/>
                <a:cs typeface="Clancy Light"/>
                <a:sym typeface="Clancy Light"/>
              </a:defRPr>
            </a:lvl2pPr>
            <a:lvl3pPr marL="0" indent="0" defTabSz="825500">
              <a:lnSpc>
                <a:spcPct val="100000"/>
              </a:lnSpc>
              <a:spcBef>
                <a:spcPts val="0"/>
              </a:spcBef>
              <a:buSzTx/>
              <a:buNone/>
              <a:defRPr sz="5500">
                <a:latin typeface="Clancy Light"/>
                <a:ea typeface="Clancy Light"/>
                <a:cs typeface="Clancy Light"/>
                <a:sym typeface="Clancy Light"/>
              </a:defRPr>
            </a:lvl3pPr>
            <a:lvl4pPr marL="0" indent="0" defTabSz="825500">
              <a:lnSpc>
                <a:spcPct val="100000"/>
              </a:lnSpc>
              <a:spcBef>
                <a:spcPts val="0"/>
              </a:spcBef>
              <a:buSzTx/>
              <a:buNone/>
              <a:defRPr sz="5500">
                <a:latin typeface="Clancy Light"/>
                <a:ea typeface="Clancy Light"/>
                <a:cs typeface="Clancy Light"/>
                <a:sym typeface="Clancy Light"/>
              </a:defRPr>
            </a:lvl4pPr>
            <a:lvl5pPr marL="0" indent="0" defTabSz="825500">
              <a:lnSpc>
                <a:spcPct val="100000"/>
              </a:lnSpc>
              <a:spcBef>
                <a:spcPts val="0"/>
              </a:spcBef>
              <a:buSzTx/>
              <a:buNone/>
              <a:defRPr sz="5500">
                <a:latin typeface="Clancy Light"/>
                <a:ea typeface="Clancy Light"/>
                <a:cs typeface="Clancy Light"/>
                <a:sym typeface="Clancy Light"/>
              </a:defRPr>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bg>
      <p:bgPr>
        <a:solidFill>
          <a:srgbClr val="FFFFFF"/>
        </a:solidFill>
        <a:effectLst/>
      </p:bgPr>
    </p:bg>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FFFFFF"/>
        </a:solidFill>
        <a:effectLst/>
      </p:bgPr>
    </p:bg>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Slide Subtitle</a:t>
            </a:r>
          </a:p>
        </p:txBody>
      </p:sp>
      <p:sp>
        <p:nvSpPr>
          <p:cNvPr id="6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3"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4"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FFFFFF"/>
        </a:solidFill>
        <a:effectLst/>
      </p:bgPr>
    </p:bg>
    <p:spTree>
      <p:nvGrpSpPr>
        <p:cNvPr id="1" name=""/>
        <p:cNvGrpSpPr/>
        <p:nvPr/>
      </p:nvGrpSpPr>
      <p:grpSpPr>
        <a:xfrm>
          <a:off x="0" y="0"/>
          <a:ext cx="0" cy="0"/>
          <a:chOff x="0" y="0"/>
          <a:chExt cx="0" cy="0"/>
        </a:xfrm>
      </p:grpSpPr>
      <p:pic>
        <p:nvPicPr>
          <p:cNvPr id="72" name="desn2000-background.png" descr="desn2000-background.png"/>
          <p:cNvPicPr>
            <a:picLocks noChangeAspect="1"/>
          </p:cNvPicPr>
          <p:nvPr/>
        </p:nvPicPr>
        <p:blipFill>
          <a:blip r:embed="rId2"/>
          <a:stretch>
            <a:fillRect/>
          </a:stretch>
        </p:blipFill>
        <p:spPr>
          <a:xfrm>
            <a:off x="-60205" y="-1399337"/>
            <a:ext cx="24504410" cy="16514674"/>
          </a:xfrm>
          <a:prstGeom prst="rect">
            <a:avLst/>
          </a:prstGeom>
          <a:ln w="12700">
            <a:miter lim="400000"/>
          </a:ln>
        </p:spPr>
      </p:pic>
      <p:sp>
        <p:nvSpPr>
          <p:cNvPr id="73"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spc="-232">
                <a:solidFill>
                  <a:srgbClr val="000000"/>
                </a:solidFill>
                <a:latin typeface="Clancy Regular"/>
                <a:ea typeface="Clancy Regular"/>
                <a:cs typeface="Clancy Regular"/>
                <a:sym typeface="Clancy Regular"/>
              </a:defRPr>
            </a:lvl1pPr>
          </a:lstStyle>
          <a:p>
            <a:r>
              <a:t>Section Title</a:t>
            </a:r>
          </a:p>
        </p:txBody>
      </p:sp>
      <p:sp>
        <p:nvSpPr>
          <p:cNvPr id="74"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bg>
      <p:bgPr>
        <a:solidFill>
          <a:srgbClr val="FFFFFF"/>
        </a:solidFill>
        <a:effectLst/>
      </p:bgPr>
    </p:bg>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Clancy Light"/>
                <a:ea typeface="Clancy Light"/>
                <a:cs typeface="Clancy Light"/>
                <a:sym typeface="Clancy Light"/>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solidFill>
                  <a:srgbClr val="000000"/>
                </a:solidFill>
                <a:latin typeface="Helvetica Neue"/>
                <a:ea typeface="Helvetica Neue"/>
                <a:cs typeface="Helvetica Neue"/>
                <a:sym typeface="Helvetica Neue"/>
              </a:defRPr>
            </a:lvl1pPr>
            <a:lvl2pPr marL="0" indent="0" defTabSz="825500">
              <a:lnSpc>
                <a:spcPct val="100000"/>
              </a:lnSpc>
              <a:spcBef>
                <a:spcPts val="1800"/>
              </a:spcBef>
              <a:buSzTx/>
              <a:buNone/>
              <a:defRPr sz="5500" spc="-55">
                <a:solidFill>
                  <a:srgbClr val="000000"/>
                </a:solidFill>
                <a:latin typeface="Helvetica Neue"/>
                <a:ea typeface="Helvetica Neue"/>
                <a:cs typeface="Helvetica Neue"/>
                <a:sym typeface="Helvetica Neue"/>
              </a:defRPr>
            </a:lvl2pPr>
            <a:lvl3pPr marL="0" indent="0" defTabSz="825500">
              <a:lnSpc>
                <a:spcPct val="100000"/>
              </a:lnSpc>
              <a:spcBef>
                <a:spcPts val="1800"/>
              </a:spcBef>
              <a:buSzTx/>
              <a:buNone/>
              <a:defRPr sz="5500" spc="-55">
                <a:solidFill>
                  <a:srgbClr val="000000"/>
                </a:solidFill>
                <a:latin typeface="Helvetica Neue"/>
                <a:ea typeface="Helvetica Neue"/>
                <a:cs typeface="Helvetica Neue"/>
                <a:sym typeface="Helvetica Neue"/>
              </a:defRPr>
            </a:lvl3pPr>
            <a:lvl4pPr marL="0" indent="0" defTabSz="825500">
              <a:lnSpc>
                <a:spcPct val="100000"/>
              </a:lnSpc>
              <a:spcBef>
                <a:spcPts val="1800"/>
              </a:spcBef>
              <a:buSzTx/>
              <a:buNone/>
              <a:defRPr sz="5500" spc="-55">
                <a:solidFill>
                  <a:srgbClr val="000000"/>
                </a:solidFill>
                <a:latin typeface="Helvetica Neue"/>
                <a:ea typeface="Helvetica Neue"/>
                <a:cs typeface="Helvetica Neue"/>
                <a:sym typeface="Helvetica Neue"/>
              </a:defRPr>
            </a:lvl4pPr>
            <a:lvl5pPr marL="0" indent="0" defTabSz="825500">
              <a:lnSpc>
                <a:spcPct val="100000"/>
              </a:lnSpc>
              <a:spcBef>
                <a:spcPts val="1800"/>
              </a:spcBef>
              <a:buSzTx/>
              <a:buNone/>
              <a:defRPr sz="5500" spc="-55">
                <a:solidFill>
                  <a:srgbClr val="000000"/>
                </a:solidFill>
                <a:latin typeface="Helvetica Neue"/>
                <a:ea typeface="Helvetica Neue"/>
                <a:cs typeface="Helvetica Neue"/>
                <a:sym typeface="Helvetica Neue"/>
              </a:defRPr>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1pPr>
      <a:lvl2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2pPr>
      <a:lvl3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3pPr>
      <a:lvl4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4pPr>
      <a:lvl5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5pPr>
      <a:lvl6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6pPr>
      <a:lvl7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7pPr>
      <a:lvl8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8pPr>
      <a:lvl9pPr marL="0" marR="0" indent="0" algn="l" defTabSz="2438338" rtl="0" latinLnBrk="0">
        <a:lnSpc>
          <a:spcPct val="80000"/>
        </a:lnSpc>
        <a:spcBef>
          <a:spcPts val="0"/>
        </a:spcBef>
        <a:spcAft>
          <a:spcPts val="0"/>
        </a:spcAft>
        <a:buClrTx/>
        <a:buSzTx/>
        <a:buFontTx/>
        <a:buNone/>
        <a:tabLst/>
        <a:defRPr sz="8500" b="0" i="0" u="none" strike="noStrike" cap="none" spc="-170" baseline="0">
          <a:solidFill>
            <a:srgbClr val="FFFFFF"/>
          </a:solidFill>
          <a:uFillTx/>
          <a:latin typeface="+mn-lt"/>
          <a:ea typeface="+mn-ea"/>
          <a:cs typeface="+mn-cs"/>
          <a:sym typeface="Clancy Bold"/>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Roboto"/>
          <a:ea typeface="Roboto"/>
          <a:cs typeface="Roboto"/>
          <a:sym typeface="Robot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hbr.org/2014/07/how-to-tell-a-great-story" TargetMode="External"/><Relationship Id="rId2" Type="http://schemas.openxmlformats.org/officeDocument/2006/relationships/hyperlink" Target="https://bigfishpresentations.com/wp-content/uploads/2013/04/The-Building-of-Stories_proof3.pdf"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youtube.com/watch?v=Nj-hdQMa3uA" TargetMode="External"/><Relationship Id="rId4" Type="http://schemas.openxmlformats.org/officeDocument/2006/relationships/hyperlink" Target="https://www.ted.com/talks/andrew_stanton_the_clues_to_a_great_story?language=en#t-4139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unsplash.com/@benhershey" TargetMode="External"/><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hyperlink" Target="https://unsplash.com/@thisisengineer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nsplash.com/@benhershey"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louisville.edu/writingcenter/for-students-1/handouts-and-resources/handouts-1/logos-ethos-pathos-kairo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5" name="Week 4 Ideation"/>
          <p:cNvSpPr txBox="1">
            <a:spLocks noGrp="1"/>
          </p:cNvSpPr>
          <p:nvPr>
            <p:ph type="ctrTitle"/>
          </p:nvPr>
        </p:nvSpPr>
        <p:spPr>
          <a:prstGeom prst="rect">
            <a:avLst/>
          </a:prstGeom>
        </p:spPr>
        <p:txBody>
          <a:bodyPr/>
          <a:lstStyle/>
          <a:p>
            <a:r>
              <a:rPr dirty="0"/>
              <a:t>Week </a:t>
            </a:r>
            <a:r>
              <a:rPr lang="en-AU" dirty="0"/>
              <a:t>5 Storytelling</a:t>
            </a:r>
            <a:endParaRPr dirty="0"/>
          </a:p>
        </p:txBody>
      </p:sp>
      <p:sp>
        <p:nvSpPr>
          <p:cNvPr id="166" name="DESN2000 Workshop"/>
          <p:cNvSpPr txBox="1">
            <a:spLocks noGrp="1"/>
          </p:cNvSpPr>
          <p:nvPr>
            <p:ph type="subTitle" sz="quarter" idx="1"/>
          </p:nvPr>
        </p:nvSpPr>
        <p:spPr>
          <a:prstGeom prst="rect">
            <a:avLst/>
          </a:prstGeom>
        </p:spPr>
        <p:txBody>
          <a:bodyPr/>
          <a:lstStyle>
            <a:lvl1pPr>
              <a:defRPr>
                <a:solidFill>
                  <a:srgbClr val="000000"/>
                </a:solidFill>
              </a:defRPr>
            </a:lvl1pPr>
          </a:lstStyle>
          <a:p>
            <a:r>
              <a:t>DESN2000 Workshop</a:t>
            </a:r>
          </a:p>
        </p:txBody>
      </p:sp>
      <p:sp>
        <p:nvSpPr>
          <p:cNvPr id="2" name="Design Next, June 2021">
            <a:extLst>
              <a:ext uri="{FF2B5EF4-FFF2-40B4-BE49-F238E27FC236}">
                <a16:creationId xmlns:a16="http://schemas.microsoft.com/office/drawing/2014/main" id="{C46CB9B6-40B0-2350-709C-3434FE2D23AB}"/>
              </a:ext>
            </a:extLst>
          </p:cNvPr>
          <p:cNvSpPr txBox="1">
            <a:spLocks noGrp="1"/>
          </p:cNvSpPr>
          <p:nvPr>
            <p:ph type="body" idx="21"/>
          </p:nvPr>
        </p:nvSpPr>
        <p:spPr>
          <a:xfrm>
            <a:off x="1201340" y="11859862"/>
            <a:ext cx="21971003" cy="63697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chor="t">
            <a:normAutofit lnSpcReduction="10000"/>
          </a:bodyPr>
          <a:lstStyle/>
          <a:p>
            <a:r>
              <a:rPr dirty="0"/>
              <a:t>Design Next, </a:t>
            </a:r>
            <a:r>
              <a:rPr lang="en-US" dirty="0"/>
              <a:t>workshop 5</a:t>
            </a:r>
            <a:endParaRPr lang="en-AU"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B61668-AD24-430F-ABD8-7C9409F2D0FC}"/>
              </a:ext>
            </a:extLst>
          </p:cNvPr>
          <p:cNvGrpSpPr/>
          <p:nvPr/>
        </p:nvGrpSpPr>
        <p:grpSpPr>
          <a:xfrm>
            <a:off x="5806141" y="2228669"/>
            <a:ext cx="12771718" cy="9558959"/>
            <a:chOff x="5283200" y="1778708"/>
            <a:chExt cx="12771718" cy="9558959"/>
          </a:xfrm>
        </p:grpSpPr>
        <p:graphicFrame>
          <p:nvGraphicFramePr>
            <p:cNvPr id="24" name="Diagram 23">
              <a:extLst>
                <a:ext uri="{FF2B5EF4-FFF2-40B4-BE49-F238E27FC236}">
                  <a16:creationId xmlns:a16="http://schemas.microsoft.com/office/drawing/2014/main" id="{45AC7616-6782-4607-BB66-E2DD2A5B5A4A}"/>
                </a:ext>
              </a:extLst>
            </p:cNvPr>
            <p:cNvGraphicFramePr/>
            <p:nvPr>
              <p:extLst>
                <p:ext uri="{D42A27DB-BD31-4B8C-83A1-F6EECF244321}">
                  <p14:modId xmlns:p14="http://schemas.microsoft.com/office/powerpoint/2010/main" val="2283532400"/>
                </p:ext>
              </p:extLst>
            </p:nvPr>
          </p:nvGraphicFramePr>
          <p:xfrm>
            <a:off x="5283200" y="3055505"/>
            <a:ext cx="12771718" cy="828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TextBox 24">
              <a:extLst>
                <a:ext uri="{FF2B5EF4-FFF2-40B4-BE49-F238E27FC236}">
                  <a16:creationId xmlns:a16="http://schemas.microsoft.com/office/drawing/2014/main" id="{AE3CB089-CC48-48F4-99A2-34CB782FB157}"/>
                </a:ext>
              </a:extLst>
            </p:cNvPr>
            <p:cNvSpPr txBox="1"/>
            <p:nvPr/>
          </p:nvSpPr>
          <p:spPr>
            <a:xfrm>
              <a:off x="9922811" y="9942198"/>
              <a:ext cx="5421405"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4500"/>
                </a:spcBef>
                <a:spcAft>
                  <a:spcPts val="0"/>
                </a:spcAft>
                <a:buClrTx/>
                <a:buSzTx/>
                <a:buFontTx/>
                <a:buNone/>
                <a:tabLst/>
              </a:pPr>
              <a:r>
                <a:rPr kumimoji="0" lang="en-AU" sz="4800" b="0" i="0" u="none" strike="noStrike" cap="none" spc="0" normalizeH="0" baseline="0">
                  <a:ln>
                    <a:noFill/>
                  </a:ln>
                  <a:solidFill>
                    <a:srgbClr val="FFFFFF"/>
                  </a:solidFill>
                  <a:effectLst/>
                  <a:uFillTx/>
                  <a:latin typeface="Roboto"/>
                  <a:ea typeface="Roboto"/>
                  <a:cs typeface="Roboto"/>
                  <a:sym typeface="Roboto"/>
                </a:rPr>
                <a:t>~ 1-minute</a:t>
              </a:r>
            </a:p>
          </p:txBody>
        </p:sp>
        <p:cxnSp>
          <p:nvCxnSpPr>
            <p:cNvPr id="26" name="Straight Connector 25">
              <a:extLst>
                <a:ext uri="{FF2B5EF4-FFF2-40B4-BE49-F238E27FC236}">
                  <a16:creationId xmlns:a16="http://schemas.microsoft.com/office/drawing/2014/main" id="{F180FC3E-EEE2-4F66-8CBA-85A32FB3A6BA}"/>
                </a:ext>
              </a:extLst>
            </p:cNvPr>
            <p:cNvCxnSpPr>
              <a:cxnSpLocks/>
            </p:cNvCxnSpPr>
            <p:nvPr/>
          </p:nvCxnSpPr>
          <p:spPr>
            <a:xfrm>
              <a:off x="6436659" y="9505058"/>
              <a:ext cx="0" cy="1109376"/>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ACED718E-2F29-49AB-A3E8-03F84A1EE1D7}"/>
                </a:ext>
              </a:extLst>
            </p:cNvPr>
            <p:cNvCxnSpPr>
              <a:cxnSpLocks/>
            </p:cNvCxnSpPr>
            <p:nvPr/>
          </p:nvCxnSpPr>
          <p:spPr>
            <a:xfrm>
              <a:off x="6436659" y="10059746"/>
              <a:ext cx="11618259" cy="0"/>
            </a:xfrm>
            <a:prstGeom prst="line">
              <a:avLst/>
            </a:prstGeom>
            <a:noFill/>
            <a:ln w="5715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28" name="Rectangle 27">
              <a:extLst>
                <a:ext uri="{FF2B5EF4-FFF2-40B4-BE49-F238E27FC236}">
                  <a16:creationId xmlns:a16="http://schemas.microsoft.com/office/drawing/2014/main" id="{B9362308-5FD7-40A3-922E-BF41903F75B1}"/>
                </a:ext>
              </a:extLst>
            </p:cNvPr>
            <p:cNvSpPr/>
            <p:nvPr/>
          </p:nvSpPr>
          <p:spPr>
            <a:xfrm>
              <a:off x="6051176" y="4964374"/>
              <a:ext cx="4464423" cy="4464423"/>
            </a:xfrm>
            <a:custGeom>
              <a:avLst/>
              <a:gdLst>
                <a:gd name="connsiteX0" fmla="*/ 0 w 4464423"/>
                <a:gd name="connsiteY0" fmla="*/ 0 h 4464423"/>
                <a:gd name="connsiteX1" fmla="*/ 4464423 w 4464423"/>
                <a:gd name="connsiteY1" fmla="*/ 0 h 4464423"/>
                <a:gd name="connsiteX2" fmla="*/ 4464423 w 4464423"/>
                <a:gd name="connsiteY2" fmla="*/ 4464423 h 4464423"/>
                <a:gd name="connsiteX3" fmla="*/ 0 w 4464423"/>
                <a:gd name="connsiteY3" fmla="*/ 4464423 h 4464423"/>
                <a:gd name="connsiteX4" fmla="*/ 0 w 4464423"/>
                <a:gd name="connsiteY4" fmla="*/ 0 h 4464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4423" h="4464423" extrusionOk="0">
                  <a:moveTo>
                    <a:pt x="0" y="0"/>
                  </a:moveTo>
                  <a:cubicBezTo>
                    <a:pt x="1047343" y="-5264"/>
                    <a:pt x="2409180" y="84467"/>
                    <a:pt x="4464423" y="0"/>
                  </a:cubicBezTo>
                  <a:cubicBezTo>
                    <a:pt x="4336250" y="2095913"/>
                    <a:pt x="4593573" y="2968919"/>
                    <a:pt x="4464423" y="4464423"/>
                  </a:cubicBezTo>
                  <a:cubicBezTo>
                    <a:pt x="2790863" y="4570743"/>
                    <a:pt x="594248" y="4456774"/>
                    <a:pt x="0" y="4464423"/>
                  </a:cubicBezTo>
                  <a:cubicBezTo>
                    <a:pt x="160128" y="3098447"/>
                    <a:pt x="25049" y="1812592"/>
                    <a:pt x="0" y="0"/>
                  </a:cubicBezTo>
                  <a:close/>
                </a:path>
              </a:pathLst>
            </a:custGeom>
            <a:noFill/>
            <a:ln w="57150" cap="flat">
              <a:solidFill>
                <a:schemeClr val="accent1"/>
              </a:solidFill>
              <a:prstDash val="lgDash"/>
              <a:miter lim="400000"/>
              <a:extLst>
                <a:ext uri="{C807C97D-BFC1-408E-A445-0C87EB9F89A2}">
                  <ask:lineSketchStyleProps xmlns:ask="http://schemas.microsoft.com/office/drawing/2018/sketchyshapes" sd="2650216993">
                    <a:prstGeom prst="rect">
                      <a:avLst/>
                    </a:prstGeom>
                    <ask:type>
                      <ask:lineSketchCurved/>
                    </ask:type>
                  </ask:lineSketchStyleProps>
                </a:ext>
              </a:extLst>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 name="TextBox 28">
              <a:extLst>
                <a:ext uri="{FF2B5EF4-FFF2-40B4-BE49-F238E27FC236}">
                  <a16:creationId xmlns:a16="http://schemas.microsoft.com/office/drawing/2014/main" id="{AB331EA7-3EDA-4E11-A245-31EF9153FB2A}"/>
                </a:ext>
              </a:extLst>
            </p:cNvPr>
            <p:cNvSpPr txBox="1"/>
            <p:nvPr/>
          </p:nvSpPr>
          <p:spPr>
            <a:xfrm>
              <a:off x="8090188" y="1778708"/>
              <a:ext cx="4464423" cy="21754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90000"/>
                </a:lnSpc>
                <a:spcBef>
                  <a:spcPts val="4500"/>
                </a:spcBef>
                <a:spcAft>
                  <a:spcPts val="0"/>
                </a:spcAft>
                <a:buClrTx/>
                <a:buSzTx/>
                <a:buFontTx/>
                <a:buNone/>
                <a:tabLst/>
              </a:pPr>
              <a:r>
                <a:rPr kumimoji="0" lang="en-AU" sz="3600" b="0" i="0" u="none" strike="noStrike" cap="none" spc="0" normalizeH="0" baseline="0">
                  <a:ln>
                    <a:noFill/>
                  </a:ln>
                  <a:solidFill>
                    <a:schemeClr val="bg1"/>
                  </a:solidFill>
                  <a:effectLst/>
                  <a:uFillTx/>
                  <a:latin typeface="Roboto"/>
                  <a:ea typeface="Roboto"/>
                  <a:cs typeface="Roboto"/>
                  <a:sym typeface="Roboto"/>
                </a:rPr>
                <a:t>Now we have a our core conflict, let’s introduce it!</a:t>
              </a:r>
            </a:p>
          </p:txBody>
        </p:sp>
        <p:sp>
          <p:nvSpPr>
            <p:cNvPr id="30" name="Freeform: Shape 29">
              <a:extLst>
                <a:ext uri="{FF2B5EF4-FFF2-40B4-BE49-F238E27FC236}">
                  <a16:creationId xmlns:a16="http://schemas.microsoft.com/office/drawing/2014/main" id="{14E30840-20BE-48A3-9F59-314DB6D1EF02}"/>
                </a:ext>
              </a:extLst>
            </p:cNvPr>
            <p:cNvSpPr/>
            <p:nvPr/>
          </p:nvSpPr>
          <p:spPr>
            <a:xfrm flipH="1">
              <a:off x="6894145" y="3287505"/>
              <a:ext cx="1005255" cy="1676869"/>
            </a:xfrm>
            <a:custGeom>
              <a:avLst/>
              <a:gdLst>
                <a:gd name="connsiteX0" fmla="*/ 143436 w 790103"/>
                <a:gd name="connsiteY0" fmla="*/ 0 h 1936377"/>
                <a:gd name="connsiteX1" fmla="*/ 788895 w 790103"/>
                <a:gd name="connsiteY1" fmla="*/ 986118 h 1936377"/>
                <a:gd name="connsiteX2" fmla="*/ 0 w 790103"/>
                <a:gd name="connsiteY2" fmla="*/ 1936377 h 1936377"/>
              </a:gdLst>
              <a:ahLst/>
              <a:cxnLst>
                <a:cxn ang="0">
                  <a:pos x="connsiteX0" y="connsiteY0"/>
                </a:cxn>
                <a:cxn ang="0">
                  <a:pos x="connsiteX1" y="connsiteY1"/>
                </a:cxn>
                <a:cxn ang="0">
                  <a:pos x="connsiteX2" y="connsiteY2"/>
                </a:cxn>
              </a:cxnLst>
              <a:rect l="l" t="t" r="r" b="b"/>
              <a:pathLst>
                <a:path w="790103" h="1936377">
                  <a:moveTo>
                    <a:pt x="143436" y="0"/>
                  </a:moveTo>
                  <a:cubicBezTo>
                    <a:pt x="478118" y="331694"/>
                    <a:pt x="812801" y="663389"/>
                    <a:pt x="788895" y="986118"/>
                  </a:cubicBezTo>
                  <a:cubicBezTo>
                    <a:pt x="764989" y="1308848"/>
                    <a:pt x="382494" y="1622612"/>
                    <a:pt x="0" y="1936377"/>
                  </a:cubicBezTo>
                </a:path>
              </a:pathLst>
            </a:custGeom>
            <a:noFill/>
            <a:ln w="57150" cap="flat">
              <a:solidFill>
                <a:schemeClr val="bg1"/>
              </a:solidFill>
              <a:miter lim="4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grpSp>
    </p:spTree>
    <p:extLst>
      <p:ext uri="{BB962C8B-B14F-4D97-AF65-F5344CB8AC3E}">
        <p14:creationId xmlns:p14="http://schemas.microsoft.com/office/powerpoint/2010/main" val="35452243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Exposition - Background</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Group</a:t>
            </a:r>
            <a:endParaRPr/>
          </a:p>
        </p:txBody>
      </p:sp>
      <p:sp>
        <p:nvSpPr>
          <p:cNvPr id="170" name="Get design challenge question (based on Point of View)…"/>
          <p:cNvSpPr txBox="1">
            <a:spLocks noGrp="1"/>
          </p:cNvSpPr>
          <p:nvPr>
            <p:ph type="body" idx="1"/>
          </p:nvPr>
        </p:nvSpPr>
        <p:spPr>
          <a:xfrm>
            <a:off x="1206498" y="3994503"/>
            <a:ext cx="19215101" cy="7390845"/>
          </a:xfrm>
          <a:prstGeom prst="rect">
            <a:avLst/>
          </a:prstGeom>
        </p:spPr>
        <p:txBody>
          <a:bodyPr>
            <a:normAutofit fontScale="92500"/>
          </a:bodyPr>
          <a:lstStyle/>
          <a:p>
            <a:pPr marL="0" indent="0">
              <a:lnSpc>
                <a:spcPct val="100000"/>
              </a:lnSpc>
              <a:spcBef>
                <a:spcPts val="3000"/>
              </a:spcBef>
              <a:buNone/>
            </a:pPr>
            <a:r>
              <a:rPr lang="en-AU" sz="3600"/>
              <a:t>Briefly provide any background information that the audience needs to understand your story. For example:</a:t>
            </a:r>
          </a:p>
          <a:p>
            <a:pPr lvl="1">
              <a:lnSpc>
                <a:spcPct val="100000"/>
              </a:lnSpc>
              <a:spcBef>
                <a:spcPts val="3000"/>
              </a:spcBef>
            </a:pPr>
            <a:r>
              <a:rPr lang="en-AU" sz="3600"/>
              <a:t>Scope of the story… when/where</a:t>
            </a:r>
          </a:p>
          <a:p>
            <a:pPr lvl="1">
              <a:lnSpc>
                <a:spcPct val="100000"/>
              </a:lnSpc>
              <a:spcBef>
                <a:spcPts val="3000"/>
              </a:spcBef>
            </a:pPr>
            <a:r>
              <a:rPr lang="en-AU" sz="3600"/>
              <a:t>Who are the main characters… Is it you, someone you know, a well-known figure or a hypothetical person?</a:t>
            </a:r>
          </a:p>
          <a:p>
            <a:pPr lvl="1">
              <a:lnSpc>
                <a:spcPct val="100000"/>
              </a:lnSpc>
              <a:spcBef>
                <a:spcPts val="3000"/>
              </a:spcBef>
            </a:pPr>
            <a:r>
              <a:rPr lang="en-AU" sz="3600"/>
              <a:t>Historical context… is this the way things have always been done?</a:t>
            </a:r>
          </a:p>
          <a:p>
            <a:pPr lvl="1">
              <a:lnSpc>
                <a:spcPct val="100000"/>
              </a:lnSpc>
              <a:spcBef>
                <a:spcPts val="3000"/>
              </a:spcBef>
            </a:pPr>
            <a:r>
              <a:rPr lang="en-AU" sz="3600"/>
              <a:t>Definitions… are there any key term/jargon that need explaining? Aim to keep the language simple.</a:t>
            </a:r>
          </a:p>
          <a:p>
            <a:pPr marL="0" indent="0">
              <a:lnSpc>
                <a:spcPct val="100000"/>
              </a:lnSpc>
              <a:spcBef>
                <a:spcPts val="3000"/>
              </a:spcBef>
              <a:buNone/>
            </a:pPr>
            <a:r>
              <a:rPr lang="en-AU" sz="3600"/>
              <a:t>At the end of this phase, the audience should feel included, have all necessary </a:t>
            </a:r>
            <a:r>
              <a:rPr lang="en-AU" sz="3600" i="1"/>
              <a:t>insider knowledge </a:t>
            </a:r>
            <a:r>
              <a:rPr lang="en-AU" sz="3600"/>
              <a:t>and an understanding of what your talking about. They should also be excited to hear what comes next!</a:t>
            </a:r>
          </a:p>
        </p:txBody>
      </p:sp>
      <p:graphicFrame>
        <p:nvGraphicFramePr>
          <p:cNvPr id="14" name="Table">
            <a:extLst>
              <a:ext uri="{FF2B5EF4-FFF2-40B4-BE49-F238E27FC236}">
                <a16:creationId xmlns:a16="http://schemas.microsoft.com/office/drawing/2014/main" id="{EE6E2F03-44F6-4F39-AA01-313827F9345D}"/>
              </a:ext>
            </a:extLst>
          </p:cNvPr>
          <p:cNvGraphicFramePr/>
          <p:nvPr>
            <p:extLst>
              <p:ext uri="{D42A27DB-BD31-4B8C-83A1-F6EECF244321}">
                <p14:modId xmlns:p14="http://schemas.microsoft.com/office/powerpoint/2010/main" val="2059565160"/>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16808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Exposition – Iteration cycle</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Group</a:t>
            </a:r>
            <a:endParaRPr/>
          </a:p>
        </p:txBody>
      </p:sp>
      <p:sp>
        <p:nvSpPr>
          <p:cNvPr id="170" name="Get design challenge question (based on Point of View)…"/>
          <p:cNvSpPr txBox="1">
            <a:spLocks noGrp="1"/>
          </p:cNvSpPr>
          <p:nvPr>
            <p:ph type="body" idx="1"/>
          </p:nvPr>
        </p:nvSpPr>
        <p:spPr>
          <a:xfrm>
            <a:off x="1206500" y="4124997"/>
            <a:ext cx="21278362" cy="7218041"/>
          </a:xfrm>
          <a:prstGeom prst="rect">
            <a:avLst/>
          </a:prstGeom>
        </p:spPr>
        <p:txBody>
          <a:bodyPr>
            <a:normAutofit fontScale="92500" lnSpcReduction="20000"/>
          </a:bodyPr>
          <a:lstStyle/>
          <a:p>
            <a:pPr marL="0" indent="0" algn="ctr">
              <a:buNone/>
            </a:pPr>
            <a:r>
              <a:rPr lang="en-US" sz="5900">
                <a:solidFill>
                  <a:schemeClr val="accent5"/>
                </a:solidFill>
              </a:rPr>
              <a:t>As a group go around a ‘circle’ and take turns trying to introduce your problem. Keep going until you are happy with the results! </a:t>
            </a:r>
          </a:p>
          <a:p>
            <a:pPr marL="0" indent="0" algn="ctr">
              <a:buNone/>
            </a:pPr>
            <a:endParaRPr lang="en-US" sz="4300"/>
          </a:p>
          <a:p>
            <a:pPr marL="0" indent="0">
              <a:buNone/>
            </a:pPr>
            <a:r>
              <a:rPr lang="en-US" sz="4300"/>
              <a:t>Those watching the presenter should ask themselves the following questions:</a:t>
            </a:r>
          </a:p>
          <a:p>
            <a:r>
              <a:rPr lang="en-US" sz="4300"/>
              <a:t>Has enough information and explanation been provided for me to understand the story/presentation?</a:t>
            </a:r>
          </a:p>
          <a:p>
            <a:r>
              <a:rPr lang="en-US" sz="4300"/>
              <a:t>Am I intrigued to hear more? Is there some kind of interesting situation or character? </a:t>
            </a:r>
          </a:p>
          <a:p>
            <a:r>
              <a:rPr lang="en-US" sz="4300"/>
              <a:t>Is the exposition concise and to the point, is it free from confusing jargon? </a:t>
            </a:r>
          </a:p>
        </p:txBody>
      </p:sp>
      <p:graphicFrame>
        <p:nvGraphicFramePr>
          <p:cNvPr id="6" name="Table">
            <a:extLst>
              <a:ext uri="{FF2B5EF4-FFF2-40B4-BE49-F238E27FC236}">
                <a16:creationId xmlns:a16="http://schemas.microsoft.com/office/drawing/2014/main" id="{A2AD3878-D976-49F9-A67D-E838AC3853E8}"/>
              </a:ext>
            </a:extLst>
          </p:cNvPr>
          <p:cNvGraphicFramePr/>
          <p:nvPr>
            <p:extLst>
              <p:ext uri="{D42A27DB-BD31-4B8C-83A1-F6EECF244321}">
                <p14:modId xmlns:p14="http://schemas.microsoft.com/office/powerpoint/2010/main" val="2901361093"/>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856327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B61668-AD24-430F-ABD8-7C9409F2D0FC}"/>
              </a:ext>
            </a:extLst>
          </p:cNvPr>
          <p:cNvGrpSpPr/>
          <p:nvPr/>
        </p:nvGrpSpPr>
        <p:grpSpPr>
          <a:xfrm>
            <a:off x="5138272" y="1955676"/>
            <a:ext cx="13067552" cy="9163117"/>
            <a:chOff x="5283200" y="2174550"/>
            <a:chExt cx="13067552" cy="9163117"/>
          </a:xfrm>
        </p:grpSpPr>
        <p:graphicFrame>
          <p:nvGraphicFramePr>
            <p:cNvPr id="24" name="Diagram 23">
              <a:extLst>
                <a:ext uri="{FF2B5EF4-FFF2-40B4-BE49-F238E27FC236}">
                  <a16:creationId xmlns:a16="http://schemas.microsoft.com/office/drawing/2014/main" id="{45AC7616-6782-4607-BB66-E2DD2A5B5A4A}"/>
                </a:ext>
              </a:extLst>
            </p:cNvPr>
            <p:cNvGraphicFramePr/>
            <p:nvPr>
              <p:extLst>
                <p:ext uri="{D42A27DB-BD31-4B8C-83A1-F6EECF244321}">
                  <p14:modId xmlns:p14="http://schemas.microsoft.com/office/powerpoint/2010/main" val="1847311917"/>
                </p:ext>
              </p:extLst>
            </p:nvPr>
          </p:nvGraphicFramePr>
          <p:xfrm>
            <a:off x="5283200" y="3055505"/>
            <a:ext cx="12771718" cy="828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TextBox 24">
              <a:extLst>
                <a:ext uri="{FF2B5EF4-FFF2-40B4-BE49-F238E27FC236}">
                  <a16:creationId xmlns:a16="http://schemas.microsoft.com/office/drawing/2014/main" id="{AE3CB089-CC48-48F4-99A2-34CB782FB157}"/>
                </a:ext>
              </a:extLst>
            </p:cNvPr>
            <p:cNvSpPr txBox="1"/>
            <p:nvPr/>
          </p:nvSpPr>
          <p:spPr>
            <a:xfrm>
              <a:off x="9922811" y="9942198"/>
              <a:ext cx="5421405"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4500"/>
                </a:spcBef>
                <a:spcAft>
                  <a:spcPts val="0"/>
                </a:spcAft>
                <a:buClrTx/>
                <a:buSzTx/>
                <a:buFontTx/>
                <a:buNone/>
                <a:tabLst/>
              </a:pPr>
              <a:r>
                <a:rPr kumimoji="0" lang="en-AU" sz="4800" b="0" i="0" u="none" strike="noStrike" cap="none" spc="0" normalizeH="0" baseline="0">
                  <a:ln>
                    <a:noFill/>
                  </a:ln>
                  <a:solidFill>
                    <a:srgbClr val="FFFFFF"/>
                  </a:solidFill>
                  <a:effectLst/>
                  <a:uFillTx/>
                  <a:latin typeface="Roboto"/>
                  <a:ea typeface="Roboto"/>
                  <a:cs typeface="Roboto"/>
                  <a:sym typeface="Roboto"/>
                </a:rPr>
                <a:t>~ 1-minute</a:t>
              </a:r>
            </a:p>
          </p:txBody>
        </p:sp>
        <p:cxnSp>
          <p:nvCxnSpPr>
            <p:cNvPr id="26" name="Straight Connector 25">
              <a:extLst>
                <a:ext uri="{FF2B5EF4-FFF2-40B4-BE49-F238E27FC236}">
                  <a16:creationId xmlns:a16="http://schemas.microsoft.com/office/drawing/2014/main" id="{F180FC3E-EEE2-4F66-8CBA-85A32FB3A6BA}"/>
                </a:ext>
              </a:extLst>
            </p:cNvPr>
            <p:cNvCxnSpPr>
              <a:cxnSpLocks/>
            </p:cNvCxnSpPr>
            <p:nvPr/>
          </p:nvCxnSpPr>
          <p:spPr>
            <a:xfrm>
              <a:off x="6436659" y="9505058"/>
              <a:ext cx="0" cy="1109376"/>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ACED718E-2F29-49AB-A3E8-03F84A1EE1D7}"/>
                </a:ext>
              </a:extLst>
            </p:cNvPr>
            <p:cNvCxnSpPr>
              <a:cxnSpLocks/>
            </p:cNvCxnSpPr>
            <p:nvPr/>
          </p:nvCxnSpPr>
          <p:spPr>
            <a:xfrm>
              <a:off x="6436659" y="10059746"/>
              <a:ext cx="11618259" cy="0"/>
            </a:xfrm>
            <a:prstGeom prst="line">
              <a:avLst/>
            </a:prstGeom>
            <a:noFill/>
            <a:ln w="5715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28" name="Rectangle 27">
              <a:extLst>
                <a:ext uri="{FF2B5EF4-FFF2-40B4-BE49-F238E27FC236}">
                  <a16:creationId xmlns:a16="http://schemas.microsoft.com/office/drawing/2014/main" id="{B9362308-5FD7-40A3-922E-BF41903F75B1}"/>
                </a:ext>
              </a:extLst>
            </p:cNvPr>
            <p:cNvSpPr/>
            <p:nvPr/>
          </p:nvSpPr>
          <p:spPr>
            <a:xfrm>
              <a:off x="13886329" y="4910238"/>
              <a:ext cx="4464423" cy="4464423"/>
            </a:xfrm>
            <a:custGeom>
              <a:avLst/>
              <a:gdLst>
                <a:gd name="connsiteX0" fmla="*/ 0 w 4464423"/>
                <a:gd name="connsiteY0" fmla="*/ 0 h 4464423"/>
                <a:gd name="connsiteX1" fmla="*/ 4464423 w 4464423"/>
                <a:gd name="connsiteY1" fmla="*/ 0 h 4464423"/>
                <a:gd name="connsiteX2" fmla="*/ 4464423 w 4464423"/>
                <a:gd name="connsiteY2" fmla="*/ 4464423 h 4464423"/>
                <a:gd name="connsiteX3" fmla="*/ 0 w 4464423"/>
                <a:gd name="connsiteY3" fmla="*/ 4464423 h 4464423"/>
                <a:gd name="connsiteX4" fmla="*/ 0 w 4464423"/>
                <a:gd name="connsiteY4" fmla="*/ 0 h 4464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4423" h="4464423" extrusionOk="0">
                  <a:moveTo>
                    <a:pt x="0" y="0"/>
                  </a:moveTo>
                  <a:cubicBezTo>
                    <a:pt x="1047343" y="-5264"/>
                    <a:pt x="2409180" y="84467"/>
                    <a:pt x="4464423" y="0"/>
                  </a:cubicBezTo>
                  <a:cubicBezTo>
                    <a:pt x="4336250" y="2095913"/>
                    <a:pt x="4593573" y="2968919"/>
                    <a:pt x="4464423" y="4464423"/>
                  </a:cubicBezTo>
                  <a:cubicBezTo>
                    <a:pt x="2790863" y="4570743"/>
                    <a:pt x="594248" y="4456774"/>
                    <a:pt x="0" y="4464423"/>
                  </a:cubicBezTo>
                  <a:cubicBezTo>
                    <a:pt x="160128" y="3098447"/>
                    <a:pt x="25049" y="1812592"/>
                    <a:pt x="0" y="0"/>
                  </a:cubicBezTo>
                  <a:close/>
                </a:path>
              </a:pathLst>
            </a:custGeom>
            <a:noFill/>
            <a:ln w="57150" cap="flat">
              <a:solidFill>
                <a:schemeClr val="accent1"/>
              </a:solidFill>
              <a:prstDash val="lgDash"/>
              <a:miter lim="400000"/>
              <a:extLst>
                <a:ext uri="{C807C97D-BFC1-408E-A445-0C87EB9F89A2}">
                  <ask:lineSketchStyleProps xmlns:ask="http://schemas.microsoft.com/office/drawing/2018/sketchyshapes" sd="2650216993">
                    <a:prstGeom prst="rect">
                      <a:avLst/>
                    </a:prstGeom>
                    <ask:type>
                      <ask:lineSketchCurved/>
                    </ask:type>
                  </ask:lineSketchStyleProps>
                </a:ext>
              </a:extLst>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 name="TextBox 28">
              <a:extLst>
                <a:ext uri="{FF2B5EF4-FFF2-40B4-BE49-F238E27FC236}">
                  <a16:creationId xmlns:a16="http://schemas.microsoft.com/office/drawing/2014/main" id="{AB331EA7-3EDA-4E11-A245-31EF9153FB2A}"/>
                </a:ext>
              </a:extLst>
            </p:cNvPr>
            <p:cNvSpPr txBox="1"/>
            <p:nvPr/>
          </p:nvSpPr>
          <p:spPr>
            <a:xfrm>
              <a:off x="13235785" y="2174550"/>
              <a:ext cx="4464423" cy="16768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90000"/>
                </a:lnSpc>
                <a:spcBef>
                  <a:spcPts val="4500"/>
                </a:spcBef>
                <a:spcAft>
                  <a:spcPts val="0"/>
                </a:spcAft>
                <a:buClrTx/>
                <a:buSzTx/>
                <a:buFontTx/>
                <a:buNone/>
                <a:tabLst/>
              </a:pPr>
              <a:r>
                <a:rPr kumimoji="0" lang="en-AU" sz="3600" b="0" i="0" u="none" strike="noStrike" cap="none" spc="0" normalizeH="0" baseline="0">
                  <a:ln>
                    <a:noFill/>
                  </a:ln>
                  <a:solidFill>
                    <a:schemeClr val="bg1"/>
                  </a:solidFill>
                  <a:effectLst/>
                  <a:uFillTx/>
                  <a:latin typeface="Roboto"/>
                  <a:ea typeface="Roboto"/>
                  <a:cs typeface="Roboto"/>
                  <a:sym typeface="Roboto"/>
                </a:rPr>
                <a:t>Now it’s time to </a:t>
              </a:r>
              <a:r>
                <a:rPr lang="en-AU" sz="3600">
                  <a:solidFill>
                    <a:schemeClr val="bg1"/>
                  </a:solidFill>
                </a:rPr>
                <a:t>finish the story…</a:t>
              </a:r>
              <a:endParaRPr kumimoji="0" lang="en-AU" sz="3600" b="0" i="0" u="none" strike="noStrike" cap="none" spc="0" normalizeH="0" baseline="0">
                <a:ln>
                  <a:noFill/>
                </a:ln>
                <a:solidFill>
                  <a:schemeClr val="bg1"/>
                </a:solidFill>
                <a:effectLst/>
                <a:uFillTx/>
                <a:latin typeface="Roboto"/>
                <a:ea typeface="Roboto"/>
                <a:cs typeface="Roboto"/>
                <a:sym typeface="Roboto"/>
              </a:endParaRPr>
            </a:p>
          </p:txBody>
        </p:sp>
        <p:sp>
          <p:nvSpPr>
            <p:cNvPr id="30" name="Freeform: Shape 29">
              <a:extLst>
                <a:ext uri="{FF2B5EF4-FFF2-40B4-BE49-F238E27FC236}">
                  <a16:creationId xmlns:a16="http://schemas.microsoft.com/office/drawing/2014/main" id="{14E30840-20BE-48A3-9F59-314DB6D1EF02}"/>
                </a:ext>
              </a:extLst>
            </p:cNvPr>
            <p:cNvSpPr/>
            <p:nvPr/>
          </p:nvSpPr>
          <p:spPr>
            <a:xfrm>
              <a:off x="16694953" y="3123177"/>
              <a:ext cx="1005255" cy="1676869"/>
            </a:xfrm>
            <a:custGeom>
              <a:avLst/>
              <a:gdLst>
                <a:gd name="connsiteX0" fmla="*/ 143436 w 790103"/>
                <a:gd name="connsiteY0" fmla="*/ 0 h 1936377"/>
                <a:gd name="connsiteX1" fmla="*/ 788895 w 790103"/>
                <a:gd name="connsiteY1" fmla="*/ 986118 h 1936377"/>
                <a:gd name="connsiteX2" fmla="*/ 0 w 790103"/>
                <a:gd name="connsiteY2" fmla="*/ 1936377 h 1936377"/>
              </a:gdLst>
              <a:ahLst/>
              <a:cxnLst>
                <a:cxn ang="0">
                  <a:pos x="connsiteX0" y="connsiteY0"/>
                </a:cxn>
                <a:cxn ang="0">
                  <a:pos x="connsiteX1" y="connsiteY1"/>
                </a:cxn>
                <a:cxn ang="0">
                  <a:pos x="connsiteX2" y="connsiteY2"/>
                </a:cxn>
              </a:cxnLst>
              <a:rect l="l" t="t" r="r" b="b"/>
              <a:pathLst>
                <a:path w="790103" h="1936377">
                  <a:moveTo>
                    <a:pt x="143436" y="0"/>
                  </a:moveTo>
                  <a:cubicBezTo>
                    <a:pt x="478118" y="331694"/>
                    <a:pt x="812801" y="663389"/>
                    <a:pt x="788895" y="986118"/>
                  </a:cubicBezTo>
                  <a:cubicBezTo>
                    <a:pt x="764989" y="1308848"/>
                    <a:pt x="382494" y="1622612"/>
                    <a:pt x="0" y="1936377"/>
                  </a:cubicBezTo>
                </a:path>
              </a:pathLst>
            </a:custGeom>
            <a:noFill/>
            <a:ln w="57150" cap="flat">
              <a:solidFill>
                <a:schemeClr val="bg1"/>
              </a:solidFill>
              <a:miter lim="4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grpSp>
    </p:spTree>
    <p:extLst>
      <p:ext uri="{BB962C8B-B14F-4D97-AF65-F5344CB8AC3E}">
        <p14:creationId xmlns:p14="http://schemas.microsoft.com/office/powerpoint/2010/main" val="345411737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Resolution - Background</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Group</a:t>
            </a:r>
            <a:endParaRPr/>
          </a:p>
        </p:txBody>
      </p:sp>
      <p:sp>
        <p:nvSpPr>
          <p:cNvPr id="170" name="Get design challenge question (based on Point of View)…"/>
          <p:cNvSpPr txBox="1">
            <a:spLocks noGrp="1"/>
          </p:cNvSpPr>
          <p:nvPr>
            <p:ph type="body" idx="1"/>
          </p:nvPr>
        </p:nvSpPr>
        <p:spPr>
          <a:xfrm>
            <a:off x="1206498" y="3994504"/>
            <a:ext cx="17404231" cy="5543944"/>
          </a:xfrm>
          <a:prstGeom prst="rect">
            <a:avLst/>
          </a:prstGeom>
        </p:spPr>
        <p:txBody>
          <a:bodyPr>
            <a:normAutofit/>
          </a:bodyPr>
          <a:lstStyle/>
          <a:p>
            <a:pPr>
              <a:lnSpc>
                <a:spcPct val="100000"/>
              </a:lnSpc>
              <a:spcBef>
                <a:spcPts val="3000"/>
              </a:spcBef>
            </a:pPr>
            <a:r>
              <a:rPr lang="en-AU" sz="3600" u="sng"/>
              <a:t>Briefly</a:t>
            </a:r>
            <a:r>
              <a:rPr lang="en-AU" sz="3600"/>
              <a:t> describe how your problem is solved, which should be related to your engineering design solution.</a:t>
            </a:r>
          </a:p>
          <a:p>
            <a:pPr>
              <a:lnSpc>
                <a:spcPct val="100000"/>
              </a:lnSpc>
              <a:spcBef>
                <a:spcPts val="3000"/>
              </a:spcBef>
            </a:pPr>
            <a:r>
              <a:rPr lang="en-AU" sz="3600"/>
              <a:t>The aim is to get the audience to buy into your idea in-principle (i.e. they like it!)</a:t>
            </a:r>
          </a:p>
          <a:p>
            <a:pPr>
              <a:lnSpc>
                <a:spcPct val="100000"/>
              </a:lnSpc>
              <a:spcBef>
                <a:spcPts val="3000"/>
              </a:spcBef>
            </a:pPr>
            <a:r>
              <a:rPr lang="en-AU" sz="3600"/>
              <a:t>After you've done this you can then dive into details of your presentation.</a:t>
            </a:r>
          </a:p>
        </p:txBody>
      </p:sp>
      <p:graphicFrame>
        <p:nvGraphicFramePr>
          <p:cNvPr id="8" name="Table">
            <a:extLst>
              <a:ext uri="{FF2B5EF4-FFF2-40B4-BE49-F238E27FC236}">
                <a16:creationId xmlns:a16="http://schemas.microsoft.com/office/drawing/2014/main" id="{270CD72A-CAE5-4528-BB7C-559BB43A823A}"/>
              </a:ext>
            </a:extLst>
          </p:cNvPr>
          <p:cNvGraphicFramePr/>
          <p:nvPr>
            <p:extLst>
              <p:ext uri="{D42A27DB-BD31-4B8C-83A1-F6EECF244321}">
                <p14:modId xmlns:p14="http://schemas.microsoft.com/office/powerpoint/2010/main" val="1661544162"/>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Resolution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4083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Resolution – Group brainstorm</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Group</a:t>
            </a:r>
            <a:endParaRPr/>
          </a:p>
        </p:txBody>
      </p:sp>
      <p:sp>
        <p:nvSpPr>
          <p:cNvPr id="170" name="Get design challenge question (based on Point of View)…"/>
          <p:cNvSpPr txBox="1">
            <a:spLocks noGrp="1"/>
          </p:cNvSpPr>
          <p:nvPr>
            <p:ph type="body" idx="1"/>
          </p:nvPr>
        </p:nvSpPr>
        <p:spPr>
          <a:xfrm>
            <a:off x="1206500" y="4124997"/>
            <a:ext cx="21278362" cy="7218041"/>
          </a:xfrm>
          <a:prstGeom prst="rect">
            <a:avLst/>
          </a:prstGeom>
        </p:spPr>
        <p:txBody>
          <a:bodyPr>
            <a:normAutofit fontScale="77500" lnSpcReduction="20000"/>
          </a:bodyPr>
          <a:lstStyle/>
          <a:p>
            <a:pPr marL="0" indent="0" algn="ctr">
              <a:buNone/>
            </a:pPr>
            <a:r>
              <a:rPr lang="en-US" sz="5900">
                <a:solidFill>
                  <a:schemeClr val="accent5"/>
                </a:solidFill>
              </a:rPr>
              <a:t>As a group briefly discuss potential resolutions</a:t>
            </a:r>
          </a:p>
          <a:p>
            <a:pPr marL="0" indent="0" algn="ctr">
              <a:buNone/>
            </a:pPr>
            <a:r>
              <a:rPr lang="en-US" sz="5900">
                <a:solidFill>
                  <a:schemeClr val="accent5"/>
                </a:solidFill>
              </a:rPr>
              <a:t>to the conflict described in the story</a:t>
            </a:r>
          </a:p>
          <a:p>
            <a:pPr marL="0" indent="0" algn="ctr">
              <a:buNone/>
            </a:pPr>
            <a:endParaRPr lang="en-US" sz="4300"/>
          </a:p>
          <a:p>
            <a:pPr marL="0" indent="0">
              <a:buNone/>
            </a:pPr>
            <a:r>
              <a:rPr lang="en-US" sz="4300"/>
              <a:t>Consider the following questions:</a:t>
            </a:r>
          </a:p>
          <a:p>
            <a:r>
              <a:rPr lang="en-US" sz="4300"/>
              <a:t>Does the resolution provide a satisfying conclusion to the story?</a:t>
            </a:r>
          </a:p>
          <a:p>
            <a:r>
              <a:rPr lang="en-US" sz="4300"/>
              <a:t>Does the resolution relate to your engineering design solution? </a:t>
            </a:r>
          </a:p>
          <a:p>
            <a:r>
              <a:rPr lang="en-US" sz="4300"/>
              <a:t>Do you buy into the solution on an emotional and rational level?</a:t>
            </a:r>
          </a:p>
          <a:p>
            <a:r>
              <a:rPr lang="en-US" sz="4300"/>
              <a:t>Does the proposed solution actually solve the problem described in the story</a:t>
            </a:r>
          </a:p>
        </p:txBody>
      </p:sp>
      <p:graphicFrame>
        <p:nvGraphicFramePr>
          <p:cNvPr id="9" name="Table">
            <a:extLst>
              <a:ext uri="{FF2B5EF4-FFF2-40B4-BE49-F238E27FC236}">
                <a16:creationId xmlns:a16="http://schemas.microsoft.com/office/drawing/2014/main" id="{D3D81353-A3E1-4C36-952E-216F12E6B892}"/>
              </a:ext>
            </a:extLst>
          </p:cNvPr>
          <p:cNvGraphicFramePr/>
          <p:nvPr>
            <p:extLst>
              <p:ext uri="{D42A27DB-BD31-4B8C-83A1-F6EECF244321}">
                <p14:modId xmlns:p14="http://schemas.microsoft.com/office/powerpoint/2010/main" val="2353690478"/>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Resolution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689800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B61668-AD24-430F-ABD8-7C9409F2D0FC}"/>
              </a:ext>
            </a:extLst>
          </p:cNvPr>
          <p:cNvGrpSpPr/>
          <p:nvPr/>
        </p:nvGrpSpPr>
        <p:grpSpPr>
          <a:xfrm>
            <a:off x="5407212" y="1545714"/>
            <a:ext cx="13067552" cy="10975329"/>
            <a:chOff x="5283200" y="3055505"/>
            <a:chExt cx="13067552" cy="10975329"/>
          </a:xfrm>
        </p:grpSpPr>
        <p:graphicFrame>
          <p:nvGraphicFramePr>
            <p:cNvPr id="24" name="Diagram 23">
              <a:extLst>
                <a:ext uri="{FF2B5EF4-FFF2-40B4-BE49-F238E27FC236}">
                  <a16:creationId xmlns:a16="http://schemas.microsoft.com/office/drawing/2014/main" id="{45AC7616-6782-4607-BB66-E2DD2A5B5A4A}"/>
                </a:ext>
              </a:extLst>
            </p:cNvPr>
            <p:cNvGraphicFramePr/>
            <p:nvPr>
              <p:extLst>
                <p:ext uri="{D42A27DB-BD31-4B8C-83A1-F6EECF244321}">
                  <p14:modId xmlns:p14="http://schemas.microsoft.com/office/powerpoint/2010/main" val="1174249281"/>
                </p:ext>
              </p:extLst>
            </p:nvPr>
          </p:nvGraphicFramePr>
          <p:xfrm>
            <a:off x="5283200" y="3055505"/>
            <a:ext cx="12771718" cy="828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TextBox 24">
              <a:extLst>
                <a:ext uri="{FF2B5EF4-FFF2-40B4-BE49-F238E27FC236}">
                  <a16:creationId xmlns:a16="http://schemas.microsoft.com/office/drawing/2014/main" id="{AE3CB089-CC48-48F4-99A2-34CB782FB157}"/>
                </a:ext>
              </a:extLst>
            </p:cNvPr>
            <p:cNvSpPr txBox="1"/>
            <p:nvPr/>
          </p:nvSpPr>
          <p:spPr>
            <a:xfrm>
              <a:off x="9922811" y="9942198"/>
              <a:ext cx="5421405"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4500"/>
                </a:spcBef>
                <a:spcAft>
                  <a:spcPts val="0"/>
                </a:spcAft>
                <a:buClrTx/>
                <a:buSzTx/>
                <a:buFontTx/>
                <a:buNone/>
                <a:tabLst/>
              </a:pPr>
              <a:r>
                <a:rPr kumimoji="0" lang="en-AU" sz="4800" b="0" i="0" u="none" strike="noStrike" cap="none" spc="0" normalizeH="0" baseline="0">
                  <a:ln>
                    <a:noFill/>
                  </a:ln>
                  <a:solidFill>
                    <a:srgbClr val="FFFFFF"/>
                  </a:solidFill>
                  <a:effectLst/>
                  <a:uFillTx/>
                  <a:latin typeface="Roboto"/>
                  <a:ea typeface="Roboto"/>
                  <a:cs typeface="Roboto"/>
                  <a:sym typeface="Roboto"/>
                </a:rPr>
                <a:t>~ 1-minute</a:t>
              </a:r>
            </a:p>
          </p:txBody>
        </p:sp>
        <p:cxnSp>
          <p:nvCxnSpPr>
            <p:cNvPr id="26" name="Straight Connector 25">
              <a:extLst>
                <a:ext uri="{FF2B5EF4-FFF2-40B4-BE49-F238E27FC236}">
                  <a16:creationId xmlns:a16="http://schemas.microsoft.com/office/drawing/2014/main" id="{F180FC3E-EEE2-4F66-8CBA-85A32FB3A6BA}"/>
                </a:ext>
              </a:extLst>
            </p:cNvPr>
            <p:cNvCxnSpPr>
              <a:cxnSpLocks/>
            </p:cNvCxnSpPr>
            <p:nvPr/>
          </p:nvCxnSpPr>
          <p:spPr>
            <a:xfrm>
              <a:off x="6436659" y="9505058"/>
              <a:ext cx="0" cy="1109376"/>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ACED718E-2F29-49AB-A3E8-03F84A1EE1D7}"/>
                </a:ext>
              </a:extLst>
            </p:cNvPr>
            <p:cNvCxnSpPr>
              <a:cxnSpLocks/>
            </p:cNvCxnSpPr>
            <p:nvPr/>
          </p:nvCxnSpPr>
          <p:spPr>
            <a:xfrm>
              <a:off x="6436659" y="10059746"/>
              <a:ext cx="11618259" cy="0"/>
            </a:xfrm>
            <a:prstGeom prst="line">
              <a:avLst/>
            </a:prstGeom>
            <a:noFill/>
            <a:ln w="5715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28" name="Rectangle 27">
              <a:extLst>
                <a:ext uri="{FF2B5EF4-FFF2-40B4-BE49-F238E27FC236}">
                  <a16:creationId xmlns:a16="http://schemas.microsoft.com/office/drawing/2014/main" id="{B9362308-5FD7-40A3-922E-BF41903F75B1}"/>
                </a:ext>
              </a:extLst>
            </p:cNvPr>
            <p:cNvSpPr/>
            <p:nvPr/>
          </p:nvSpPr>
          <p:spPr>
            <a:xfrm>
              <a:off x="5882341" y="4910238"/>
              <a:ext cx="12468411" cy="6657953"/>
            </a:xfrm>
            <a:custGeom>
              <a:avLst/>
              <a:gdLst>
                <a:gd name="connsiteX0" fmla="*/ 0 w 12468411"/>
                <a:gd name="connsiteY0" fmla="*/ 0 h 6657953"/>
                <a:gd name="connsiteX1" fmla="*/ 12468411 w 12468411"/>
                <a:gd name="connsiteY1" fmla="*/ 0 h 6657953"/>
                <a:gd name="connsiteX2" fmla="*/ 12468411 w 12468411"/>
                <a:gd name="connsiteY2" fmla="*/ 6657953 h 6657953"/>
                <a:gd name="connsiteX3" fmla="*/ 0 w 12468411"/>
                <a:gd name="connsiteY3" fmla="*/ 6657953 h 6657953"/>
                <a:gd name="connsiteX4" fmla="*/ 0 w 12468411"/>
                <a:gd name="connsiteY4" fmla="*/ 0 h 6657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8411" h="6657953" extrusionOk="0">
                  <a:moveTo>
                    <a:pt x="0" y="0"/>
                  </a:moveTo>
                  <a:cubicBezTo>
                    <a:pt x="1966856" y="-5264"/>
                    <a:pt x="7828185" y="84467"/>
                    <a:pt x="12468411" y="0"/>
                  </a:cubicBezTo>
                  <a:cubicBezTo>
                    <a:pt x="12340238" y="1721926"/>
                    <a:pt x="12597561" y="3505034"/>
                    <a:pt x="12468411" y="6657953"/>
                  </a:cubicBezTo>
                  <a:cubicBezTo>
                    <a:pt x="9254562" y="6764273"/>
                    <a:pt x="1818564" y="6650304"/>
                    <a:pt x="0" y="6657953"/>
                  </a:cubicBezTo>
                  <a:cubicBezTo>
                    <a:pt x="160128" y="4551902"/>
                    <a:pt x="25049" y="1802530"/>
                    <a:pt x="0" y="0"/>
                  </a:cubicBezTo>
                  <a:close/>
                </a:path>
              </a:pathLst>
            </a:custGeom>
            <a:noFill/>
            <a:ln w="57150" cap="flat">
              <a:solidFill>
                <a:schemeClr val="accent1"/>
              </a:solidFill>
              <a:prstDash val="lgDash"/>
              <a:miter lim="400000"/>
              <a:extLst>
                <a:ext uri="{C807C97D-BFC1-408E-A445-0C87EB9F89A2}">
                  <ask:lineSketchStyleProps xmlns:ask="http://schemas.microsoft.com/office/drawing/2018/sketchyshapes" sd="2650216993">
                    <a:prstGeom prst="rect">
                      <a:avLst/>
                    </a:prstGeom>
                    <ask:type>
                      <ask:lineSketchCurved/>
                    </ask:type>
                  </ask:lineSketchStyleProps>
                </a:ext>
              </a:extLst>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 name="TextBox 28">
              <a:extLst>
                <a:ext uri="{FF2B5EF4-FFF2-40B4-BE49-F238E27FC236}">
                  <a16:creationId xmlns:a16="http://schemas.microsoft.com/office/drawing/2014/main" id="{AB331EA7-3EDA-4E11-A245-31EF9153FB2A}"/>
                </a:ext>
              </a:extLst>
            </p:cNvPr>
            <p:cNvSpPr txBox="1"/>
            <p:nvPr/>
          </p:nvSpPr>
          <p:spPr>
            <a:xfrm>
              <a:off x="5458388" y="12353965"/>
              <a:ext cx="4464423" cy="16768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90000"/>
                </a:lnSpc>
                <a:spcBef>
                  <a:spcPts val="4500"/>
                </a:spcBef>
                <a:spcAft>
                  <a:spcPts val="0"/>
                </a:spcAft>
                <a:buClrTx/>
                <a:buSzTx/>
                <a:buFontTx/>
                <a:buNone/>
                <a:tabLst/>
              </a:pPr>
              <a:r>
                <a:rPr kumimoji="0" lang="en-AU" sz="3600" b="0" i="0" u="none" strike="noStrike" cap="none" spc="0" normalizeH="0" baseline="0">
                  <a:ln>
                    <a:noFill/>
                  </a:ln>
                  <a:solidFill>
                    <a:schemeClr val="bg1"/>
                  </a:solidFill>
                  <a:effectLst/>
                  <a:uFillTx/>
                  <a:latin typeface="Roboto"/>
                  <a:ea typeface="Roboto"/>
                  <a:cs typeface="Roboto"/>
                  <a:sym typeface="Roboto"/>
                </a:rPr>
                <a:t>Now it’s time to bring it all together!</a:t>
              </a:r>
            </a:p>
          </p:txBody>
        </p:sp>
      </p:grpSp>
      <p:sp>
        <p:nvSpPr>
          <p:cNvPr id="10" name="Freeform: Shape 9">
            <a:extLst>
              <a:ext uri="{FF2B5EF4-FFF2-40B4-BE49-F238E27FC236}">
                <a16:creationId xmlns:a16="http://schemas.microsoft.com/office/drawing/2014/main" id="{0DE6144A-B9EB-4D91-9092-E21C9A390087}"/>
              </a:ext>
            </a:extLst>
          </p:cNvPr>
          <p:cNvSpPr/>
          <p:nvPr/>
        </p:nvSpPr>
        <p:spPr>
          <a:xfrm rot="2551346" flipV="1">
            <a:off x="10680531" y="10581180"/>
            <a:ext cx="1005255" cy="1676869"/>
          </a:xfrm>
          <a:custGeom>
            <a:avLst/>
            <a:gdLst>
              <a:gd name="connsiteX0" fmla="*/ 143436 w 790103"/>
              <a:gd name="connsiteY0" fmla="*/ 0 h 1936377"/>
              <a:gd name="connsiteX1" fmla="*/ 788895 w 790103"/>
              <a:gd name="connsiteY1" fmla="*/ 986118 h 1936377"/>
              <a:gd name="connsiteX2" fmla="*/ 0 w 790103"/>
              <a:gd name="connsiteY2" fmla="*/ 1936377 h 1936377"/>
            </a:gdLst>
            <a:ahLst/>
            <a:cxnLst>
              <a:cxn ang="0">
                <a:pos x="connsiteX0" y="connsiteY0"/>
              </a:cxn>
              <a:cxn ang="0">
                <a:pos x="connsiteX1" y="connsiteY1"/>
              </a:cxn>
              <a:cxn ang="0">
                <a:pos x="connsiteX2" y="connsiteY2"/>
              </a:cxn>
            </a:cxnLst>
            <a:rect l="l" t="t" r="r" b="b"/>
            <a:pathLst>
              <a:path w="790103" h="1936377">
                <a:moveTo>
                  <a:pt x="143436" y="0"/>
                </a:moveTo>
                <a:cubicBezTo>
                  <a:pt x="478118" y="331694"/>
                  <a:pt x="812801" y="663389"/>
                  <a:pt x="788895" y="986118"/>
                </a:cubicBezTo>
                <a:cubicBezTo>
                  <a:pt x="764989" y="1308848"/>
                  <a:pt x="382494" y="1622612"/>
                  <a:pt x="0" y="1936377"/>
                </a:cubicBezTo>
              </a:path>
            </a:pathLst>
          </a:custGeom>
          <a:noFill/>
          <a:ln w="57150" cap="flat">
            <a:solidFill>
              <a:schemeClr val="bg1"/>
            </a:solidFill>
            <a:miter lim="4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70371359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normAutofit/>
          </a:bodyPr>
          <a:lstStyle/>
          <a:p>
            <a:r>
              <a:rPr lang="en-AU"/>
              <a:t>Story – Practice, practice… practice</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Group</a:t>
            </a:r>
            <a:endParaRPr/>
          </a:p>
        </p:txBody>
      </p:sp>
      <p:sp>
        <p:nvSpPr>
          <p:cNvPr id="170" name="Get design challenge question (based on Point of View)…"/>
          <p:cNvSpPr txBox="1">
            <a:spLocks noGrp="1"/>
          </p:cNvSpPr>
          <p:nvPr>
            <p:ph type="body" idx="1"/>
          </p:nvPr>
        </p:nvSpPr>
        <p:spPr>
          <a:xfrm>
            <a:off x="1206500" y="4124997"/>
            <a:ext cx="21278362" cy="7218041"/>
          </a:xfrm>
          <a:prstGeom prst="rect">
            <a:avLst/>
          </a:prstGeom>
        </p:spPr>
        <p:txBody>
          <a:bodyPr>
            <a:normAutofit fontScale="92500" lnSpcReduction="10000"/>
          </a:bodyPr>
          <a:lstStyle/>
          <a:p>
            <a:pPr marL="0" indent="0" algn="ctr">
              <a:buNone/>
            </a:pPr>
            <a:r>
              <a:rPr lang="en-US" sz="5900">
                <a:solidFill>
                  <a:schemeClr val="accent5"/>
                </a:solidFill>
              </a:rPr>
              <a:t>As a group take turns delivering your story in around 1-2 minutes. </a:t>
            </a:r>
          </a:p>
          <a:p>
            <a:pPr marL="0" indent="0" algn="ctr">
              <a:buNone/>
            </a:pPr>
            <a:endParaRPr lang="en-US" sz="4300"/>
          </a:p>
          <a:p>
            <a:pPr marL="0" indent="0">
              <a:buNone/>
            </a:pPr>
            <a:r>
              <a:rPr lang="en-US" sz="4300"/>
              <a:t>Storytelling is more an artform than a science… so the best way to improve is by practicing </a:t>
            </a:r>
          </a:p>
          <a:p>
            <a:r>
              <a:rPr lang="en-US" sz="4300"/>
              <a:t>For the remainder of the class practice delivering your story to one another. </a:t>
            </a:r>
          </a:p>
          <a:p>
            <a:r>
              <a:rPr lang="en-US" sz="4300"/>
              <a:t>You may do this within your group, or practice with other groups in your class to get fresh feedback perspectives.</a:t>
            </a:r>
          </a:p>
          <a:p>
            <a:r>
              <a:rPr lang="en-US" sz="4300"/>
              <a:t>Review the resources on the following slide to fine tune your story… we’ve introduced one way to construct a story, but it is by no means the only way.</a:t>
            </a:r>
          </a:p>
          <a:p>
            <a:endParaRPr lang="en-US" sz="4300"/>
          </a:p>
        </p:txBody>
      </p:sp>
      <p:graphicFrame>
        <p:nvGraphicFramePr>
          <p:cNvPr id="6" name="Table">
            <a:extLst>
              <a:ext uri="{FF2B5EF4-FFF2-40B4-BE49-F238E27FC236}">
                <a16:creationId xmlns:a16="http://schemas.microsoft.com/office/drawing/2014/main" id="{2EC4AC20-6E1C-463D-8FB7-E32A262AD7F6}"/>
              </a:ext>
            </a:extLst>
          </p:cNvPr>
          <p:cNvGraphicFramePr/>
          <p:nvPr>
            <p:extLst>
              <p:ext uri="{D42A27DB-BD31-4B8C-83A1-F6EECF244321}">
                <p14:modId xmlns:p14="http://schemas.microsoft.com/office/powerpoint/2010/main" val="254749513"/>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Resolution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5">
                        <a:lumMod val="60000"/>
                        <a:lumOff val="40000"/>
                      </a:schemeClr>
                    </a:solidFill>
                  </a:tcPr>
                </a:tc>
                <a:extLst>
                  <a:ext uri="{0D108BD9-81ED-4DB2-BD59-A6C34878D82A}">
                    <a16:rowId xmlns:a16="http://schemas.microsoft.com/office/drawing/2014/main" val="10000"/>
                  </a:ext>
                </a:extLst>
              </a:tr>
              <a:tr h="190436">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20 min </a:t>
                      </a:r>
                      <a:endParaRPr sz="2500"/>
                    </a:p>
                  </a:txBody>
                  <a:tcPr marL="50800" marR="50800" marT="50800" marB="50800" anchor="ctr" horzOverflow="overflow">
                    <a:solidFill>
                      <a:schemeClr val="accent5">
                        <a:lumMod val="60000"/>
                        <a:lumOff val="40000"/>
                      </a:schemeClr>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7DE0EB52-A7A0-4510-8CF3-7A4EDC8DFB15}"/>
              </a:ext>
            </a:extLst>
          </p:cNvPr>
          <p:cNvSpPr txBox="1"/>
          <p:nvPr/>
        </p:nvSpPr>
        <p:spPr>
          <a:xfrm>
            <a:off x="22131244" y="488741"/>
            <a:ext cx="3299012"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AU" sz="4800" b="1" i="0" u="none" strike="noStrike" cap="none" spc="0" normalizeH="0" baseline="0" dirty="0">
                <a:ln>
                  <a:noFill/>
                </a:ln>
                <a:solidFill>
                  <a:schemeClr val="tx2">
                    <a:lumMod val="10000"/>
                  </a:schemeClr>
                </a:solidFill>
                <a:effectLst/>
                <a:uFillTx/>
                <a:latin typeface="Roboto"/>
                <a:ea typeface="Roboto"/>
                <a:cs typeface="Roboto"/>
                <a:sym typeface="Roboto"/>
              </a:rPr>
              <a:t>TASK</a:t>
            </a:r>
          </a:p>
        </p:txBody>
      </p:sp>
    </p:spTree>
    <p:extLst>
      <p:ext uri="{BB962C8B-B14F-4D97-AF65-F5344CB8AC3E}">
        <p14:creationId xmlns:p14="http://schemas.microsoft.com/office/powerpoint/2010/main" val="389142262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Resources</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Whole class</a:t>
            </a:r>
            <a:endParaRPr/>
          </a:p>
        </p:txBody>
      </p:sp>
      <p:sp>
        <p:nvSpPr>
          <p:cNvPr id="22" name="TextBox 21">
            <a:extLst>
              <a:ext uri="{FF2B5EF4-FFF2-40B4-BE49-F238E27FC236}">
                <a16:creationId xmlns:a16="http://schemas.microsoft.com/office/drawing/2014/main" id="{4A8A90E3-5624-461E-A261-E5036883AE54}"/>
              </a:ext>
            </a:extLst>
          </p:cNvPr>
          <p:cNvSpPr txBox="1"/>
          <p:nvPr/>
        </p:nvSpPr>
        <p:spPr>
          <a:xfrm>
            <a:off x="1363836" y="4064172"/>
            <a:ext cx="21156885" cy="7181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00000"/>
              </a:lnSpc>
              <a:spcBef>
                <a:spcPts val="2000"/>
              </a:spcBef>
            </a:pPr>
            <a:r>
              <a:rPr lang="en-US" sz="3200" b="0" i="0" u="none" strike="noStrike" baseline="0">
                <a:solidFill>
                  <a:schemeClr val="accent1">
                    <a:lumMod val="60000"/>
                    <a:lumOff val="40000"/>
                  </a:schemeClr>
                </a:solidFill>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Big Fish Presentations - The Building of Stories</a:t>
            </a:r>
            <a:endParaRPr lang="en-US" sz="3200" b="0" i="0" u="none" strike="noStrike" baseline="0">
              <a:solidFill>
                <a:schemeClr val="accent1">
                  <a:lumMod val="60000"/>
                  <a:lumOff val="40000"/>
                </a:schemeClr>
              </a:solidFill>
              <a:latin typeface="Roboto" panose="02000000000000000000" pitchFamily="2" charset="0"/>
              <a:ea typeface="Roboto" panose="02000000000000000000" pitchFamily="2" charset="0"/>
            </a:endParaRPr>
          </a:p>
          <a:p>
            <a:pPr marL="571500" indent="-571500">
              <a:lnSpc>
                <a:spcPct val="100000"/>
              </a:lnSpc>
              <a:spcBef>
                <a:spcPts val="2000"/>
              </a:spcBef>
              <a:buFont typeface="Arial" panose="020B0604020202020204" pitchFamily="34" charset="0"/>
              <a:buChar char="•"/>
            </a:pPr>
            <a:r>
              <a:rPr lang="en-US" sz="2800">
                <a:solidFill>
                  <a:schemeClr val="bg1"/>
                </a:solidFill>
                <a:latin typeface="Roboto" panose="02000000000000000000" pitchFamily="2" charset="0"/>
                <a:ea typeface="Roboto" panose="02000000000000000000" pitchFamily="2" charset="0"/>
              </a:rPr>
              <a:t>Introduction on how to build a story </a:t>
            </a:r>
            <a:r>
              <a:rPr lang="en-US" sz="2800">
                <a:solidFill>
                  <a:schemeClr val="accent5"/>
                </a:solidFill>
                <a:latin typeface="Roboto" panose="02000000000000000000" pitchFamily="2" charset="0"/>
                <a:ea typeface="Roboto" panose="02000000000000000000" pitchFamily="2" charset="0"/>
              </a:rPr>
              <a:t>[Skim read 5 minutes]</a:t>
            </a:r>
          </a:p>
          <a:p>
            <a:pPr>
              <a:lnSpc>
                <a:spcPct val="100000"/>
              </a:lnSpc>
              <a:spcBef>
                <a:spcPts val="2000"/>
              </a:spcBef>
            </a:pPr>
            <a:endParaRPr lang="en-US" sz="1800" b="0" i="0" u="none" strike="noStrike" baseline="0">
              <a:solidFill>
                <a:schemeClr val="bg1"/>
              </a:solidFill>
              <a:latin typeface="Roboto" panose="02000000000000000000" pitchFamily="2" charset="0"/>
              <a:ea typeface="Roboto" panose="02000000000000000000" pitchFamily="2" charset="0"/>
            </a:endParaRPr>
          </a:p>
          <a:p>
            <a:pPr algn="l">
              <a:lnSpc>
                <a:spcPct val="100000"/>
              </a:lnSpc>
              <a:spcBef>
                <a:spcPts val="2000"/>
              </a:spcBef>
            </a:pPr>
            <a:r>
              <a:rPr lang="en-US" sz="3200" b="0" i="0" u="none" strike="noStrike" baseline="0">
                <a:solidFill>
                  <a:schemeClr val="accent1">
                    <a:lumMod val="60000"/>
                    <a:lumOff val="40000"/>
                  </a:schemeClr>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Harvard Business Review - How to Tell a Great Story</a:t>
            </a:r>
            <a:endParaRPr lang="en-US" sz="3200" b="0" i="0" u="none" strike="noStrike" baseline="0">
              <a:solidFill>
                <a:schemeClr val="accent1">
                  <a:lumMod val="60000"/>
                  <a:lumOff val="40000"/>
                </a:schemeClr>
              </a:solidFill>
              <a:latin typeface="Roboto" panose="02000000000000000000" pitchFamily="2" charset="0"/>
              <a:ea typeface="Roboto" panose="02000000000000000000" pitchFamily="2" charset="0"/>
            </a:endParaRPr>
          </a:p>
          <a:p>
            <a:pPr marL="571500" indent="-571500" algn="l">
              <a:lnSpc>
                <a:spcPct val="100000"/>
              </a:lnSpc>
              <a:spcBef>
                <a:spcPts val="2000"/>
              </a:spcBef>
              <a:buFont typeface="Arial" panose="020B0604020202020204" pitchFamily="34" charset="0"/>
              <a:buChar char="•"/>
            </a:pPr>
            <a:r>
              <a:rPr lang="en-US" sz="2800">
                <a:solidFill>
                  <a:schemeClr val="bg1"/>
                </a:solidFill>
                <a:latin typeface="Roboto" panose="02000000000000000000" pitchFamily="2" charset="0"/>
                <a:ea typeface="Roboto" panose="02000000000000000000" pitchFamily="2" charset="0"/>
              </a:rPr>
              <a:t>Quick tips on telling a great story </a:t>
            </a:r>
            <a:r>
              <a:rPr lang="en-US" sz="2800">
                <a:solidFill>
                  <a:schemeClr val="accent5"/>
                </a:solidFill>
                <a:latin typeface="Roboto" panose="02000000000000000000" pitchFamily="2" charset="0"/>
                <a:ea typeface="Roboto" panose="02000000000000000000" pitchFamily="2" charset="0"/>
              </a:rPr>
              <a:t>[Skim read 5 minutes]</a:t>
            </a:r>
          </a:p>
          <a:p>
            <a:pPr marL="571500" indent="-571500" algn="l">
              <a:lnSpc>
                <a:spcPct val="100000"/>
              </a:lnSpc>
              <a:spcBef>
                <a:spcPts val="2000"/>
              </a:spcBef>
              <a:buFont typeface="Arial" panose="020B0604020202020204" pitchFamily="34" charset="0"/>
              <a:buChar char="•"/>
            </a:pPr>
            <a:endParaRPr lang="en-US" sz="1800" b="0" i="0" u="none" strike="noStrike" baseline="0">
              <a:solidFill>
                <a:schemeClr val="accent1">
                  <a:lumMod val="60000"/>
                  <a:lumOff val="40000"/>
                </a:schemeClr>
              </a:solidFill>
              <a:latin typeface="Roboto" panose="02000000000000000000" pitchFamily="2" charset="0"/>
              <a:ea typeface="Roboto" panose="02000000000000000000" pitchFamily="2" charset="0"/>
            </a:endParaRPr>
          </a:p>
          <a:p>
            <a:pPr algn="l">
              <a:lnSpc>
                <a:spcPct val="100000"/>
              </a:lnSpc>
              <a:spcBef>
                <a:spcPts val="2000"/>
              </a:spcBef>
            </a:pPr>
            <a:r>
              <a:rPr lang="en-US" sz="3200" b="0" i="0" u="none" strike="noStrike" baseline="0">
                <a:solidFill>
                  <a:schemeClr val="accent1">
                    <a:lumMod val="60000"/>
                    <a:lumOff val="40000"/>
                  </a:schemeClr>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Andrew Stanton - The Clues to a great story</a:t>
            </a:r>
            <a:endParaRPr lang="en-US" sz="3200">
              <a:solidFill>
                <a:schemeClr val="accent1">
                  <a:lumMod val="60000"/>
                  <a:lumOff val="40000"/>
                </a:schemeClr>
              </a:solidFill>
              <a:latin typeface="Roboto" panose="02000000000000000000" pitchFamily="2" charset="0"/>
              <a:ea typeface="Roboto" panose="02000000000000000000" pitchFamily="2" charset="0"/>
            </a:endParaRPr>
          </a:p>
          <a:p>
            <a:pPr marL="571500" indent="-571500" algn="l">
              <a:lnSpc>
                <a:spcPct val="100000"/>
              </a:lnSpc>
              <a:spcBef>
                <a:spcPts val="2000"/>
              </a:spcBef>
              <a:buFont typeface="Arial" panose="020B0604020202020204" pitchFamily="34" charset="0"/>
              <a:buChar char="•"/>
            </a:pPr>
            <a:r>
              <a:rPr lang="en-US" sz="2800" b="0" i="0" u="none" strike="noStrike" baseline="0">
                <a:solidFill>
                  <a:schemeClr val="bg1"/>
                </a:solidFill>
                <a:latin typeface="Roboto" panose="02000000000000000000" pitchFamily="2" charset="0"/>
                <a:ea typeface="Roboto" panose="02000000000000000000" pitchFamily="2" charset="0"/>
              </a:rPr>
              <a:t>Importance of making the audience care </a:t>
            </a:r>
            <a:r>
              <a:rPr lang="en-US" sz="2800" b="0" i="0" u="none" strike="noStrike" baseline="0">
                <a:solidFill>
                  <a:schemeClr val="accent5"/>
                </a:solidFill>
                <a:latin typeface="Roboto" panose="02000000000000000000" pitchFamily="2" charset="0"/>
                <a:ea typeface="Roboto" panose="02000000000000000000" pitchFamily="2" charset="0"/>
              </a:rPr>
              <a:t>[Watch 0:00 </a:t>
            </a:r>
            <a:r>
              <a:rPr lang="en-US" sz="2800" b="0" i="0" u="none" strike="noStrike" baseline="0">
                <a:solidFill>
                  <a:schemeClr val="accent5"/>
                </a:solidFill>
                <a:latin typeface="Roboto" panose="02000000000000000000" pitchFamily="2" charset="0"/>
                <a:ea typeface="Roboto" panose="02000000000000000000" pitchFamily="2" charset="0"/>
                <a:sym typeface="Wingdings" panose="05000000000000000000" pitchFamily="2" charset="2"/>
              </a:rPr>
              <a:t> 2:50]</a:t>
            </a:r>
          </a:p>
          <a:p>
            <a:pPr algn="l">
              <a:lnSpc>
                <a:spcPct val="100000"/>
              </a:lnSpc>
              <a:spcBef>
                <a:spcPts val="2000"/>
              </a:spcBef>
            </a:pPr>
            <a:endParaRPr lang="en-US" sz="1800" b="0" i="0" u="none" strike="noStrike" baseline="0">
              <a:solidFill>
                <a:schemeClr val="bg1"/>
              </a:solidFill>
              <a:latin typeface="Roboto" panose="02000000000000000000" pitchFamily="2" charset="0"/>
              <a:ea typeface="Roboto" panose="02000000000000000000" pitchFamily="2" charset="0"/>
            </a:endParaRPr>
          </a:p>
          <a:p>
            <a:pPr algn="l">
              <a:lnSpc>
                <a:spcPct val="100000"/>
              </a:lnSpc>
              <a:spcBef>
                <a:spcPts val="2000"/>
              </a:spcBef>
            </a:pPr>
            <a:r>
              <a:rPr lang="en-US" sz="3200" b="0" i="0" u="none" strike="noStrike" baseline="0">
                <a:solidFill>
                  <a:schemeClr val="accent1">
                    <a:lumMod val="60000"/>
                    <a:lumOff val="40000"/>
                  </a:schemeClr>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David Philips - The magical science of storytelling</a:t>
            </a:r>
            <a:r>
              <a:rPr lang="en-US" sz="3200" b="0" i="0" u="none" strike="noStrike" baseline="0">
                <a:solidFill>
                  <a:schemeClr val="accent1">
                    <a:lumMod val="60000"/>
                    <a:lumOff val="40000"/>
                  </a:schemeClr>
                </a:solidFill>
                <a:latin typeface="Roboto" panose="02000000000000000000" pitchFamily="2" charset="0"/>
                <a:ea typeface="Roboto" panose="02000000000000000000" pitchFamily="2" charset="0"/>
              </a:rPr>
              <a:t> </a:t>
            </a:r>
          </a:p>
          <a:p>
            <a:pPr marL="571500" lvl="2" indent="-571500">
              <a:lnSpc>
                <a:spcPct val="100000"/>
              </a:lnSpc>
              <a:spcBef>
                <a:spcPts val="2000"/>
              </a:spcBef>
              <a:buFont typeface="Arial" panose="020B0604020202020204" pitchFamily="34" charset="0"/>
              <a:buChar char="•"/>
            </a:pPr>
            <a:r>
              <a:rPr lang="en-US" sz="2800">
                <a:solidFill>
                  <a:schemeClr val="bg1"/>
                </a:solidFill>
                <a:latin typeface="Roboto" panose="02000000000000000000" pitchFamily="2" charset="0"/>
                <a:ea typeface="Roboto" panose="02000000000000000000" pitchFamily="2" charset="0"/>
              </a:rPr>
              <a:t>Importance of emotional investment </a:t>
            </a:r>
            <a:r>
              <a:rPr lang="en-US" sz="2800">
                <a:solidFill>
                  <a:schemeClr val="accent5"/>
                </a:solidFill>
                <a:latin typeface="Roboto" panose="02000000000000000000" pitchFamily="2" charset="0"/>
                <a:ea typeface="Roboto" panose="02000000000000000000" pitchFamily="2" charset="0"/>
              </a:rPr>
              <a:t>[W</a:t>
            </a:r>
            <a:r>
              <a:rPr lang="en-US" sz="2800" b="0" i="0" u="none" strike="noStrike" baseline="0">
                <a:solidFill>
                  <a:schemeClr val="accent5"/>
                </a:solidFill>
                <a:latin typeface="Roboto" panose="02000000000000000000" pitchFamily="2" charset="0"/>
                <a:ea typeface="Roboto" panose="02000000000000000000" pitchFamily="2" charset="0"/>
              </a:rPr>
              <a:t>atch 0:00 </a:t>
            </a:r>
            <a:r>
              <a:rPr lang="en-US" sz="2800" b="0" i="0" u="none" strike="noStrike" baseline="0">
                <a:solidFill>
                  <a:schemeClr val="accent5"/>
                </a:solidFill>
                <a:latin typeface="Roboto" panose="02000000000000000000" pitchFamily="2" charset="0"/>
                <a:ea typeface="Roboto" panose="02000000000000000000" pitchFamily="2" charset="0"/>
                <a:sym typeface="Wingdings" panose="05000000000000000000" pitchFamily="2" charset="2"/>
              </a:rPr>
              <a:t> 3:15]</a:t>
            </a:r>
            <a:r>
              <a:rPr lang="en-US" sz="2800" b="0" i="0" u="none" strike="noStrike" baseline="0">
                <a:solidFill>
                  <a:schemeClr val="accent5"/>
                </a:solidFill>
                <a:latin typeface="Roboto" panose="02000000000000000000" pitchFamily="2" charset="0"/>
                <a:ea typeface="Roboto" panose="02000000000000000000" pitchFamily="2" charset="0"/>
              </a:rPr>
              <a:t> </a:t>
            </a:r>
            <a:endParaRPr lang="en-US" sz="2800">
              <a:solidFill>
                <a:schemeClr val="accent5"/>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BCCE9D75-4DE0-4B80-9518-D1CBB1EF5443}"/>
              </a:ext>
            </a:extLst>
          </p:cNvPr>
          <p:cNvPicPr>
            <a:picLocks noChangeAspect="1"/>
          </p:cNvPicPr>
          <p:nvPr/>
        </p:nvPicPr>
        <p:blipFill>
          <a:blip r:embed="rId6"/>
          <a:stretch>
            <a:fillRect/>
          </a:stretch>
        </p:blipFill>
        <p:spPr>
          <a:xfrm>
            <a:off x="12573737" y="4064172"/>
            <a:ext cx="10878624" cy="7177238"/>
          </a:xfrm>
          <a:prstGeom prst="rect">
            <a:avLst/>
          </a:prstGeom>
          <a:ln>
            <a:solidFill>
              <a:schemeClr val="bg1"/>
            </a:solidFill>
          </a:ln>
        </p:spPr>
      </p:pic>
      <p:graphicFrame>
        <p:nvGraphicFramePr>
          <p:cNvPr id="9" name="Table">
            <a:extLst>
              <a:ext uri="{FF2B5EF4-FFF2-40B4-BE49-F238E27FC236}">
                <a16:creationId xmlns:a16="http://schemas.microsoft.com/office/drawing/2014/main" id="{C2D0A539-EB9C-4D9B-9245-26BE30BA5427}"/>
              </a:ext>
            </a:extLst>
          </p:cNvPr>
          <p:cNvGraphicFramePr/>
          <p:nvPr>
            <p:extLst>
              <p:ext uri="{D42A27DB-BD31-4B8C-83A1-F6EECF244321}">
                <p14:modId xmlns:p14="http://schemas.microsoft.com/office/powerpoint/2010/main" val="3177735821"/>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Resolution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5">
                        <a:lumMod val="60000"/>
                        <a:lumOff val="40000"/>
                      </a:schemeClr>
                    </a:solidFill>
                  </a:tcPr>
                </a:tc>
                <a:extLst>
                  <a:ext uri="{0D108BD9-81ED-4DB2-BD59-A6C34878D82A}">
                    <a16:rowId xmlns:a16="http://schemas.microsoft.com/office/drawing/2014/main" val="10000"/>
                  </a:ext>
                </a:extLst>
              </a:tr>
              <a:tr h="190436">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20 min </a:t>
                      </a:r>
                      <a:endParaRPr sz="2500"/>
                    </a:p>
                  </a:txBody>
                  <a:tcPr marL="50800" marR="50800" marT="50800" marB="50800" anchor="ctr" horzOverflow="overflow">
                    <a:solidFill>
                      <a:schemeClr val="accent5">
                        <a:lumMod val="60000"/>
                        <a:lumOff val="40000"/>
                      </a:schemeClr>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chemeClr val="accent5">
                        <a:lumMod val="60000"/>
                        <a:lumOff val="4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96069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xfrm>
            <a:off x="1206500" y="1005065"/>
            <a:ext cx="21971000" cy="1433163"/>
          </a:xfrm>
          <a:prstGeom prst="rect">
            <a:avLst/>
          </a:prstGeom>
        </p:spPr>
        <p:txBody>
          <a:bodyPr/>
          <a:lstStyle/>
          <a:p>
            <a:r>
              <a:rPr lang="en-AU"/>
              <a:t>Introduction</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Whole class</a:t>
            </a:r>
            <a:endParaRPr/>
          </a:p>
        </p:txBody>
      </p:sp>
      <p:sp>
        <p:nvSpPr>
          <p:cNvPr id="170" name="Get design challenge question (based on Point of View)…"/>
          <p:cNvSpPr txBox="1">
            <a:spLocks noGrp="1"/>
          </p:cNvSpPr>
          <p:nvPr>
            <p:ph type="body" idx="1"/>
          </p:nvPr>
        </p:nvSpPr>
        <p:spPr>
          <a:xfrm>
            <a:off x="1206502" y="4124997"/>
            <a:ext cx="20739098" cy="7218041"/>
          </a:xfrm>
          <a:prstGeom prst="rect">
            <a:avLst/>
          </a:prstGeom>
        </p:spPr>
        <p:txBody>
          <a:bodyPr>
            <a:normAutofit/>
          </a:bodyPr>
          <a:lstStyle/>
          <a:p>
            <a:r>
              <a:rPr lang="en-AU" sz="4400" dirty="0"/>
              <a:t>In this workshop we’ll develop a short story which you could use at the start of your Design Presentation (20 %)</a:t>
            </a:r>
          </a:p>
          <a:p>
            <a:r>
              <a:rPr lang="en-AU" sz="4400" dirty="0"/>
              <a:t>More broadly, the aim is to develop your storytelling skills so you can engage any audience with engineering, and get emotional buy in with your design problems and solutions.</a:t>
            </a:r>
          </a:p>
          <a:p>
            <a:r>
              <a:rPr lang="en-AU" sz="4400" dirty="0"/>
              <a:t>Stories are an account of past or imagined events in someone’s life or in the development of something.</a:t>
            </a:r>
          </a:p>
        </p:txBody>
      </p:sp>
      <p:graphicFrame>
        <p:nvGraphicFramePr>
          <p:cNvPr id="171" name="Table"/>
          <p:cNvGraphicFramePr/>
          <p:nvPr>
            <p:extLst>
              <p:ext uri="{D42A27DB-BD31-4B8C-83A1-F6EECF244321}">
                <p14:modId xmlns:p14="http://schemas.microsoft.com/office/powerpoint/2010/main" val="3349927250"/>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4">
                        <a:hueOff val="348544"/>
                        <a:lumOff val="7139"/>
                      </a:schemeClr>
                    </a:solidFill>
                  </a:tcPr>
                </a:tc>
                <a:tc>
                  <a:txBody>
                    <a:bodyPr/>
                    <a:lstStyle/>
                    <a:p>
                      <a:pPr defTabSz="914400"/>
                      <a:r>
                        <a:rPr lang="en-AU" sz="2500"/>
                        <a:t>Exposition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04046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Introduction</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Whole class</a:t>
            </a:r>
            <a:endParaRPr/>
          </a:p>
        </p:txBody>
      </p:sp>
      <p:sp>
        <p:nvSpPr>
          <p:cNvPr id="170" name="Get design challenge question (based on Point of View)…"/>
          <p:cNvSpPr txBox="1">
            <a:spLocks noGrp="1"/>
          </p:cNvSpPr>
          <p:nvPr>
            <p:ph type="body" idx="1"/>
          </p:nvPr>
        </p:nvSpPr>
        <p:spPr>
          <a:xfrm>
            <a:off x="1206499" y="3994504"/>
            <a:ext cx="9873877" cy="7348534"/>
          </a:xfrm>
          <a:prstGeom prst="rect">
            <a:avLst/>
          </a:prstGeom>
        </p:spPr>
        <p:txBody>
          <a:bodyPr>
            <a:normAutofit fontScale="62500" lnSpcReduction="20000"/>
          </a:bodyPr>
          <a:lstStyle/>
          <a:p>
            <a:pPr marL="0" indent="0">
              <a:buNone/>
            </a:pPr>
            <a:r>
              <a:rPr lang="en-AU"/>
              <a:t>We’ll construct a short story using three components:</a:t>
            </a:r>
          </a:p>
          <a:p>
            <a:pPr marL="914400" indent="-914400">
              <a:buFont typeface="+mj-lt"/>
              <a:buAutoNum type="arabicPeriod"/>
            </a:pPr>
            <a:r>
              <a:rPr lang="en-AU" b="1"/>
              <a:t>Exposition</a:t>
            </a:r>
            <a:r>
              <a:rPr lang="en-AU"/>
              <a:t> – Provides background information that the audience needs to understand the story you’re about to tell.</a:t>
            </a:r>
          </a:p>
          <a:p>
            <a:pPr marL="914400" indent="-914400">
              <a:buFont typeface="+mj-lt"/>
              <a:buAutoNum type="arabicPeriod"/>
            </a:pPr>
            <a:r>
              <a:rPr lang="en-AU" b="1"/>
              <a:t>Conflict </a:t>
            </a:r>
            <a:r>
              <a:rPr lang="en-AU"/>
              <a:t>– The core of the story, what is the problem which must be overcome! Engage the audience on emotional and rational levels. Use characters to help build suspense and curiosity.</a:t>
            </a:r>
          </a:p>
          <a:p>
            <a:pPr marL="914400" indent="-914400">
              <a:buFont typeface="+mj-lt"/>
              <a:buAutoNum type="arabicPeriod"/>
            </a:pPr>
            <a:r>
              <a:rPr lang="en-AU" b="1"/>
              <a:t>Resolution </a:t>
            </a:r>
            <a:r>
              <a:rPr lang="en-AU"/>
              <a:t>– How does your story finish! This should be linked your design solution, and give a sense of relief and excitement to the audience. </a:t>
            </a:r>
          </a:p>
          <a:p>
            <a:pPr marL="0" indent="0">
              <a:buNone/>
            </a:pPr>
            <a:r>
              <a:rPr lang="en-AU"/>
              <a:t>After this introductory story the audience should buy into your idea in principle… and it’s time to dig into the body of the presentation.</a:t>
            </a:r>
          </a:p>
        </p:txBody>
      </p:sp>
      <p:graphicFrame>
        <p:nvGraphicFramePr>
          <p:cNvPr id="4" name="Diagram 3">
            <a:extLst>
              <a:ext uri="{FF2B5EF4-FFF2-40B4-BE49-F238E27FC236}">
                <a16:creationId xmlns:a16="http://schemas.microsoft.com/office/drawing/2014/main" id="{5DB0865B-07F1-4427-90E2-CA1B03106D21}"/>
              </a:ext>
            </a:extLst>
          </p:cNvPr>
          <p:cNvGraphicFramePr/>
          <p:nvPr/>
        </p:nvGraphicFramePr>
        <p:xfrm>
          <a:off x="10733741" y="2840352"/>
          <a:ext cx="12771718" cy="828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A1C6819-2179-4274-94DD-9CE89FD8228E}"/>
              </a:ext>
            </a:extLst>
          </p:cNvPr>
          <p:cNvSpPr txBox="1"/>
          <p:nvPr/>
        </p:nvSpPr>
        <p:spPr>
          <a:xfrm>
            <a:off x="14985627" y="9745027"/>
            <a:ext cx="5421405"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4500"/>
              </a:spcBef>
              <a:spcAft>
                <a:spcPts val="0"/>
              </a:spcAft>
              <a:buClrTx/>
              <a:buSzTx/>
              <a:buFontTx/>
              <a:buNone/>
              <a:tabLst/>
            </a:pPr>
            <a:r>
              <a:rPr kumimoji="0" lang="en-AU" sz="4800" b="0" i="0" u="none" strike="noStrike" cap="none" spc="0" normalizeH="0" baseline="0">
                <a:ln>
                  <a:noFill/>
                </a:ln>
                <a:solidFill>
                  <a:srgbClr val="FFFFFF"/>
                </a:solidFill>
                <a:effectLst/>
                <a:uFillTx/>
                <a:latin typeface="Roboto"/>
                <a:ea typeface="Roboto"/>
                <a:cs typeface="Roboto"/>
                <a:sym typeface="Roboto"/>
              </a:rPr>
              <a:t>~ 1-minute</a:t>
            </a:r>
          </a:p>
        </p:txBody>
      </p:sp>
      <p:cxnSp>
        <p:nvCxnSpPr>
          <p:cNvPr id="7" name="Straight Connector 6">
            <a:extLst>
              <a:ext uri="{FF2B5EF4-FFF2-40B4-BE49-F238E27FC236}">
                <a16:creationId xmlns:a16="http://schemas.microsoft.com/office/drawing/2014/main" id="{91A8E9A8-C459-4454-BCDF-435585EEB28B}"/>
              </a:ext>
            </a:extLst>
          </p:cNvPr>
          <p:cNvCxnSpPr>
            <a:cxnSpLocks/>
          </p:cNvCxnSpPr>
          <p:nvPr/>
        </p:nvCxnSpPr>
        <p:spPr>
          <a:xfrm>
            <a:off x="11887200" y="9289905"/>
            <a:ext cx="0" cy="1109376"/>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8F0736D8-BF9F-4F77-A5E8-DDE04011FE10}"/>
              </a:ext>
            </a:extLst>
          </p:cNvPr>
          <p:cNvCxnSpPr>
            <a:cxnSpLocks/>
          </p:cNvCxnSpPr>
          <p:nvPr/>
        </p:nvCxnSpPr>
        <p:spPr>
          <a:xfrm>
            <a:off x="11887200" y="9844593"/>
            <a:ext cx="11618259" cy="0"/>
          </a:xfrm>
          <a:prstGeom prst="line">
            <a:avLst/>
          </a:prstGeom>
          <a:noFill/>
          <a:ln w="5715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1F1DEB8E-7F58-45A9-B110-BE8830C64366}"/>
              </a:ext>
            </a:extLst>
          </p:cNvPr>
          <p:cNvSpPr txBox="1"/>
          <p:nvPr/>
        </p:nvSpPr>
        <p:spPr>
          <a:xfrm>
            <a:off x="11559243" y="3102896"/>
            <a:ext cx="11618258"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4500"/>
              </a:spcBef>
              <a:spcAft>
                <a:spcPts val="0"/>
              </a:spcAft>
              <a:buClrTx/>
              <a:buSzTx/>
              <a:buFontTx/>
              <a:buNone/>
              <a:tabLst/>
            </a:pPr>
            <a:r>
              <a:rPr kumimoji="0" lang="en-AU" sz="4800" b="0" i="0" u="none" strike="noStrike" cap="none" spc="0" normalizeH="0" baseline="0" dirty="0">
                <a:ln>
                  <a:noFill/>
                </a:ln>
                <a:solidFill>
                  <a:schemeClr val="bg1"/>
                </a:solidFill>
                <a:effectLst/>
                <a:uFillTx/>
                <a:latin typeface="Roboto"/>
                <a:ea typeface="Roboto"/>
                <a:cs typeface="Roboto"/>
                <a:sym typeface="Roboto"/>
              </a:rPr>
              <a:t>Story arc</a:t>
            </a:r>
          </a:p>
        </p:txBody>
      </p:sp>
      <p:graphicFrame>
        <p:nvGraphicFramePr>
          <p:cNvPr id="11" name="Table">
            <a:extLst>
              <a:ext uri="{FF2B5EF4-FFF2-40B4-BE49-F238E27FC236}">
                <a16:creationId xmlns:a16="http://schemas.microsoft.com/office/drawing/2014/main" id="{AE84EE41-4A18-455D-B054-F75D9880406C}"/>
              </a:ext>
            </a:extLst>
          </p:cNvPr>
          <p:cNvGraphicFramePr/>
          <p:nvPr>
            <p:extLst>
              <p:ext uri="{D42A27DB-BD31-4B8C-83A1-F6EECF244321}">
                <p14:modId xmlns:p14="http://schemas.microsoft.com/office/powerpoint/2010/main" val="3111315167"/>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4">
                        <a:hueOff val="348544"/>
                        <a:lumOff val="7139"/>
                      </a:schemeClr>
                    </a:solidFill>
                  </a:tcPr>
                </a:tc>
                <a:tc>
                  <a:txBody>
                    <a:bodyPr/>
                    <a:lstStyle/>
                    <a:p>
                      <a:pPr defTabSz="914400"/>
                      <a:r>
                        <a:rPr lang="en-AU" sz="2500"/>
                        <a:t>Exposition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65757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Housekeeping</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Whole class</a:t>
            </a:r>
            <a:endParaRPr/>
          </a:p>
        </p:txBody>
      </p:sp>
      <p:sp>
        <p:nvSpPr>
          <p:cNvPr id="22" name="TextBox 21">
            <a:extLst>
              <a:ext uri="{FF2B5EF4-FFF2-40B4-BE49-F238E27FC236}">
                <a16:creationId xmlns:a16="http://schemas.microsoft.com/office/drawing/2014/main" id="{4A8A90E3-5624-461E-A261-E5036883AE54}"/>
              </a:ext>
            </a:extLst>
          </p:cNvPr>
          <p:cNvSpPr txBox="1"/>
          <p:nvPr/>
        </p:nvSpPr>
        <p:spPr>
          <a:xfrm>
            <a:off x="1327977" y="3884878"/>
            <a:ext cx="21156885" cy="55092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Today’s workshop will involve several individual and group activities. For the group activities you may use one of these visual tools to help you complete activities:</a:t>
            </a:r>
          </a:p>
          <a:p>
            <a:pPr lvl="3" defTabSz="914400" eaLnBrk="0" fontAlgn="base">
              <a:lnSpc>
                <a:spcPct val="100000"/>
              </a:lnSpc>
              <a:spcBef>
                <a:spcPct val="0"/>
              </a:spcBef>
              <a:spcAft>
                <a:spcPct val="0"/>
              </a:spcAft>
            </a:pPr>
            <a:endParaRPr kumimoji="0" lang="en-US" altLang="en-US" sz="4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742950" lvl="3" indent="-742950" defTabSz="914400" eaLnBrk="0" fontAlgn="base">
              <a:lnSpc>
                <a:spcPct val="100000"/>
              </a:lnSpc>
              <a:spcBef>
                <a:spcPct val="0"/>
              </a:spcBef>
              <a:spcAft>
                <a:spcPct val="0"/>
              </a:spcAft>
              <a:buFont typeface="+mj-lt"/>
              <a:buAutoNum type="arabicPeriod"/>
            </a:pPr>
            <a:r>
              <a:rPr kumimoji="0" lang="en-US" altLang="en-US" sz="4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Miro or Google </a:t>
            </a:r>
            <a:r>
              <a:rPr kumimoji="0" lang="en-US" altLang="en-US" sz="44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Jamboard</a:t>
            </a:r>
            <a:r>
              <a:rPr kumimoji="0" lang="en-US" altLang="en-US" sz="4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you already know.</a:t>
            </a:r>
            <a:endParaRPr kumimoji="0" lang="en-US" altLang="en-US" sz="8000" b="0" i="0" u="none" strike="noStrike" cap="none" normalizeH="0" baseline="0" dirty="0">
              <a:ln>
                <a:noFill/>
              </a:ln>
              <a:solidFill>
                <a:schemeClr val="tx1"/>
              </a:solidFill>
              <a:effectLst/>
              <a:latin typeface="Arial" panose="020B0604020202020204" pitchFamily="34" charset="0"/>
            </a:endParaRPr>
          </a:p>
          <a:p>
            <a:pPr marL="742950" lvl="3" indent="-742950" defTabSz="914400" eaLnBrk="0" fontAlgn="base">
              <a:lnSpc>
                <a:spcPct val="100000"/>
              </a:lnSpc>
              <a:spcBef>
                <a:spcPct val="0"/>
              </a:spcBef>
              <a:spcAft>
                <a:spcPct val="0"/>
              </a:spcAft>
              <a:buFont typeface="+mj-lt"/>
              <a:buAutoNum type="arabicPeriod"/>
            </a:pPr>
            <a:endParaRPr kumimoji="0" lang="en-US" altLang="en-US" sz="4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742950" lvl="3" indent="-742950" defTabSz="914400" eaLnBrk="0" fontAlgn="base">
              <a:lnSpc>
                <a:spcPct val="100000"/>
              </a:lnSpc>
              <a:spcBef>
                <a:spcPct val="0"/>
              </a:spcBef>
              <a:spcAft>
                <a:spcPct val="0"/>
              </a:spcAft>
              <a:buFont typeface="+mj-lt"/>
              <a:buAutoNum type="arabicPeriod"/>
            </a:pPr>
            <a:r>
              <a:rPr kumimoji="0" lang="en-US" altLang="en-US" sz="4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 shared document in Word/Google Doc can work for text content</a:t>
            </a:r>
          </a:p>
          <a:p>
            <a:pPr lvl="3" defTabSz="914400" eaLnBrk="0" fontAlgn="base">
              <a:lnSpc>
                <a:spcPct val="100000"/>
              </a:lnSpc>
              <a:spcBef>
                <a:spcPct val="0"/>
              </a:spcBef>
              <a:spcAft>
                <a:spcPct val="0"/>
              </a:spcAft>
            </a:pPr>
            <a:endParaRPr lang="en-US" altLang="en-US" sz="4400" dirty="0">
              <a:solidFill>
                <a:schemeClr val="tx1"/>
              </a:solidFill>
              <a:latin typeface="Segoe UI" panose="020B0502040204020203" pitchFamily="34" charset="0"/>
              <a:cs typeface="Segoe UI" panose="020B0502040204020203" pitchFamily="34" charset="0"/>
            </a:endParaRPr>
          </a:p>
          <a:p>
            <a:pPr lvl="3" defTabSz="914400" eaLnBrk="0" fontAlgn="base">
              <a:lnSpc>
                <a:spcPct val="100000"/>
              </a:lnSpc>
              <a:spcBef>
                <a:spcPct val="0"/>
              </a:spcBef>
              <a:spcAft>
                <a:spcPct val="0"/>
              </a:spcAft>
            </a:pPr>
            <a:endParaRPr kumimoji="0" lang="en-US" altLang="en-US" sz="4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aphicFrame>
        <p:nvGraphicFramePr>
          <p:cNvPr id="6" name="Table">
            <a:extLst>
              <a:ext uri="{FF2B5EF4-FFF2-40B4-BE49-F238E27FC236}">
                <a16:creationId xmlns:a16="http://schemas.microsoft.com/office/drawing/2014/main" id="{39B1B595-B8F8-42E8-B13A-07F3CBC52D21}"/>
              </a:ext>
            </a:extLst>
          </p:cNvPr>
          <p:cNvGraphicFramePr/>
          <p:nvPr>
            <p:extLst>
              <p:ext uri="{D42A27DB-BD31-4B8C-83A1-F6EECF244321}">
                <p14:modId xmlns:p14="http://schemas.microsoft.com/office/powerpoint/2010/main" val="3111315167"/>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4">
                        <a:hueOff val="348544"/>
                        <a:lumOff val="7139"/>
                      </a:schemeClr>
                    </a:solidFill>
                  </a:tcPr>
                </a:tc>
                <a:tc>
                  <a:txBody>
                    <a:bodyPr/>
                    <a:lstStyle/>
                    <a:p>
                      <a:pPr defTabSz="914400"/>
                      <a:r>
                        <a:rPr lang="en-AU" sz="2500"/>
                        <a:t>Exposition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695696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FE63D48-133A-4FEB-BF18-8980D91A601E}"/>
              </a:ext>
            </a:extLst>
          </p:cNvPr>
          <p:cNvGrpSpPr/>
          <p:nvPr/>
        </p:nvGrpSpPr>
        <p:grpSpPr>
          <a:xfrm>
            <a:off x="5626846" y="1928372"/>
            <a:ext cx="12771718" cy="9859256"/>
            <a:chOff x="5283200" y="1478411"/>
            <a:chExt cx="12771718" cy="9859256"/>
          </a:xfrm>
        </p:grpSpPr>
        <p:graphicFrame>
          <p:nvGraphicFramePr>
            <p:cNvPr id="4" name="Diagram 3">
              <a:extLst>
                <a:ext uri="{FF2B5EF4-FFF2-40B4-BE49-F238E27FC236}">
                  <a16:creationId xmlns:a16="http://schemas.microsoft.com/office/drawing/2014/main" id="{5DB0865B-07F1-4427-90E2-CA1B03106D21}"/>
                </a:ext>
              </a:extLst>
            </p:cNvPr>
            <p:cNvGraphicFramePr/>
            <p:nvPr>
              <p:extLst>
                <p:ext uri="{D42A27DB-BD31-4B8C-83A1-F6EECF244321}">
                  <p14:modId xmlns:p14="http://schemas.microsoft.com/office/powerpoint/2010/main" val="849560875"/>
                </p:ext>
              </p:extLst>
            </p:nvPr>
          </p:nvGraphicFramePr>
          <p:xfrm>
            <a:off x="5283200" y="3055505"/>
            <a:ext cx="12771718" cy="828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A1C6819-2179-4274-94DD-9CE89FD8228E}"/>
                </a:ext>
              </a:extLst>
            </p:cNvPr>
            <p:cNvSpPr txBox="1"/>
            <p:nvPr/>
          </p:nvSpPr>
          <p:spPr>
            <a:xfrm>
              <a:off x="9922811" y="9942198"/>
              <a:ext cx="5421405"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4500"/>
                </a:spcBef>
                <a:spcAft>
                  <a:spcPts val="0"/>
                </a:spcAft>
                <a:buClrTx/>
                <a:buSzTx/>
                <a:buFontTx/>
                <a:buNone/>
                <a:tabLst/>
              </a:pPr>
              <a:r>
                <a:rPr kumimoji="0" lang="en-AU" sz="4800" b="0" i="0" u="none" strike="noStrike" cap="none" spc="0" normalizeH="0" baseline="0">
                  <a:ln>
                    <a:noFill/>
                  </a:ln>
                  <a:solidFill>
                    <a:srgbClr val="FFFFFF"/>
                  </a:solidFill>
                  <a:effectLst/>
                  <a:uFillTx/>
                  <a:latin typeface="Roboto"/>
                  <a:ea typeface="Roboto"/>
                  <a:cs typeface="Roboto"/>
                  <a:sym typeface="Roboto"/>
                </a:rPr>
                <a:t>~ 1-minute</a:t>
              </a:r>
            </a:p>
          </p:txBody>
        </p:sp>
        <p:cxnSp>
          <p:nvCxnSpPr>
            <p:cNvPr id="7" name="Straight Connector 6">
              <a:extLst>
                <a:ext uri="{FF2B5EF4-FFF2-40B4-BE49-F238E27FC236}">
                  <a16:creationId xmlns:a16="http://schemas.microsoft.com/office/drawing/2014/main" id="{91A8E9A8-C459-4454-BCDF-435585EEB28B}"/>
                </a:ext>
              </a:extLst>
            </p:cNvPr>
            <p:cNvCxnSpPr>
              <a:cxnSpLocks/>
            </p:cNvCxnSpPr>
            <p:nvPr/>
          </p:nvCxnSpPr>
          <p:spPr>
            <a:xfrm>
              <a:off x="6436659" y="9505058"/>
              <a:ext cx="0" cy="1109376"/>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8F0736D8-BF9F-4F77-A5E8-DDE04011FE10}"/>
                </a:ext>
              </a:extLst>
            </p:cNvPr>
            <p:cNvCxnSpPr>
              <a:cxnSpLocks/>
            </p:cNvCxnSpPr>
            <p:nvPr/>
          </p:nvCxnSpPr>
          <p:spPr>
            <a:xfrm>
              <a:off x="6436659" y="10059746"/>
              <a:ext cx="11618259" cy="0"/>
            </a:xfrm>
            <a:prstGeom prst="line">
              <a:avLst/>
            </a:prstGeom>
            <a:noFill/>
            <a:ln w="57150" cap="flat">
              <a:solidFill>
                <a:schemeClr val="tx1"/>
              </a:solidFill>
              <a:prstDash val="solid"/>
              <a:miter lim="400000"/>
              <a:headEnd type="none" w="med" len="med"/>
              <a:tailEnd type="arrow" w="med" len="med"/>
            </a:ln>
            <a:effectLst/>
            <a:sp3d/>
          </p:spPr>
          <p:style>
            <a:lnRef idx="0">
              <a:scrgbClr r="0" g="0" b="0"/>
            </a:lnRef>
            <a:fillRef idx="0">
              <a:scrgbClr r="0" g="0" b="0"/>
            </a:fillRef>
            <a:effectRef idx="0">
              <a:scrgbClr r="0" g="0" b="0"/>
            </a:effectRef>
            <a:fontRef idx="none"/>
          </p:style>
        </p:cxnSp>
        <p:sp>
          <p:nvSpPr>
            <p:cNvPr id="19" name="Rectangle 18">
              <a:extLst>
                <a:ext uri="{FF2B5EF4-FFF2-40B4-BE49-F238E27FC236}">
                  <a16:creationId xmlns:a16="http://schemas.microsoft.com/office/drawing/2014/main" id="{27D2FC64-B8FE-4680-A0CC-230037A8B434}"/>
                </a:ext>
              </a:extLst>
            </p:cNvPr>
            <p:cNvSpPr/>
            <p:nvPr/>
          </p:nvSpPr>
          <p:spPr>
            <a:xfrm>
              <a:off x="9922811" y="4913264"/>
              <a:ext cx="4464423" cy="4464423"/>
            </a:xfrm>
            <a:custGeom>
              <a:avLst/>
              <a:gdLst>
                <a:gd name="connsiteX0" fmla="*/ 0 w 4464423"/>
                <a:gd name="connsiteY0" fmla="*/ 0 h 4464423"/>
                <a:gd name="connsiteX1" fmla="*/ 4464423 w 4464423"/>
                <a:gd name="connsiteY1" fmla="*/ 0 h 4464423"/>
                <a:gd name="connsiteX2" fmla="*/ 4464423 w 4464423"/>
                <a:gd name="connsiteY2" fmla="*/ 4464423 h 4464423"/>
                <a:gd name="connsiteX3" fmla="*/ 0 w 4464423"/>
                <a:gd name="connsiteY3" fmla="*/ 4464423 h 4464423"/>
                <a:gd name="connsiteX4" fmla="*/ 0 w 4464423"/>
                <a:gd name="connsiteY4" fmla="*/ 0 h 4464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4423" h="4464423" extrusionOk="0">
                  <a:moveTo>
                    <a:pt x="0" y="0"/>
                  </a:moveTo>
                  <a:cubicBezTo>
                    <a:pt x="1047343" y="-5264"/>
                    <a:pt x="2409180" y="84467"/>
                    <a:pt x="4464423" y="0"/>
                  </a:cubicBezTo>
                  <a:cubicBezTo>
                    <a:pt x="4336250" y="2095913"/>
                    <a:pt x="4593573" y="2968919"/>
                    <a:pt x="4464423" y="4464423"/>
                  </a:cubicBezTo>
                  <a:cubicBezTo>
                    <a:pt x="2790863" y="4570743"/>
                    <a:pt x="594248" y="4456774"/>
                    <a:pt x="0" y="4464423"/>
                  </a:cubicBezTo>
                  <a:cubicBezTo>
                    <a:pt x="160128" y="3098447"/>
                    <a:pt x="25049" y="1812592"/>
                    <a:pt x="0" y="0"/>
                  </a:cubicBezTo>
                  <a:close/>
                </a:path>
              </a:pathLst>
            </a:custGeom>
            <a:noFill/>
            <a:ln w="57150" cap="flat">
              <a:solidFill>
                <a:schemeClr val="accent1"/>
              </a:solidFill>
              <a:prstDash val="lgDash"/>
              <a:miter lim="400000"/>
              <a:extLst>
                <a:ext uri="{C807C97D-BFC1-408E-A445-0C87EB9F89A2}">
                  <ask:lineSketchStyleProps xmlns:ask="http://schemas.microsoft.com/office/drawing/2018/sketchyshapes" sd="2650216993">
                    <a:prstGeom prst="rect">
                      <a:avLst/>
                    </a:prstGeom>
                    <ask:type>
                      <ask:lineSketchCurved/>
                    </ask:type>
                  </ask:lineSketchStyleProps>
                </a:ext>
              </a:extLst>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0" name="TextBox 19">
              <a:extLst>
                <a:ext uri="{FF2B5EF4-FFF2-40B4-BE49-F238E27FC236}">
                  <a16:creationId xmlns:a16="http://schemas.microsoft.com/office/drawing/2014/main" id="{5DBF5E83-B63C-4761-AA22-3693156264A2}"/>
                </a:ext>
              </a:extLst>
            </p:cNvPr>
            <p:cNvSpPr txBox="1"/>
            <p:nvPr/>
          </p:nvSpPr>
          <p:spPr>
            <a:xfrm>
              <a:off x="8283388" y="1478411"/>
              <a:ext cx="4464423" cy="26740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2438338" rtl="0" fontAlgn="auto" latinLnBrk="0" hangingPunct="0">
                <a:lnSpc>
                  <a:spcPct val="90000"/>
                </a:lnSpc>
                <a:spcBef>
                  <a:spcPts val="4500"/>
                </a:spcBef>
                <a:spcAft>
                  <a:spcPts val="0"/>
                </a:spcAft>
                <a:buClrTx/>
                <a:buSzTx/>
                <a:buFontTx/>
                <a:buNone/>
                <a:tabLst/>
              </a:pPr>
              <a:r>
                <a:rPr kumimoji="0" lang="en-AU" sz="3600" b="0" i="0" u="none" strike="noStrike" cap="none" spc="0" normalizeH="0" baseline="0">
                  <a:ln>
                    <a:noFill/>
                  </a:ln>
                  <a:solidFill>
                    <a:schemeClr val="bg1"/>
                  </a:solidFill>
                  <a:effectLst/>
                  <a:uFillTx/>
                  <a:latin typeface="Roboto"/>
                  <a:ea typeface="Roboto"/>
                  <a:cs typeface="Roboto"/>
                  <a:sym typeface="Roboto"/>
                </a:rPr>
                <a:t>Let’s start preparing our story by considering the problem</a:t>
              </a:r>
            </a:p>
          </p:txBody>
        </p:sp>
        <p:sp>
          <p:nvSpPr>
            <p:cNvPr id="21" name="Freeform: Shape 20">
              <a:extLst>
                <a:ext uri="{FF2B5EF4-FFF2-40B4-BE49-F238E27FC236}">
                  <a16:creationId xmlns:a16="http://schemas.microsoft.com/office/drawing/2014/main" id="{FB676B0E-1772-461E-ABEB-6FDE6538BC2B}"/>
                </a:ext>
              </a:extLst>
            </p:cNvPr>
            <p:cNvSpPr/>
            <p:nvPr/>
          </p:nvSpPr>
          <p:spPr>
            <a:xfrm>
              <a:off x="12604377" y="3182002"/>
              <a:ext cx="1005255" cy="1676869"/>
            </a:xfrm>
            <a:custGeom>
              <a:avLst/>
              <a:gdLst>
                <a:gd name="connsiteX0" fmla="*/ 143436 w 790103"/>
                <a:gd name="connsiteY0" fmla="*/ 0 h 1936377"/>
                <a:gd name="connsiteX1" fmla="*/ 788895 w 790103"/>
                <a:gd name="connsiteY1" fmla="*/ 986118 h 1936377"/>
                <a:gd name="connsiteX2" fmla="*/ 0 w 790103"/>
                <a:gd name="connsiteY2" fmla="*/ 1936377 h 1936377"/>
              </a:gdLst>
              <a:ahLst/>
              <a:cxnLst>
                <a:cxn ang="0">
                  <a:pos x="connsiteX0" y="connsiteY0"/>
                </a:cxn>
                <a:cxn ang="0">
                  <a:pos x="connsiteX1" y="connsiteY1"/>
                </a:cxn>
                <a:cxn ang="0">
                  <a:pos x="connsiteX2" y="connsiteY2"/>
                </a:cxn>
              </a:cxnLst>
              <a:rect l="l" t="t" r="r" b="b"/>
              <a:pathLst>
                <a:path w="790103" h="1936377">
                  <a:moveTo>
                    <a:pt x="143436" y="0"/>
                  </a:moveTo>
                  <a:cubicBezTo>
                    <a:pt x="478118" y="331694"/>
                    <a:pt x="812801" y="663389"/>
                    <a:pt x="788895" y="986118"/>
                  </a:cubicBezTo>
                  <a:cubicBezTo>
                    <a:pt x="764989" y="1308848"/>
                    <a:pt x="382494" y="1622612"/>
                    <a:pt x="0" y="1936377"/>
                  </a:cubicBezTo>
                </a:path>
              </a:pathLst>
            </a:custGeom>
            <a:noFill/>
            <a:ln w="57150" cap="flat">
              <a:solidFill>
                <a:schemeClr val="bg1"/>
              </a:solidFill>
              <a:miter lim="400000"/>
              <a:headEnd type="none" w="med" len="med"/>
              <a:tailEnd type="arrow" w="med"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grpSp>
    </p:spTree>
    <p:extLst>
      <p:ext uri="{BB962C8B-B14F-4D97-AF65-F5344CB8AC3E}">
        <p14:creationId xmlns:p14="http://schemas.microsoft.com/office/powerpoint/2010/main" val="3547729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Conflict - Background</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Whole class</a:t>
            </a:r>
            <a:endParaRPr/>
          </a:p>
        </p:txBody>
      </p:sp>
      <p:sp>
        <p:nvSpPr>
          <p:cNvPr id="170" name="Get design challenge question (based on Point of View)…"/>
          <p:cNvSpPr txBox="1">
            <a:spLocks noGrp="1"/>
          </p:cNvSpPr>
          <p:nvPr>
            <p:ph type="body" idx="1"/>
          </p:nvPr>
        </p:nvSpPr>
        <p:spPr>
          <a:xfrm>
            <a:off x="1206501" y="4124997"/>
            <a:ext cx="10985500" cy="7218041"/>
          </a:xfrm>
          <a:prstGeom prst="rect">
            <a:avLst/>
          </a:prstGeom>
        </p:spPr>
        <p:txBody>
          <a:bodyPr>
            <a:normAutofit/>
          </a:bodyPr>
          <a:lstStyle/>
          <a:p>
            <a:pPr marL="0" indent="0">
              <a:spcBef>
                <a:spcPts val="0"/>
              </a:spcBef>
              <a:buNone/>
            </a:pPr>
            <a:r>
              <a:rPr lang="en-US" sz="4300">
                <a:solidFill>
                  <a:schemeClr val="bg1"/>
                </a:solidFill>
              </a:rPr>
              <a:t>Conflict is at the core of every story. </a:t>
            </a:r>
          </a:p>
          <a:p>
            <a:pPr lvl="2">
              <a:spcBef>
                <a:spcPts val="0"/>
              </a:spcBef>
            </a:pPr>
            <a:r>
              <a:rPr lang="en-US" sz="4300">
                <a:solidFill>
                  <a:schemeClr val="bg1"/>
                </a:solidFill>
              </a:rPr>
              <a:t>Think about your favourite movie, what kind of challenge did the main character overcome? </a:t>
            </a:r>
          </a:p>
          <a:p>
            <a:pPr>
              <a:spcBef>
                <a:spcPts val="0"/>
              </a:spcBef>
            </a:pPr>
            <a:endParaRPr lang="en-US" sz="4300">
              <a:solidFill>
                <a:schemeClr val="bg1"/>
              </a:solidFill>
            </a:endParaRPr>
          </a:p>
          <a:p>
            <a:pPr marL="0" indent="0">
              <a:spcBef>
                <a:spcPts val="0"/>
              </a:spcBef>
              <a:buNone/>
            </a:pPr>
            <a:r>
              <a:rPr lang="en-US" sz="4300">
                <a:solidFill>
                  <a:schemeClr val="bg1"/>
                </a:solidFill>
              </a:rPr>
              <a:t>Engineering is about solving problems...</a:t>
            </a:r>
          </a:p>
          <a:p>
            <a:pPr lvl="2">
              <a:spcBef>
                <a:spcPts val="0"/>
              </a:spcBef>
            </a:pPr>
            <a:r>
              <a:rPr lang="en-US" sz="4300">
                <a:solidFill>
                  <a:schemeClr val="bg1"/>
                </a:solidFill>
              </a:rPr>
              <a:t>So conflicts are also at the core of engineering! Therefore, Engineers can leverage storytelling to present their problems in an interesting way.</a:t>
            </a:r>
          </a:p>
        </p:txBody>
      </p:sp>
      <p:pic>
        <p:nvPicPr>
          <p:cNvPr id="3" name="Picture 2" descr="A picture containing person, person, indoor, microscope&#10;&#10;Description automatically generated">
            <a:extLst>
              <a:ext uri="{FF2B5EF4-FFF2-40B4-BE49-F238E27FC236}">
                <a16:creationId xmlns:a16="http://schemas.microsoft.com/office/drawing/2014/main" id="{16137E82-8B24-486B-A296-61081F2F63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49836" y="3953435"/>
            <a:ext cx="10340788" cy="6893859"/>
          </a:xfrm>
          <a:prstGeom prst="rect">
            <a:avLst/>
          </a:prstGeom>
          <a:ln>
            <a:solidFill>
              <a:schemeClr val="tx1"/>
            </a:solidFill>
          </a:ln>
        </p:spPr>
      </p:pic>
      <p:sp>
        <p:nvSpPr>
          <p:cNvPr id="10" name="TextBox 9">
            <a:extLst>
              <a:ext uri="{FF2B5EF4-FFF2-40B4-BE49-F238E27FC236}">
                <a16:creationId xmlns:a16="http://schemas.microsoft.com/office/drawing/2014/main" id="{C5D621CF-9675-49BE-A61B-4C68880C56B5}"/>
              </a:ext>
            </a:extLst>
          </p:cNvPr>
          <p:cNvSpPr txBox="1"/>
          <p:nvPr/>
        </p:nvSpPr>
        <p:spPr>
          <a:xfrm>
            <a:off x="13768896" y="11117583"/>
            <a:ext cx="9865705" cy="424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AU" sz="2400" b="0" i="0">
                <a:solidFill>
                  <a:schemeClr val="accent1">
                    <a:lumMod val="60000"/>
                    <a:lumOff val="40000"/>
                  </a:schemeClr>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Source: </a:t>
            </a:r>
            <a:r>
              <a:rPr lang="en-AU" sz="2400" b="0" i="0" err="1">
                <a:solidFill>
                  <a:schemeClr val="accent1">
                    <a:lumMod val="60000"/>
                    <a:lumOff val="40000"/>
                  </a:schemeClr>
                </a:solidFill>
                <a:effectLst/>
                <a:latin typeface="-apple-system"/>
                <a:hlinkClick r:id="rId4">
                  <a:extLst>
                    <a:ext uri="{A12FA001-AC4F-418D-AE19-62706E023703}">
                      <ahyp:hlinkClr xmlns:ahyp="http://schemas.microsoft.com/office/drawing/2018/hyperlinkcolor" val="tx"/>
                    </a:ext>
                  </a:extLst>
                </a:hlinkClick>
              </a:rPr>
              <a:t>ThisisEngineering</a:t>
            </a:r>
            <a:r>
              <a:rPr lang="en-AU" sz="2400" b="0" i="0">
                <a:solidFill>
                  <a:schemeClr val="accent1">
                    <a:lumMod val="60000"/>
                    <a:lumOff val="40000"/>
                  </a:schemeClr>
                </a:solidFill>
                <a:effectLst/>
                <a:latin typeface="-apple-system"/>
                <a:hlinkClick r:id="rId4">
                  <a:extLst>
                    <a:ext uri="{A12FA001-AC4F-418D-AE19-62706E023703}">
                      <ahyp:hlinkClr xmlns:ahyp="http://schemas.microsoft.com/office/drawing/2018/hyperlinkcolor" val="tx"/>
                    </a:ext>
                  </a:extLst>
                </a:hlinkClick>
              </a:rPr>
              <a:t> </a:t>
            </a:r>
            <a:r>
              <a:rPr lang="en-AU" sz="2400" b="0" i="0" err="1">
                <a:solidFill>
                  <a:schemeClr val="accent1">
                    <a:lumMod val="60000"/>
                    <a:lumOff val="40000"/>
                  </a:schemeClr>
                </a:solidFill>
                <a:effectLst/>
                <a:latin typeface="-apple-system"/>
                <a:hlinkClick r:id="rId4">
                  <a:extLst>
                    <a:ext uri="{A12FA001-AC4F-418D-AE19-62706E023703}">
                      <ahyp:hlinkClr xmlns:ahyp="http://schemas.microsoft.com/office/drawing/2018/hyperlinkcolor" val="tx"/>
                    </a:ext>
                  </a:extLst>
                </a:hlinkClick>
              </a:rPr>
              <a:t>RAEng</a:t>
            </a:r>
            <a:endParaRPr lang="en-AU" sz="2400">
              <a:solidFill>
                <a:schemeClr val="accent1">
                  <a:lumMod val="60000"/>
                  <a:lumOff val="40000"/>
                </a:schemeClr>
              </a:solidFill>
            </a:endParaRPr>
          </a:p>
        </p:txBody>
      </p:sp>
      <p:graphicFrame>
        <p:nvGraphicFramePr>
          <p:cNvPr id="11" name="Table">
            <a:extLst>
              <a:ext uri="{FF2B5EF4-FFF2-40B4-BE49-F238E27FC236}">
                <a16:creationId xmlns:a16="http://schemas.microsoft.com/office/drawing/2014/main" id="{7ABFD811-D24B-4AA1-95A6-C2C945BC1B4C}"/>
              </a:ext>
            </a:extLst>
          </p:cNvPr>
          <p:cNvGraphicFramePr/>
          <p:nvPr>
            <p:extLst>
              <p:ext uri="{D42A27DB-BD31-4B8C-83A1-F6EECF244321}">
                <p14:modId xmlns:p14="http://schemas.microsoft.com/office/powerpoint/2010/main" val="2680540749"/>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043059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Conflict - Background</a:t>
            </a: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Whole class</a:t>
            </a:r>
            <a:endParaRPr/>
          </a:p>
        </p:txBody>
      </p:sp>
      <p:sp>
        <p:nvSpPr>
          <p:cNvPr id="170" name="Get design challenge question (based on Point of View)…"/>
          <p:cNvSpPr txBox="1">
            <a:spLocks noGrp="1"/>
          </p:cNvSpPr>
          <p:nvPr>
            <p:ph type="body" idx="1"/>
          </p:nvPr>
        </p:nvSpPr>
        <p:spPr>
          <a:xfrm>
            <a:off x="1206500" y="4124997"/>
            <a:ext cx="11702676" cy="7218041"/>
          </a:xfrm>
          <a:prstGeom prst="rect">
            <a:avLst/>
          </a:prstGeom>
        </p:spPr>
        <p:txBody>
          <a:bodyPr>
            <a:normAutofit fontScale="77500" lnSpcReduction="20000"/>
          </a:bodyPr>
          <a:lstStyle/>
          <a:p>
            <a:pPr marL="0" indent="0">
              <a:buNone/>
            </a:pPr>
            <a:r>
              <a:rPr lang="en-US" sz="4300"/>
              <a:t>Stories are </a:t>
            </a:r>
            <a:r>
              <a:rPr lang="en-US" sz="4300" i="1">
                <a:solidFill>
                  <a:schemeClr val="accent4"/>
                </a:solidFill>
              </a:rPr>
              <a:t>emotionally </a:t>
            </a:r>
            <a:r>
              <a:rPr lang="en-US" sz="4300">
                <a:solidFill>
                  <a:schemeClr val="accent4"/>
                </a:solidFill>
              </a:rPr>
              <a:t>compelling </a:t>
            </a:r>
            <a:r>
              <a:rPr lang="en-US" sz="4300"/>
              <a:t>if they focus on human impacts:</a:t>
            </a:r>
          </a:p>
          <a:p>
            <a:pPr lvl="1">
              <a:spcBef>
                <a:spcPts val="1500"/>
              </a:spcBef>
            </a:pPr>
            <a:r>
              <a:rPr lang="en-US" sz="4300"/>
              <a:t>Who has the pain?</a:t>
            </a:r>
          </a:p>
          <a:p>
            <a:pPr lvl="1">
              <a:spcBef>
                <a:spcPts val="1500"/>
              </a:spcBef>
            </a:pPr>
            <a:r>
              <a:rPr lang="en-US" sz="4300"/>
              <a:t>How bad is it for them?</a:t>
            </a:r>
          </a:p>
          <a:p>
            <a:pPr lvl="1">
              <a:spcBef>
                <a:spcPts val="1500"/>
              </a:spcBef>
            </a:pPr>
            <a:r>
              <a:rPr lang="en-US" sz="4300"/>
              <a:t>What is your personal connection to it?</a:t>
            </a:r>
          </a:p>
          <a:p>
            <a:pPr lvl="1">
              <a:spcBef>
                <a:spcPts val="1500"/>
              </a:spcBef>
            </a:pPr>
            <a:r>
              <a:rPr lang="en-US" sz="4300"/>
              <a:t>How does it affect broader communities/everyone?</a:t>
            </a:r>
          </a:p>
          <a:p>
            <a:pPr lvl="1">
              <a:spcBef>
                <a:spcPts val="1500"/>
              </a:spcBef>
            </a:pPr>
            <a:r>
              <a:rPr lang="en-US" sz="4300"/>
              <a:t>What the harm in letting things continue this way?</a:t>
            </a:r>
          </a:p>
          <a:p>
            <a:pPr marL="0" indent="0">
              <a:buNone/>
            </a:pPr>
            <a:r>
              <a:rPr lang="en-US" sz="4300"/>
              <a:t>Stories are more </a:t>
            </a:r>
            <a:r>
              <a:rPr lang="en-US" sz="4300" i="1">
                <a:solidFill>
                  <a:schemeClr val="accent4"/>
                </a:solidFill>
              </a:rPr>
              <a:t>rationally</a:t>
            </a:r>
            <a:r>
              <a:rPr lang="en-US" sz="4300">
                <a:solidFill>
                  <a:schemeClr val="accent4"/>
                </a:solidFill>
              </a:rPr>
              <a:t> persuasive </a:t>
            </a:r>
            <a:r>
              <a:rPr lang="en-US" sz="4300"/>
              <a:t>if they use evidence. Once human impacts are established, back-up impacts with statistics or other data.</a:t>
            </a:r>
          </a:p>
          <a:p>
            <a:pPr marL="0" indent="0">
              <a:buNone/>
            </a:pPr>
            <a:r>
              <a:rPr lang="en-US" sz="4300"/>
              <a:t>At the end of the conflict arc the audience should agree that your problem is important, widespread and urgent; and should be curious to hear your solution to it!</a:t>
            </a:r>
          </a:p>
        </p:txBody>
      </p:sp>
      <p:pic>
        <p:nvPicPr>
          <p:cNvPr id="4" name="Picture 3" descr="A picture containing person, person&#10;&#10;Description automatically generated">
            <a:extLst>
              <a:ext uri="{FF2B5EF4-FFF2-40B4-BE49-F238E27FC236}">
                <a16:creationId xmlns:a16="http://schemas.microsoft.com/office/drawing/2014/main" id="{32C2C1B0-7B27-4277-8189-83642117E1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30230" y="4145133"/>
            <a:ext cx="10104371" cy="6918792"/>
          </a:xfrm>
          <a:prstGeom prst="rect">
            <a:avLst/>
          </a:prstGeom>
          <a:ln>
            <a:solidFill>
              <a:schemeClr val="bg1"/>
            </a:solidFill>
          </a:ln>
        </p:spPr>
      </p:pic>
      <p:sp>
        <p:nvSpPr>
          <p:cNvPr id="10" name="TextBox 9">
            <a:extLst>
              <a:ext uri="{FF2B5EF4-FFF2-40B4-BE49-F238E27FC236}">
                <a16:creationId xmlns:a16="http://schemas.microsoft.com/office/drawing/2014/main" id="{3BE06CE9-7CF8-4EF5-B975-8577D88BDEE1}"/>
              </a:ext>
            </a:extLst>
          </p:cNvPr>
          <p:cNvSpPr txBox="1"/>
          <p:nvPr/>
        </p:nvSpPr>
        <p:spPr>
          <a:xfrm>
            <a:off x="13530230" y="11117583"/>
            <a:ext cx="10104371" cy="424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en-AU" sz="2400" b="0" i="0">
                <a:solidFill>
                  <a:schemeClr val="accent1">
                    <a:lumMod val="60000"/>
                    <a:lumOff val="40000"/>
                  </a:schemeClr>
                </a:solidFill>
                <a:effectLst/>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Source: Ben Hershey</a:t>
            </a:r>
            <a:r>
              <a:rPr lang="en-AU" sz="2400" b="0" i="0">
                <a:solidFill>
                  <a:schemeClr val="accent1">
                    <a:lumMod val="60000"/>
                    <a:lumOff val="40000"/>
                  </a:schemeClr>
                </a:solidFill>
                <a:effectLst/>
                <a:latin typeface="Roboto" panose="02000000000000000000" pitchFamily="2" charset="0"/>
                <a:ea typeface="Roboto" panose="02000000000000000000" pitchFamily="2" charset="0"/>
              </a:rPr>
              <a:t> </a:t>
            </a:r>
            <a:endParaRPr lang="en-AU" sz="2400">
              <a:solidFill>
                <a:schemeClr val="accent1">
                  <a:lumMod val="60000"/>
                  <a:lumOff val="40000"/>
                </a:schemeClr>
              </a:solidFill>
              <a:latin typeface="Roboto" panose="02000000000000000000" pitchFamily="2" charset="0"/>
              <a:ea typeface="Roboto" panose="02000000000000000000" pitchFamily="2" charset="0"/>
            </a:endParaRPr>
          </a:p>
        </p:txBody>
      </p:sp>
      <p:graphicFrame>
        <p:nvGraphicFramePr>
          <p:cNvPr id="17" name="Table">
            <a:extLst>
              <a:ext uri="{FF2B5EF4-FFF2-40B4-BE49-F238E27FC236}">
                <a16:creationId xmlns:a16="http://schemas.microsoft.com/office/drawing/2014/main" id="{5C1F0605-229F-4B63-854F-C3BD730211C4}"/>
              </a:ext>
            </a:extLst>
          </p:cNvPr>
          <p:cNvGraphicFramePr/>
          <p:nvPr>
            <p:extLst>
              <p:ext uri="{D42A27DB-BD31-4B8C-83A1-F6EECF244321}">
                <p14:modId xmlns:p14="http://schemas.microsoft.com/office/powerpoint/2010/main" val="958450824"/>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76037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Conflict – Individual brainstorm</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Individual – 5 min</a:t>
            </a:r>
            <a:endParaRPr/>
          </a:p>
        </p:txBody>
      </p:sp>
      <p:sp>
        <p:nvSpPr>
          <p:cNvPr id="170" name="Get design challenge question (based on Point of View)…"/>
          <p:cNvSpPr txBox="1">
            <a:spLocks noGrp="1"/>
          </p:cNvSpPr>
          <p:nvPr>
            <p:ph type="body" idx="1"/>
          </p:nvPr>
        </p:nvSpPr>
        <p:spPr>
          <a:xfrm>
            <a:off x="1206500" y="4124997"/>
            <a:ext cx="21278362" cy="7218041"/>
          </a:xfrm>
          <a:prstGeom prst="rect">
            <a:avLst/>
          </a:prstGeom>
        </p:spPr>
        <p:txBody>
          <a:bodyPr>
            <a:normAutofit fontScale="85000" lnSpcReduction="10000"/>
          </a:bodyPr>
          <a:lstStyle/>
          <a:p>
            <a:pPr marL="0" indent="0" algn="ctr">
              <a:buNone/>
            </a:pPr>
            <a:r>
              <a:rPr lang="en-AU" sz="6500">
                <a:solidFill>
                  <a:schemeClr val="accent5"/>
                </a:solidFill>
              </a:rPr>
              <a:t>Individually list all the problems </a:t>
            </a:r>
          </a:p>
          <a:p>
            <a:pPr marL="0" indent="0" algn="ctr">
              <a:buNone/>
            </a:pPr>
            <a:r>
              <a:rPr lang="en-AU" sz="6500">
                <a:solidFill>
                  <a:schemeClr val="accent5"/>
                </a:solidFill>
              </a:rPr>
              <a:t>associated with your project</a:t>
            </a:r>
          </a:p>
          <a:p>
            <a:pPr marL="0" indent="0">
              <a:buNone/>
            </a:pPr>
            <a:endParaRPr lang="en-AU" sz="800" i="1">
              <a:solidFill>
                <a:schemeClr val="accent5"/>
              </a:solidFill>
            </a:endParaRPr>
          </a:p>
          <a:p>
            <a:r>
              <a:rPr lang="en-AU" sz="4300"/>
              <a:t>What are the human pains for your project: user, customer, client or other stakeholders</a:t>
            </a:r>
          </a:p>
          <a:p>
            <a:r>
              <a:rPr lang="en-AU" sz="4300"/>
              <a:t>What are potential impacts: economic, social and environmental</a:t>
            </a:r>
          </a:p>
          <a:p>
            <a:r>
              <a:rPr lang="en-AU" sz="4300"/>
              <a:t>The aim here is QUANTITY, not quality. We’ll whittle down this list in the next activity, so for now engage your divergent mindset and see who can come up with the longest list in your team.</a:t>
            </a:r>
          </a:p>
          <a:p>
            <a:r>
              <a:rPr lang="en-AU" sz="4300"/>
              <a:t>Do this task individually, as we’ll come together as a group in the next task.</a:t>
            </a:r>
          </a:p>
        </p:txBody>
      </p:sp>
      <p:graphicFrame>
        <p:nvGraphicFramePr>
          <p:cNvPr id="6" name="Table">
            <a:extLst>
              <a:ext uri="{FF2B5EF4-FFF2-40B4-BE49-F238E27FC236}">
                <a16:creationId xmlns:a16="http://schemas.microsoft.com/office/drawing/2014/main" id="{5DDC14BC-517E-4B1D-B9F1-2E77E172D3F3}"/>
              </a:ext>
            </a:extLst>
          </p:cNvPr>
          <p:cNvGraphicFramePr/>
          <p:nvPr>
            <p:extLst>
              <p:ext uri="{D42A27DB-BD31-4B8C-83A1-F6EECF244321}">
                <p14:modId xmlns:p14="http://schemas.microsoft.com/office/powerpoint/2010/main" val="958450824"/>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60851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Overview – Ideation"/>
          <p:cNvSpPr txBox="1">
            <a:spLocks noGrp="1"/>
          </p:cNvSpPr>
          <p:nvPr>
            <p:ph type="title"/>
          </p:nvPr>
        </p:nvSpPr>
        <p:spPr>
          <a:prstGeom prst="rect">
            <a:avLst/>
          </a:prstGeom>
        </p:spPr>
        <p:txBody>
          <a:bodyPr/>
          <a:lstStyle/>
          <a:p>
            <a:r>
              <a:rPr lang="en-AU"/>
              <a:t>Conflict – Group brainstorm</a:t>
            </a:r>
            <a:endParaRPr/>
          </a:p>
        </p:txBody>
      </p:sp>
      <p:sp>
        <p:nvSpPr>
          <p:cNvPr id="169" name="Slide Subtitle"/>
          <p:cNvSpPr txBox="1">
            <a:spLocks noGrp="1"/>
          </p:cNvSpPr>
          <p:nvPr>
            <p:ph type="body" idx="21"/>
          </p:nvPr>
        </p:nvSpPr>
        <p:spPr>
          <a:prstGeom prst="rect">
            <a:avLst/>
          </a:prstGeom>
        </p:spPr>
        <p:txBody>
          <a:bodyPr/>
          <a:lstStyle/>
          <a:p>
            <a:pPr marL="0" lvl="1" indent="0" defTabSz="825500">
              <a:lnSpc>
                <a:spcPct val="100000"/>
              </a:lnSpc>
              <a:spcBef>
                <a:spcPts val="0"/>
              </a:spcBef>
              <a:buSzTx/>
              <a:buNone/>
              <a:defRPr sz="5500">
                <a:latin typeface="Clancy Light"/>
                <a:ea typeface="Clancy Light"/>
                <a:cs typeface="Clancy Light"/>
                <a:sym typeface="Clancy Light"/>
              </a:defRPr>
            </a:pPr>
            <a:r>
              <a:rPr lang="en-AU"/>
              <a:t>Group – 5 min</a:t>
            </a:r>
            <a:endParaRPr/>
          </a:p>
        </p:txBody>
      </p:sp>
      <p:sp>
        <p:nvSpPr>
          <p:cNvPr id="170" name="Get design challenge question (based on Point of View)…"/>
          <p:cNvSpPr txBox="1">
            <a:spLocks noGrp="1"/>
          </p:cNvSpPr>
          <p:nvPr>
            <p:ph type="body" idx="1"/>
          </p:nvPr>
        </p:nvSpPr>
        <p:spPr>
          <a:xfrm>
            <a:off x="1206500" y="4124997"/>
            <a:ext cx="21278362" cy="7218041"/>
          </a:xfrm>
          <a:prstGeom prst="rect">
            <a:avLst/>
          </a:prstGeom>
        </p:spPr>
        <p:txBody>
          <a:bodyPr>
            <a:normAutofit fontScale="70000" lnSpcReduction="20000"/>
          </a:bodyPr>
          <a:lstStyle/>
          <a:p>
            <a:pPr marL="0" indent="0" algn="ctr">
              <a:buNone/>
            </a:pPr>
            <a:r>
              <a:rPr lang="en-US" sz="5900" dirty="0">
                <a:solidFill>
                  <a:schemeClr val="accent5"/>
                </a:solidFill>
              </a:rPr>
              <a:t>As a group collate everyone’s listed problems</a:t>
            </a:r>
          </a:p>
          <a:p>
            <a:pPr marL="0" indent="0" algn="ctr">
              <a:buNone/>
            </a:pPr>
            <a:r>
              <a:rPr lang="en-US" sz="5900" dirty="0">
                <a:solidFill>
                  <a:schemeClr val="accent5"/>
                </a:solidFill>
              </a:rPr>
              <a:t> and select one to focus your story on</a:t>
            </a:r>
          </a:p>
          <a:p>
            <a:pPr marL="0" indent="0" algn="ctr">
              <a:buNone/>
            </a:pPr>
            <a:endParaRPr lang="en-AU" sz="800" i="1" dirty="0">
              <a:solidFill>
                <a:schemeClr val="accent5"/>
              </a:solidFill>
            </a:endParaRPr>
          </a:p>
          <a:p>
            <a:pPr marL="0" indent="0">
              <a:buNone/>
            </a:pPr>
            <a:r>
              <a:rPr lang="en-US" sz="4300" dirty="0"/>
              <a:t>Stories work better when they focus on one problem. When selecting which problem to focus on consider the following questions: </a:t>
            </a:r>
          </a:p>
          <a:p>
            <a:r>
              <a:rPr lang="en-US" sz="4300" dirty="0"/>
              <a:t>What were the similarities and differences between everyone’s listed problems?</a:t>
            </a:r>
          </a:p>
          <a:p>
            <a:r>
              <a:rPr lang="en-US" sz="4300" dirty="0"/>
              <a:t>Which problems do you think are the most rationally compelling? [</a:t>
            </a:r>
            <a:r>
              <a:rPr lang="en-US" sz="43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Logos</a:t>
            </a:r>
            <a:r>
              <a:rPr lang="en-US" sz="4300" dirty="0"/>
              <a:t>]</a:t>
            </a:r>
          </a:p>
          <a:p>
            <a:r>
              <a:rPr lang="en-US" sz="4300" dirty="0"/>
              <a:t>Which problems do you think are the most emotionally compelling? [</a:t>
            </a:r>
            <a:r>
              <a:rPr lang="en-US" sz="43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Pathos</a:t>
            </a:r>
            <a:r>
              <a:rPr lang="en-US" sz="4300" dirty="0"/>
              <a:t>]</a:t>
            </a:r>
          </a:p>
          <a:p>
            <a:r>
              <a:rPr lang="en-US" sz="4300" dirty="0"/>
              <a:t>Make sure the described problem is actually solved by your design in some way…. </a:t>
            </a:r>
          </a:p>
        </p:txBody>
      </p:sp>
      <p:graphicFrame>
        <p:nvGraphicFramePr>
          <p:cNvPr id="6" name="Table">
            <a:extLst>
              <a:ext uri="{FF2B5EF4-FFF2-40B4-BE49-F238E27FC236}">
                <a16:creationId xmlns:a16="http://schemas.microsoft.com/office/drawing/2014/main" id="{26467C85-E44B-4F3B-B8C3-0191D5BDB9A1}"/>
              </a:ext>
            </a:extLst>
          </p:cNvPr>
          <p:cNvGraphicFramePr/>
          <p:nvPr>
            <p:extLst>
              <p:ext uri="{D42A27DB-BD31-4B8C-83A1-F6EECF244321}">
                <p14:modId xmlns:p14="http://schemas.microsoft.com/office/powerpoint/2010/main" val="958450824"/>
              </p:ext>
            </p:extLst>
          </p:nvPr>
        </p:nvGraphicFramePr>
        <p:xfrm>
          <a:off x="2532" y="12180428"/>
          <a:ext cx="24381470" cy="1660701"/>
        </p:xfrm>
        <a:graphic>
          <a:graphicData uri="http://schemas.openxmlformats.org/drawingml/2006/table">
            <a:tbl>
              <a:tblPr>
                <a:tableStyleId>{4C3C2611-4C71-4FC5-86AE-919BDF0F9419}</a:tableStyleId>
              </a:tblPr>
              <a:tblGrid>
                <a:gridCol w="4876294">
                  <a:extLst>
                    <a:ext uri="{9D8B030D-6E8A-4147-A177-3AD203B41FA5}">
                      <a16:colId xmlns:a16="http://schemas.microsoft.com/office/drawing/2014/main" val="20000"/>
                    </a:ext>
                  </a:extLst>
                </a:gridCol>
                <a:gridCol w="4876294">
                  <a:extLst>
                    <a:ext uri="{9D8B030D-6E8A-4147-A177-3AD203B41FA5}">
                      <a16:colId xmlns:a16="http://schemas.microsoft.com/office/drawing/2014/main" val="20001"/>
                    </a:ext>
                  </a:extLst>
                </a:gridCol>
                <a:gridCol w="4876294">
                  <a:extLst>
                    <a:ext uri="{9D8B030D-6E8A-4147-A177-3AD203B41FA5}">
                      <a16:colId xmlns:a16="http://schemas.microsoft.com/office/drawing/2014/main" val="20002"/>
                    </a:ext>
                  </a:extLst>
                </a:gridCol>
                <a:gridCol w="4876294">
                  <a:extLst>
                    <a:ext uri="{9D8B030D-6E8A-4147-A177-3AD203B41FA5}">
                      <a16:colId xmlns:a16="http://schemas.microsoft.com/office/drawing/2014/main" val="20003"/>
                    </a:ext>
                  </a:extLst>
                </a:gridCol>
                <a:gridCol w="4876294">
                  <a:extLst>
                    <a:ext uri="{9D8B030D-6E8A-4147-A177-3AD203B41FA5}">
                      <a16:colId xmlns:a16="http://schemas.microsoft.com/office/drawing/2014/main" val="20004"/>
                    </a:ext>
                  </a:extLst>
                </a:gridCol>
              </a:tblGrid>
              <a:tr h="695501">
                <a:tc>
                  <a:txBody>
                    <a:bodyPr/>
                    <a:lstStyle/>
                    <a:p>
                      <a:pPr defTabSz="914400"/>
                      <a:r>
                        <a:rPr sz="2500"/>
                        <a:t>Intro</a:t>
                      </a:r>
                      <a:r>
                        <a:rPr lang="en-AU" sz="2500"/>
                        <a:t>duction</a:t>
                      </a:r>
                      <a:endParaRPr sz="2500"/>
                    </a:p>
                  </a:txBody>
                  <a:tcPr marL="50800" marR="50800" marT="50800" marB="50800" anchor="ctr" horzOverflow="overflow">
                    <a:solidFill>
                      <a:schemeClr val="accent5">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500"/>
                        <a:t>Conflict</a:t>
                      </a:r>
                    </a:p>
                  </a:txBody>
                  <a:tcPr marL="50800" marR="50800" marT="50800" marB="50800" anchor="ctr" horzOverflow="overflow">
                    <a:solidFill>
                      <a:schemeClr val="accent5">
                        <a:lumMod val="60000"/>
                        <a:lumOff val="40000"/>
                      </a:schemeClr>
                    </a:solidFill>
                  </a:tcPr>
                </a:tc>
                <a:tc>
                  <a:txBody>
                    <a:bodyPr/>
                    <a:lstStyle/>
                    <a:p>
                      <a:pPr defTabSz="914400"/>
                      <a:r>
                        <a:rPr lang="en-AU" sz="2500"/>
                        <a:t>Exposition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Resolution</a:t>
                      </a:r>
                      <a:endParaRPr sz="2500"/>
                    </a:p>
                  </a:txBody>
                  <a:tcPr marL="50800" marR="50800" marT="50800" marB="50800" anchor="ctr" horzOverflow="overflow">
                    <a:solidFill>
                      <a:schemeClr val="accent4">
                        <a:hueOff val="348544"/>
                        <a:lumOff val="7139"/>
                      </a:schemeClr>
                    </a:solidFill>
                  </a:tcPr>
                </a:tc>
                <a:tc>
                  <a:txBody>
                    <a:bodyPr/>
                    <a:lstStyle/>
                    <a:p>
                      <a:pPr defTabSz="914400"/>
                      <a:r>
                        <a:rPr lang="en-AU" sz="2500"/>
                        <a:t>Practice and further reading</a:t>
                      </a:r>
                      <a:endParaRPr sz="2500"/>
                    </a:p>
                  </a:txBody>
                  <a:tcPr marL="50800" marR="50800" marT="50800" marB="50800" anchor="ctr" horzOverflow="overflow">
                    <a:solidFill>
                      <a:schemeClr val="accent4">
                        <a:hueOff val="348544"/>
                        <a:lumOff val="7139"/>
                      </a:schemeClr>
                    </a:solidFill>
                  </a:tcPr>
                </a:tc>
                <a:extLst>
                  <a:ext uri="{0D108BD9-81ED-4DB2-BD59-A6C34878D82A}">
                    <a16:rowId xmlns:a16="http://schemas.microsoft.com/office/drawing/2014/main" val="10000"/>
                  </a:ext>
                </a:extLst>
              </a:tr>
              <a:tr h="442565">
                <a:tc>
                  <a:txBody>
                    <a:bodyPr/>
                    <a:lstStyle/>
                    <a:p>
                      <a:pPr defTabSz="914400"/>
                      <a:r>
                        <a:rPr sz="2500"/>
                        <a:t>5 min</a:t>
                      </a:r>
                    </a:p>
                  </a:txBody>
                  <a:tcPr marL="50800" marR="50800" marT="50800" marB="50800" anchor="ctr" horzOverflow="overflow">
                    <a:solidFill>
                      <a:schemeClr val="accent5">
                        <a:lumMod val="60000"/>
                        <a:lumOff val="40000"/>
                      </a:schemeClr>
                    </a:solidFill>
                  </a:tcPr>
                </a:tc>
                <a:tc>
                  <a:txBody>
                    <a:bodyPr/>
                    <a:lstStyle/>
                    <a:p>
                      <a:pPr defTabSz="914400"/>
                      <a:r>
                        <a:rPr lang="en-AU" sz="2500"/>
                        <a:t>20</a:t>
                      </a:r>
                      <a:r>
                        <a:rPr sz="2500"/>
                        <a:t> min</a:t>
                      </a:r>
                    </a:p>
                  </a:txBody>
                  <a:tcPr marL="50800" marR="50800" marT="50800" marB="50800" anchor="ctr" horzOverflow="overflow">
                    <a:solidFill>
                      <a:schemeClr val="accent5">
                        <a:lumMod val="60000"/>
                        <a:lumOff val="40000"/>
                      </a:schemeClr>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10 min</a:t>
                      </a:r>
                      <a:endParaRPr sz="2500"/>
                    </a:p>
                  </a:txBody>
                  <a:tcPr marL="50800" marR="50800" marT="50800" marB="50800" anchor="ctr" horzOverflow="overflow">
                    <a:solidFill>
                      <a:srgbClr val="D5D5D5"/>
                    </a:solidFill>
                  </a:tcPr>
                </a:tc>
                <a:tc>
                  <a:txBody>
                    <a:bodyPr/>
                    <a:lstStyle/>
                    <a:p>
                      <a:pPr defTabSz="914400"/>
                      <a:r>
                        <a:rPr lang="en-AU" sz="2500"/>
                        <a:t>20 min </a:t>
                      </a:r>
                      <a:endParaRPr sz="2500"/>
                    </a:p>
                  </a:txBody>
                  <a:tcPr marL="50800" marR="50800" marT="50800" marB="50800" anchor="ctr" horzOverflow="overflow">
                    <a:solidFill>
                      <a:srgbClr val="D5D5D5"/>
                    </a:solidFill>
                  </a:tcPr>
                </a:tc>
                <a:extLst>
                  <a:ext uri="{0D108BD9-81ED-4DB2-BD59-A6C34878D82A}">
                    <a16:rowId xmlns:a16="http://schemas.microsoft.com/office/drawing/2014/main" val="10001"/>
                  </a:ext>
                </a:extLst>
              </a:tr>
              <a:tr h="458186">
                <a:tc>
                  <a:txBody>
                    <a:bodyPr/>
                    <a:lstStyle/>
                    <a:p>
                      <a:pPr defTabSz="914400"/>
                      <a:r>
                        <a:rPr sz="2500"/>
                        <a:t>all</a:t>
                      </a:r>
                    </a:p>
                  </a:txBody>
                  <a:tcPr marL="50800" marR="50800" marT="50800" marB="50800" anchor="ctr" horzOverflow="overflow">
                    <a:solidFill>
                      <a:schemeClr val="accent5">
                        <a:lumMod val="60000"/>
                        <a:lumOff val="40000"/>
                      </a:schemeClr>
                    </a:solidFill>
                  </a:tcPr>
                </a:tc>
                <a:tc>
                  <a:txBody>
                    <a:bodyPr/>
                    <a:lstStyle/>
                    <a:p>
                      <a:pPr defTabSz="914400"/>
                      <a:r>
                        <a:rPr lang="en-AU" sz="2500"/>
                        <a:t>Individual</a:t>
                      </a:r>
                      <a:endParaRPr sz="2500"/>
                    </a:p>
                  </a:txBody>
                  <a:tcPr marL="50800" marR="50800" marT="50800" marB="50800" anchor="ctr" horzOverflow="overflow">
                    <a:solidFill>
                      <a:schemeClr val="accent5">
                        <a:lumMod val="60000"/>
                        <a:lumOff val="40000"/>
                      </a:schemeClr>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tc>
                  <a:txBody>
                    <a:bodyPr/>
                    <a:lstStyle/>
                    <a:p>
                      <a:pPr defTabSz="914400"/>
                      <a:r>
                        <a:rPr lang="en-AU" sz="2500"/>
                        <a:t>group</a:t>
                      </a:r>
                      <a:endParaRPr sz="2500"/>
                    </a:p>
                  </a:txBody>
                  <a:tcPr marL="50800" marR="50800" marT="50800" marB="508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88183124"/>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FFFFFF"/>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lancy Bold"/>
        <a:ea typeface="Clancy Bold"/>
        <a:cs typeface="Clancy Bold"/>
      </a:majorFont>
      <a:minorFont>
        <a:latin typeface="Clancy Bold"/>
        <a:ea typeface="Clancy Bold"/>
        <a:cs typeface="Clancy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lancy Bold"/>
        <a:ea typeface="Clancy Bold"/>
        <a:cs typeface="Clancy Bold"/>
      </a:majorFont>
      <a:minorFont>
        <a:latin typeface="Clancy Bold"/>
        <a:ea typeface="Clancy Bold"/>
        <a:cs typeface="Clancy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EAA672B80842458340B174EC3BCA2A" ma:contentTypeVersion="5" ma:contentTypeDescription="Create a new document." ma:contentTypeScope="" ma:versionID="0269efb248b70c0c2ce2c04086cd2f51">
  <xsd:schema xmlns:xsd="http://www.w3.org/2001/XMLSchema" xmlns:xs="http://www.w3.org/2001/XMLSchema" xmlns:p="http://schemas.microsoft.com/office/2006/metadata/properties" xmlns:ns2="5a8f7a4e-13e1-4573-aeb3-2c487d99bdd2" xmlns:ns3="783ad3b3-5491-4699-8793-8b3370c0b0de" targetNamespace="http://schemas.microsoft.com/office/2006/metadata/properties" ma:root="true" ma:fieldsID="84069817d5036a4c9d63bed9779f5157" ns2:_="" ns3:_="">
    <xsd:import namespace="5a8f7a4e-13e1-4573-aeb3-2c487d99bdd2"/>
    <xsd:import namespace="783ad3b3-5491-4699-8793-8b3370c0b0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f7a4e-13e1-4573-aeb3-2c487d99bd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3ad3b3-5491-4699-8793-8b3370c0b0d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95B2FA-119E-435B-9130-D6D1B27C0376}">
  <ds:schemaRefs>
    <ds:schemaRef ds:uri="http://schemas.microsoft.com/sharepoint/v3/contenttype/forms"/>
  </ds:schemaRefs>
</ds:datastoreItem>
</file>

<file path=customXml/itemProps2.xml><?xml version="1.0" encoding="utf-8"?>
<ds:datastoreItem xmlns:ds="http://schemas.openxmlformats.org/officeDocument/2006/customXml" ds:itemID="{AF5A834A-F411-42F3-BBB9-49F8C7888937}">
  <ds:schemaRefs>
    <ds:schemaRef ds:uri="http://www.w3.org/XML/1998/namespace"/>
    <ds:schemaRef ds:uri="http://purl.org/dc/elements/1.1/"/>
    <ds:schemaRef ds:uri="http://schemas.microsoft.com/office/2006/documentManagement/types"/>
    <ds:schemaRef ds:uri="5a8f7a4e-13e1-4573-aeb3-2c487d99bdd2"/>
    <ds:schemaRef ds:uri="http://schemas.microsoft.com/office/2006/metadata/properties"/>
    <ds:schemaRef ds:uri="783ad3b3-5491-4699-8793-8b3370c0b0de"/>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DF09D574-6984-42D9-9AE5-3AC2BB273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f7a4e-13e1-4573-aeb3-2c487d99bdd2"/>
    <ds:schemaRef ds:uri="783ad3b3-5491-4699-8793-8b3370c0b0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TotalTime>
  <Words>1567</Words>
  <Application>Microsoft Macintosh PowerPoint</Application>
  <PresentationFormat>Custom</PresentationFormat>
  <Paragraphs>348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Clancy Bold</vt:lpstr>
      <vt:lpstr>Clancy Light</vt:lpstr>
      <vt:lpstr>Clancy Regular</vt:lpstr>
      <vt:lpstr>Helvetica Neue</vt:lpstr>
      <vt:lpstr>Helvetica Neue Medium</vt:lpstr>
      <vt:lpstr>Roboto</vt:lpstr>
      <vt:lpstr>Segoe UI</vt:lpstr>
      <vt:lpstr>21_BasicWhite</vt:lpstr>
      <vt:lpstr>Week 5 Storytelling</vt:lpstr>
      <vt:lpstr>Introduction</vt:lpstr>
      <vt:lpstr>Introduction</vt:lpstr>
      <vt:lpstr>Housekeeping</vt:lpstr>
      <vt:lpstr>PowerPoint Presentation</vt:lpstr>
      <vt:lpstr>Conflict - Background</vt:lpstr>
      <vt:lpstr>Conflict - Background</vt:lpstr>
      <vt:lpstr>Conflict – Individual brainstorm</vt:lpstr>
      <vt:lpstr>Conflict – Group brainstorm</vt:lpstr>
      <vt:lpstr>PowerPoint Presentation</vt:lpstr>
      <vt:lpstr>Exposition - Background</vt:lpstr>
      <vt:lpstr>Exposition – Iteration cycle</vt:lpstr>
      <vt:lpstr>PowerPoint Presentation</vt:lpstr>
      <vt:lpstr>Resolution - Background</vt:lpstr>
      <vt:lpstr>Resolution – Group brainstorm</vt:lpstr>
      <vt:lpstr>PowerPoint Presentation</vt:lpstr>
      <vt:lpstr>Story – Practice, practice… practice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Unique value proposition</dc:title>
  <dc:creator>NickGilmore</dc:creator>
  <cp:lastModifiedBy>Dan Nguyen</cp:lastModifiedBy>
  <cp:revision>8</cp:revision>
  <dcterms:modified xsi:type="dcterms:W3CDTF">2023-10-10T01:53:49Z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0x0101002FEAA672B80842458340B174EC3BCA2A</vt:lpwstr>
  </property>
  <property fmtid="{D5CDD505-2E9C-101B-9397-08002B2CF9AE}" pid="3" name="MediaServiceImageTags">
    <vt:lpwstr/>
  </property>
  <property fmtid="{D5CDD505-2E9C-101B-9397-08002B2CF9AE}" pid="4" name="Order">
    <vt:r8>900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