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478" r:id="rId4"/>
  </p:sldMasterIdLst>
  <p:notesMasterIdLst>
    <p:notesMasterId r:id="rId24"/>
  </p:notesMasterIdLst>
  <p:handoutMasterIdLst>
    <p:handoutMasterId r:id="rId25"/>
  </p:handoutMasterIdLst>
  <p:sldIdLst>
    <p:sldId id="258" r:id="rId5"/>
    <p:sldId id="286" r:id="rId6"/>
    <p:sldId id="670" r:id="rId7"/>
    <p:sldId id="672" r:id="rId8"/>
    <p:sldId id="643" r:id="rId9"/>
    <p:sldId id="667" r:id="rId10"/>
    <p:sldId id="673" r:id="rId11"/>
    <p:sldId id="674" r:id="rId12"/>
    <p:sldId id="675" r:id="rId13"/>
    <p:sldId id="676" r:id="rId14"/>
    <p:sldId id="665" r:id="rId15"/>
    <p:sldId id="677" r:id="rId16"/>
    <p:sldId id="682" r:id="rId17"/>
    <p:sldId id="678" r:id="rId18"/>
    <p:sldId id="680" r:id="rId19"/>
    <p:sldId id="681" r:id="rId20"/>
    <p:sldId id="683" r:id="rId21"/>
    <p:sldId id="666" r:id="rId22"/>
    <p:sldId id="669" r:id="rId23"/>
  </p:sldIdLst>
  <p:sldSz cx="12192000" cy="6858000"/>
  <p:notesSz cx="6819900" cy="99187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24">
          <p15:clr>
            <a:srgbClr val="A4A3A4"/>
          </p15:clr>
        </p15:guide>
        <p15:guide id="2" pos="214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968D"/>
    <a:srgbClr val="F2F2F2"/>
    <a:srgbClr val="FFEA4B"/>
    <a:srgbClr val="D5D5D5"/>
    <a:srgbClr val="FFFDEF"/>
    <a:srgbClr val="2F2F2F"/>
    <a:srgbClr val="4A452A"/>
    <a:srgbClr val="F6D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5BB887-FA73-4D57-A887-51900E7DB87A}" v="5" dt="2023-10-23T12:07:14.75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04" autoAdjust="0"/>
    <p:restoredTop sz="85874" autoAdjust="0"/>
  </p:normalViewPr>
  <p:slideViewPr>
    <p:cSldViewPr>
      <p:cViewPr varScale="1">
        <p:scale>
          <a:sx n="120" d="100"/>
          <a:sy n="120" d="100"/>
        </p:scale>
        <p:origin x="688" y="192"/>
      </p:cViewPr>
      <p:guideLst>
        <p:guide orient="horz" pos="2160"/>
        <p:guide pos="3840"/>
      </p:guideLst>
    </p:cSldViewPr>
  </p:slideViewPr>
  <p:outlineViewPr>
    <p:cViewPr>
      <p:scale>
        <a:sx n="33" d="100"/>
        <a:sy n="33" d="100"/>
      </p:scale>
      <p:origin x="0" y="18876"/>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3" d="100"/>
          <a:sy n="83" d="100"/>
        </p:scale>
        <p:origin x="-1680" y="-78"/>
      </p:cViewPr>
      <p:guideLst>
        <p:guide orient="horz" pos="3124"/>
        <p:guide pos="214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5/10/relationships/revisionInfo" Target="revisionInfo.xml"/></Relationships>
</file>

<file path=ppt/diagrams/_rels/data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 Id="rId4" Type="http://schemas.openxmlformats.org/officeDocument/2006/relationships/image" Target="../media/image8.png"/></Relationships>
</file>

<file path=ppt/diagrams/_rels/drawing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 Id="rId4" Type="http://schemas.openxmlformats.org/officeDocument/2006/relationships/image" Target="../media/image8.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2C319FD-875C-458B-8CBE-5958CC252D37}" type="doc">
      <dgm:prSet loTypeId="urn:microsoft.com/office/officeart/2005/8/layout/chevron1" loCatId="process" qsTypeId="urn:microsoft.com/office/officeart/2005/8/quickstyle/simple1" qsCatId="simple" csTypeId="urn:microsoft.com/office/officeart/2005/8/colors/accent1_2" csCatId="accent1" phldr="1"/>
      <dgm:spPr/>
      <dgm:t>
        <a:bodyPr/>
        <a:lstStyle/>
        <a:p>
          <a:endParaRPr lang="en-AU"/>
        </a:p>
      </dgm:t>
    </dgm:pt>
    <dgm:pt modelId="{6EB6EF01-DF4C-4295-BB76-F676C97C591D}">
      <dgm:prSet phldrT="[Text]"/>
      <dgm:spPr>
        <a:solidFill>
          <a:srgbClr val="D5D5D5"/>
        </a:solidFill>
      </dgm:spPr>
      <dgm:t>
        <a:bodyPr/>
        <a:lstStyle/>
        <a:p>
          <a:r>
            <a:rPr lang="en-AU" b="1" dirty="0">
              <a:solidFill>
                <a:schemeClr val="tx1"/>
              </a:solidFill>
            </a:rPr>
            <a:t>Sensors in everyday life</a:t>
          </a:r>
        </a:p>
        <a:p>
          <a:r>
            <a:rPr lang="en-AU" dirty="0">
              <a:solidFill>
                <a:schemeClr val="tx1"/>
              </a:solidFill>
            </a:rPr>
            <a:t>(5 min)</a:t>
          </a:r>
        </a:p>
      </dgm:t>
    </dgm:pt>
    <dgm:pt modelId="{447CD39C-622B-4226-AFA8-D32B141B7BFD}" type="parTrans" cxnId="{4197C67C-A10F-4B0E-9666-3E73D942F1E8}">
      <dgm:prSet/>
      <dgm:spPr/>
      <dgm:t>
        <a:bodyPr/>
        <a:lstStyle/>
        <a:p>
          <a:endParaRPr lang="en-AU">
            <a:solidFill>
              <a:schemeClr val="tx1"/>
            </a:solidFill>
          </a:endParaRPr>
        </a:p>
      </dgm:t>
    </dgm:pt>
    <dgm:pt modelId="{AFCE434F-5B4A-406C-AAF0-F47BD05C8840}" type="sibTrans" cxnId="{4197C67C-A10F-4B0E-9666-3E73D942F1E8}">
      <dgm:prSet/>
      <dgm:spPr/>
      <dgm:t>
        <a:bodyPr/>
        <a:lstStyle/>
        <a:p>
          <a:endParaRPr lang="en-AU">
            <a:solidFill>
              <a:schemeClr val="tx1"/>
            </a:solidFill>
          </a:endParaRPr>
        </a:p>
      </dgm:t>
    </dgm:pt>
    <dgm:pt modelId="{5BA6D81C-87D0-4C65-92CC-5B3D0EE43E7D}">
      <dgm:prSet phldrT="[Text]"/>
      <dgm:spPr>
        <a:solidFill>
          <a:schemeClr val="bg2"/>
        </a:solidFill>
      </dgm:spPr>
      <dgm:t>
        <a:bodyPr/>
        <a:lstStyle/>
        <a:p>
          <a:r>
            <a:rPr lang="en-AU" b="1" dirty="0">
              <a:solidFill>
                <a:schemeClr val="tx1"/>
              </a:solidFill>
            </a:rPr>
            <a:t>Analogue and digital</a:t>
          </a:r>
        </a:p>
        <a:p>
          <a:r>
            <a:rPr lang="en-AU" dirty="0">
              <a:solidFill>
                <a:schemeClr val="tx1"/>
              </a:solidFill>
            </a:rPr>
            <a:t>( 5 min)</a:t>
          </a:r>
        </a:p>
      </dgm:t>
    </dgm:pt>
    <dgm:pt modelId="{20647EAB-EDAA-4F94-B474-191271532B7A}" type="sibTrans" cxnId="{CA5AB6AE-95B0-4CE6-A1E8-B0655B7D6613}">
      <dgm:prSet/>
      <dgm:spPr/>
      <dgm:t>
        <a:bodyPr/>
        <a:lstStyle/>
        <a:p>
          <a:endParaRPr lang="en-AU">
            <a:solidFill>
              <a:schemeClr val="tx1"/>
            </a:solidFill>
          </a:endParaRPr>
        </a:p>
      </dgm:t>
    </dgm:pt>
    <dgm:pt modelId="{2ABF2354-2FF9-4551-B090-45B6B91E75A4}" type="parTrans" cxnId="{CA5AB6AE-95B0-4CE6-A1E8-B0655B7D6613}">
      <dgm:prSet/>
      <dgm:spPr/>
      <dgm:t>
        <a:bodyPr/>
        <a:lstStyle/>
        <a:p>
          <a:endParaRPr lang="en-AU">
            <a:solidFill>
              <a:schemeClr val="tx1"/>
            </a:solidFill>
          </a:endParaRPr>
        </a:p>
      </dgm:t>
    </dgm:pt>
    <dgm:pt modelId="{1FFF4554-3032-4C05-9357-281040A32B64}">
      <dgm:prSet phldrT="[Text]"/>
      <dgm:spPr>
        <a:solidFill>
          <a:srgbClr val="D5D5D5"/>
        </a:solidFill>
      </dgm:spPr>
      <dgm:t>
        <a:bodyPr/>
        <a:lstStyle/>
        <a:p>
          <a:r>
            <a:rPr lang="en-AU" b="1" dirty="0">
              <a:solidFill>
                <a:schemeClr val="tx1"/>
              </a:solidFill>
            </a:rPr>
            <a:t>System/circuit diagrams and pseudocode</a:t>
          </a:r>
        </a:p>
        <a:p>
          <a:r>
            <a:rPr lang="en-AU" dirty="0">
              <a:solidFill>
                <a:schemeClr val="tx1"/>
              </a:solidFill>
            </a:rPr>
            <a:t>(15 min)</a:t>
          </a:r>
        </a:p>
      </dgm:t>
    </dgm:pt>
    <dgm:pt modelId="{87795C3A-B3DC-406B-9285-5DBDC1B6CBB4}" type="sibTrans" cxnId="{6C56E462-CDD0-427A-A09D-43642729C49F}">
      <dgm:prSet/>
      <dgm:spPr/>
      <dgm:t>
        <a:bodyPr/>
        <a:lstStyle/>
        <a:p>
          <a:endParaRPr lang="en-AU">
            <a:solidFill>
              <a:schemeClr val="tx1"/>
            </a:solidFill>
          </a:endParaRPr>
        </a:p>
      </dgm:t>
    </dgm:pt>
    <dgm:pt modelId="{36DCFD33-B155-40D3-8865-B90BC9C46EC0}" type="parTrans" cxnId="{6C56E462-CDD0-427A-A09D-43642729C49F}">
      <dgm:prSet/>
      <dgm:spPr/>
      <dgm:t>
        <a:bodyPr/>
        <a:lstStyle/>
        <a:p>
          <a:endParaRPr lang="en-AU">
            <a:solidFill>
              <a:schemeClr val="tx1"/>
            </a:solidFill>
          </a:endParaRPr>
        </a:p>
      </dgm:t>
    </dgm:pt>
    <dgm:pt modelId="{BCECC82F-1CDD-421B-9F6F-E6AC57AF2901}">
      <dgm:prSet phldrT="[Text]"/>
      <dgm:spPr>
        <a:solidFill>
          <a:srgbClr val="D5D5D5"/>
        </a:solidFill>
      </dgm:spPr>
      <dgm:t>
        <a:bodyPr/>
        <a:lstStyle/>
        <a:p>
          <a:r>
            <a:rPr lang="en-AU" b="1" dirty="0">
              <a:solidFill>
                <a:schemeClr val="tx1"/>
              </a:solidFill>
            </a:rPr>
            <a:t>Report integration</a:t>
          </a:r>
        </a:p>
        <a:p>
          <a:r>
            <a:rPr lang="en-AU" dirty="0">
              <a:solidFill>
                <a:schemeClr val="tx1"/>
              </a:solidFill>
            </a:rPr>
            <a:t>(10 min)</a:t>
          </a:r>
        </a:p>
      </dgm:t>
    </dgm:pt>
    <dgm:pt modelId="{9A741DBE-B9E2-46B5-B753-ADFA5D328F33}" type="sibTrans" cxnId="{320018FD-39AB-412C-BB4F-A90DA784BEE9}">
      <dgm:prSet/>
      <dgm:spPr/>
      <dgm:t>
        <a:bodyPr/>
        <a:lstStyle/>
        <a:p>
          <a:endParaRPr lang="en-AU">
            <a:solidFill>
              <a:schemeClr val="tx1"/>
            </a:solidFill>
          </a:endParaRPr>
        </a:p>
      </dgm:t>
    </dgm:pt>
    <dgm:pt modelId="{664978A2-17BD-4CCB-BBAF-873C23F76028}" type="parTrans" cxnId="{320018FD-39AB-412C-BB4F-A90DA784BEE9}">
      <dgm:prSet/>
      <dgm:spPr/>
      <dgm:t>
        <a:bodyPr/>
        <a:lstStyle/>
        <a:p>
          <a:endParaRPr lang="en-AU">
            <a:solidFill>
              <a:schemeClr val="tx1"/>
            </a:solidFill>
          </a:endParaRPr>
        </a:p>
      </dgm:t>
    </dgm:pt>
    <dgm:pt modelId="{3A30ECAA-1881-48D6-9313-07B01FCCFA34}">
      <dgm:prSet phldrT="[Text]"/>
      <dgm:spPr>
        <a:solidFill>
          <a:srgbClr val="D5D5D5"/>
        </a:solidFill>
      </dgm:spPr>
      <dgm:t>
        <a:bodyPr/>
        <a:lstStyle/>
        <a:p>
          <a:r>
            <a:rPr lang="en-AU" b="1" dirty="0">
              <a:solidFill>
                <a:schemeClr val="tx1"/>
              </a:solidFill>
            </a:rPr>
            <a:t>Project time! </a:t>
          </a:r>
        </a:p>
        <a:p>
          <a:r>
            <a:rPr lang="en-AU" b="0" dirty="0">
              <a:solidFill>
                <a:schemeClr val="tx1"/>
              </a:solidFill>
            </a:rPr>
            <a:t>(80 min)</a:t>
          </a:r>
          <a:endParaRPr lang="en-AU" b="1" dirty="0">
            <a:solidFill>
              <a:schemeClr val="tx1"/>
            </a:solidFill>
          </a:endParaRPr>
        </a:p>
      </dgm:t>
    </dgm:pt>
    <dgm:pt modelId="{E82B1045-FC21-470F-A70F-19E153026B43}" type="sibTrans" cxnId="{09ACD928-B7EE-4FE0-9C03-C4619339CDF6}">
      <dgm:prSet/>
      <dgm:spPr/>
      <dgm:t>
        <a:bodyPr/>
        <a:lstStyle/>
        <a:p>
          <a:endParaRPr lang="en-AU">
            <a:solidFill>
              <a:schemeClr val="tx1"/>
            </a:solidFill>
          </a:endParaRPr>
        </a:p>
      </dgm:t>
    </dgm:pt>
    <dgm:pt modelId="{142941E8-D259-4C80-87D4-2217A9D3AD26}" type="parTrans" cxnId="{09ACD928-B7EE-4FE0-9C03-C4619339CDF6}">
      <dgm:prSet/>
      <dgm:spPr/>
      <dgm:t>
        <a:bodyPr/>
        <a:lstStyle/>
        <a:p>
          <a:endParaRPr lang="en-AU">
            <a:solidFill>
              <a:schemeClr val="tx1"/>
            </a:solidFill>
          </a:endParaRPr>
        </a:p>
      </dgm:t>
    </dgm:pt>
    <dgm:pt modelId="{6CCDB784-1461-4A74-8548-D84016BFCF54}">
      <dgm:prSet phldrT="[Text]"/>
      <dgm:spPr>
        <a:solidFill>
          <a:srgbClr val="D5D5D5"/>
        </a:solidFill>
      </dgm:spPr>
      <dgm:t>
        <a:bodyPr/>
        <a:lstStyle/>
        <a:p>
          <a:r>
            <a:rPr lang="en-AU" b="1" dirty="0">
              <a:solidFill>
                <a:schemeClr val="tx1"/>
              </a:solidFill>
            </a:rPr>
            <a:t>Summary </a:t>
          </a:r>
        </a:p>
        <a:p>
          <a:r>
            <a:rPr lang="en-AU" dirty="0">
              <a:solidFill>
                <a:schemeClr val="tx1"/>
              </a:solidFill>
            </a:rPr>
            <a:t>(5 min)</a:t>
          </a:r>
          <a:endParaRPr lang="en-AU" b="1" dirty="0">
            <a:solidFill>
              <a:schemeClr val="tx1"/>
            </a:solidFill>
          </a:endParaRPr>
        </a:p>
      </dgm:t>
    </dgm:pt>
    <dgm:pt modelId="{094008C3-64A5-4554-856A-9B68E71ACFBE}" type="sibTrans" cxnId="{CC90E074-C93D-4FE1-BDF8-375C68C0133C}">
      <dgm:prSet/>
      <dgm:spPr/>
      <dgm:t>
        <a:bodyPr/>
        <a:lstStyle/>
        <a:p>
          <a:endParaRPr lang="en-AU"/>
        </a:p>
      </dgm:t>
    </dgm:pt>
    <dgm:pt modelId="{63FE93CD-EE67-4759-BCD8-99EC5268085A}" type="parTrans" cxnId="{CC90E074-C93D-4FE1-BDF8-375C68C0133C}">
      <dgm:prSet/>
      <dgm:spPr/>
      <dgm:t>
        <a:bodyPr/>
        <a:lstStyle/>
        <a:p>
          <a:endParaRPr lang="en-AU"/>
        </a:p>
      </dgm:t>
    </dgm:pt>
    <dgm:pt modelId="{481D74A3-4F2C-40A0-818F-7DB69713F5E1}" type="pres">
      <dgm:prSet presAssocID="{02C319FD-875C-458B-8CBE-5958CC252D37}" presName="Name0" presStyleCnt="0">
        <dgm:presLayoutVars>
          <dgm:dir/>
          <dgm:animLvl val="lvl"/>
          <dgm:resizeHandles val="exact"/>
        </dgm:presLayoutVars>
      </dgm:prSet>
      <dgm:spPr/>
    </dgm:pt>
    <dgm:pt modelId="{DABB6E8F-B336-46C5-A313-57C12A8BA17B}" type="pres">
      <dgm:prSet presAssocID="{6EB6EF01-DF4C-4295-BB76-F676C97C591D}" presName="parTxOnly" presStyleLbl="node1" presStyleIdx="0" presStyleCnt="6">
        <dgm:presLayoutVars>
          <dgm:chMax val="0"/>
          <dgm:chPref val="0"/>
          <dgm:bulletEnabled val="1"/>
        </dgm:presLayoutVars>
      </dgm:prSet>
      <dgm:spPr/>
    </dgm:pt>
    <dgm:pt modelId="{E8EC4BFB-CBE2-4E93-9846-3A014EC86493}" type="pres">
      <dgm:prSet presAssocID="{AFCE434F-5B4A-406C-AAF0-F47BD05C8840}" presName="parTxOnlySpace" presStyleCnt="0"/>
      <dgm:spPr/>
    </dgm:pt>
    <dgm:pt modelId="{AF2295A5-0BAD-4E32-9EC1-81B7C3682978}" type="pres">
      <dgm:prSet presAssocID="{5BA6D81C-87D0-4C65-92CC-5B3D0EE43E7D}" presName="parTxOnly" presStyleLbl="node1" presStyleIdx="1" presStyleCnt="6">
        <dgm:presLayoutVars>
          <dgm:chMax val="0"/>
          <dgm:chPref val="0"/>
          <dgm:bulletEnabled val="1"/>
        </dgm:presLayoutVars>
      </dgm:prSet>
      <dgm:spPr/>
    </dgm:pt>
    <dgm:pt modelId="{3355CB98-C707-4833-A72E-2B930CBECC2F}" type="pres">
      <dgm:prSet presAssocID="{20647EAB-EDAA-4F94-B474-191271532B7A}" presName="parTxOnlySpace" presStyleCnt="0"/>
      <dgm:spPr/>
    </dgm:pt>
    <dgm:pt modelId="{67C9CAC2-F3EE-43A2-A3A4-C63ADD03FBEF}" type="pres">
      <dgm:prSet presAssocID="{1FFF4554-3032-4C05-9357-281040A32B64}" presName="parTxOnly" presStyleLbl="node1" presStyleIdx="2" presStyleCnt="6">
        <dgm:presLayoutVars>
          <dgm:chMax val="0"/>
          <dgm:chPref val="0"/>
          <dgm:bulletEnabled val="1"/>
        </dgm:presLayoutVars>
      </dgm:prSet>
      <dgm:spPr/>
    </dgm:pt>
    <dgm:pt modelId="{2B3AB444-BDBB-4E8D-BCFA-D907542C0775}" type="pres">
      <dgm:prSet presAssocID="{87795C3A-B3DC-406B-9285-5DBDC1B6CBB4}" presName="parTxOnlySpace" presStyleCnt="0"/>
      <dgm:spPr/>
    </dgm:pt>
    <dgm:pt modelId="{FB90EC96-2A06-4496-97CA-51271A78413E}" type="pres">
      <dgm:prSet presAssocID="{BCECC82F-1CDD-421B-9F6F-E6AC57AF2901}" presName="parTxOnly" presStyleLbl="node1" presStyleIdx="3" presStyleCnt="6">
        <dgm:presLayoutVars>
          <dgm:chMax val="0"/>
          <dgm:chPref val="0"/>
          <dgm:bulletEnabled val="1"/>
        </dgm:presLayoutVars>
      </dgm:prSet>
      <dgm:spPr/>
    </dgm:pt>
    <dgm:pt modelId="{9021E5E8-F137-4821-AD72-F492C23753CE}" type="pres">
      <dgm:prSet presAssocID="{9A741DBE-B9E2-46B5-B753-ADFA5D328F33}" presName="parTxOnlySpace" presStyleCnt="0"/>
      <dgm:spPr/>
    </dgm:pt>
    <dgm:pt modelId="{01017DEF-6E83-490F-9644-7B29DFDC1C8C}" type="pres">
      <dgm:prSet presAssocID="{3A30ECAA-1881-48D6-9313-07B01FCCFA34}" presName="parTxOnly" presStyleLbl="node1" presStyleIdx="4" presStyleCnt="6">
        <dgm:presLayoutVars>
          <dgm:chMax val="0"/>
          <dgm:chPref val="0"/>
          <dgm:bulletEnabled val="1"/>
        </dgm:presLayoutVars>
      </dgm:prSet>
      <dgm:spPr/>
    </dgm:pt>
    <dgm:pt modelId="{A29B8BA0-366A-453E-9DAD-082C4C871165}" type="pres">
      <dgm:prSet presAssocID="{E82B1045-FC21-470F-A70F-19E153026B43}" presName="parTxOnlySpace" presStyleCnt="0"/>
      <dgm:spPr/>
    </dgm:pt>
    <dgm:pt modelId="{776D4162-AFCC-45DE-A3C2-BCF4C1CFCA5D}" type="pres">
      <dgm:prSet presAssocID="{6CCDB784-1461-4A74-8548-D84016BFCF54}" presName="parTxOnly" presStyleLbl="node1" presStyleIdx="5" presStyleCnt="6">
        <dgm:presLayoutVars>
          <dgm:chMax val="0"/>
          <dgm:chPref val="0"/>
          <dgm:bulletEnabled val="1"/>
        </dgm:presLayoutVars>
      </dgm:prSet>
      <dgm:spPr/>
    </dgm:pt>
  </dgm:ptLst>
  <dgm:cxnLst>
    <dgm:cxn modelId="{BACFEE25-4799-4326-B9DE-18CF428275CF}" type="presOf" srcId="{6EB6EF01-DF4C-4295-BB76-F676C97C591D}" destId="{DABB6E8F-B336-46C5-A313-57C12A8BA17B}" srcOrd="0" destOrd="0" presId="urn:microsoft.com/office/officeart/2005/8/layout/chevron1"/>
    <dgm:cxn modelId="{09ACD928-B7EE-4FE0-9C03-C4619339CDF6}" srcId="{02C319FD-875C-458B-8CBE-5958CC252D37}" destId="{3A30ECAA-1881-48D6-9313-07B01FCCFA34}" srcOrd="4" destOrd="0" parTransId="{142941E8-D259-4C80-87D4-2217A9D3AD26}" sibTransId="{E82B1045-FC21-470F-A70F-19E153026B43}"/>
    <dgm:cxn modelId="{6BF1FD29-BF41-4883-9DAE-F1B9A07EF76B}" type="presOf" srcId="{1FFF4554-3032-4C05-9357-281040A32B64}" destId="{67C9CAC2-F3EE-43A2-A3A4-C63ADD03FBEF}" srcOrd="0" destOrd="0" presId="urn:microsoft.com/office/officeart/2005/8/layout/chevron1"/>
    <dgm:cxn modelId="{FE4B2256-1A03-4373-8D69-EE302C090DF9}" type="presOf" srcId="{3A30ECAA-1881-48D6-9313-07B01FCCFA34}" destId="{01017DEF-6E83-490F-9644-7B29DFDC1C8C}" srcOrd="0" destOrd="0" presId="urn:microsoft.com/office/officeart/2005/8/layout/chevron1"/>
    <dgm:cxn modelId="{6C56E462-CDD0-427A-A09D-43642729C49F}" srcId="{02C319FD-875C-458B-8CBE-5958CC252D37}" destId="{1FFF4554-3032-4C05-9357-281040A32B64}" srcOrd="2" destOrd="0" parTransId="{36DCFD33-B155-40D3-8865-B90BC9C46EC0}" sibTransId="{87795C3A-B3DC-406B-9285-5DBDC1B6CBB4}"/>
    <dgm:cxn modelId="{CC90E074-C93D-4FE1-BDF8-375C68C0133C}" srcId="{02C319FD-875C-458B-8CBE-5958CC252D37}" destId="{6CCDB784-1461-4A74-8548-D84016BFCF54}" srcOrd="5" destOrd="0" parTransId="{63FE93CD-EE67-4759-BCD8-99EC5268085A}" sibTransId="{094008C3-64A5-4554-856A-9B68E71ACFBE}"/>
    <dgm:cxn modelId="{4197C67C-A10F-4B0E-9666-3E73D942F1E8}" srcId="{02C319FD-875C-458B-8CBE-5958CC252D37}" destId="{6EB6EF01-DF4C-4295-BB76-F676C97C591D}" srcOrd="0" destOrd="0" parTransId="{447CD39C-622B-4226-AFA8-D32B141B7BFD}" sibTransId="{AFCE434F-5B4A-406C-AAF0-F47BD05C8840}"/>
    <dgm:cxn modelId="{38905198-DFDD-4828-A5B8-13C99573456A}" type="presOf" srcId="{BCECC82F-1CDD-421B-9F6F-E6AC57AF2901}" destId="{FB90EC96-2A06-4496-97CA-51271A78413E}" srcOrd="0" destOrd="0" presId="urn:microsoft.com/office/officeart/2005/8/layout/chevron1"/>
    <dgm:cxn modelId="{CA5AB6AE-95B0-4CE6-A1E8-B0655B7D6613}" srcId="{02C319FD-875C-458B-8CBE-5958CC252D37}" destId="{5BA6D81C-87D0-4C65-92CC-5B3D0EE43E7D}" srcOrd="1" destOrd="0" parTransId="{2ABF2354-2FF9-4551-B090-45B6B91E75A4}" sibTransId="{20647EAB-EDAA-4F94-B474-191271532B7A}"/>
    <dgm:cxn modelId="{53E58DC7-EB17-4B0F-AADC-0BCFAE333502}" type="presOf" srcId="{5BA6D81C-87D0-4C65-92CC-5B3D0EE43E7D}" destId="{AF2295A5-0BAD-4E32-9EC1-81B7C3682978}" srcOrd="0" destOrd="0" presId="urn:microsoft.com/office/officeart/2005/8/layout/chevron1"/>
    <dgm:cxn modelId="{31DA0DC9-703A-4658-8BB8-78D742F0D19A}" type="presOf" srcId="{02C319FD-875C-458B-8CBE-5958CC252D37}" destId="{481D74A3-4F2C-40A0-818F-7DB69713F5E1}" srcOrd="0" destOrd="0" presId="urn:microsoft.com/office/officeart/2005/8/layout/chevron1"/>
    <dgm:cxn modelId="{C5B05DF7-ECA1-4995-A9D4-5AEFC070C19E}" type="presOf" srcId="{6CCDB784-1461-4A74-8548-D84016BFCF54}" destId="{776D4162-AFCC-45DE-A3C2-BCF4C1CFCA5D}" srcOrd="0" destOrd="0" presId="urn:microsoft.com/office/officeart/2005/8/layout/chevron1"/>
    <dgm:cxn modelId="{320018FD-39AB-412C-BB4F-A90DA784BEE9}" srcId="{02C319FD-875C-458B-8CBE-5958CC252D37}" destId="{BCECC82F-1CDD-421B-9F6F-E6AC57AF2901}" srcOrd="3" destOrd="0" parTransId="{664978A2-17BD-4CCB-BBAF-873C23F76028}" sibTransId="{9A741DBE-B9E2-46B5-B753-ADFA5D328F33}"/>
    <dgm:cxn modelId="{EE647EB0-226D-4BFF-9964-A4BFAC30B875}" type="presParOf" srcId="{481D74A3-4F2C-40A0-818F-7DB69713F5E1}" destId="{DABB6E8F-B336-46C5-A313-57C12A8BA17B}" srcOrd="0" destOrd="0" presId="urn:microsoft.com/office/officeart/2005/8/layout/chevron1"/>
    <dgm:cxn modelId="{BC68B441-6322-4548-A0DA-8C6AF961250C}" type="presParOf" srcId="{481D74A3-4F2C-40A0-818F-7DB69713F5E1}" destId="{E8EC4BFB-CBE2-4E93-9846-3A014EC86493}" srcOrd="1" destOrd="0" presId="urn:microsoft.com/office/officeart/2005/8/layout/chevron1"/>
    <dgm:cxn modelId="{9CBC75BE-74A2-437A-939D-314605F990E9}" type="presParOf" srcId="{481D74A3-4F2C-40A0-818F-7DB69713F5E1}" destId="{AF2295A5-0BAD-4E32-9EC1-81B7C3682978}" srcOrd="2" destOrd="0" presId="urn:microsoft.com/office/officeart/2005/8/layout/chevron1"/>
    <dgm:cxn modelId="{E5F3E2E7-66D2-4123-8C47-F92978E70D08}" type="presParOf" srcId="{481D74A3-4F2C-40A0-818F-7DB69713F5E1}" destId="{3355CB98-C707-4833-A72E-2B930CBECC2F}" srcOrd="3" destOrd="0" presId="urn:microsoft.com/office/officeart/2005/8/layout/chevron1"/>
    <dgm:cxn modelId="{D61480A9-5F17-48CC-A233-7345B2643BE5}" type="presParOf" srcId="{481D74A3-4F2C-40A0-818F-7DB69713F5E1}" destId="{67C9CAC2-F3EE-43A2-A3A4-C63ADD03FBEF}" srcOrd="4" destOrd="0" presId="urn:microsoft.com/office/officeart/2005/8/layout/chevron1"/>
    <dgm:cxn modelId="{8D2000F5-AD37-48FD-BFD2-F8DFFFA756E1}" type="presParOf" srcId="{481D74A3-4F2C-40A0-818F-7DB69713F5E1}" destId="{2B3AB444-BDBB-4E8D-BCFA-D907542C0775}" srcOrd="5" destOrd="0" presId="urn:microsoft.com/office/officeart/2005/8/layout/chevron1"/>
    <dgm:cxn modelId="{E7676464-86C2-4072-92D2-ADC9DE7BCA79}" type="presParOf" srcId="{481D74A3-4F2C-40A0-818F-7DB69713F5E1}" destId="{FB90EC96-2A06-4496-97CA-51271A78413E}" srcOrd="6" destOrd="0" presId="urn:microsoft.com/office/officeart/2005/8/layout/chevron1"/>
    <dgm:cxn modelId="{FB0E6E9C-473D-4930-8D42-E6658A0563D7}" type="presParOf" srcId="{481D74A3-4F2C-40A0-818F-7DB69713F5E1}" destId="{9021E5E8-F137-4821-AD72-F492C23753CE}" srcOrd="7" destOrd="0" presId="urn:microsoft.com/office/officeart/2005/8/layout/chevron1"/>
    <dgm:cxn modelId="{D3E3B1F8-560C-47F5-82D5-CD6FA351ABE8}" type="presParOf" srcId="{481D74A3-4F2C-40A0-818F-7DB69713F5E1}" destId="{01017DEF-6E83-490F-9644-7B29DFDC1C8C}" srcOrd="8" destOrd="0" presId="urn:microsoft.com/office/officeart/2005/8/layout/chevron1"/>
    <dgm:cxn modelId="{86610516-4717-4514-84A5-2826FD14DF61}" type="presParOf" srcId="{481D74A3-4F2C-40A0-818F-7DB69713F5E1}" destId="{A29B8BA0-366A-453E-9DAD-082C4C871165}" srcOrd="9" destOrd="0" presId="urn:microsoft.com/office/officeart/2005/8/layout/chevron1"/>
    <dgm:cxn modelId="{B8A9CDD1-DB5F-4050-A91F-C9B17C146B5E}" type="presParOf" srcId="{481D74A3-4F2C-40A0-818F-7DB69713F5E1}" destId="{776D4162-AFCC-45DE-A3C2-BCF4C1CFCA5D}" srcOrd="10"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DBA84EE-06B4-4EE1-ABD0-FBFB906D72D9}" type="doc">
      <dgm:prSet loTypeId="urn:microsoft.com/office/officeart/2005/8/layout/pList1" loCatId="list" qsTypeId="urn:microsoft.com/office/officeart/2005/8/quickstyle/simple1" qsCatId="simple" csTypeId="urn:microsoft.com/office/officeart/2005/8/colors/accent1_2" csCatId="accent1" phldr="1"/>
      <dgm:spPr/>
      <dgm:t>
        <a:bodyPr/>
        <a:lstStyle/>
        <a:p>
          <a:endParaRPr lang="en-AU"/>
        </a:p>
      </dgm:t>
    </dgm:pt>
    <dgm:pt modelId="{55F9990B-F1EE-450C-AFA5-559AB7B93C9F}">
      <dgm:prSet phldrT="[Text]" custT="1"/>
      <dgm:spPr/>
      <dgm:t>
        <a:bodyPr/>
        <a:lstStyle/>
        <a:p>
          <a:r>
            <a:rPr lang="en-AU" sz="1400" b="1" dirty="0"/>
            <a:t>Accelerometers</a:t>
          </a:r>
          <a:br>
            <a:rPr lang="en-AU" sz="1400" dirty="0"/>
          </a:br>
          <a:br>
            <a:rPr lang="en-AU" sz="1400" dirty="0"/>
          </a:br>
          <a:r>
            <a:rPr lang="en-AU" sz="1400" dirty="0"/>
            <a:t>Found in your phone to track your steps</a:t>
          </a:r>
        </a:p>
      </dgm:t>
    </dgm:pt>
    <dgm:pt modelId="{A0E2BDB0-D181-4BE8-8F30-94418D96E87D}" type="parTrans" cxnId="{B1ACCCF5-BC13-4FB2-96F2-0628AEAC83F3}">
      <dgm:prSet/>
      <dgm:spPr/>
      <dgm:t>
        <a:bodyPr/>
        <a:lstStyle/>
        <a:p>
          <a:endParaRPr lang="en-AU"/>
        </a:p>
      </dgm:t>
    </dgm:pt>
    <dgm:pt modelId="{3C137FFA-8C26-4633-8603-8842E7E5EE07}" type="sibTrans" cxnId="{B1ACCCF5-BC13-4FB2-96F2-0628AEAC83F3}">
      <dgm:prSet/>
      <dgm:spPr/>
      <dgm:t>
        <a:bodyPr/>
        <a:lstStyle/>
        <a:p>
          <a:endParaRPr lang="en-AU"/>
        </a:p>
      </dgm:t>
    </dgm:pt>
    <dgm:pt modelId="{54B6CE8A-DAAF-4307-8484-E4C29CD3BB0D}">
      <dgm:prSet phldrT="[Text]" custT="1"/>
      <dgm:spPr/>
      <dgm:t>
        <a:bodyPr/>
        <a:lstStyle/>
        <a:p>
          <a:r>
            <a:rPr lang="en-AU" sz="1400" b="1" dirty="0"/>
            <a:t>Potentiometers</a:t>
          </a:r>
          <a:br>
            <a:rPr lang="en-AU" sz="1400" dirty="0"/>
          </a:br>
          <a:br>
            <a:rPr lang="en-AU" sz="1400" dirty="0"/>
          </a:br>
          <a:r>
            <a:rPr lang="en-AU" sz="1400" dirty="0"/>
            <a:t>Records a numerical value with a set range to control room light brightness</a:t>
          </a:r>
        </a:p>
      </dgm:t>
    </dgm:pt>
    <dgm:pt modelId="{6460089C-55D7-4FFB-A6E8-CAAED0FCA5F7}" type="parTrans" cxnId="{2DBB5948-43DF-4273-969F-801A69AA683D}">
      <dgm:prSet/>
      <dgm:spPr/>
      <dgm:t>
        <a:bodyPr/>
        <a:lstStyle/>
        <a:p>
          <a:endParaRPr lang="en-AU"/>
        </a:p>
      </dgm:t>
    </dgm:pt>
    <dgm:pt modelId="{D75D50B4-21FA-4E08-AD96-E5D2E98CE93B}" type="sibTrans" cxnId="{2DBB5948-43DF-4273-969F-801A69AA683D}">
      <dgm:prSet/>
      <dgm:spPr/>
      <dgm:t>
        <a:bodyPr/>
        <a:lstStyle/>
        <a:p>
          <a:endParaRPr lang="en-AU"/>
        </a:p>
      </dgm:t>
    </dgm:pt>
    <dgm:pt modelId="{DD59BD3F-9441-4B7D-AE10-7F3F94CB77C5}">
      <dgm:prSet phldrT="[Text]" custT="1"/>
      <dgm:spPr/>
      <dgm:t>
        <a:bodyPr/>
        <a:lstStyle/>
        <a:p>
          <a:r>
            <a:rPr lang="en-AU" sz="1400" b="1" dirty="0"/>
            <a:t>Buttons on the tram</a:t>
          </a:r>
          <a:br>
            <a:rPr lang="en-AU" sz="1400" dirty="0"/>
          </a:br>
          <a:br>
            <a:rPr lang="en-AU" sz="1400" dirty="0"/>
          </a:br>
          <a:r>
            <a:rPr lang="en-AU" sz="1400" dirty="0"/>
            <a:t>Records on/off pressed state, to detect if someone wants to open the door</a:t>
          </a:r>
          <a:br>
            <a:rPr lang="en-AU" sz="1400" dirty="0"/>
          </a:br>
          <a:br>
            <a:rPr lang="en-AU" sz="1400" dirty="0"/>
          </a:br>
          <a:endParaRPr lang="en-AU" sz="1400" dirty="0"/>
        </a:p>
      </dgm:t>
    </dgm:pt>
    <dgm:pt modelId="{C2DC94DB-43EB-4B5D-B35A-330DB2BAE311}" type="parTrans" cxnId="{2F69A05C-0763-43CB-8C36-72F6A86313B6}">
      <dgm:prSet/>
      <dgm:spPr/>
      <dgm:t>
        <a:bodyPr/>
        <a:lstStyle/>
        <a:p>
          <a:endParaRPr lang="en-AU"/>
        </a:p>
      </dgm:t>
    </dgm:pt>
    <dgm:pt modelId="{AD45A9DA-542A-487C-BE22-C6AA0E5192A3}" type="sibTrans" cxnId="{2F69A05C-0763-43CB-8C36-72F6A86313B6}">
      <dgm:prSet/>
      <dgm:spPr/>
      <dgm:t>
        <a:bodyPr/>
        <a:lstStyle/>
        <a:p>
          <a:endParaRPr lang="en-AU"/>
        </a:p>
      </dgm:t>
    </dgm:pt>
    <dgm:pt modelId="{BEFD51F8-FBFF-440C-92D2-A84EED633E94}">
      <dgm:prSet phldrT="[Text]" custT="1"/>
      <dgm:spPr/>
      <dgm:t>
        <a:bodyPr/>
        <a:lstStyle/>
        <a:p>
          <a:r>
            <a:rPr lang="en-AU" sz="1400" b="1" dirty="0"/>
            <a:t>Automatic door sensor</a:t>
          </a:r>
          <a:br>
            <a:rPr lang="en-AU" sz="1400" dirty="0"/>
          </a:br>
          <a:br>
            <a:rPr lang="en-AU" sz="1400" dirty="0"/>
          </a:br>
          <a:r>
            <a:rPr lang="en-AU" sz="1400" dirty="0"/>
            <a:t>Measures the change in infrared radiation to detect when a person is at the door. </a:t>
          </a:r>
        </a:p>
      </dgm:t>
    </dgm:pt>
    <dgm:pt modelId="{5BF4896D-CB08-4F25-9C53-E459D1CE2896}" type="parTrans" cxnId="{170D8AC2-146A-4201-83B6-BCA14FF06232}">
      <dgm:prSet/>
      <dgm:spPr/>
      <dgm:t>
        <a:bodyPr/>
        <a:lstStyle/>
        <a:p>
          <a:endParaRPr lang="en-AU"/>
        </a:p>
      </dgm:t>
    </dgm:pt>
    <dgm:pt modelId="{D95FA262-CE8F-4E8B-B383-B65F859E0FB6}" type="sibTrans" cxnId="{170D8AC2-146A-4201-83B6-BCA14FF06232}">
      <dgm:prSet/>
      <dgm:spPr/>
      <dgm:t>
        <a:bodyPr/>
        <a:lstStyle/>
        <a:p>
          <a:endParaRPr lang="en-AU"/>
        </a:p>
      </dgm:t>
    </dgm:pt>
    <dgm:pt modelId="{B0973B43-233E-4974-B354-C26EA9181860}" type="pres">
      <dgm:prSet presAssocID="{2DBA84EE-06B4-4EE1-ABD0-FBFB906D72D9}" presName="Name0" presStyleCnt="0">
        <dgm:presLayoutVars>
          <dgm:dir/>
          <dgm:resizeHandles val="exact"/>
        </dgm:presLayoutVars>
      </dgm:prSet>
      <dgm:spPr/>
    </dgm:pt>
    <dgm:pt modelId="{1B3F6894-DDA8-4D2D-84DA-BB797BA53548}" type="pres">
      <dgm:prSet presAssocID="{55F9990B-F1EE-450C-AFA5-559AB7B93C9F}" presName="compNode" presStyleCnt="0"/>
      <dgm:spPr/>
    </dgm:pt>
    <dgm:pt modelId="{394CD4D3-17CA-4621-A860-46C800902FD1}" type="pres">
      <dgm:prSet presAssocID="{55F9990B-F1EE-450C-AFA5-559AB7B93C9F}" presName="pictRect" presStyleLbl="node1" presStyleIdx="0" presStyleCnt="4" custScaleX="70672" custScaleY="67535"/>
      <dgm:spPr>
        <a:blipFill rotWithShape="1">
          <a:blip xmlns:r="http://schemas.openxmlformats.org/officeDocument/2006/relationships" r:embed="rId1"/>
          <a:srcRect/>
          <a:stretch>
            <a:fillRect l="-2000" r="-2000"/>
          </a:stretch>
        </a:blipFill>
      </dgm:spPr>
    </dgm:pt>
    <dgm:pt modelId="{7569D63B-1335-419B-9EFF-BAB0C537C0B2}" type="pres">
      <dgm:prSet presAssocID="{55F9990B-F1EE-450C-AFA5-559AB7B93C9F}" presName="textRect" presStyleLbl="revTx" presStyleIdx="0" presStyleCnt="4">
        <dgm:presLayoutVars>
          <dgm:bulletEnabled val="1"/>
        </dgm:presLayoutVars>
      </dgm:prSet>
      <dgm:spPr/>
    </dgm:pt>
    <dgm:pt modelId="{4D4D50C1-2B91-40C0-9D33-109C9CE11279}" type="pres">
      <dgm:prSet presAssocID="{3C137FFA-8C26-4633-8603-8842E7E5EE07}" presName="sibTrans" presStyleLbl="sibTrans2D1" presStyleIdx="0" presStyleCnt="0"/>
      <dgm:spPr/>
    </dgm:pt>
    <dgm:pt modelId="{C3F4ECBF-7F1C-435A-9E93-BD4532E5D9DB}" type="pres">
      <dgm:prSet presAssocID="{54B6CE8A-DAAF-4307-8484-E4C29CD3BB0D}" presName="compNode" presStyleCnt="0"/>
      <dgm:spPr/>
    </dgm:pt>
    <dgm:pt modelId="{086DAB21-A96F-41B4-A1EE-0E9E580E16AA}" type="pres">
      <dgm:prSet presAssocID="{54B6CE8A-DAAF-4307-8484-E4C29CD3BB0D}" presName="pictRect" presStyleLbl="node1" presStyleIdx="1" presStyleCnt="4" custScaleX="70672" custScaleY="67535"/>
      <dgm:spPr>
        <a:blipFill rotWithShape="1">
          <a:blip xmlns:r="http://schemas.openxmlformats.org/officeDocument/2006/relationships" r:embed="rId2"/>
          <a:srcRect/>
          <a:stretch>
            <a:fillRect l="-2000" r="-2000"/>
          </a:stretch>
        </a:blipFill>
      </dgm:spPr>
    </dgm:pt>
    <dgm:pt modelId="{2F8C9203-7328-4214-BDBA-09EB891AA31C}" type="pres">
      <dgm:prSet presAssocID="{54B6CE8A-DAAF-4307-8484-E4C29CD3BB0D}" presName="textRect" presStyleLbl="revTx" presStyleIdx="1" presStyleCnt="4">
        <dgm:presLayoutVars>
          <dgm:bulletEnabled val="1"/>
        </dgm:presLayoutVars>
      </dgm:prSet>
      <dgm:spPr/>
    </dgm:pt>
    <dgm:pt modelId="{8964D1A0-850A-4714-9039-5441FB5514AD}" type="pres">
      <dgm:prSet presAssocID="{D75D50B4-21FA-4E08-AD96-E5D2E98CE93B}" presName="sibTrans" presStyleLbl="sibTrans2D1" presStyleIdx="0" presStyleCnt="0"/>
      <dgm:spPr/>
    </dgm:pt>
    <dgm:pt modelId="{AA0D163D-3D45-4AAC-87CC-0B1CCC137C8A}" type="pres">
      <dgm:prSet presAssocID="{DD59BD3F-9441-4B7D-AE10-7F3F94CB77C5}" presName="compNode" presStyleCnt="0"/>
      <dgm:spPr/>
    </dgm:pt>
    <dgm:pt modelId="{710C2CF8-8CD3-47AF-99FC-49EC1B3A7FC9}" type="pres">
      <dgm:prSet presAssocID="{DD59BD3F-9441-4B7D-AE10-7F3F94CB77C5}" presName="pictRect" presStyleLbl="node1" presStyleIdx="2" presStyleCnt="4" custScaleX="70672" custScaleY="67535"/>
      <dgm:spPr>
        <a:blipFill rotWithShape="1">
          <a:blip xmlns:r="http://schemas.openxmlformats.org/officeDocument/2006/relationships" r:embed="rId3"/>
          <a:srcRect/>
          <a:stretch>
            <a:fillRect t="-11000" b="-11000"/>
          </a:stretch>
        </a:blipFill>
      </dgm:spPr>
    </dgm:pt>
    <dgm:pt modelId="{3D862F35-1AAD-426C-8659-B88256D2138E}" type="pres">
      <dgm:prSet presAssocID="{DD59BD3F-9441-4B7D-AE10-7F3F94CB77C5}" presName="textRect" presStyleLbl="revTx" presStyleIdx="2" presStyleCnt="4">
        <dgm:presLayoutVars>
          <dgm:bulletEnabled val="1"/>
        </dgm:presLayoutVars>
      </dgm:prSet>
      <dgm:spPr/>
    </dgm:pt>
    <dgm:pt modelId="{6E0480D9-31CF-402B-BD2C-25126AA8528B}" type="pres">
      <dgm:prSet presAssocID="{AD45A9DA-542A-487C-BE22-C6AA0E5192A3}" presName="sibTrans" presStyleLbl="sibTrans2D1" presStyleIdx="0" presStyleCnt="0"/>
      <dgm:spPr/>
    </dgm:pt>
    <dgm:pt modelId="{A57F495B-CB7E-4ADE-8BE0-7775B70F02AE}" type="pres">
      <dgm:prSet presAssocID="{BEFD51F8-FBFF-440C-92D2-A84EED633E94}" presName="compNode" presStyleCnt="0"/>
      <dgm:spPr/>
    </dgm:pt>
    <dgm:pt modelId="{7970DDB2-9418-4EE3-AC4D-FFC57F44B496}" type="pres">
      <dgm:prSet presAssocID="{BEFD51F8-FBFF-440C-92D2-A84EED633E94}" presName="pictRect" presStyleLbl="node1" presStyleIdx="3" presStyleCnt="4" custScaleX="70672" custScaleY="67535"/>
      <dgm:spPr>
        <a:blipFill rotWithShape="1">
          <a:blip xmlns:r="http://schemas.openxmlformats.org/officeDocument/2006/relationships" r:embed="rId4"/>
          <a:srcRect/>
          <a:stretch>
            <a:fillRect t="-23000" b="-23000"/>
          </a:stretch>
        </a:blipFill>
      </dgm:spPr>
    </dgm:pt>
    <dgm:pt modelId="{57E7094A-68AC-406F-978E-4213B6569074}" type="pres">
      <dgm:prSet presAssocID="{BEFD51F8-FBFF-440C-92D2-A84EED633E94}" presName="textRect" presStyleLbl="revTx" presStyleIdx="3" presStyleCnt="4">
        <dgm:presLayoutVars>
          <dgm:bulletEnabled val="1"/>
        </dgm:presLayoutVars>
      </dgm:prSet>
      <dgm:spPr/>
    </dgm:pt>
  </dgm:ptLst>
  <dgm:cxnLst>
    <dgm:cxn modelId="{2DBB5948-43DF-4273-969F-801A69AA683D}" srcId="{2DBA84EE-06B4-4EE1-ABD0-FBFB906D72D9}" destId="{54B6CE8A-DAAF-4307-8484-E4C29CD3BB0D}" srcOrd="1" destOrd="0" parTransId="{6460089C-55D7-4FFB-A6E8-CAAED0FCA5F7}" sibTransId="{D75D50B4-21FA-4E08-AD96-E5D2E98CE93B}"/>
    <dgm:cxn modelId="{695AA248-5D5D-4FE9-8CAE-90647315B9AA}" type="presOf" srcId="{AD45A9DA-542A-487C-BE22-C6AA0E5192A3}" destId="{6E0480D9-31CF-402B-BD2C-25126AA8528B}" srcOrd="0" destOrd="0" presId="urn:microsoft.com/office/officeart/2005/8/layout/pList1"/>
    <dgm:cxn modelId="{78E73F51-5805-416E-9BC4-B85B8200DDB9}" type="presOf" srcId="{D75D50B4-21FA-4E08-AD96-E5D2E98CE93B}" destId="{8964D1A0-850A-4714-9039-5441FB5514AD}" srcOrd="0" destOrd="0" presId="urn:microsoft.com/office/officeart/2005/8/layout/pList1"/>
    <dgm:cxn modelId="{D01DAD59-823C-4942-97EB-2B51560D7B66}" type="presOf" srcId="{54B6CE8A-DAAF-4307-8484-E4C29CD3BB0D}" destId="{2F8C9203-7328-4214-BDBA-09EB891AA31C}" srcOrd="0" destOrd="0" presId="urn:microsoft.com/office/officeart/2005/8/layout/pList1"/>
    <dgm:cxn modelId="{2F69A05C-0763-43CB-8C36-72F6A86313B6}" srcId="{2DBA84EE-06B4-4EE1-ABD0-FBFB906D72D9}" destId="{DD59BD3F-9441-4B7D-AE10-7F3F94CB77C5}" srcOrd="2" destOrd="0" parTransId="{C2DC94DB-43EB-4B5D-B35A-330DB2BAE311}" sibTransId="{AD45A9DA-542A-487C-BE22-C6AA0E5192A3}"/>
    <dgm:cxn modelId="{DFC5AA79-54DE-4B4C-8604-F0B83721E763}" type="presOf" srcId="{3C137FFA-8C26-4633-8603-8842E7E5EE07}" destId="{4D4D50C1-2B91-40C0-9D33-109C9CE11279}" srcOrd="0" destOrd="0" presId="urn:microsoft.com/office/officeart/2005/8/layout/pList1"/>
    <dgm:cxn modelId="{D73FAF8C-FC58-4AA4-8472-6670335D31D7}" type="presOf" srcId="{55F9990B-F1EE-450C-AFA5-559AB7B93C9F}" destId="{7569D63B-1335-419B-9EFF-BAB0C537C0B2}" srcOrd="0" destOrd="0" presId="urn:microsoft.com/office/officeart/2005/8/layout/pList1"/>
    <dgm:cxn modelId="{B3DA6791-AA69-402E-8532-7639280E84AC}" type="presOf" srcId="{BEFD51F8-FBFF-440C-92D2-A84EED633E94}" destId="{57E7094A-68AC-406F-978E-4213B6569074}" srcOrd="0" destOrd="0" presId="urn:microsoft.com/office/officeart/2005/8/layout/pList1"/>
    <dgm:cxn modelId="{7DE2EFB2-D54A-49EC-A3A8-AC9AC411E1BB}" type="presOf" srcId="{DD59BD3F-9441-4B7D-AE10-7F3F94CB77C5}" destId="{3D862F35-1AAD-426C-8659-B88256D2138E}" srcOrd="0" destOrd="0" presId="urn:microsoft.com/office/officeart/2005/8/layout/pList1"/>
    <dgm:cxn modelId="{C7B845BD-98D7-4BAC-A46A-C0DB162DA274}" type="presOf" srcId="{2DBA84EE-06B4-4EE1-ABD0-FBFB906D72D9}" destId="{B0973B43-233E-4974-B354-C26EA9181860}" srcOrd="0" destOrd="0" presId="urn:microsoft.com/office/officeart/2005/8/layout/pList1"/>
    <dgm:cxn modelId="{170D8AC2-146A-4201-83B6-BCA14FF06232}" srcId="{2DBA84EE-06B4-4EE1-ABD0-FBFB906D72D9}" destId="{BEFD51F8-FBFF-440C-92D2-A84EED633E94}" srcOrd="3" destOrd="0" parTransId="{5BF4896D-CB08-4F25-9C53-E459D1CE2896}" sibTransId="{D95FA262-CE8F-4E8B-B383-B65F859E0FB6}"/>
    <dgm:cxn modelId="{B1ACCCF5-BC13-4FB2-96F2-0628AEAC83F3}" srcId="{2DBA84EE-06B4-4EE1-ABD0-FBFB906D72D9}" destId="{55F9990B-F1EE-450C-AFA5-559AB7B93C9F}" srcOrd="0" destOrd="0" parTransId="{A0E2BDB0-D181-4BE8-8F30-94418D96E87D}" sibTransId="{3C137FFA-8C26-4633-8603-8842E7E5EE07}"/>
    <dgm:cxn modelId="{50D9C169-2507-492C-86B8-BABAC4BE042A}" type="presParOf" srcId="{B0973B43-233E-4974-B354-C26EA9181860}" destId="{1B3F6894-DDA8-4D2D-84DA-BB797BA53548}" srcOrd="0" destOrd="0" presId="urn:microsoft.com/office/officeart/2005/8/layout/pList1"/>
    <dgm:cxn modelId="{92268FAB-A746-454C-8DAB-E752ED397918}" type="presParOf" srcId="{1B3F6894-DDA8-4D2D-84DA-BB797BA53548}" destId="{394CD4D3-17CA-4621-A860-46C800902FD1}" srcOrd="0" destOrd="0" presId="urn:microsoft.com/office/officeart/2005/8/layout/pList1"/>
    <dgm:cxn modelId="{E1EF8F9D-340A-4CD2-AF03-ED15C612CCB3}" type="presParOf" srcId="{1B3F6894-DDA8-4D2D-84DA-BB797BA53548}" destId="{7569D63B-1335-419B-9EFF-BAB0C537C0B2}" srcOrd="1" destOrd="0" presId="urn:microsoft.com/office/officeart/2005/8/layout/pList1"/>
    <dgm:cxn modelId="{C3E33600-1443-44ED-B6CF-6AB85AA8872F}" type="presParOf" srcId="{B0973B43-233E-4974-B354-C26EA9181860}" destId="{4D4D50C1-2B91-40C0-9D33-109C9CE11279}" srcOrd="1" destOrd="0" presId="urn:microsoft.com/office/officeart/2005/8/layout/pList1"/>
    <dgm:cxn modelId="{31C720BE-7AD4-498B-AC71-497A6C7C76C8}" type="presParOf" srcId="{B0973B43-233E-4974-B354-C26EA9181860}" destId="{C3F4ECBF-7F1C-435A-9E93-BD4532E5D9DB}" srcOrd="2" destOrd="0" presId="urn:microsoft.com/office/officeart/2005/8/layout/pList1"/>
    <dgm:cxn modelId="{04C90AB0-BDC4-4CFF-9265-766B1D2284D6}" type="presParOf" srcId="{C3F4ECBF-7F1C-435A-9E93-BD4532E5D9DB}" destId="{086DAB21-A96F-41B4-A1EE-0E9E580E16AA}" srcOrd="0" destOrd="0" presId="urn:microsoft.com/office/officeart/2005/8/layout/pList1"/>
    <dgm:cxn modelId="{037989D5-775C-4934-8462-6D6AEBA84FD2}" type="presParOf" srcId="{C3F4ECBF-7F1C-435A-9E93-BD4532E5D9DB}" destId="{2F8C9203-7328-4214-BDBA-09EB891AA31C}" srcOrd="1" destOrd="0" presId="urn:microsoft.com/office/officeart/2005/8/layout/pList1"/>
    <dgm:cxn modelId="{DCA80EB7-7762-4889-BA1F-BD5541A9DB56}" type="presParOf" srcId="{B0973B43-233E-4974-B354-C26EA9181860}" destId="{8964D1A0-850A-4714-9039-5441FB5514AD}" srcOrd="3" destOrd="0" presId="urn:microsoft.com/office/officeart/2005/8/layout/pList1"/>
    <dgm:cxn modelId="{78148AFB-F006-4344-8ECE-1266DF1B8891}" type="presParOf" srcId="{B0973B43-233E-4974-B354-C26EA9181860}" destId="{AA0D163D-3D45-4AAC-87CC-0B1CCC137C8A}" srcOrd="4" destOrd="0" presId="urn:microsoft.com/office/officeart/2005/8/layout/pList1"/>
    <dgm:cxn modelId="{7BD935E7-0806-4DF5-B037-98D42BDBE811}" type="presParOf" srcId="{AA0D163D-3D45-4AAC-87CC-0B1CCC137C8A}" destId="{710C2CF8-8CD3-47AF-99FC-49EC1B3A7FC9}" srcOrd="0" destOrd="0" presId="urn:microsoft.com/office/officeart/2005/8/layout/pList1"/>
    <dgm:cxn modelId="{20E91365-B2AE-4C1F-B300-C74516DFA0E8}" type="presParOf" srcId="{AA0D163D-3D45-4AAC-87CC-0B1CCC137C8A}" destId="{3D862F35-1AAD-426C-8659-B88256D2138E}" srcOrd="1" destOrd="0" presId="urn:microsoft.com/office/officeart/2005/8/layout/pList1"/>
    <dgm:cxn modelId="{67219E93-6ADA-4D7E-99C1-8087D9E76D27}" type="presParOf" srcId="{B0973B43-233E-4974-B354-C26EA9181860}" destId="{6E0480D9-31CF-402B-BD2C-25126AA8528B}" srcOrd="5" destOrd="0" presId="urn:microsoft.com/office/officeart/2005/8/layout/pList1"/>
    <dgm:cxn modelId="{DFAFE1BE-F4EF-43C2-94CE-B1965790BCB3}" type="presParOf" srcId="{B0973B43-233E-4974-B354-C26EA9181860}" destId="{A57F495B-CB7E-4ADE-8BE0-7775B70F02AE}" srcOrd="6" destOrd="0" presId="urn:microsoft.com/office/officeart/2005/8/layout/pList1"/>
    <dgm:cxn modelId="{40E47C76-9384-40EA-A878-19B07C2D9FC4}" type="presParOf" srcId="{A57F495B-CB7E-4ADE-8BE0-7775B70F02AE}" destId="{7970DDB2-9418-4EE3-AC4D-FFC57F44B496}" srcOrd="0" destOrd="0" presId="urn:microsoft.com/office/officeart/2005/8/layout/pList1"/>
    <dgm:cxn modelId="{DBF42499-67F4-479F-8001-ECD0B9F184C7}" type="presParOf" srcId="{A57F495B-CB7E-4ADE-8BE0-7775B70F02AE}" destId="{57E7094A-68AC-406F-978E-4213B6569074}" srcOrd="1" destOrd="0" presId="urn:microsoft.com/office/officeart/2005/8/layout/p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BB6E8F-B336-46C5-A313-57C12A8BA17B}">
      <dsp:nvSpPr>
        <dsp:cNvPr id="0" name=""/>
        <dsp:cNvSpPr/>
      </dsp:nvSpPr>
      <dsp:spPr>
        <a:xfrm>
          <a:off x="5300" y="1504776"/>
          <a:ext cx="1971812" cy="788724"/>
        </a:xfrm>
        <a:prstGeom prst="chevron">
          <a:avLst/>
        </a:prstGeom>
        <a:solidFill>
          <a:srgbClr val="D5D5D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AU" sz="1200" b="1" kern="1200" dirty="0">
              <a:solidFill>
                <a:schemeClr val="tx1"/>
              </a:solidFill>
            </a:rPr>
            <a:t>Sensors in everyday life</a:t>
          </a:r>
        </a:p>
        <a:p>
          <a:pPr marL="0" lvl="0" indent="0" algn="ctr" defTabSz="533400">
            <a:lnSpc>
              <a:spcPct val="90000"/>
            </a:lnSpc>
            <a:spcBef>
              <a:spcPct val="0"/>
            </a:spcBef>
            <a:spcAft>
              <a:spcPct val="35000"/>
            </a:spcAft>
            <a:buNone/>
          </a:pPr>
          <a:r>
            <a:rPr lang="en-AU" sz="1200" kern="1200" dirty="0">
              <a:solidFill>
                <a:schemeClr val="tx1"/>
              </a:solidFill>
            </a:rPr>
            <a:t>(5 min)</a:t>
          </a:r>
        </a:p>
      </dsp:txBody>
      <dsp:txXfrm>
        <a:off x="399662" y="1504776"/>
        <a:ext cx="1183088" cy="788724"/>
      </dsp:txXfrm>
    </dsp:sp>
    <dsp:sp modelId="{AF2295A5-0BAD-4E32-9EC1-81B7C3682978}">
      <dsp:nvSpPr>
        <dsp:cNvPr id="0" name=""/>
        <dsp:cNvSpPr/>
      </dsp:nvSpPr>
      <dsp:spPr>
        <a:xfrm>
          <a:off x="1779931" y="1504776"/>
          <a:ext cx="1971812" cy="788724"/>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AU" sz="1200" b="1" kern="1200" dirty="0">
              <a:solidFill>
                <a:schemeClr val="tx1"/>
              </a:solidFill>
            </a:rPr>
            <a:t>Analogue and digital</a:t>
          </a:r>
        </a:p>
        <a:p>
          <a:pPr marL="0" lvl="0" indent="0" algn="ctr" defTabSz="533400">
            <a:lnSpc>
              <a:spcPct val="90000"/>
            </a:lnSpc>
            <a:spcBef>
              <a:spcPct val="0"/>
            </a:spcBef>
            <a:spcAft>
              <a:spcPct val="35000"/>
            </a:spcAft>
            <a:buNone/>
          </a:pPr>
          <a:r>
            <a:rPr lang="en-AU" sz="1200" kern="1200" dirty="0">
              <a:solidFill>
                <a:schemeClr val="tx1"/>
              </a:solidFill>
            </a:rPr>
            <a:t>( 5 min)</a:t>
          </a:r>
        </a:p>
      </dsp:txBody>
      <dsp:txXfrm>
        <a:off x="2174293" y="1504776"/>
        <a:ext cx="1183088" cy="788724"/>
      </dsp:txXfrm>
    </dsp:sp>
    <dsp:sp modelId="{67C9CAC2-F3EE-43A2-A3A4-C63ADD03FBEF}">
      <dsp:nvSpPr>
        <dsp:cNvPr id="0" name=""/>
        <dsp:cNvSpPr/>
      </dsp:nvSpPr>
      <dsp:spPr>
        <a:xfrm>
          <a:off x="3554562" y="1504776"/>
          <a:ext cx="1971812" cy="788724"/>
        </a:xfrm>
        <a:prstGeom prst="chevron">
          <a:avLst/>
        </a:prstGeom>
        <a:solidFill>
          <a:srgbClr val="D5D5D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AU" sz="1200" b="1" kern="1200" dirty="0">
              <a:solidFill>
                <a:schemeClr val="tx1"/>
              </a:solidFill>
            </a:rPr>
            <a:t>System/circuit diagrams and pseudocode</a:t>
          </a:r>
        </a:p>
        <a:p>
          <a:pPr marL="0" lvl="0" indent="0" algn="ctr" defTabSz="533400">
            <a:lnSpc>
              <a:spcPct val="90000"/>
            </a:lnSpc>
            <a:spcBef>
              <a:spcPct val="0"/>
            </a:spcBef>
            <a:spcAft>
              <a:spcPct val="35000"/>
            </a:spcAft>
            <a:buNone/>
          </a:pPr>
          <a:r>
            <a:rPr lang="en-AU" sz="1200" kern="1200" dirty="0">
              <a:solidFill>
                <a:schemeClr val="tx1"/>
              </a:solidFill>
            </a:rPr>
            <a:t>(15 min)</a:t>
          </a:r>
        </a:p>
      </dsp:txBody>
      <dsp:txXfrm>
        <a:off x="3948924" y="1504776"/>
        <a:ext cx="1183088" cy="788724"/>
      </dsp:txXfrm>
    </dsp:sp>
    <dsp:sp modelId="{FB90EC96-2A06-4496-97CA-51271A78413E}">
      <dsp:nvSpPr>
        <dsp:cNvPr id="0" name=""/>
        <dsp:cNvSpPr/>
      </dsp:nvSpPr>
      <dsp:spPr>
        <a:xfrm>
          <a:off x="5329193" y="1504776"/>
          <a:ext cx="1971812" cy="788724"/>
        </a:xfrm>
        <a:prstGeom prst="chevron">
          <a:avLst/>
        </a:prstGeom>
        <a:solidFill>
          <a:srgbClr val="D5D5D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AU" sz="1200" b="1" kern="1200" dirty="0">
              <a:solidFill>
                <a:schemeClr val="tx1"/>
              </a:solidFill>
            </a:rPr>
            <a:t>Report integration</a:t>
          </a:r>
        </a:p>
        <a:p>
          <a:pPr marL="0" lvl="0" indent="0" algn="ctr" defTabSz="533400">
            <a:lnSpc>
              <a:spcPct val="90000"/>
            </a:lnSpc>
            <a:spcBef>
              <a:spcPct val="0"/>
            </a:spcBef>
            <a:spcAft>
              <a:spcPct val="35000"/>
            </a:spcAft>
            <a:buNone/>
          </a:pPr>
          <a:r>
            <a:rPr lang="en-AU" sz="1200" kern="1200" dirty="0">
              <a:solidFill>
                <a:schemeClr val="tx1"/>
              </a:solidFill>
            </a:rPr>
            <a:t>(10 min)</a:t>
          </a:r>
        </a:p>
      </dsp:txBody>
      <dsp:txXfrm>
        <a:off x="5723555" y="1504776"/>
        <a:ext cx="1183088" cy="788724"/>
      </dsp:txXfrm>
    </dsp:sp>
    <dsp:sp modelId="{01017DEF-6E83-490F-9644-7B29DFDC1C8C}">
      <dsp:nvSpPr>
        <dsp:cNvPr id="0" name=""/>
        <dsp:cNvSpPr/>
      </dsp:nvSpPr>
      <dsp:spPr>
        <a:xfrm>
          <a:off x="7103824" y="1504776"/>
          <a:ext cx="1971812" cy="788724"/>
        </a:xfrm>
        <a:prstGeom prst="chevron">
          <a:avLst/>
        </a:prstGeom>
        <a:solidFill>
          <a:srgbClr val="D5D5D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AU" sz="1200" b="1" kern="1200" dirty="0">
              <a:solidFill>
                <a:schemeClr val="tx1"/>
              </a:solidFill>
            </a:rPr>
            <a:t>Project time! </a:t>
          </a:r>
        </a:p>
        <a:p>
          <a:pPr marL="0" lvl="0" indent="0" algn="ctr" defTabSz="533400">
            <a:lnSpc>
              <a:spcPct val="90000"/>
            </a:lnSpc>
            <a:spcBef>
              <a:spcPct val="0"/>
            </a:spcBef>
            <a:spcAft>
              <a:spcPct val="35000"/>
            </a:spcAft>
            <a:buNone/>
          </a:pPr>
          <a:r>
            <a:rPr lang="en-AU" sz="1200" b="0" kern="1200" dirty="0">
              <a:solidFill>
                <a:schemeClr val="tx1"/>
              </a:solidFill>
            </a:rPr>
            <a:t>(80 min)</a:t>
          </a:r>
          <a:endParaRPr lang="en-AU" sz="1200" b="1" kern="1200" dirty="0">
            <a:solidFill>
              <a:schemeClr val="tx1"/>
            </a:solidFill>
          </a:endParaRPr>
        </a:p>
      </dsp:txBody>
      <dsp:txXfrm>
        <a:off x="7498186" y="1504776"/>
        <a:ext cx="1183088" cy="788724"/>
      </dsp:txXfrm>
    </dsp:sp>
    <dsp:sp modelId="{776D4162-AFCC-45DE-A3C2-BCF4C1CFCA5D}">
      <dsp:nvSpPr>
        <dsp:cNvPr id="0" name=""/>
        <dsp:cNvSpPr/>
      </dsp:nvSpPr>
      <dsp:spPr>
        <a:xfrm>
          <a:off x="8878456" y="1504776"/>
          <a:ext cx="1971812" cy="788724"/>
        </a:xfrm>
        <a:prstGeom prst="chevron">
          <a:avLst/>
        </a:prstGeom>
        <a:solidFill>
          <a:srgbClr val="D5D5D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AU" sz="1200" b="1" kern="1200" dirty="0">
              <a:solidFill>
                <a:schemeClr val="tx1"/>
              </a:solidFill>
            </a:rPr>
            <a:t>Summary </a:t>
          </a:r>
        </a:p>
        <a:p>
          <a:pPr marL="0" lvl="0" indent="0" algn="ctr" defTabSz="533400">
            <a:lnSpc>
              <a:spcPct val="90000"/>
            </a:lnSpc>
            <a:spcBef>
              <a:spcPct val="0"/>
            </a:spcBef>
            <a:spcAft>
              <a:spcPct val="35000"/>
            </a:spcAft>
            <a:buNone/>
          </a:pPr>
          <a:r>
            <a:rPr lang="en-AU" sz="1200" kern="1200" dirty="0">
              <a:solidFill>
                <a:schemeClr val="tx1"/>
              </a:solidFill>
            </a:rPr>
            <a:t>(5 min)</a:t>
          </a:r>
          <a:endParaRPr lang="en-AU" sz="1200" b="1" kern="1200" dirty="0">
            <a:solidFill>
              <a:schemeClr val="tx1"/>
            </a:solidFill>
          </a:endParaRPr>
        </a:p>
      </dsp:txBody>
      <dsp:txXfrm>
        <a:off x="9272818" y="1504776"/>
        <a:ext cx="1183088" cy="78872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4CD4D3-17CA-4621-A860-46C800902FD1}">
      <dsp:nvSpPr>
        <dsp:cNvPr id="0" name=""/>
        <dsp:cNvSpPr/>
      </dsp:nvSpPr>
      <dsp:spPr>
        <a:xfrm>
          <a:off x="375737" y="408640"/>
          <a:ext cx="1785252" cy="1175439"/>
        </a:xfrm>
        <a:prstGeom prst="roundRect">
          <a:avLst/>
        </a:prstGeom>
        <a:blipFill rotWithShape="1">
          <a:blip xmlns:r="http://schemas.openxmlformats.org/officeDocument/2006/relationships" r:embed="rId1"/>
          <a:srcRect/>
          <a:stretch>
            <a:fillRect l="-2000" r="-2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569D63B-1335-419B-9EFF-BAB0C537C0B2}">
      <dsp:nvSpPr>
        <dsp:cNvPr id="0" name=""/>
        <dsp:cNvSpPr/>
      </dsp:nvSpPr>
      <dsp:spPr>
        <a:xfrm>
          <a:off x="5308" y="1866604"/>
          <a:ext cx="2526109" cy="9371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0" numCol="1" spcCol="1270" anchor="t" anchorCtr="0">
          <a:noAutofit/>
        </a:bodyPr>
        <a:lstStyle/>
        <a:p>
          <a:pPr marL="0" lvl="0" indent="0" algn="ctr" defTabSz="622300">
            <a:lnSpc>
              <a:spcPct val="90000"/>
            </a:lnSpc>
            <a:spcBef>
              <a:spcPct val="0"/>
            </a:spcBef>
            <a:spcAft>
              <a:spcPct val="35000"/>
            </a:spcAft>
            <a:buNone/>
          </a:pPr>
          <a:r>
            <a:rPr lang="en-AU" sz="1400" b="1" kern="1200" dirty="0"/>
            <a:t>Accelerometers</a:t>
          </a:r>
          <a:br>
            <a:rPr lang="en-AU" sz="1400" kern="1200" dirty="0"/>
          </a:br>
          <a:br>
            <a:rPr lang="en-AU" sz="1400" kern="1200" dirty="0"/>
          </a:br>
          <a:r>
            <a:rPr lang="en-AU" sz="1400" kern="1200" dirty="0"/>
            <a:t>Found in your phone to track your steps</a:t>
          </a:r>
        </a:p>
      </dsp:txBody>
      <dsp:txXfrm>
        <a:off x="5308" y="1866604"/>
        <a:ext cx="2526109" cy="937186"/>
      </dsp:txXfrm>
    </dsp:sp>
    <dsp:sp modelId="{086DAB21-A96F-41B4-A1EE-0E9E580E16AA}">
      <dsp:nvSpPr>
        <dsp:cNvPr id="0" name=""/>
        <dsp:cNvSpPr/>
      </dsp:nvSpPr>
      <dsp:spPr>
        <a:xfrm>
          <a:off x="3154564" y="408640"/>
          <a:ext cx="1785252" cy="1175439"/>
        </a:xfrm>
        <a:prstGeom prst="roundRect">
          <a:avLst/>
        </a:prstGeom>
        <a:blipFill rotWithShape="1">
          <a:blip xmlns:r="http://schemas.openxmlformats.org/officeDocument/2006/relationships" r:embed="rId2"/>
          <a:srcRect/>
          <a:stretch>
            <a:fillRect l="-2000" r="-2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F8C9203-7328-4214-BDBA-09EB891AA31C}">
      <dsp:nvSpPr>
        <dsp:cNvPr id="0" name=""/>
        <dsp:cNvSpPr/>
      </dsp:nvSpPr>
      <dsp:spPr>
        <a:xfrm>
          <a:off x="2784135" y="1866604"/>
          <a:ext cx="2526109" cy="9371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0" numCol="1" spcCol="1270" anchor="t" anchorCtr="0">
          <a:noAutofit/>
        </a:bodyPr>
        <a:lstStyle/>
        <a:p>
          <a:pPr marL="0" lvl="0" indent="0" algn="ctr" defTabSz="622300">
            <a:lnSpc>
              <a:spcPct val="90000"/>
            </a:lnSpc>
            <a:spcBef>
              <a:spcPct val="0"/>
            </a:spcBef>
            <a:spcAft>
              <a:spcPct val="35000"/>
            </a:spcAft>
            <a:buNone/>
          </a:pPr>
          <a:r>
            <a:rPr lang="en-AU" sz="1400" b="1" kern="1200" dirty="0"/>
            <a:t>Potentiometers</a:t>
          </a:r>
          <a:br>
            <a:rPr lang="en-AU" sz="1400" kern="1200" dirty="0"/>
          </a:br>
          <a:br>
            <a:rPr lang="en-AU" sz="1400" kern="1200" dirty="0"/>
          </a:br>
          <a:r>
            <a:rPr lang="en-AU" sz="1400" kern="1200" dirty="0"/>
            <a:t>Records a numerical value with a set range to control room light brightness</a:t>
          </a:r>
        </a:p>
      </dsp:txBody>
      <dsp:txXfrm>
        <a:off x="2784135" y="1866604"/>
        <a:ext cx="2526109" cy="937186"/>
      </dsp:txXfrm>
    </dsp:sp>
    <dsp:sp modelId="{710C2CF8-8CD3-47AF-99FC-49EC1B3A7FC9}">
      <dsp:nvSpPr>
        <dsp:cNvPr id="0" name=""/>
        <dsp:cNvSpPr/>
      </dsp:nvSpPr>
      <dsp:spPr>
        <a:xfrm>
          <a:off x="5933391" y="408640"/>
          <a:ext cx="1785252" cy="1175439"/>
        </a:xfrm>
        <a:prstGeom prst="roundRect">
          <a:avLst/>
        </a:prstGeom>
        <a:blipFill rotWithShape="1">
          <a:blip xmlns:r="http://schemas.openxmlformats.org/officeDocument/2006/relationships" r:embed="rId3"/>
          <a:srcRect/>
          <a:stretch>
            <a:fillRect t="-11000" b="-11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D862F35-1AAD-426C-8659-B88256D2138E}">
      <dsp:nvSpPr>
        <dsp:cNvPr id="0" name=""/>
        <dsp:cNvSpPr/>
      </dsp:nvSpPr>
      <dsp:spPr>
        <a:xfrm>
          <a:off x="5562962" y="1866604"/>
          <a:ext cx="2526109" cy="9371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0" numCol="1" spcCol="1270" anchor="t" anchorCtr="0">
          <a:noAutofit/>
        </a:bodyPr>
        <a:lstStyle/>
        <a:p>
          <a:pPr marL="0" lvl="0" indent="0" algn="ctr" defTabSz="622300">
            <a:lnSpc>
              <a:spcPct val="90000"/>
            </a:lnSpc>
            <a:spcBef>
              <a:spcPct val="0"/>
            </a:spcBef>
            <a:spcAft>
              <a:spcPct val="35000"/>
            </a:spcAft>
            <a:buNone/>
          </a:pPr>
          <a:r>
            <a:rPr lang="en-AU" sz="1400" b="1" kern="1200" dirty="0"/>
            <a:t>Buttons on the tram</a:t>
          </a:r>
          <a:br>
            <a:rPr lang="en-AU" sz="1400" kern="1200" dirty="0"/>
          </a:br>
          <a:br>
            <a:rPr lang="en-AU" sz="1400" kern="1200" dirty="0"/>
          </a:br>
          <a:r>
            <a:rPr lang="en-AU" sz="1400" kern="1200" dirty="0"/>
            <a:t>Records on/off pressed state, to detect if someone wants to open the door</a:t>
          </a:r>
          <a:br>
            <a:rPr lang="en-AU" sz="1400" kern="1200" dirty="0"/>
          </a:br>
          <a:br>
            <a:rPr lang="en-AU" sz="1400" kern="1200" dirty="0"/>
          </a:br>
          <a:endParaRPr lang="en-AU" sz="1400" kern="1200" dirty="0"/>
        </a:p>
      </dsp:txBody>
      <dsp:txXfrm>
        <a:off x="5562962" y="1866604"/>
        <a:ext cx="2526109" cy="937186"/>
      </dsp:txXfrm>
    </dsp:sp>
    <dsp:sp modelId="{7970DDB2-9418-4EE3-AC4D-FFC57F44B496}">
      <dsp:nvSpPr>
        <dsp:cNvPr id="0" name=""/>
        <dsp:cNvSpPr/>
      </dsp:nvSpPr>
      <dsp:spPr>
        <a:xfrm>
          <a:off x="8712218" y="408640"/>
          <a:ext cx="1785252" cy="1175439"/>
        </a:xfrm>
        <a:prstGeom prst="roundRect">
          <a:avLst/>
        </a:prstGeom>
        <a:blipFill rotWithShape="1">
          <a:blip xmlns:r="http://schemas.openxmlformats.org/officeDocument/2006/relationships" r:embed="rId4"/>
          <a:srcRect/>
          <a:stretch>
            <a:fillRect t="-23000" b="-23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7E7094A-68AC-406F-978E-4213B6569074}">
      <dsp:nvSpPr>
        <dsp:cNvPr id="0" name=""/>
        <dsp:cNvSpPr/>
      </dsp:nvSpPr>
      <dsp:spPr>
        <a:xfrm>
          <a:off x="8341789" y="1866604"/>
          <a:ext cx="2526109" cy="9371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0" numCol="1" spcCol="1270" anchor="t" anchorCtr="0">
          <a:noAutofit/>
        </a:bodyPr>
        <a:lstStyle/>
        <a:p>
          <a:pPr marL="0" lvl="0" indent="0" algn="ctr" defTabSz="622300">
            <a:lnSpc>
              <a:spcPct val="90000"/>
            </a:lnSpc>
            <a:spcBef>
              <a:spcPct val="0"/>
            </a:spcBef>
            <a:spcAft>
              <a:spcPct val="35000"/>
            </a:spcAft>
            <a:buNone/>
          </a:pPr>
          <a:r>
            <a:rPr lang="en-AU" sz="1400" b="1" kern="1200" dirty="0"/>
            <a:t>Automatic door sensor</a:t>
          </a:r>
          <a:br>
            <a:rPr lang="en-AU" sz="1400" kern="1200" dirty="0"/>
          </a:br>
          <a:br>
            <a:rPr lang="en-AU" sz="1400" kern="1200" dirty="0"/>
          </a:br>
          <a:r>
            <a:rPr lang="en-AU" sz="1400" kern="1200" dirty="0"/>
            <a:t>Measures the change in infrared radiation to detect when a person is at the door. </a:t>
          </a:r>
        </a:p>
      </dsp:txBody>
      <dsp:txXfrm>
        <a:off x="8341789" y="1866604"/>
        <a:ext cx="2526109" cy="937186"/>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pList1">
  <dgm:title val=""/>
  <dgm:desc val=""/>
  <dgm:catLst>
    <dgm:cat type="list" pri="2000"/>
    <dgm:cat type="picture" pri="2500"/>
    <dgm:cat type="pictureconvert" pri="25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off" val="ctr"/>
          <dgm:param type="vertAlign" val="mid"/>
          <dgm:param type="horzAlign" val="ctr"/>
        </dgm:alg>
      </dgm:if>
      <dgm:else name="Name3">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1"/>
      <dgm:constr type="sp" refType="w" refFor="ch" refForName="compNode" op="equ" fact="0.1"/>
      <dgm:constr type="primFontSz" for="des" ptType="node" op="equ" val="65"/>
    </dgm:constrLst>
    <dgm:ruleLst/>
    <dgm:forEach name="Name4" axis="ch" ptType="node">
      <dgm:layoutNode name="compNode">
        <dgm:alg type="composite">
          <dgm:param type="ar" val="0.943"/>
        </dgm:alg>
        <dgm:shape xmlns:r="http://schemas.openxmlformats.org/officeDocument/2006/relationships" r:blip="">
          <dgm:adjLst/>
        </dgm:shape>
        <dgm:presOf axis="self"/>
        <dgm:constrLst>
          <dgm:constr type="h" refType="w" fact="1.06"/>
          <dgm:constr type="h" for="ch" forName="pictRect" refType="h" fact="0.65"/>
          <dgm:constr type="w" for="ch" forName="pictRect" refType="w"/>
          <dgm:constr type="l" for="ch" forName="pictRect"/>
          <dgm:constr type="t" for="ch" forName="pictRect"/>
          <dgm:constr type="w" for="ch" forName="textRect" refType="w"/>
          <dgm:constr type="h" for="ch" forName="textRect" refType="h" fact="0.35"/>
          <dgm:constr type="l" for="ch" forName="textRect"/>
          <dgm:constr type="t" for="ch" forName="textRect" refType="b" refFor="ch" refForName="pictRect"/>
        </dgm:constrLst>
        <dgm:ruleLst/>
        <dgm:layoutNode name="pictRect">
          <dgm:alg type="sp"/>
          <dgm:shape xmlns:r="http://schemas.openxmlformats.org/officeDocument/2006/relationships" type="roundRect" r:blip="" blipPhldr="1">
            <dgm:adjLst/>
          </dgm:shape>
          <dgm:presOf/>
          <dgm:constrLst/>
          <dgm:ruleLst/>
        </dgm:layoutNode>
        <dgm:layoutNode name="textRect" styleLbl="revTx">
          <dgm:varLst>
            <dgm:bulletEnabled val="1"/>
          </dgm:varLst>
          <dgm:alg type="tx">
            <dgm:param type="txAnchorVert" val="t"/>
          </dgm:alg>
          <dgm:shape xmlns:r="http://schemas.openxmlformats.org/officeDocument/2006/relationships" type="rect" r:blip="">
            <dgm:adjLst/>
          </dgm:shape>
          <dgm:presOf axis="desOrSelf" ptType="node"/>
          <dgm:constrLst>
            <dgm:constr type="bMarg"/>
          </dgm:constrLst>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55290" cy="495935"/>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sz="quarter" idx="1"/>
          </p:nvPr>
        </p:nvSpPr>
        <p:spPr>
          <a:xfrm>
            <a:off x="3863032" y="0"/>
            <a:ext cx="2955290" cy="495935"/>
          </a:xfrm>
          <a:prstGeom prst="rect">
            <a:avLst/>
          </a:prstGeom>
        </p:spPr>
        <p:txBody>
          <a:bodyPr vert="horz" lIns="91440" tIns="45720" rIns="91440" bIns="45720" rtlCol="0"/>
          <a:lstStyle>
            <a:lvl1pPr algn="r">
              <a:defRPr sz="1200"/>
            </a:lvl1pPr>
          </a:lstStyle>
          <a:p>
            <a:fld id="{E058B851-DA40-4FF3-8C99-E64356027372}" type="datetimeFigureOut">
              <a:rPr lang="en-AU" smtClean="0"/>
              <a:t>25/10/2023</a:t>
            </a:fld>
            <a:endParaRPr lang="en-AU"/>
          </a:p>
        </p:txBody>
      </p:sp>
      <p:sp>
        <p:nvSpPr>
          <p:cNvPr id="4" name="Footer Placeholder 3"/>
          <p:cNvSpPr>
            <a:spLocks noGrp="1"/>
          </p:cNvSpPr>
          <p:nvPr>
            <p:ph type="ftr" sz="quarter" idx="2"/>
          </p:nvPr>
        </p:nvSpPr>
        <p:spPr>
          <a:xfrm>
            <a:off x="0" y="9421044"/>
            <a:ext cx="2955290" cy="495935"/>
          </a:xfrm>
          <a:prstGeom prst="rect">
            <a:avLst/>
          </a:prstGeom>
        </p:spPr>
        <p:txBody>
          <a:bodyPr vert="horz" lIns="91440" tIns="45720" rIns="91440" bIns="45720" rtlCol="0" anchor="b"/>
          <a:lstStyle>
            <a:lvl1pPr algn="l">
              <a:defRPr sz="1200"/>
            </a:lvl1pPr>
          </a:lstStyle>
          <a:p>
            <a:endParaRPr lang="en-AU"/>
          </a:p>
        </p:txBody>
      </p:sp>
      <p:sp>
        <p:nvSpPr>
          <p:cNvPr id="5" name="Slide Number Placeholder 4"/>
          <p:cNvSpPr>
            <a:spLocks noGrp="1"/>
          </p:cNvSpPr>
          <p:nvPr>
            <p:ph type="sldNum" sz="quarter" idx="3"/>
          </p:nvPr>
        </p:nvSpPr>
        <p:spPr>
          <a:xfrm>
            <a:off x="3863032" y="9421044"/>
            <a:ext cx="2955290" cy="495935"/>
          </a:xfrm>
          <a:prstGeom prst="rect">
            <a:avLst/>
          </a:prstGeom>
        </p:spPr>
        <p:txBody>
          <a:bodyPr vert="horz" lIns="91440" tIns="45720" rIns="91440" bIns="45720" rtlCol="0" anchor="b"/>
          <a:lstStyle>
            <a:lvl1pPr algn="r">
              <a:defRPr sz="1200"/>
            </a:lvl1pPr>
          </a:lstStyle>
          <a:p>
            <a:fld id="{188275A4-699C-4534-8626-7AA82FB94A72}" type="slidenum">
              <a:rPr lang="en-AU" smtClean="0"/>
              <a:t>‹#›</a:t>
            </a:fld>
            <a:endParaRPr lang="en-AU"/>
          </a:p>
        </p:txBody>
      </p:sp>
    </p:spTree>
    <p:extLst>
      <p:ext uri="{BB962C8B-B14F-4D97-AF65-F5344CB8AC3E}">
        <p14:creationId xmlns:p14="http://schemas.microsoft.com/office/powerpoint/2010/main" val="8057053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55290" cy="495935"/>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pitchFamily="34" charset="0"/>
                <a:cs typeface="Arial" pitchFamily="34" charset="0"/>
              </a:defRPr>
            </a:lvl1pPr>
          </a:lstStyle>
          <a:p>
            <a:pPr>
              <a:defRPr/>
            </a:pPr>
            <a:endParaRPr lang="en-US" altLang="en-US"/>
          </a:p>
        </p:txBody>
      </p:sp>
      <p:sp>
        <p:nvSpPr>
          <p:cNvPr id="3" name="Date Placeholder 2"/>
          <p:cNvSpPr>
            <a:spLocks noGrp="1"/>
          </p:cNvSpPr>
          <p:nvPr>
            <p:ph type="dt" idx="1"/>
          </p:nvPr>
        </p:nvSpPr>
        <p:spPr>
          <a:xfrm>
            <a:off x="3863032" y="0"/>
            <a:ext cx="2955290" cy="495935"/>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pitchFamily="34" charset="0"/>
                <a:cs typeface="Arial" pitchFamily="34" charset="0"/>
              </a:defRPr>
            </a:lvl1pPr>
          </a:lstStyle>
          <a:p>
            <a:pPr>
              <a:defRPr/>
            </a:pPr>
            <a:fld id="{CCBE385C-F569-458A-9F51-C644686A1438}" type="datetimeFigureOut">
              <a:rPr lang="en-US" altLang="en-US"/>
              <a:pPr>
                <a:defRPr/>
              </a:pPr>
              <a:t>10/25/23</a:t>
            </a:fld>
            <a:endParaRPr lang="en-US" altLang="en-US"/>
          </a:p>
        </p:txBody>
      </p:sp>
      <p:sp>
        <p:nvSpPr>
          <p:cNvPr id="4" name="Slide Image Placeholder 3"/>
          <p:cNvSpPr>
            <a:spLocks noGrp="1" noRot="1" noChangeAspect="1"/>
          </p:cNvSpPr>
          <p:nvPr>
            <p:ph type="sldImg" idx="2"/>
          </p:nvPr>
        </p:nvSpPr>
        <p:spPr>
          <a:xfrm>
            <a:off x="104775" y="744538"/>
            <a:ext cx="6610350" cy="3719512"/>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1990" y="4711383"/>
            <a:ext cx="5455920" cy="4463415"/>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421044"/>
            <a:ext cx="2955290" cy="495935"/>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pitchFamily="34" charset="0"/>
                <a:cs typeface="Arial" pitchFamily="34" charset="0"/>
              </a:defRPr>
            </a:lvl1pPr>
          </a:lstStyle>
          <a:p>
            <a:pPr>
              <a:defRPr/>
            </a:pPr>
            <a:endParaRPr lang="en-US" altLang="en-US"/>
          </a:p>
        </p:txBody>
      </p:sp>
      <p:sp>
        <p:nvSpPr>
          <p:cNvPr id="7" name="Slide Number Placeholder 6"/>
          <p:cNvSpPr>
            <a:spLocks noGrp="1"/>
          </p:cNvSpPr>
          <p:nvPr>
            <p:ph type="sldNum" sz="quarter" idx="5"/>
          </p:nvPr>
        </p:nvSpPr>
        <p:spPr>
          <a:xfrm>
            <a:off x="3863032" y="9421044"/>
            <a:ext cx="2955290" cy="495935"/>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itchFamily="34" charset="0"/>
                <a:cs typeface="Arial" pitchFamily="34" charset="0"/>
              </a:defRPr>
            </a:lvl1pPr>
          </a:lstStyle>
          <a:p>
            <a:pPr>
              <a:defRPr/>
            </a:pPr>
            <a:fld id="{E674DDEE-3FB6-4B4F-A788-44C2AA5921D5}" type="slidenum">
              <a:rPr lang="en-US" altLang="en-US"/>
              <a:pPr>
                <a:defRPr/>
              </a:pPr>
              <a:t>‹#›</a:t>
            </a:fld>
            <a:endParaRPr lang="en-US" altLang="en-US"/>
          </a:p>
        </p:txBody>
      </p:sp>
    </p:spTree>
    <p:extLst>
      <p:ext uri="{BB962C8B-B14F-4D97-AF65-F5344CB8AC3E}">
        <p14:creationId xmlns:p14="http://schemas.microsoft.com/office/powerpoint/2010/main" val="60555801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0B01065-9E35-4DE9-A46F-C36860F4258D}" type="slidenum">
              <a:rPr kumimoji="0" lang="en-US" altLang="en-US" sz="1200" b="0" i="0" u="none" strike="noStrike" kern="1200" cap="none" spc="0" normalizeH="0" baseline="0" noProof="0" smtClean="0">
                <a:ln>
                  <a:noFill/>
                </a:ln>
                <a:solidFill>
                  <a:prstClr val="black"/>
                </a:solidFill>
                <a:effectLst/>
                <a:uLnTx/>
                <a:uFillTx/>
                <a:latin typeface="Calibri" charset="0"/>
                <a:ea typeface="ＭＳ Ｐゴシック"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en-US" altLang="en-US" sz="1200" b="0" i="0" u="none" strike="noStrike" kern="1200" cap="none" spc="0" normalizeH="0" baseline="0" noProof="0">
              <a:ln>
                <a:noFill/>
              </a:ln>
              <a:solidFill>
                <a:prstClr val="black"/>
              </a:solidFill>
              <a:effectLst/>
              <a:uLnTx/>
              <a:uFillTx/>
              <a:latin typeface="Calibri" charset="0"/>
              <a:ea typeface="ＭＳ Ｐゴシック" charset="-128"/>
              <a:cs typeface="+mn-cs"/>
            </a:endParaRPr>
          </a:p>
        </p:txBody>
      </p:sp>
    </p:spTree>
    <p:extLst>
      <p:ext uri="{BB962C8B-B14F-4D97-AF65-F5344CB8AC3E}">
        <p14:creationId xmlns:p14="http://schemas.microsoft.com/office/powerpoint/2010/main" val="1472389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AU" dirty="0"/>
              <a:t>These are also some generalised comparisons between analogue and digital sensors. Reinforce to students that this is not an exhaustive list, and that they should do their own research to find out the types of sensors that are available for their needs and evaluate what is best based on their requirements. This research and justification are great things to talk about in the report. If you have any other pros and cons that you know of, mention them to your students here.</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AU"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AU" dirty="0"/>
              <a:t>A good comment to mention to students here is that sometimes, the same variable (</a:t>
            </a:r>
            <a:r>
              <a:rPr lang="en-AU" dirty="0" err="1"/>
              <a:t>e.g</a:t>
            </a:r>
            <a:r>
              <a:rPr lang="en-AU" dirty="0"/>
              <a:t> temperature) can be sensed using both analogue and digital methods, so students aren’t confused thinking that certain variables can only be detected by certain methods of sensor construction. </a:t>
            </a:r>
          </a:p>
          <a:p>
            <a:endParaRPr lang="en-AU" dirty="0"/>
          </a:p>
        </p:txBody>
      </p:sp>
      <p:sp>
        <p:nvSpPr>
          <p:cNvPr id="4" name="Slide Number Placeholder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0B01065-9E35-4DE9-A46F-C36860F4258D}" type="slidenum">
              <a:rPr kumimoji="0" lang="en-US" altLang="en-US" sz="1200" b="0" i="0" u="none" strike="noStrike" kern="1200" cap="none" spc="0" normalizeH="0" baseline="0" noProof="0" smtClean="0">
                <a:ln>
                  <a:noFill/>
                </a:ln>
                <a:solidFill>
                  <a:prstClr val="black"/>
                </a:solidFill>
                <a:effectLst/>
                <a:uLnTx/>
                <a:uFillTx/>
                <a:latin typeface="Calibri" charset="0"/>
                <a:ea typeface="ＭＳ Ｐゴシック"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10</a:t>
            </a:fld>
            <a:endParaRPr kumimoji="0" lang="en-US" altLang="en-US" sz="1200" b="0" i="0" u="none" strike="noStrike" kern="1200" cap="none" spc="0" normalizeH="0" baseline="0" noProof="0">
              <a:ln>
                <a:noFill/>
              </a:ln>
              <a:solidFill>
                <a:prstClr val="black"/>
              </a:solidFill>
              <a:effectLst/>
              <a:uLnTx/>
              <a:uFillTx/>
              <a:latin typeface="Calibri" charset="0"/>
              <a:ea typeface="ＭＳ Ｐゴシック" charset="-128"/>
              <a:cs typeface="+mn-cs"/>
            </a:endParaRPr>
          </a:p>
        </p:txBody>
      </p:sp>
    </p:spTree>
    <p:extLst>
      <p:ext uri="{BB962C8B-B14F-4D97-AF65-F5344CB8AC3E}">
        <p14:creationId xmlns:p14="http://schemas.microsoft.com/office/powerpoint/2010/main" val="22328366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0B01065-9E35-4DE9-A46F-C36860F4258D}" type="slidenum">
              <a:rPr kumimoji="0" lang="en-US" altLang="en-US" sz="1200" b="0" i="0" u="none" strike="noStrike" kern="1200" cap="none" spc="0" normalizeH="0" baseline="0" noProof="0" smtClean="0">
                <a:ln>
                  <a:noFill/>
                </a:ln>
                <a:solidFill>
                  <a:prstClr val="black"/>
                </a:solidFill>
                <a:effectLst/>
                <a:uLnTx/>
                <a:uFillTx/>
                <a:latin typeface="Calibri" charset="0"/>
                <a:ea typeface="ＭＳ Ｐゴシック"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11</a:t>
            </a:fld>
            <a:endParaRPr kumimoji="0" lang="en-US" altLang="en-US" sz="1200" b="0" i="0" u="none" strike="noStrike" kern="1200" cap="none" spc="0" normalizeH="0" baseline="0" noProof="0">
              <a:ln>
                <a:noFill/>
              </a:ln>
              <a:solidFill>
                <a:prstClr val="black"/>
              </a:solidFill>
              <a:effectLst/>
              <a:uLnTx/>
              <a:uFillTx/>
              <a:latin typeface="Calibri" charset="0"/>
              <a:ea typeface="ＭＳ Ｐゴシック" charset="-128"/>
              <a:cs typeface="+mn-cs"/>
            </a:endParaRPr>
          </a:p>
        </p:txBody>
      </p:sp>
    </p:spTree>
    <p:extLst>
      <p:ext uri="{BB962C8B-B14F-4D97-AF65-F5344CB8AC3E}">
        <p14:creationId xmlns:p14="http://schemas.microsoft.com/office/powerpoint/2010/main" val="3913629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This is an example I made that demonstrates what a systems diagram might look like for a simple push button that opens the doors on the light rail. </a:t>
            </a:r>
          </a:p>
          <a:p>
            <a:endParaRPr lang="en-AU" dirty="0"/>
          </a:p>
          <a:p>
            <a:r>
              <a:rPr lang="en-AU" dirty="0"/>
              <a:t>The key thing to point out is that the inputs and outputs (the arrows) should be labelled so the reader understands what is being transferred between the sensor and other components, and how said signal is being processed/converted. Ideally, these outputs should be quantified where possible (</a:t>
            </a:r>
            <a:r>
              <a:rPr lang="en-AU" dirty="0" err="1"/>
              <a:t>e.g</a:t>
            </a:r>
            <a:r>
              <a:rPr lang="en-AU" dirty="0"/>
              <a:t> what specific voltage). </a:t>
            </a:r>
          </a:p>
          <a:p>
            <a:endParaRPr lang="en-AU" dirty="0"/>
          </a:p>
          <a:p>
            <a:r>
              <a:rPr lang="en-AU" dirty="0"/>
              <a:t>Also, this is definitely something that we expect to see on the final report if students choose to do sensors selection as part of their technical analysis, so point this out to students as well. </a:t>
            </a:r>
          </a:p>
          <a:p>
            <a:endParaRPr lang="en-AU" dirty="0"/>
          </a:p>
          <a:p>
            <a:r>
              <a:rPr lang="en-AU" dirty="0"/>
              <a:t>If you have a systems diagram from your own report that outlines the key points in a much more detailed way, please use that instead. </a:t>
            </a:r>
          </a:p>
        </p:txBody>
      </p:sp>
      <p:sp>
        <p:nvSpPr>
          <p:cNvPr id="4" name="Slide Number Placeholder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0B01065-9E35-4DE9-A46F-C36860F4258D}" type="slidenum">
              <a:rPr kumimoji="0" lang="en-US" altLang="en-US" sz="1200" b="0" i="0" u="none" strike="noStrike" kern="1200" cap="none" spc="0" normalizeH="0" baseline="0" noProof="0" smtClean="0">
                <a:ln>
                  <a:noFill/>
                </a:ln>
                <a:solidFill>
                  <a:prstClr val="black"/>
                </a:solidFill>
                <a:effectLst/>
                <a:uLnTx/>
                <a:uFillTx/>
                <a:latin typeface="Calibri" charset="0"/>
                <a:ea typeface="ＭＳ Ｐゴシック"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12</a:t>
            </a:fld>
            <a:endParaRPr kumimoji="0" lang="en-US" altLang="en-US" sz="1200" b="0" i="0" u="none" strike="noStrike" kern="1200" cap="none" spc="0" normalizeH="0" baseline="0" noProof="0">
              <a:ln>
                <a:noFill/>
              </a:ln>
              <a:solidFill>
                <a:prstClr val="black"/>
              </a:solidFill>
              <a:effectLst/>
              <a:uLnTx/>
              <a:uFillTx/>
              <a:latin typeface="Calibri" charset="0"/>
              <a:ea typeface="ＭＳ Ｐゴシック" charset="-128"/>
              <a:cs typeface="+mn-cs"/>
            </a:endParaRPr>
          </a:p>
        </p:txBody>
      </p:sp>
    </p:spTree>
    <p:extLst>
      <p:ext uri="{BB962C8B-B14F-4D97-AF65-F5344CB8AC3E}">
        <p14:creationId xmlns:p14="http://schemas.microsoft.com/office/powerpoint/2010/main" val="18900040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This is another item which we expect to see on the final report if students choose sensor selection. I have provided some software and websites that students can use.</a:t>
            </a:r>
          </a:p>
          <a:p>
            <a:endParaRPr lang="en-AU" dirty="0"/>
          </a:p>
          <a:p>
            <a:r>
              <a:rPr lang="en-AU" dirty="0"/>
              <a:t>There isn’t a lot of specific key points to highlights with circuit diagrams (at least that I can think of). The biggest one which comes to mind is keeping the diagram clean. Wires get messy and confusing very quickly, so point out to students to try their best to keep their diagrams as tidy as possible. Also, try to follow wire colouring conventions (red for positive, black for ground etc.) If you have any specific tips you know of, please mention them to your students. </a:t>
            </a:r>
          </a:p>
        </p:txBody>
      </p:sp>
      <p:sp>
        <p:nvSpPr>
          <p:cNvPr id="4" name="Slide Number Placeholder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0B01065-9E35-4DE9-A46F-C36860F4258D}" type="slidenum">
              <a:rPr kumimoji="0" lang="en-US" altLang="en-US" sz="1200" b="0" i="0" u="none" strike="noStrike" kern="1200" cap="none" spc="0" normalizeH="0" baseline="0" noProof="0" smtClean="0">
                <a:ln>
                  <a:noFill/>
                </a:ln>
                <a:solidFill>
                  <a:prstClr val="black"/>
                </a:solidFill>
                <a:effectLst/>
                <a:uLnTx/>
                <a:uFillTx/>
                <a:latin typeface="Calibri" charset="0"/>
                <a:ea typeface="ＭＳ Ｐゴシック"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13</a:t>
            </a:fld>
            <a:endParaRPr kumimoji="0" lang="en-US" altLang="en-US" sz="1200" b="0" i="0" u="none" strike="noStrike" kern="1200" cap="none" spc="0" normalizeH="0" baseline="0" noProof="0">
              <a:ln>
                <a:noFill/>
              </a:ln>
              <a:solidFill>
                <a:prstClr val="black"/>
              </a:solidFill>
              <a:effectLst/>
              <a:uLnTx/>
              <a:uFillTx/>
              <a:latin typeface="Calibri" charset="0"/>
              <a:ea typeface="ＭＳ Ｐゴシック" charset="-128"/>
              <a:cs typeface="+mn-cs"/>
            </a:endParaRPr>
          </a:p>
        </p:txBody>
      </p:sp>
    </p:spTree>
    <p:extLst>
      <p:ext uri="{BB962C8B-B14F-4D97-AF65-F5344CB8AC3E}">
        <p14:creationId xmlns:p14="http://schemas.microsoft.com/office/powerpoint/2010/main" val="37295058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One more thing that we definitely expect students to include in their final report. The key two points (as highlighted on screen) are that pseudocode should include some basic commentary to guide the reader just like normal code, and that some coding jargon and formatting (such as the if else statements in the example) should carry over to pseudocode despite its more casual modality. </a:t>
            </a:r>
          </a:p>
        </p:txBody>
      </p:sp>
      <p:sp>
        <p:nvSpPr>
          <p:cNvPr id="4" name="Slide Number Placeholder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0B01065-9E35-4DE9-A46F-C36860F4258D}" type="slidenum">
              <a:rPr kumimoji="0" lang="en-US" altLang="en-US" sz="1200" b="0" i="0" u="none" strike="noStrike" kern="1200" cap="none" spc="0" normalizeH="0" baseline="0" noProof="0" smtClean="0">
                <a:ln>
                  <a:noFill/>
                </a:ln>
                <a:solidFill>
                  <a:prstClr val="black"/>
                </a:solidFill>
                <a:effectLst/>
                <a:uLnTx/>
                <a:uFillTx/>
                <a:latin typeface="Calibri" charset="0"/>
                <a:ea typeface="ＭＳ Ｐゴシック"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14</a:t>
            </a:fld>
            <a:endParaRPr kumimoji="0" lang="en-US" altLang="en-US" sz="1200" b="0" i="0" u="none" strike="noStrike" kern="1200" cap="none" spc="0" normalizeH="0" baseline="0" noProof="0">
              <a:ln>
                <a:noFill/>
              </a:ln>
              <a:solidFill>
                <a:prstClr val="black"/>
              </a:solidFill>
              <a:effectLst/>
              <a:uLnTx/>
              <a:uFillTx/>
              <a:latin typeface="Calibri" charset="0"/>
              <a:ea typeface="ＭＳ Ｐゴシック" charset="-128"/>
              <a:cs typeface="+mn-cs"/>
            </a:endParaRPr>
          </a:p>
        </p:txBody>
      </p:sp>
    </p:spTree>
    <p:extLst>
      <p:ext uri="{BB962C8B-B14F-4D97-AF65-F5344CB8AC3E}">
        <p14:creationId xmlns:p14="http://schemas.microsoft.com/office/powerpoint/2010/main" val="39288807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Remainder of the class time as usual, is for students to work on their projects and for demonstrators to assist where needed. </a:t>
            </a:r>
          </a:p>
        </p:txBody>
      </p:sp>
      <p:sp>
        <p:nvSpPr>
          <p:cNvPr id="4" name="Slide Number Placeholder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0B01065-9E35-4DE9-A46F-C36860F4258D}" type="slidenum">
              <a:rPr kumimoji="0" lang="en-US" altLang="en-US" sz="1200" b="0" i="0" u="none" strike="noStrike" kern="1200" cap="none" spc="0" normalizeH="0" baseline="0" noProof="0" smtClean="0">
                <a:ln>
                  <a:noFill/>
                </a:ln>
                <a:solidFill>
                  <a:prstClr val="black"/>
                </a:solidFill>
                <a:effectLst/>
                <a:uLnTx/>
                <a:uFillTx/>
                <a:latin typeface="Calibri" charset="0"/>
                <a:ea typeface="ＭＳ Ｐゴシック"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15</a:t>
            </a:fld>
            <a:endParaRPr kumimoji="0" lang="en-US" altLang="en-US" sz="1200" b="0" i="0" u="none" strike="noStrike" kern="1200" cap="none" spc="0" normalizeH="0" baseline="0" noProof="0">
              <a:ln>
                <a:noFill/>
              </a:ln>
              <a:solidFill>
                <a:prstClr val="black"/>
              </a:solidFill>
              <a:effectLst/>
              <a:uLnTx/>
              <a:uFillTx/>
              <a:latin typeface="Calibri" charset="0"/>
              <a:ea typeface="ＭＳ Ｐゴシック" charset="-128"/>
              <a:cs typeface="+mn-cs"/>
            </a:endParaRPr>
          </a:p>
        </p:txBody>
      </p:sp>
    </p:spTree>
    <p:extLst>
      <p:ext uri="{BB962C8B-B14F-4D97-AF65-F5344CB8AC3E}">
        <p14:creationId xmlns:p14="http://schemas.microsoft.com/office/powerpoint/2010/main" val="20584501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Some final tips for students if they choose to do sensor selection for their final report. As with all other sections, please add in your own advice if you can think of any. </a:t>
            </a:r>
          </a:p>
        </p:txBody>
      </p:sp>
      <p:sp>
        <p:nvSpPr>
          <p:cNvPr id="4" name="Slide Number Placeholder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0B01065-9E35-4DE9-A46F-C36860F4258D}" type="slidenum">
              <a:rPr kumimoji="0" lang="en-US" altLang="en-US" sz="1200" b="0" i="0" u="none" strike="noStrike" kern="1200" cap="none" spc="0" normalizeH="0" baseline="0" noProof="0" smtClean="0">
                <a:ln>
                  <a:noFill/>
                </a:ln>
                <a:solidFill>
                  <a:prstClr val="black"/>
                </a:solidFill>
                <a:effectLst/>
                <a:uLnTx/>
                <a:uFillTx/>
                <a:latin typeface="Calibri" charset="0"/>
                <a:ea typeface="ＭＳ Ｐゴシック"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16</a:t>
            </a:fld>
            <a:endParaRPr kumimoji="0" lang="en-US" altLang="en-US" sz="1200" b="0" i="0" u="none" strike="noStrike" kern="1200" cap="none" spc="0" normalizeH="0" baseline="0" noProof="0">
              <a:ln>
                <a:noFill/>
              </a:ln>
              <a:solidFill>
                <a:prstClr val="black"/>
              </a:solidFill>
              <a:effectLst/>
              <a:uLnTx/>
              <a:uFillTx/>
              <a:latin typeface="Calibri" charset="0"/>
              <a:ea typeface="ＭＳ Ｐゴシック" charset="-128"/>
              <a:cs typeface="+mn-cs"/>
            </a:endParaRPr>
          </a:p>
        </p:txBody>
      </p:sp>
    </p:spTree>
    <p:extLst>
      <p:ext uri="{BB962C8B-B14F-4D97-AF65-F5344CB8AC3E}">
        <p14:creationId xmlns:p14="http://schemas.microsoft.com/office/powerpoint/2010/main" val="23252217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0B01065-9E35-4DE9-A46F-C36860F4258D}" type="slidenum">
              <a:rPr kumimoji="0" lang="en-US" altLang="en-US" sz="1200" b="0" i="0" u="none" strike="noStrike" kern="1200" cap="none" spc="0" normalizeH="0" baseline="0" noProof="0" smtClean="0">
                <a:ln>
                  <a:noFill/>
                </a:ln>
                <a:solidFill>
                  <a:prstClr val="black"/>
                </a:solidFill>
                <a:effectLst/>
                <a:uLnTx/>
                <a:uFillTx/>
                <a:latin typeface="Calibri" charset="0"/>
                <a:ea typeface="ＭＳ Ｐゴシック"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17</a:t>
            </a:fld>
            <a:endParaRPr kumimoji="0" lang="en-US" altLang="en-US" sz="1200" b="0" i="0" u="none" strike="noStrike" kern="1200" cap="none" spc="0" normalizeH="0" baseline="0" noProof="0">
              <a:ln>
                <a:noFill/>
              </a:ln>
              <a:solidFill>
                <a:prstClr val="black"/>
              </a:solidFill>
              <a:effectLst/>
              <a:uLnTx/>
              <a:uFillTx/>
              <a:latin typeface="Calibri" charset="0"/>
              <a:ea typeface="ＭＳ Ｐゴシック" charset="-128"/>
              <a:cs typeface="+mn-cs"/>
            </a:endParaRPr>
          </a:p>
        </p:txBody>
      </p:sp>
    </p:spTree>
    <p:extLst>
      <p:ext uri="{BB962C8B-B14F-4D97-AF65-F5344CB8AC3E}">
        <p14:creationId xmlns:p14="http://schemas.microsoft.com/office/powerpoint/2010/main" val="29341431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0B01065-9E35-4DE9-A46F-C36860F4258D}" type="slidenum">
              <a:rPr kumimoji="0" lang="en-US" altLang="en-US" sz="1200" b="0" i="0" u="none" strike="noStrike" kern="1200" cap="none" spc="0" normalizeH="0" baseline="0" noProof="0" smtClean="0">
                <a:ln>
                  <a:noFill/>
                </a:ln>
                <a:solidFill>
                  <a:prstClr val="black"/>
                </a:solidFill>
                <a:effectLst/>
                <a:uLnTx/>
                <a:uFillTx/>
                <a:latin typeface="Calibri" charset="0"/>
                <a:ea typeface="ＭＳ Ｐゴシック"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18</a:t>
            </a:fld>
            <a:endParaRPr kumimoji="0" lang="en-US" altLang="en-US" sz="1200" b="0" i="0" u="none" strike="noStrike" kern="1200" cap="none" spc="0" normalizeH="0" baseline="0" noProof="0">
              <a:ln>
                <a:noFill/>
              </a:ln>
              <a:solidFill>
                <a:prstClr val="black"/>
              </a:solidFill>
              <a:effectLst/>
              <a:uLnTx/>
              <a:uFillTx/>
              <a:latin typeface="Calibri" charset="0"/>
              <a:ea typeface="ＭＳ Ｐゴシック" charset="-128"/>
              <a:cs typeface="+mn-cs"/>
            </a:endParaRPr>
          </a:p>
        </p:txBody>
      </p:sp>
    </p:spTree>
    <p:extLst>
      <p:ext uri="{BB962C8B-B14F-4D97-AF65-F5344CB8AC3E}">
        <p14:creationId xmlns:p14="http://schemas.microsoft.com/office/powerpoint/2010/main" val="39450890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pPr>
              <a:defRPr/>
            </a:pPr>
            <a:fld id="{20B01065-9E35-4DE9-A46F-C36860F4258D}" type="slidenum">
              <a:rPr lang="en-US" altLang="en-US" smtClean="0"/>
              <a:pPr>
                <a:defRPr/>
              </a:pPr>
              <a:t>19</a:t>
            </a:fld>
            <a:endParaRPr lang="en-US" altLang="en-US"/>
          </a:p>
        </p:txBody>
      </p:sp>
    </p:spTree>
    <p:extLst>
      <p:ext uri="{BB962C8B-B14F-4D97-AF65-F5344CB8AC3E}">
        <p14:creationId xmlns:p14="http://schemas.microsoft.com/office/powerpoint/2010/main" val="1313413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0B01065-9E35-4DE9-A46F-C36860F4258D}" type="slidenum">
              <a:rPr kumimoji="0" lang="en-US" altLang="en-US" sz="1200" b="0" i="0" u="none" strike="noStrike" kern="1200" cap="none" spc="0" normalizeH="0" baseline="0" noProof="0" smtClean="0">
                <a:ln>
                  <a:noFill/>
                </a:ln>
                <a:solidFill>
                  <a:prstClr val="black"/>
                </a:solidFill>
                <a:effectLst/>
                <a:uLnTx/>
                <a:uFillTx/>
                <a:latin typeface="Calibri" charset="0"/>
                <a:ea typeface="ＭＳ Ｐゴシック"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0" lang="en-US" altLang="en-US" sz="1200" b="0" i="0" u="none" strike="noStrike" kern="1200" cap="none" spc="0" normalizeH="0" baseline="0" noProof="0">
              <a:ln>
                <a:noFill/>
              </a:ln>
              <a:solidFill>
                <a:prstClr val="black"/>
              </a:solidFill>
              <a:effectLst/>
              <a:uLnTx/>
              <a:uFillTx/>
              <a:latin typeface="Calibri" charset="0"/>
              <a:ea typeface="ＭＳ Ｐゴシック" charset="-128"/>
              <a:cs typeface="+mn-cs"/>
            </a:endParaRPr>
          </a:p>
        </p:txBody>
      </p:sp>
    </p:spTree>
    <p:extLst>
      <p:ext uri="{BB962C8B-B14F-4D97-AF65-F5344CB8AC3E}">
        <p14:creationId xmlns:p14="http://schemas.microsoft.com/office/powerpoint/2010/main" val="42501024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This and the following slide is a small preamble to get the class thinking a little. Spend no more than 5 mins on this section. You may use this opportunity to comment on how commonplace sensors are in everyday life, how our bodies are full of biological sensors (eyes, ears, sensory nerves etc.) </a:t>
            </a:r>
          </a:p>
          <a:p>
            <a:endParaRPr lang="en-AU" dirty="0"/>
          </a:p>
          <a:p>
            <a:r>
              <a:rPr lang="en-AU" dirty="0"/>
              <a:t>If students are still wondering what two topics to pick for their technical analysis, suggest sensor selection. It is almost inevitable that all their devices will require some kind of sensor just purely due to how commonplace and integral they are to enable the devices we use daily to function</a:t>
            </a:r>
          </a:p>
        </p:txBody>
      </p:sp>
      <p:sp>
        <p:nvSpPr>
          <p:cNvPr id="4" name="Slide Number Placeholder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0B01065-9E35-4DE9-A46F-C36860F4258D}" type="slidenum">
              <a:rPr kumimoji="0" lang="en-US" altLang="en-US" sz="1200" b="0" i="0" u="none" strike="noStrike" kern="1200" cap="none" spc="0" normalizeH="0" baseline="0" noProof="0" smtClean="0">
                <a:ln>
                  <a:noFill/>
                </a:ln>
                <a:solidFill>
                  <a:prstClr val="black"/>
                </a:solidFill>
                <a:effectLst/>
                <a:uLnTx/>
                <a:uFillTx/>
                <a:latin typeface="Calibri" charset="0"/>
                <a:ea typeface="ＭＳ Ｐゴシック"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3</a:t>
            </a:fld>
            <a:endParaRPr kumimoji="0" lang="en-US" altLang="en-US" sz="1200" b="0" i="0" u="none" strike="noStrike" kern="1200" cap="none" spc="0" normalizeH="0" baseline="0" noProof="0">
              <a:ln>
                <a:noFill/>
              </a:ln>
              <a:solidFill>
                <a:prstClr val="black"/>
              </a:solidFill>
              <a:effectLst/>
              <a:uLnTx/>
              <a:uFillTx/>
              <a:latin typeface="Calibri" charset="0"/>
              <a:ea typeface="ＭＳ Ｐゴシック" charset="-128"/>
              <a:cs typeface="+mn-cs"/>
            </a:endParaRPr>
          </a:p>
        </p:txBody>
      </p:sp>
    </p:spTree>
    <p:extLst>
      <p:ext uri="{BB962C8B-B14F-4D97-AF65-F5344CB8AC3E}">
        <p14:creationId xmlns:p14="http://schemas.microsoft.com/office/powerpoint/2010/main" val="15626237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0B01065-9E35-4DE9-A46F-C36860F4258D}" type="slidenum">
              <a:rPr kumimoji="0" lang="en-US" altLang="en-US" sz="1200" b="0" i="0" u="none" strike="noStrike" kern="1200" cap="none" spc="0" normalizeH="0" baseline="0" noProof="0" smtClean="0">
                <a:ln>
                  <a:noFill/>
                </a:ln>
                <a:solidFill>
                  <a:prstClr val="black"/>
                </a:solidFill>
                <a:effectLst/>
                <a:uLnTx/>
                <a:uFillTx/>
                <a:latin typeface="Calibri" charset="0"/>
                <a:ea typeface="ＭＳ Ｐゴシック"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4</a:t>
            </a:fld>
            <a:endParaRPr kumimoji="0" lang="en-US" altLang="en-US" sz="1200" b="0" i="0" u="none" strike="noStrike" kern="1200" cap="none" spc="0" normalizeH="0" baseline="0" noProof="0">
              <a:ln>
                <a:noFill/>
              </a:ln>
              <a:solidFill>
                <a:prstClr val="black"/>
              </a:solidFill>
              <a:effectLst/>
              <a:uLnTx/>
              <a:uFillTx/>
              <a:latin typeface="Calibri" charset="0"/>
              <a:ea typeface="ＭＳ Ｐゴシック" charset="-128"/>
              <a:cs typeface="+mn-cs"/>
            </a:endParaRPr>
          </a:p>
        </p:txBody>
      </p:sp>
    </p:spTree>
    <p:extLst>
      <p:ext uri="{BB962C8B-B14F-4D97-AF65-F5344CB8AC3E}">
        <p14:creationId xmlns:p14="http://schemas.microsoft.com/office/powerpoint/2010/main" val="16719422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0B01065-9E35-4DE9-A46F-C36860F4258D}" type="slidenum">
              <a:rPr kumimoji="0" lang="en-US" altLang="en-US" sz="1200" b="0" i="0" u="none" strike="noStrike" kern="1200" cap="none" spc="0" normalizeH="0" baseline="0" noProof="0" smtClean="0">
                <a:ln>
                  <a:noFill/>
                </a:ln>
                <a:solidFill>
                  <a:prstClr val="black"/>
                </a:solidFill>
                <a:effectLst/>
                <a:uLnTx/>
                <a:uFillTx/>
                <a:latin typeface="Calibri" charset="0"/>
                <a:ea typeface="ＭＳ Ｐゴシック"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5</a:t>
            </a:fld>
            <a:endParaRPr kumimoji="0" lang="en-US" altLang="en-US" sz="1200" b="0" i="0" u="none" strike="noStrike" kern="1200" cap="none" spc="0" normalizeH="0" baseline="0" noProof="0">
              <a:ln>
                <a:noFill/>
              </a:ln>
              <a:solidFill>
                <a:prstClr val="black"/>
              </a:solidFill>
              <a:effectLst/>
              <a:uLnTx/>
              <a:uFillTx/>
              <a:latin typeface="Calibri" charset="0"/>
              <a:ea typeface="ＭＳ Ｐゴシック" charset="-128"/>
              <a:cs typeface="+mn-cs"/>
            </a:endParaRPr>
          </a:p>
        </p:txBody>
      </p:sp>
    </p:spTree>
    <p:extLst>
      <p:ext uri="{BB962C8B-B14F-4D97-AF65-F5344CB8AC3E}">
        <p14:creationId xmlns:p14="http://schemas.microsoft.com/office/powerpoint/2010/main" val="35689848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This is a short activity to further students in thinking about sensors in a more deliberate, systematic way. The four dot points (type, location, input and output) are essentially cornerstone topics that students should discuss in their reports if they choose to do sensor selection. You can mention this to students at the end of the activity, that they should consider these four topics when going about their sensor selection. </a:t>
            </a:r>
          </a:p>
        </p:txBody>
      </p:sp>
      <p:sp>
        <p:nvSpPr>
          <p:cNvPr id="4" name="Slide Number Placeholder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0B01065-9E35-4DE9-A46F-C36860F4258D}" type="slidenum">
              <a:rPr kumimoji="0" lang="en-US" altLang="en-US" sz="1200" b="0" i="0" u="none" strike="noStrike" kern="1200" cap="none" spc="0" normalizeH="0" baseline="0" noProof="0" smtClean="0">
                <a:ln>
                  <a:noFill/>
                </a:ln>
                <a:solidFill>
                  <a:prstClr val="black"/>
                </a:solidFill>
                <a:effectLst/>
                <a:uLnTx/>
                <a:uFillTx/>
                <a:latin typeface="Calibri" charset="0"/>
                <a:ea typeface="ＭＳ Ｐゴシック"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6</a:t>
            </a:fld>
            <a:endParaRPr kumimoji="0" lang="en-US" altLang="en-US" sz="1200" b="0" i="0" u="none" strike="noStrike" kern="1200" cap="none" spc="0" normalizeH="0" baseline="0" noProof="0">
              <a:ln>
                <a:noFill/>
              </a:ln>
              <a:solidFill>
                <a:prstClr val="black"/>
              </a:solidFill>
              <a:effectLst/>
              <a:uLnTx/>
              <a:uFillTx/>
              <a:latin typeface="Calibri" charset="0"/>
              <a:ea typeface="ＭＳ Ｐゴシック" charset="-128"/>
              <a:cs typeface="+mn-cs"/>
            </a:endParaRPr>
          </a:p>
        </p:txBody>
      </p:sp>
    </p:spTree>
    <p:extLst>
      <p:ext uri="{BB962C8B-B14F-4D97-AF65-F5344CB8AC3E}">
        <p14:creationId xmlns:p14="http://schemas.microsoft.com/office/powerpoint/2010/main" val="28397613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Some further examples if the class was rather quiet. Please throw in your own examples too to further the fact that sensors are everywhere. </a:t>
            </a:r>
          </a:p>
        </p:txBody>
      </p:sp>
      <p:sp>
        <p:nvSpPr>
          <p:cNvPr id="4" name="Slide Number Placeholder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0B01065-9E35-4DE9-A46F-C36860F4258D}" type="slidenum">
              <a:rPr kumimoji="0" lang="en-US" altLang="en-US" sz="1200" b="0" i="0" u="none" strike="noStrike" kern="1200" cap="none" spc="0" normalizeH="0" baseline="0" noProof="0" smtClean="0">
                <a:ln>
                  <a:noFill/>
                </a:ln>
                <a:solidFill>
                  <a:prstClr val="black"/>
                </a:solidFill>
                <a:effectLst/>
                <a:uLnTx/>
                <a:uFillTx/>
                <a:latin typeface="Calibri" charset="0"/>
                <a:ea typeface="ＭＳ Ｐゴシック"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7</a:t>
            </a:fld>
            <a:endParaRPr kumimoji="0" lang="en-US" altLang="en-US" sz="1200" b="0" i="0" u="none" strike="noStrike" kern="1200" cap="none" spc="0" normalizeH="0" baseline="0" noProof="0">
              <a:ln>
                <a:noFill/>
              </a:ln>
              <a:solidFill>
                <a:prstClr val="black"/>
              </a:solidFill>
              <a:effectLst/>
              <a:uLnTx/>
              <a:uFillTx/>
              <a:latin typeface="Calibri" charset="0"/>
              <a:ea typeface="ＭＳ Ｐゴシック" charset="-128"/>
              <a:cs typeface="+mn-cs"/>
            </a:endParaRPr>
          </a:p>
        </p:txBody>
      </p:sp>
    </p:spTree>
    <p:extLst>
      <p:ext uri="{BB962C8B-B14F-4D97-AF65-F5344CB8AC3E}">
        <p14:creationId xmlns:p14="http://schemas.microsoft.com/office/powerpoint/2010/main" val="18391198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0B01065-9E35-4DE9-A46F-C36860F4258D}" type="slidenum">
              <a:rPr kumimoji="0" lang="en-US" altLang="en-US" sz="1200" b="0" i="0" u="none" strike="noStrike" kern="1200" cap="none" spc="0" normalizeH="0" baseline="0" noProof="0" smtClean="0">
                <a:ln>
                  <a:noFill/>
                </a:ln>
                <a:solidFill>
                  <a:prstClr val="black"/>
                </a:solidFill>
                <a:effectLst/>
                <a:uLnTx/>
                <a:uFillTx/>
                <a:latin typeface="Calibri" charset="0"/>
                <a:ea typeface="ＭＳ Ｐゴシック"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8</a:t>
            </a:fld>
            <a:endParaRPr kumimoji="0" lang="en-US" altLang="en-US" sz="1200" b="0" i="0" u="none" strike="noStrike" kern="1200" cap="none" spc="0" normalizeH="0" baseline="0" noProof="0">
              <a:ln>
                <a:noFill/>
              </a:ln>
              <a:solidFill>
                <a:prstClr val="black"/>
              </a:solidFill>
              <a:effectLst/>
              <a:uLnTx/>
              <a:uFillTx/>
              <a:latin typeface="Calibri" charset="0"/>
              <a:ea typeface="ＭＳ Ｐゴシック" charset="-128"/>
              <a:cs typeface="+mn-cs"/>
            </a:endParaRPr>
          </a:p>
        </p:txBody>
      </p:sp>
    </p:spTree>
    <p:extLst>
      <p:ext uri="{BB962C8B-B14F-4D97-AF65-F5344CB8AC3E}">
        <p14:creationId xmlns:p14="http://schemas.microsoft.com/office/powerpoint/2010/main" val="32178068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This is a generalised overview between the difference between analogue and digital sensors. Feel free to customise with an extra slide showing more examples of each type. </a:t>
            </a:r>
          </a:p>
          <a:p>
            <a:endParaRPr lang="en-AU" dirty="0"/>
          </a:p>
        </p:txBody>
      </p:sp>
      <p:sp>
        <p:nvSpPr>
          <p:cNvPr id="4" name="Slide Number Placeholder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0B01065-9E35-4DE9-A46F-C36860F4258D}" type="slidenum">
              <a:rPr kumimoji="0" lang="en-US" altLang="en-US" sz="1200" b="0" i="0" u="none" strike="noStrike" kern="1200" cap="none" spc="0" normalizeH="0" baseline="0" noProof="0" smtClean="0">
                <a:ln>
                  <a:noFill/>
                </a:ln>
                <a:solidFill>
                  <a:prstClr val="black"/>
                </a:solidFill>
                <a:effectLst/>
                <a:uLnTx/>
                <a:uFillTx/>
                <a:latin typeface="Calibri" charset="0"/>
                <a:ea typeface="ＭＳ Ｐゴシック"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9</a:t>
            </a:fld>
            <a:endParaRPr kumimoji="0" lang="en-US" altLang="en-US" sz="1200" b="0" i="0" u="none" strike="noStrike" kern="1200" cap="none" spc="0" normalizeH="0" baseline="0" noProof="0">
              <a:ln>
                <a:noFill/>
              </a:ln>
              <a:solidFill>
                <a:prstClr val="black"/>
              </a:solidFill>
              <a:effectLst/>
              <a:uLnTx/>
              <a:uFillTx/>
              <a:latin typeface="Calibri" charset="0"/>
              <a:ea typeface="ＭＳ Ｐゴシック" charset="-128"/>
              <a:cs typeface="+mn-cs"/>
            </a:endParaRPr>
          </a:p>
        </p:txBody>
      </p:sp>
    </p:spTree>
    <p:extLst>
      <p:ext uri="{BB962C8B-B14F-4D97-AF65-F5344CB8AC3E}">
        <p14:creationId xmlns:p14="http://schemas.microsoft.com/office/powerpoint/2010/main" val="393168152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pic>
        <p:nvPicPr>
          <p:cNvPr id="11" name="desn2000-background.png" descr="desn2000-background.png"/>
          <p:cNvPicPr>
            <a:picLocks noChangeAspect="1"/>
          </p:cNvPicPr>
          <p:nvPr/>
        </p:nvPicPr>
        <p:blipFill>
          <a:blip r:embed="rId2"/>
          <a:stretch>
            <a:fillRect/>
          </a:stretch>
        </p:blipFill>
        <p:spPr>
          <a:xfrm>
            <a:off x="-30103" y="-699669"/>
            <a:ext cx="12252205" cy="8257337"/>
          </a:xfrm>
          <a:prstGeom prst="rect">
            <a:avLst/>
          </a:prstGeom>
          <a:ln w="12700">
            <a:miter lim="400000"/>
          </a:ln>
        </p:spPr>
      </p:pic>
      <p:sp>
        <p:nvSpPr>
          <p:cNvPr id="12" name="Author and Date"/>
          <p:cNvSpPr txBox="1">
            <a:spLocks noGrp="1"/>
          </p:cNvSpPr>
          <p:nvPr>
            <p:ph type="body" sz="quarter" idx="21" hasCustomPrompt="1"/>
          </p:nvPr>
        </p:nvSpPr>
        <p:spPr>
          <a:xfrm>
            <a:off x="600671" y="5929933"/>
            <a:ext cx="10985501" cy="318489"/>
          </a:xfrm>
          <a:prstGeom prst="rect">
            <a:avLst/>
          </a:prstGeom>
        </p:spPr>
        <p:txBody>
          <a:bodyPr lIns="45719" tIns="45719" rIns="45719" bIns="45719"/>
          <a:lstStyle>
            <a:lvl1pPr marL="0" indent="0" defTabSz="412740">
              <a:lnSpc>
                <a:spcPct val="100000"/>
              </a:lnSpc>
              <a:spcBef>
                <a:spcPts val="0"/>
              </a:spcBef>
              <a:buSzTx/>
              <a:buNone/>
              <a:defRPr sz="1800">
                <a:latin typeface="+mn-lt"/>
                <a:ea typeface="+mn-ea"/>
                <a:cs typeface="+mn-cs"/>
                <a:sym typeface="Clancy Bold"/>
              </a:defRPr>
            </a:lvl1pPr>
          </a:lstStyle>
          <a:p>
            <a:r>
              <a:t>Author and Date</a:t>
            </a:r>
          </a:p>
        </p:txBody>
      </p:sp>
      <p:sp>
        <p:nvSpPr>
          <p:cNvPr id="13" name="Presentation Title"/>
          <p:cNvSpPr txBox="1">
            <a:spLocks noGrp="1"/>
          </p:cNvSpPr>
          <p:nvPr>
            <p:ph type="title" hasCustomPrompt="1"/>
          </p:nvPr>
        </p:nvSpPr>
        <p:spPr>
          <a:xfrm>
            <a:off x="603249" y="1287497"/>
            <a:ext cx="10985503" cy="2324100"/>
          </a:xfrm>
          <a:prstGeom prst="rect">
            <a:avLst/>
          </a:prstGeom>
        </p:spPr>
        <p:txBody>
          <a:bodyPr anchor="b"/>
          <a:lstStyle>
            <a:lvl1pPr>
              <a:defRPr sz="5800" spc="-116"/>
            </a:lvl1pPr>
          </a:lstStyle>
          <a:p>
            <a:r>
              <a:t>Presentation Title</a:t>
            </a:r>
          </a:p>
        </p:txBody>
      </p:sp>
      <p:sp>
        <p:nvSpPr>
          <p:cNvPr id="14" name="Body Level One…"/>
          <p:cNvSpPr txBox="1">
            <a:spLocks noGrp="1"/>
          </p:cNvSpPr>
          <p:nvPr>
            <p:ph type="body" sz="quarter" idx="1" hasCustomPrompt="1"/>
          </p:nvPr>
        </p:nvSpPr>
        <p:spPr>
          <a:xfrm>
            <a:off x="600673" y="3611597"/>
            <a:ext cx="10985500" cy="952500"/>
          </a:xfrm>
          <a:prstGeom prst="rect">
            <a:avLst/>
          </a:prstGeom>
        </p:spPr>
        <p:txBody>
          <a:bodyPr/>
          <a:lstStyle>
            <a:lvl1pPr marL="0" indent="0" defTabSz="412740">
              <a:lnSpc>
                <a:spcPct val="100000"/>
              </a:lnSpc>
              <a:spcBef>
                <a:spcPts val="0"/>
              </a:spcBef>
              <a:buSzTx/>
              <a:buNone/>
              <a:defRPr sz="2751">
                <a:latin typeface="Clancy Light"/>
                <a:ea typeface="Clancy Light"/>
                <a:cs typeface="Clancy Light"/>
                <a:sym typeface="Clancy Light"/>
              </a:defRPr>
            </a:lvl1pPr>
            <a:lvl2pPr marL="0" indent="0" defTabSz="412740">
              <a:lnSpc>
                <a:spcPct val="100000"/>
              </a:lnSpc>
              <a:spcBef>
                <a:spcPts val="0"/>
              </a:spcBef>
              <a:buSzTx/>
              <a:buNone/>
              <a:defRPr sz="2751">
                <a:latin typeface="Clancy Light"/>
                <a:ea typeface="Clancy Light"/>
                <a:cs typeface="Clancy Light"/>
                <a:sym typeface="Clancy Light"/>
              </a:defRPr>
            </a:lvl2pPr>
            <a:lvl3pPr marL="0" indent="0" defTabSz="412740">
              <a:lnSpc>
                <a:spcPct val="100000"/>
              </a:lnSpc>
              <a:spcBef>
                <a:spcPts val="0"/>
              </a:spcBef>
              <a:buSzTx/>
              <a:buNone/>
              <a:defRPr sz="2751">
                <a:latin typeface="Clancy Light"/>
                <a:ea typeface="Clancy Light"/>
                <a:cs typeface="Clancy Light"/>
                <a:sym typeface="Clancy Light"/>
              </a:defRPr>
            </a:lvl3pPr>
            <a:lvl4pPr marL="0" indent="0" defTabSz="412740">
              <a:lnSpc>
                <a:spcPct val="100000"/>
              </a:lnSpc>
              <a:spcBef>
                <a:spcPts val="0"/>
              </a:spcBef>
              <a:buSzTx/>
              <a:buNone/>
              <a:defRPr sz="2751">
                <a:latin typeface="Clancy Light"/>
                <a:ea typeface="Clancy Light"/>
                <a:cs typeface="Clancy Light"/>
                <a:sym typeface="Clancy Light"/>
              </a:defRPr>
            </a:lvl4pPr>
            <a:lvl5pPr marL="0" indent="0" defTabSz="412740">
              <a:lnSpc>
                <a:spcPct val="100000"/>
              </a:lnSpc>
              <a:spcBef>
                <a:spcPts val="0"/>
              </a:spcBef>
              <a:buSzTx/>
              <a:buNone/>
              <a:defRPr sz="2751">
                <a:latin typeface="Clancy Light"/>
                <a:ea typeface="Clancy Light"/>
                <a:cs typeface="Clancy Light"/>
                <a:sym typeface="Clancy Light"/>
              </a:defRPr>
            </a:lvl5pPr>
          </a:lstStyle>
          <a:p>
            <a:r>
              <a:t>Presentation Subtitle</a:t>
            </a:r>
          </a:p>
          <a:p>
            <a:pPr lvl="1"/>
            <a:endParaRPr/>
          </a:p>
          <a:p>
            <a:pPr lvl="2"/>
            <a:endParaRPr/>
          </a:p>
          <a:p>
            <a:pPr lvl="3"/>
            <a:endParaRPr/>
          </a:p>
          <a:p>
            <a:pPr lvl="4"/>
            <a:endParaRPr/>
          </a:p>
        </p:txBody>
      </p:sp>
      <p:sp>
        <p:nvSpPr>
          <p:cNvPr id="1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73154922"/>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Statement">
    <p:spTree>
      <p:nvGrpSpPr>
        <p:cNvPr id="1" name=""/>
        <p:cNvGrpSpPr/>
        <p:nvPr/>
      </p:nvGrpSpPr>
      <p:grpSpPr>
        <a:xfrm>
          <a:off x="0" y="0"/>
          <a:ext cx="0" cy="0"/>
          <a:chOff x="0" y="0"/>
          <a:chExt cx="0" cy="0"/>
        </a:xfrm>
      </p:grpSpPr>
      <p:pic>
        <p:nvPicPr>
          <p:cNvPr id="100" name="desn2000-background.png" descr="desn2000-background.png"/>
          <p:cNvPicPr>
            <a:picLocks noChangeAspect="1"/>
          </p:cNvPicPr>
          <p:nvPr/>
        </p:nvPicPr>
        <p:blipFill>
          <a:blip r:embed="rId2"/>
          <a:stretch>
            <a:fillRect/>
          </a:stretch>
        </p:blipFill>
        <p:spPr>
          <a:xfrm>
            <a:off x="-30103" y="-699669"/>
            <a:ext cx="12252205" cy="8257337"/>
          </a:xfrm>
          <a:prstGeom prst="rect">
            <a:avLst/>
          </a:prstGeom>
          <a:ln w="12700">
            <a:miter lim="400000"/>
          </a:ln>
        </p:spPr>
      </p:pic>
      <p:sp>
        <p:nvSpPr>
          <p:cNvPr id="101" name="Body Level One…"/>
          <p:cNvSpPr txBox="1">
            <a:spLocks noGrp="1"/>
          </p:cNvSpPr>
          <p:nvPr>
            <p:ph type="body" sz="half" idx="1" hasCustomPrompt="1"/>
          </p:nvPr>
        </p:nvSpPr>
        <p:spPr>
          <a:xfrm>
            <a:off x="603251" y="2460422"/>
            <a:ext cx="10985500" cy="1937157"/>
          </a:xfrm>
          <a:prstGeom prst="rect">
            <a:avLst/>
          </a:prstGeom>
        </p:spPr>
        <p:txBody>
          <a:bodyPr anchor="ctr"/>
          <a:lstStyle>
            <a:lvl1pPr marL="0" indent="0" algn="ctr">
              <a:lnSpc>
                <a:spcPct val="80000"/>
              </a:lnSpc>
              <a:spcBef>
                <a:spcPts val="0"/>
              </a:spcBef>
              <a:buSzTx/>
              <a:buNone/>
              <a:defRPr sz="5800" spc="-116">
                <a:latin typeface="Clancy Regular"/>
                <a:ea typeface="Clancy Regular"/>
                <a:cs typeface="Clancy Regular"/>
                <a:sym typeface="Clancy Regular"/>
              </a:defRPr>
            </a:lvl1pPr>
            <a:lvl2pPr marL="0" indent="0" algn="ctr">
              <a:lnSpc>
                <a:spcPct val="80000"/>
              </a:lnSpc>
              <a:spcBef>
                <a:spcPts val="0"/>
              </a:spcBef>
              <a:buSzTx/>
              <a:buNone/>
              <a:defRPr sz="5800" spc="-116">
                <a:latin typeface="Clancy Regular"/>
                <a:ea typeface="Clancy Regular"/>
                <a:cs typeface="Clancy Regular"/>
                <a:sym typeface="Clancy Regular"/>
              </a:defRPr>
            </a:lvl2pPr>
            <a:lvl3pPr marL="0" indent="0" algn="ctr">
              <a:lnSpc>
                <a:spcPct val="80000"/>
              </a:lnSpc>
              <a:spcBef>
                <a:spcPts val="0"/>
              </a:spcBef>
              <a:buSzTx/>
              <a:buNone/>
              <a:defRPr sz="5800" spc="-116">
                <a:latin typeface="Clancy Regular"/>
                <a:ea typeface="Clancy Regular"/>
                <a:cs typeface="Clancy Regular"/>
                <a:sym typeface="Clancy Regular"/>
              </a:defRPr>
            </a:lvl3pPr>
            <a:lvl4pPr marL="0" indent="0" algn="ctr">
              <a:lnSpc>
                <a:spcPct val="80000"/>
              </a:lnSpc>
              <a:spcBef>
                <a:spcPts val="0"/>
              </a:spcBef>
              <a:buSzTx/>
              <a:buNone/>
              <a:defRPr sz="5800" spc="-116">
                <a:latin typeface="Clancy Regular"/>
                <a:ea typeface="Clancy Regular"/>
                <a:cs typeface="Clancy Regular"/>
                <a:sym typeface="Clancy Regular"/>
              </a:defRPr>
            </a:lvl4pPr>
            <a:lvl5pPr marL="0" indent="0" algn="ctr">
              <a:lnSpc>
                <a:spcPct val="80000"/>
              </a:lnSpc>
              <a:spcBef>
                <a:spcPts val="0"/>
              </a:spcBef>
              <a:buSzTx/>
              <a:buNone/>
              <a:defRPr sz="5800" spc="-116">
                <a:latin typeface="Clancy Regular"/>
                <a:ea typeface="Clancy Regular"/>
                <a:cs typeface="Clancy Regular"/>
                <a:sym typeface="Clancy Regular"/>
              </a:defRPr>
            </a:lvl5pPr>
          </a:lstStyle>
          <a:p>
            <a:r>
              <a:t>Statement</a:t>
            </a:r>
          </a:p>
          <a:p>
            <a:pPr lvl="1"/>
            <a:endParaRPr/>
          </a:p>
          <a:p>
            <a:pPr lvl="2"/>
            <a:endParaRPr/>
          </a:p>
          <a:p>
            <a:pPr lvl="3"/>
            <a:endParaRPr/>
          </a:p>
          <a:p>
            <a:pPr lvl="4"/>
            <a:endParaRPr/>
          </a:p>
        </p:txBody>
      </p:sp>
      <p:sp>
        <p:nvSpPr>
          <p:cNvPr id="10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390642311"/>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ig Fact">
    <p:spTree>
      <p:nvGrpSpPr>
        <p:cNvPr id="1" name=""/>
        <p:cNvGrpSpPr/>
        <p:nvPr/>
      </p:nvGrpSpPr>
      <p:grpSpPr>
        <a:xfrm>
          <a:off x="0" y="0"/>
          <a:ext cx="0" cy="0"/>
          <a:chOff x="0" y="0"/>
          <a:chExt cx="0" cy="0"/>
        </a:xfrm>
      </p:grpSpPr>
      <p:sp>
        <p:nvSpPr>
          <p:cNvPr id="109" name="Body Level One…"/>
          <p:cNvSpPr txBox="1">
            <a:spLocks noGrp="1"/>
          </p:cNvSpPr>
          <p:nvPr>
            <p:ph type="body" idx="1" hasCustomPrompt="1"/>
          </p:nvPr>
        </p:nvSpPr>
        <p:spPr>
          <a:xfrm>
            <a:off x="603251" y="537964"/>
            <a:ext cx="10985500" cy="3620792"/>
          </a:xfrm>
          <a:prstGeom prst="rect">
            <a:avLst/>
          </a:prstGeom>
        </p:spPr>
        <p:txBody>
          <a:bodyPr anchor="b"/>
          <a:lstStyle>
            <a:lvl1pPr marL="0" indent="0" algn="ctr">
              <a:lnSpc>
                <a:spcPct val="80000"/>
              </a:lnSpc>
              <a:spcBef>
                <a:spcPts val="0"/>
              </a:spcBef>
              <a:buSzTx/>
              <a:buNone/>
              <a:defRPr sz="12500" b="1" spc="-125">
                <a:latin typeface="Helvetica Neue"/>
                <a:ea typeface="Helvetica Neue"/>
                <a:cs typeface="Helvetica Neue"/>
                <a:sym typeface="Helvetica Neue"/>
              </a:defRPr>
            </a:lvl1pPr>
            <a:lvl2pPr marL="0" indent="0" algn="ctr">
              <a:lnSpc>
                <a:spcPct val="80000"/>
              </a:lnSpc>
              <a:spcBef>
                <a:spcPts val="0"/>
              </a:spcBef>
              <a:buSzTx/>
              <a:buNone/>
              <a:defRPr sz="12500" b="1" spc="-125">
                <a:latin typeface="Helvetica Neue"/>
                <a:ea typeface="Helvetica Neue"/>
                <a:cs typeface="Helvetica Neue"/>
                <a:sym typeface="Helvetica Neue"/>
              </a:defRPr>
            </a:lvl2pPr>
            <a:lvl3pPr marL="0" indent="0" algn="ctr">
              <a:lnSpc>
                <a:spcPct val="80000"/>
              </a:lnSpc>
              <a:spcBef>
                <a:spcPts val="0"/>
              </a:spcBef>
              <a:buSzTx/>
              <a:buNone/>
              <a:defRPr sz="12500" b="1" spc="-125">
                <a:latin typeface="Helvetica Neue"/>
                <a:ea typeface="Helvetica Neue"/>
                <a:cs typeface="Helvetica Neue"/>
                <a:sym typeface="Helvetica Neue"/>
              </a:defRPr>
            </a:lvl3pPr>
            <a:lvl4pPr marL="0" indent="0" algn="ctr">
              <a:lnSpc>
                <a:spcPct val="80000"/>
              </a:lnSpc>
              <a:spcBef>
                <a:spcPts val="0"/>
              </a:spcBef>
              <a:buSzTx/>
              <a:buNone/>
              <a:defRPr sz="12500" b="1" spc="-125">
                <a:latin typeface="Helvetica Neue"/>
                <a:ea typeface="Helvetica Neue"/>
                <a:cs typeface="Helvetica Neue"/>
                <a:sym typeface="Helvetica Neue"/>
              </a:defRPr>
            </a:lvl4pPr>
            <a:lvl5pPr marL="0" indent="0" algn="ctr">
              <a:lnSpc>
                <a:spcPct val="80000"/>
              </a:lnSpc>
              <a:spcBef>
                <a:spcPts val="0"/>
              </a:spcBef>
              <a:buSzTx/>
              <a:buNone/>
              <a:defRPr sz="12500" b="1" spc="-125">
                <a:latin typeface="Helvetica Neue"/>
                <a:ea typeface="Helvetica Neue"/>
                <a:cs typeface="Helvetica Neue"/>
                <a:sym typeface="Helvetica Neue"/>
              </a:defRPr>
            </a:lvl5pPr>
          </a:lstStyle>
          <a:p>
            <a:r>
              <a:t>100%</a:t>
            </a:r>
          </a:p>
          <a:p>
            <a:pPr lvl="1"/>
            <a:endParaRPr/>
          </a:p>
          <a:p>
            <a:pPr lvl="2"/>
            <a:endParaRPr/>
          </a:p>
          <a:p>
            <a:pPr lvl="3"/>
            <a:endParaRPr/>
          </a:p>
          <a:p>
            <a:pPr lvl="4"/>
            <a:endParaRPr/>
          </a:p>
        </p:txBody>
      </p:sp>
      <p:sp>
        <p:nvSpPr>
          <p:cNvPr id="110" name="Fact information"/>
          <p:cNvSpPr txBox="1">
            <a:spLocks noGrp="1"/>
          </p:cNvSpPr>
          <p:nvPr>
            <p:ph type="body" sz="quarter" idx="21" hasCustomPrompt="1"/>
          </p:nvPr>
        </p:nvSpPr>
        <p:spPr>
          <a:xfrm>
            <a:off x="603251" y="4131090"/>
            <a:ext cx="10985500" cy="467391"/>
          </a:xfrm>
          <a:prstGeom prst="rect">
            <a:avLst/>
          </a:prstGeom>
        </p:spPr>
        <p:txBody>
          <a:bodyPr lIns="45719" tIns="45719" rIns="45719" bIns="45719"/>
          <a:lstStyle>
            <a:lvl1pPr marL="0" indent="0" algn="ctr" defTabSz="412740">
              <a:lnSpc>
                <a:spcPct val="100000"/>
              </a:lnSpc>
              <a:spcBef>
                <a:spcPts val="0"/>
              </a:spcBef>
              <a:buSzTx/>
              <a:buNone/>
              <a:defRPr sz="2751" b="1">
                <a:latin typeface="Helvetica Neue"/>
                <a:ea typeface="Helvetica Neue"/>
                <a:cs typeface="Helvetica Neue"/>
                <a:sym typeface="Helvetica Neue"/>
              </a:defRPr>
            </a:lvl1pPr>
          </a:lstStyle>
          <a:p>
            <a:r>
              <a:t>Fact information</a:t>
            </a:r>
          </a:p>
        </p:txBody>
      </p:sp>
      <p:sp>
        <p:nvSpPr>
          <p:cNvPr id="11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548926276"/>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118" name="Attribution"/>
          <p:cNvSpPr txBox="1">
            <a:spLocks noGrp="1"/>
          </p:cNvSpPr>
          <p:nvPr>
            <p:ph type="body" sz="quarter" idx="21" hasCustomPrompt="1"/>
          </p:nvPr>
        </p:nvSpPr>
        <p:spPr>
          <a:xfrm>
            <a:off x="1215012" y="5337728"/>
            <a:ext cx="10100027" cy="318489"/>
          </a:xfrm>
          <a:prstGeom prst="rect">
            <a:avLst/>
          </a:prstGeom>
        </p:spPr>
        <p:txBody>
          <a:bodyPr lIns="45719" tIns="45719" rIns="45719" bIns="45719"/>
          <a:lstStyle>
            <a:lvl1pPr marL="0" indent="0" defTabSz="412740">
              <a:lnSpc>
                <a:spcPct val="100000"/>
              </a:lnSpc>
              <a:spcBef>
                <a:spcPts val="0"/>
              </a:spcBef>
              <a:buSzTx/>
              <a:buNone/>
              <a:defRPr sz="900">
                <a:latin typeface="Helvetica Neue Light"/>
                <a:ea typeface="Helvetica Neue Light"/>
                <a:cs typeface="Helvetica Neue Light"/>
                <a:sym typeface="Helvetica Neue Light"/>
              </a:defRPr>
            </a:lvl1pPr>
          </a:lstStyle>
          <a:p>
            <a:r>
              <a:t>Attribution</a:t>
            </a:r>
          </a:p>
        </p:txBody>
      </p:sp>
      <p:sp>
        <p:nvSpPr>
          <p:cNvPr id="119" name="Body Level One…"/>
          <p:cNvSpPr txBox="1">
            <a:spLocks noGrp="1"/>
          </p:cNvSpPr>
          <p:nvPr>
            <p:ph type="body" sz="half" idx="1" hasCustomPrompt="1"/>
          </p:nvPr>
        </p:nvSpPr>
        <p:spPr>
          <a:xfrm>
            <a:off x="876962" y="2469931"/>
            <a:ext cx="10438077" cy="1918140"/>
          </a:xfrm>
          <a:prstGeom prst="rect">
            <a:avLst/>
          </a:prstGeom>
        </p:spPr>
        <p:txBody>
          <a:bodyPr/>
          <a:lstStyle>
            <a:lvl1pPr marL="319453" indent="-234945">
              <a:spcBef>
                <a:spcPts val="0"/>
              </a:spcBef>
              <a:buSzTx/>
              <a:buNone/>
              <a:defRPr sz="4251" spc="-85">
                <a:latin typeface="Helvetica Neue Medium"/>
                <a:ea typeface="Helvetica Neue Medium"/>
                <a:cs typeface="Helvetica Neue Medium"/>
                <a:sym typeface="Helvetica Neue Medium"/>
              </a:defRPr>
            </a:lvl1pPr>
            <a:lvl2pPr marL="319453" indent="-234945">
              <a:spcBef>
                <a:spcPts val="0"/>
              </a:spcBef>
              <a:buSzTx/>
              <a:buNone/>
              <a:defRPr sz="4251" spc="-85">
                <a:latin typeface="Helvetica Neue Medium"/>
                <a:ea typeface="Helvetica Neue Medium"/>
                <a:cs typeface="Helvetica Neue Medium"/>
                <a:sym typeface="Helvetica Neue Medium"/>
              </a:defRPr>
            </a:lvl2pPr>
            <a:lvl3pPr marL="319453" indent="-234945">
              <a:spcBef>
                <a:spcPts val="0"/>
              </a:spcBef>
              <a:buSzTx/>
              <a:buNone/>
              <a:defRPr sz="4251" spc="-85">
                <a:latin typeface="Helvetica Neue Medium"/>
                <a:ea typeface="Helvetica Neue Medium"/>
                <a:cs typeface="Helvetica Neue Medium"/>
                <a:sym typeface="Helvetica Neue Medium"/>
              </a:defRPr>
            </a:lvl3pPr>
            <a:lvl4pPr marL="319453" indent="-234945">
              <a:spcBef>
                <a:spcPts val="0"/>
              </a:spcBef>
              <a:buSzTx/>
              <a:buNone/>
              <a:defRPr sz="4251" spc="-85">
                <a:latin typeface="Helvetica Neue Medium"/>
                <a:ea typeface="Helvetica Neue Medium"/>
                <a:cs typeface="Helvetica Neue Medium"/>
                <a:sym typeface="Helvetica Neue Medium"/>
              </a:defRPr>
            </a:lvl4pPr>
            <a:lvl5pPr marL="319453" indent="-234945">
              <a:spcBef>
                <a:spcPts val="0"/>
              </a:spcBef>
              <a:buSzTx/>
              <a:buNone/>
              <a:defRPr sz="4251" spc="-85">
                <a:latin typeface="Helvetica Neue Medium"/>
                <a:ea typeface="Helvetica Neue Medium"/>
                <a:cs typeface="Helvetica Neue Medium"/>
                <a:sym typeface="Helvetica Neue Medium"/>
              </a:defRPr>
            </a:lvl5pPr>
          </a:lstStyle>
          <a:p>
            <a:r>
              <a:t>“Notable Quote”</a:t>
            </a:r>
          </a:p>
          <a:p>
            <a:pPr lvl="1"/>
            <a:endParaRPr/>
          </a:p>
          <a:p>
            <a:pPr lvl="2"/>
            <a:endParaRPr/>
          </a:p>
          <a:p>
            <a:pPr lvl="3"/>
            <a:endParaRPr/>
          </a:p>
          <a:p>
            <a:pPr lvl="4"/>
            <a:endParaRPr/>
          </a:p>
        </p:txBody>
      </p:sp>
      <p:sp>
        <p:nvSpPr>
          <p:cNvPr id="12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633453282"/>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127" name="Image"/>
          <p:cNvSpPr>
            <a:spLocks noGrp="1"/>
          </p:cNvSpPr>
          <p:nvPr>
            <p:ph type="pic" sz="quarter" idx="21"/>
          </p:nvPr>
        </p:nvSpPr>
        <p:spPr>
          <a:xfrm>
            <a:off x="7880351" y="508001"/>
            <a:ext cx="3719549" cy="2974839"/>
          </a:xfrm>
          <a:prstGeom prst="rect">
            <a:avLst/>
          </a:prstGeom>
        </p:spPr>
        <p:txBody>
          <a:bodyPr lIns="91439" tIns="45719" rIns="91439" bIns="45719">
            <a:noAutofit/>
          </a:bodyPr>
          <a:lstStyle/>
          <a:p>
            <a:endParaRPr/>
          </a:p>
        </p:txBody>
      </p:sp>
      <p:sp>
        <p:nvSpPr>
          <p:cNvPr id="128" name="Image"/>
          <p:cNvSpPr>
            <a:spLocks noGrp="1"/>
          </p:cNvSpPr>
          <p:nvPr>
            <p:ph type="pic" sz="half" idx="22"/>
          </p:nvPr>
        </p:nvSpPr>
        <p:spPr>
          <a:xfrm>
            <a:off x="6750051" y="1989137"/>
            <a:ext cx="5219700" cy="6075091"/>
          </a:xfrm>
          <a:prstGeom prst="rect">
            <a:avLst/>
          </a:prstGeom>
        </p:spPr>
        <p:txBody>
          <a:bodyPr lIns="91439" tIns="45719" rIns="91439" bIns="45719">
            <a:noAutofit/>
          </a:bodyPr>
          <a:lstStyle/>
          <a:p>
            <a:endParaRPr/>
          </a:p>
        </p:txBody>
      </p:sp>
      <p:sp>
        <p:nvSpPr>
          <p:cNvPr id="129" name="Image"/>
          <p:cNvSpPr>
            <a:spLocks noGrp="1"/>
          </p:cNvSpPr>
          <p:nvPr>
            <p:ph type="pic" idx="23"/>
          </p:nvPr>
        </p:nvSpPr>
        <p:spPr>
          <a:xfrm>
            <a:off x="-69851" y="247650"/>
            <a:ext cx="8305800" cy="6229351"/>
          </a:xfrm>
          <a:prstGeom prst="rect">
            <a:avLst/>
          </a:prstGeom>
        </p:spPr>
        <p:txBody>
          <a:bodyPr lIns="91439" tIns="45719" rIns="91439" bIns="45719">
            <a:noAutofit/>
          </a:bodyPr>
          <a:lstStyle/>
          <a:p>
            <a:endParaRPr/>
          </a:p>
        </p:txBody>
      </p:sp>
      <p:sp>
        <p:nvSpPr>
          <p:cNvPr id="13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389517227"/>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37" name="Image"/>
          <p:cNvSpPr>
            <a:spLocks noGrp="1"/>
          </p:cNvSpPr>
          <p:nvPr>
            <p:ph type="pic" idx="21"/>
          </p:nvPr>
        </p:nvSpPr>
        <p:spPr>
          <a:xfrm>
            <a:off x="-666750" y="-2762251"/>
            <a:ext cx="13525500" cy="10820400"/>
          </a:xfrm>
          <a:prstGeom prst="rect">
            <a:avLst/>
          </a:prstGeom>
        </p:spPr>
        <p:txBody>
          <a:bodyPr lIns="91439" tIns="45719" rIns="91439" bIns="45719">
            <a:noAutofit/>
          </a:bodyPr>
          <a:lstStyle/>
          <a:p>
            <a:endParaRPr/>
          </a:p>
        </p:txBody>
      </p:sp>
      <p:sp>
        <p:nvSpPr>
          <p:cNvPr id="138"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extLst>
      <p:ext uri="{BB962C8B-B14F-4D97-AF65-F5344CB8AC3E}">
        <p14:creationId xmlns:p14="http://schemas.microsoft.com/office/powerpoint/2010/main" val="1929341642"/>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4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965180724"/>
      </p:ext>
    </p:extLst>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Black">
    <p:bg>
      <p:bgPr>
        <a:solidFill>
          <a:srgbClr val="000000"/>
        </a:solidFill>
        <a:effectLst/>
      </p:bgPr>
    </p:bg>
    <p:spTree>
      <p:nvGrpSpPr>
        <p:cNvPr id="1" name=""/>
        <p:cNvGrpSpPr/>
        <p:nvPr/>
      </p:nvGrpSpPr>
      <p:grpSpPr>
        <a:xfrm>
          <a:off x="0" y="0"/>
          <a:ext cx="0" cy="0"/>
          <a:chOff x="0" y="0"/>
          <a:chExt cx="0" cy="0"/>
        </a:xfrm>
      </p:grpSpPr>
      <p:sp>
        <p:nvSpPr>
          <p:cNvPr id="15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713296536"/>
      </p:ext>
    </p:extLst>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1_Title &amp; Bullets">
    <p:bg>
      <p:bgPr>
        <a:solidFill>
          <a:srgbClr val="000000"/>
        </a:solidFill>
        <a:effectLst/>
      </p:bgPr>
    </p:bg>
    <p:spTree>
      <p:nvGrpSpPr>
        <p:cNvPr id="1" name=""/>
        <p:cNvGrpSpPr/>
        <p:nvPr/>
      </p:nvGrpSpPr>
      <p:grpSpPr>
        <a:xfrm>
          <a:off x="0" y="0"/>
          <a:ext cx="0" cy="0"/>
          <a:chOff x="0" y="0"/>
          <a:chExt cx="0" cy="0"/>
        </a:xfrm>
      </p:grpSpPr>
      <p:sp>
        <p:nvSpPr>
          <p:cNvPr id="159" name="Slide Title"/>
          <p:cNvSpPr txBox="1">
            <a:spLocks noGrp="1"/>
          </p:cNvSpPr>
          <p:nvPr>
            <p:ph type="title" hasCustomPrompt="1"/>
          </p:nvPr>
        </p:nvSpPr>
        <p:spPr>
          <a:prstGeom prst="rect">
            <a:avLst/>
          </a:prstGeom>
        </p:spPr>
        <p:txBody>
          <a:bodyPr/>
          <a:lstStyle>
            <a:lvl1pPr>
              <a:defRPr>
                <a:solidFill>
                  <a:srgbClr val="FFFFFF"/>
                </a:solidFill>
              </a:defRPr>
            </a:lvl1pPr>
          </a:lstStyle>
          <a:p>
            <a:r>
              <a:t>Slide Title</a:t>
            </a:r>
          </a:p>
        </p:txBody>
      </p:sp>
      <p:sp>
        <p:nvSpPr>
          <p:cNvPr id="160" name="Slide Subtitle"/>
          <p:cNvSpPr txBox="1">
            <a:spLocks noGrp="1"/>
          </p:cNvSpPr>
          <p:nvPr>
            <p:ph type="body" sz="quarter" idx="21" hasCustomPrompt="1"/>
          </p:nvPr>
        </p:nvSpPr>
        <p:spPr>
          <a:xfrm>
            <a:off x="603251" y="1186482"/>
            <a:ext cx="10985500" cy="467391"/>
          </a:xfrm>
          <a:prstGeom prst="rect">
            <a:avLst/>
          </a:prstGeom>
        </p:spPr>
        <p:txBody>
          <a:bodyPr lIns="45719" tIns="45719" rIns="45719" bIns="45719"/>
          <a:lstStyle>
            <a:lvl1pPr marL="0" indent="0" defTabSz="412740">
              <a:lnSpc>
                <a:spcPct val="100000"/>
              </a:lnSpc>
              <a:spcBef>
                <a:spcPts val="0"/>
              </a:spcBef>
              <a:buSzTx/>
              <a:buNone/>
              <a:defRPr sz="2751">
                <a:solidFill>
                  <a:srgbClr val="FFFFFF"/>
                </a:solidFill>
                <a:latin typeface="Clancy Light"/>
                <a:ea typeface="Clancy Light"/>
                <a:cs typeface="Clancy Light"/>
                <a:sym typeface="Clancy Light"/>
              </a:defRPr>
            </a:lvl1pPr>
          </a:lstStyle>
          <a:p>
            <a:r>
              <a:t>Slide Subtitle</a:t>
            </a:r>
          </a:p>
        </p:txBody>
      </p:sp>
      <p:sp>
        <p:nvSpPr>
          <p:cNvPr id="161" name="Body Level One…"/>
          <p:cNvSpPr txBox="1">
            <a:spLocks noGrp="1"/>
          </p:cNvSpPr>
          <p:nvPr>
            <p:ph type="body" idx="1" hasCustomPrompt="1"/>
          </p:nvPr>
        </p:nvSpPr>
        <p:spPr>
          <a:prstGeom prst="rect">
            <a:avLst/>
          </a:prstGeom>
        </p:spPr>
        <p:txBody>
          <a:bodyPr/>
          <a:lstStyle>
            <a:lvl1pPr>
              <a:defRPr>
                <a:solidFill>
                  <a:srgbClr val="FFFFFF"/>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r>
              <a:t>Slide bullet text</a:t>
            </a:r>
          </a:p>
          <a:p>
            <a:pPr lvl="1"/>
            <a:endParaRPr/>
          </a:p>
          <a:p>
            <a:pPr lvl="2"/>
            <a:endParaRPr/>
          </a:p>
          <a:p>
            <a:pPr lvl="3"/>
            <a:endParaRPr/>
          </a:p>
          <a:p>
            <a:pPr lvl="4"/>
            <a:endParaRPr/>
          </a:p>
        </p:txBody>
      </p:sp>
      <p:sp>
        <p:nvSpPr>
          <p:cNvPr id="16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412625943"/>
      </p:ext>
    </p:extLst>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Title &amp; Sub Alternate">
    <p:bg>
      <p:bgPr>
        <a:solidFill>
          <a:schemeClr val="accent4"/>
        </a:solidFill>
        <a:effectLst/>
      </p:bgPr>
    </p:bg>
    <p:spTree>
      <p:nvGrpSpPr>
        <p:cNvPr id="1" name=""/>
        <p:cNvGrpSpPr/>
        <p:nvPr/>
      </p:nvGrpSpPr>
      <p:grpSpPr>
        <a:xfrm>
          <a:off x="0" y="0"/>
          <a:ext cx="0" cy="0"/>
          <a:chOff x="0" y="0"/>
          <a:chExt cx="0" cy="0"/>
        </a:xfrm>
      </p:grpSpPr>
      <p:sp>
        <p:nvSpPr>
          <p:cNvPr id="169" name="Triangle"/>
          <p:cNvSpPr/>
          <p:nvPr/>
        </p:nvSpPr>
        <p:spPr>
          <a:xfrm rot="5400000">
            <a:off x="144791" y="2392052"/>
            <a:ext cx="6856444" cy="207389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FFFFFF"/>
          </a:solidFill>
          <a:ln w="12700">
            <a:miter lim="400000"/>
          </a:ln>
        </p:spPr>
        <p:txBody>
          <a:bodyPr lIns="35719" tIns="35719" rIns="35719" bIns="35719" anchor="ctr"/>
          <a:lstStyle/>
          <a:p>
            <a:pPr algn="ctr" defTabSz="410755">
              <a:lnSpc>
                <a:spcPct val="100000"/>
              </a:lnSpc>
              <a:spcBef>
                <a:spcPts val="0"/>
              </a:spcBef>
              <a:defRPr sz="3000">
                <a:solidFill>
                  <a:srgbClr val="FFFFFF"/>
                </a:solidFill>
                <a:latin typeface="Helvetica Neue Medium"/>
                <a:ea typeface="Helvetica Neue Medium"/>
                <a:cs typeface="Helvetica Neue Medium"/>
                <a:sym typeface="Helvetica Neue Medium"/>
              </a:defRPr>
            </a:pPr>
            <a:endParaRPr sz="1500"/>
          </a:p>
        </p:txBody>
      </p:sp>
      <p:sp>
        <p:nvSpPr>
          <p:cNvPr id="170" name="Rectangle"/>
          <p:cNvSpPr/>
          <p:nvPr/>
        </p:nvSpPr>
        <p:spPr>
          <a:xfrm>
            <a:off x="-3167" y="-913"/>
            <a:ext cx="2541651" cy="6911396"/>
          </a:xfrm>
          <a:prstGeom prst="rect">
            <a:avLst/>
          </a:prstGeom>
          <a:solidFill>
            <a:srgbClr val="FFFFFF"/>
          </a:solidFill>
          <a:ln w="12700">
            <a:miter lim="400000"/>
          </a:ln>
        </p:spPr>
        <p:txBody>
          <a:bodyPr lIns="35719" tIns="35719" rIns="35719" bIns="35719" anchor="ctr"/>
          <a:lstStyle/>
          <a:p>
            <a:pPr algn="ctr" defTabSz="410755">
              <a:lnSpc>
                <a:spcPct val="100000"/>
              </a:lnSpc>
              <a:spcBef>
                <a:spcPts val="0"/>
              </a:spcBef>
              <a:defRPr sz="3000">
                <a:solidFill>
                  <a:srgbClr val="FFFFFF"/>
                </a:solidFill>
                <a:latin typeface="Helvetica Neue Medium"/>
                <a:ea typeface="Helvetica Neue Medium"/>
                <a:cs typeface="Helvetica Neue Medium"/>
                <a:sym typeface="Helvetica Neue Medium"/>
              </a:defRPr>
            </a:pPr>
            <a:endParaRPr sz="1500"/>
          </a:p>
        </p:txBody>
      </p:sp>
      <p:sp>
        <p:nvSpPr>
          <p:cNvPr id="171" name="Title Text"/>
          <p:cNvSpPr txBox="1">
            <a:spLocks noGrp="1"/>
          </p:cNvSpPr>
          <p:nvPr>
            <p:ph type="title"/>
          </p:nvPr>
        </p:nvSpPr>
        <p:spPr>
          <a:xfrm>
            <a:off x="324851" y="2898384"/>
            <a:ext cx="3647903" cy="901101"/>
          </a:xfrm>
          <a:prstGeom prst="rect">
            <a:avLst/>
          </a:prstGeom>
        </p:spPr>
        <p:txBody>
          <a:bodyPr lIns="71437" tIns="71437" rIns="71437" bIns="71437" anchor="ctr">
            <a:noAutofit/>
          </a:bodyPr>
          <a:lstStyle>
            <a:lvl1pPr>
              <a:defRPr sz="5800" spc="-116"/>
            </a:lvl1pPr>
          </a:lstStyle>
          <a:p>
            <a:r>
              <a:t>Title Text</a:t>
            </a:r>
          </a:p>
        </p:txBody>
      </p:sp>
      <p:sp>
        <p:nvSpPr>
          <p:cNvPr id="172" name="Title Text"/>
          <p:cNvSpPr txBox="1">
            <a:spLocks noGrp="1"/>
          </p:cNvSpPr>
          <p:nvPr>
            <p:ph type="body" sz="quarter" idx="21"/>
          </p:nvPr>
        </p:nvSpPr>
        <p:spPr>
          <a:xfrm>
            <a:off x="4892073" y="2930134"/>
            <a:ext cx="6914864" cy="901101"/>
          </a:xfrm>
          <a:prstGeom prst="rect">
            <a:avLst/>
          </a:prstGeom>
        </p:spPr>
        <p:txBody>
          <a:bodyPr lIns="71437" tIns="71437" rIns="71437" bIns="71437" anchor="ctr"/>
          <a:lstStyle>
            <a:lvl1pPr marL="0" indent="0" algn="ctr">
              <a:lnSpc>
                <a:spcPct val="80000"/>
              </a:lnSpc>
              <a:spcBef>
                <a:spcPts val="0"/>
              </a:spcBef>
              <a:buSzTx/>
              <a:buNone/>
              <a:defRPr sz="4251" spc="-85">
                <a:latin typeface="+mn-lt"/>
                <a:ea typeface="+mn-ea"/>
                <a:cs typeface="+mn-cs"/>
                <a:sym typeface="Clancy Bold"/>
              </a:defRPr>
            </a:lvl1pPr>
          </a:lstStyle>
          <a:p>
            <a:r>
              <a:t>Title Text</a:t>
            </a:r>
          </a:p>
        </p:txBody>
      </p:sp>
      <p:sp>
        <p:nvSpPr>
          <p:cNvPr id="173" name="Slide Number"/>
          <p:cNvSpPr txBox="1">
            <a:spLocks noGrp="1"/>
          </p:cNvSpPr>
          <p:nvPr>
            <p:ph type="sldNum" sz="quarter" idx="2"/>
          </p:nvPr>
        </p:nvSpPr>
        <p:spPr>
          <a:xfrm>
            <a:off x="5935724" y="6536531"/>
            <a:ext cx="315791" cy="313546"/>
          </a:xfrm>
          <a:prstGeom prst="rect">
            <a:avLst/>
          </a:prstGeom>
        </p:spPr>
        <p:txBody>
          <a:bodyPr lIns="71437" tIns="71437" rIns="71437" bIns="71437" anchor="t"/>
          <a:lstStyle>
            <a:lvl1pPr defTabSz="410755">
              <a:defRPr sz="1100">
                <a:latin typeface="Helvetica Neue Thin"/>
                <a:ea typeface="Helvetica Neue Thin"/>
                <a:cs typeface="Helvetica Neue Thin"/>
                <a:sym typeface="Helvetica Neue Thin"/>
              </a:defRPr>
            </a:lvl1pPr>
          </a:lstStyle>
          <a:p>
            <a:fld id="{86CB4B4D-7CA3-9044-876B-883B54F8677D}" type="slidenum">
              <a:t>‹#›</a:t>
            </a:fld>
            <a:endParaRPr/>
          </a:p>
        </p:txBody>
      </p:sp>
    </p:spTree>
    <p:extLst>
      <p:ext uri="{BB962C8B-B14F-4D97-AF65-F5344CB8AC3E}">
        <p14:creationId xmlns:p14="http://schemas.microsoft.com/office/powerpoint/2010/main" val="2889910675"/>
      </p:ext>
    </p:extLst>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Title Inverse">
    <p:spTree>
      <p:nvGrpSpPr>
        <p:cNvPr id="1" name=""/>
        <p:cNvGrpSpPr/>
        <p:nvPr/>
      </p:nvGrpSpPr>
      <p:grpSpPr>
        <a:xfrm>
          <a:off x="0" y="0"/>
          <a:ext cx="0" cy="0"/>
          <a:chOff x="0" y="0"/>
          <a:chExt cx="0" cy="0"/>
        </a:xfrm>
      </p:grpSpPr>
      <p:sp>
        <p:nvSpPr>
          <p:cNvPr id="180" name="Title Text"/>
          <p:cNvSpPr txBox="1">
            <a:spLocks noGrp="1"/>
          </p:cNvSpPr>
          <p:nvPr>
            <p:ph type="title"/>
          </p:nvPr>
        </p:nvSpPr>
        <p:spPr>
          <a:xfrm>
            <a:off x="2416970" y="2949184"/>
            <a:ext cx="7358063" cy="901101"/>
          </a:xfrm>
          <a:prstGeom prst="rect">
            <a:avLst/>
          </a:prstGeom>
        </p:spPr>
        <p:txBody>
          <a:bodyPr lIns="71437" tIns="71437" rIns="71437" bIns="71437" anchor="ctr"/>
          <a:lstStyle>
            <a:lvl1pPr algn="ctr">
              <a:defRPr sz="5800" spc="-116"/>
            </a:lvl1pPr>
          </a:lstStyle>
          <a:p>
            <a:r>
              <a:t>Title Text</a:t>
            </a:r>
          </a:p>
        </p:txBody>
      </p:sp>
      <p:sp>
        <p:nvSpPr>
          <p:cNvPr id="181" name="Body Level One…"/>
          <p:cNvSpPr txBox="1">
            <a:spLocks noGrp="1"/>
          </p:cNvSpPr>
          <p:nvPr>
            <p:ph type="body" sz="quarter" idx="1"/>
          </p:nvPr>
        </p:nvSpPr>
        <p:spPr>
          <a:xfrm>
            <a:off x="2416970" y="3977939"/>
            <a:ext cx="7358063" cy="794743"/>
          </a:xfrm>
          <a:prstGeom prst="rect">
            <a:avLst/>
          </a:prstGeom>
        </p:spPr>
        <p:txBody>
          <a:bodyPr lIns="71437" tIns="71437" rIns="71437" bIns="71437"/>
          <a:lstStyle>
            <a:lvl1pPr marL="0" indent="0" algn="ctr" defTabSz="412740">
              <a:lnSpc>
                <a:spcPct val="100000"/>
              </a:lnSpc>
              <a:spcBef>
                <a:spcPts val="0"/>
              </a:spcBef>
              <a:buSzTx/>
              <a:buNone/>
              <a:defRPr sz="2751" b="1">
                <a:latin typeface="Helvetica Neue"/>
                <a:ea typeface="Helvetica Neue"/>
                <a:cs typeface="Helvetica Neue"/>
                <a:sym typeface="Helvetica Neue"/>
              </a:defRPr>
            </a:lvl1pPr>
            <a:lvl2pPr marL="0" indent="0" algn="ctr" defTabSz="412740">
              <a:lnSpc>
                <a:spcPct val="100000"/>
              </a:lnSpc>
              <a:spcBef>
                <a:spcPts val="0"/>
              </a:spcBef>
              <a:buSzTx/>
              <a:buNone/>
              <a:defRPr sz="2751" b="1">
                <a:latin typeface="Helvetica Neue"/>
                <a:ea typeface="Helvetica Neue"/>
                <a:cs typeface="Helvetica Neue"/>
                <a:sym typeface="Helvetica Neue"/>
              </a:defRPr>
            </a:lvl2pPr>
            <a:lvl3pPr marL="0" indent="0" algn="ctr" defTabSz="412740">
              <a:lnSpc>
                <a:spcPct val="100000"/>
              </a:lnSpc>
              <a:spcBef>
                <a:spcPts val="0"/>
              </a:spcBef>
              <a:buSzTx/>
              <a:buNone/>
              <a:defRPr sz="2751" b="1">
                <a:latin typeface="Helvetica Neue"/>
                <a:ea typeface="Helvetica Neue"/>
                <a:cs typeface="Helvetica Neue"/>
                <a:sym typeface="Helvetica Neue"/>
              </a:defRPr>
            </a:lvl3pPr>
            <a:lvl4pPr marL="0" indent="0" algn="ctr" defTabSz="412740">
              <a:lnSpc>
                <a:spcPct val="100000"/>
              </a:lnSpc>
              <a:spcBef>
                <a:spcPts val="0"/>
              </a:spcBef>
              <a:buSzTx/>
              <a:buNone/>
              <a:defRPr sz="2751" b="1">
                <a:latin typeface="Helvetica Neue"/>
                <a:ea typeface="Helvetica Neue"/>
                <a:cs typeface="Helvetica Neue"/>
                <a:sym typeface="Helvetica Neue"/>
              </a:defRPr>
            </a:lvl4pPr>
            <a:lvl5pPr marL="0" indent="0" algn="ctr" defTabSz="412740">
              <a:lnSpc>
                <a:spcPct val="100000"/>
              </a:lnSpc>
              <a:spcBef>
                <a:spcPts val="0"/>
              </a:spcBef>
              <a:buSzTx/>
              <a:buNone/>
              <a:defRPr sz="2751" b="1">
                <a:latin typeface="Helvetica Neue"/>
                <a:ea typeface="Helvetica Neue"/>
                <a:cs typeface="Helvetica Neue"/>
                <a:sym typeface="Helvetica Neue"/>
              </a:defRPr>
            </a:lvl5pPr>
          </a:lstStyle>
          <a:p>
            <a:r>
              <a:t>Body Level One</a:t>
            </a:r>
          </a:p>
          <a:p>
            <a:pPr lvl="1"/>
            <a:r>
              <a:t>Body Level Two</a:t>
            </a:r>
          </a:p>
          <a:p>
            <a:pPr lvl="2"/>
            <a:r>
              <a:t>Body Level Three</a:t>
            </a:r>
          </a:p>
          <a:p>
            <a:pPr lvl="3"/>
            <a:r>
              <a:t>Body Level Four</a:t>
            </a:r>
          </a:p>
          <a:p>
            <a:pPr lvl="4"/>
            <a:r>
              <a:t>Body Level Five</a:t>
            </a:r>
          </a:p>
        </p:txBody>
      </p:sp>
      <p:sp>
        <p:nvSpPr>
          <p:cNvPr id="182" name="Triangle"/>
          <p:cNvSpPr/>
          <p:nvPr/>
        </p:nvSpPr>
        <p:spPr>
          <a:xfrm rot="5400000">
            <a:off x="-2394441" y="2392052"/>
            <a:ext cx="6856444" cy="207389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4"/>
          </a:solidFill>
          <a:ln w="12700">
            <a:miter lim="400000"/>
          </a:ln>
        </p:spPr>
        <p:txBody>
          <a:bodyPr lIns="35719" tIns="35719" rIns="35719" bIns="35719" anchor="ctr"/>
          <a:lstStyle/>
          <a:p>
            <a:pPr algn="ctr" defTabSz="410755">
              <a:lnSpc>
                <a:spcPct val="100000"/>
              </a:lnSpc>
              <a:spcBef>
                <a:spcPts val="0"/>
              </a:spcBef>
              <a:defRPr sz="3000">
                <a:solidFill>
                  <a:srgbClr val="FFFFFF"/>
                </a:solidFill>
                <a:latin typeface="Helvetica Neue Medium"/>
                <a:ea typeface="Helvetica Neue Medium"/>
                <a:cs typeface="Helvetica Neue Medium"/>
                <a:sym typeface="Helvetica Neue Medium"/>
              </a:defRPr>
            </a:pPr>
            <a:endParaRPr sz="1500"/>
          </a:p>
        </p:txBody>
      </p:sp>
      <p:sp>
        <p:nvSpPr>
          <p:cNvPr id="183" name="Slide Number"/>
          <p:cNvSpPr txBox="1">
            <a:spLocks noGrp="1"/>
          </p:cNvSpPr>
          <p:nvPr>
            <p:ph type="sldNum" sz="quarter" idx="2"/>
          </p:nvPr>
        </p:nvSpPr>
        <p:spPr>
          <a:xfrm>
            <a:off x="5935724" y="6536531"/>
            <a:ext cx="315791" cy="313546"/>
          </a:xfrm>
          <a:prstGeom prst="rect">
            <a:avLst/>
          </a:prstGeom>
        </p:spPr>
        <p:txBody>
          <a:bodyPr lIns="71437" tIns="71437" rIns="71437" bIns="71437" anchor="t"/>
          <a:lstStyle>
            <a:lvl1pPr defTabSz="410755">
              <a:defRPr sz="1100">
                <a:latin typeface="Helvetica Neue Thin"/>
                <a:ea typeface="Helvetica Neue Thin"/>
                <a:cs typeface="Helvetica Neue Thin"/>
                <a:sym typeface="Helvetica Neue Thin"/>
              </a:defRPr>
            </a:lvl1pPr>
          </a:lstStyle>
          <a:p>
            <a:fld id="{86CB4B4D-7CA3-9044-876B-883B54F8677D}" type="slidenum">
              <a:t>‹#›</a:t>
            </a:fld>
            <a:endParaRPr/>
          </a:p>
        </p:txBody>
      </p:sp>
    </p:spTree>
    <p:extLst>
      <p:ext uri="{BB962C8B-B14F-4D97-AF65-F5344CB8AC3E}">
        <p14:creationId xmlns:p14="http://schemas.microsoft.com/office/powerpoint/2010/main" val="339700615"/>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mp; Photo">
    <p:spTree>
      <p:nvGrpSpPr>
        <p:cNvPr id="1" name=""/>
        <p:cNvGrpSpPr/>
        <p:nvPr/>
      </p:nvGrpSpPr>
      <p:grpSpPr>
        <a:xfrm>
          <a:off x="0" y="0"/>
          <a:ext cx="0" cy="0"/>
          <a:chOff x="0" y="0"/>
          <a:chExt cx="0" cy="0"/>
        </a:xfrm>
      </p:grpSpPr>
      <p:sp>
        <p:nvSpPr>
          <p:cNvPr id="22" name="666699290_02_crop_3159x1892.jpg"/>
          <p:cNvSpPr>
            <a:spLocks noGrp="1"/>
          </p:cNvSpPr>
          <p:nvPr>
            <p:ph type="pic" idx="21"/>
          </p:nvPr>
        </p:nvSpPr>
        <p:spPr>
          <a:xfrm>
            <a:off x="-577849" y="-647700"/>
            <a:ext cx="13373100" cy="8009467"/>
          </a:xfrm>
          <a:prstGeom prst="rect">
            <a:avLst/>
          </a:prstGeom>
        </p:spPr>
        <p:txBody>
          <a:bodyPr lIns="91439" tIns="45719" rIns="91439" bIns="45719">
            <a:noAutofit/>
          </a:bodyPr>
          <a:lstStyle/>
          <a:p>
            <a:endParaRPr/>
          </a:p>
        </p:txBody>
      </p:sp>
      <p:sp>
        <p:nvSpPr>
          <p:cNvPr id="23" name="Presentation Title"/>
          <p:cNvSpPr txBox="1">
            <a:spLocks noGrp="1"/>
          </p:cNvSpPr>
          <p:nvPr>
            <p:ph type="title" hasCustomPrompt="1"/>
          </p:nvPr>
        </p:nvSpPr>
        <p:spPr>
          <a:xfrm>
            <a:off x="603251" y="3562351"/>
            <a:ext cx="10985500" cy="2324100"/>
          </a:xfrm>
          <a:prstGeom prst="rect">
            <a:avLst/>
          </a:prstGeom>
        </p:spPr>
        <p:txBody>
          <a:bodyPr anchor="b"/>
          <a:lstStyle>
            <a:lvl1pPr>
              <a:defRPr sz="5800" spc="-116"/>
            </a:lvl1pPr>
          </a:lstStyle>
          <a:p>
            <a:r>
              <a:t>Presentation Title</a:t>
            </a:r>
          </a:p>
        </p:txBody>
      </p:sp>
      <p:sp>
        <p:nvSpPr>
          <p:cNvPr id="24" name="Author and Date"/>
          <p:cNvSpPr txBox="1">
            <a:spLocks noGrp="1"/>
          </p:cNvSpPr>
          <p:nvPr>
            <p:ph type="body" sz="quarter" idx="22" hasCustomPrompt="1"/>
          </p:nvPr>
        </p:nvSpPr>
        <p:spPr>
          <a:xfrm>
            <a:off x="603846" y="553070"/>
            <a:ext cx="10984311" cy="318489"/>
          </a:xfrm>
          <a:prstGeom prst="rect">
            <a:avLst/>
          </a:prstGeom>
        </p:spPr>
        <p:txBody>
          <a:bodyPr lIns="45719" tIns="45719" rIns="45719" bIns="45719"/>
          <a:lstStyle>
            <a:lvl1pPr marL="0" indent="0" defTabSz="412740">
              <a:lnSpc>
                <a:spcPct val="100000"/>
              </a:lnSpc>
              <a:spcBef>
                <a:spcPts val="0"/>
              </a:spcBef>
              <a:buSzTx/>
              <a:buNone/>
              <a:defRPr sz="1800">
                <a:latin typeface="+mn-lt"/>
                <a:ea typeface="+mn-ea"/>
                <a:cs typeface="+mn-cs"/>
                <a:sym typeface="Clancy Bold"/>
              </a:defRPr>
            </a:lvl1pPr>
          </a:lstStyle>
          <a:p>
            <a:r>
              <a:t>Author and Date</a:t>
            </a:r>
          </a:p>
        </p:txBody>
      </p:sp>
      <p:sp>
        <p:nvSpPr>
          <p:cNvPr id="25" name="Body Level One…"/>
          <p:cNvSpPr txBox="1">
            <a:spLocks noGrp="1"/>
          </p:cNvSpPr>
          <p:nvPr>
            <p:ph type="body" sz="quarter" idx="1" hasCustomPrompt="1"/>
          </p:nvPr>
        </p:nvSpPr>
        <p:spPr>
          <a:xfrm>
            <a:off x="603251" y="5804955"/>
            <a:ext cx="10985500" cy="558476"/>
          </a:xfrm>
          <a:prstGeom prst="rect">
            <a:avLst/>
          </a:prstGeom>
        </p:spPr>
        <p:txBody>
          <a:bodyPr/>
          <a:lstStyle>
            <a:lvl1pPr marL="0" indent="0" defTabSz="412740">
              <a:lnSpc>
                <a:spcPct val="100000"/>
              </a:lnSpc>
              <a:spcBef>
                <a:spcPts val="0"/>
              </a:spcBef>
              <a:buSzTx/>
              <a:buNone/>
              <a:defRPr sz="2751">
                <a:latin typeface="Clancy Light"/>
                <a:ea typeface="Clancy Light"/>
                <a:cs typeface="Clancy Light"/>
                <a:sym typeface="Clancy Light"/>
              </a:defRPr>
            </a:lvl1pPr>
            <a:lvl2pPr marL="0" indent="0" defTabSz="412740">
              <a:lnSpc>
                <a:spcPct val="100000"/>
              </a:lnSpc>
              <a:spcBef>
                <a:spcPts val="0"/>
              </a:spcBef>
              <a:buSzTx/>
              <a:buNone/>
              <a:defRPr sz="2751">
                <a:latin typeface="Clancy Light"/>
                <a:ea typeface="Clancy Light"/>
                <a:cs typeface="Clancy Light"/>
                <a:sym typeface="Clancy Light"/>
              </a:defRPr>
            </a:lvl2pPr>
            <a:lvl3pPr marL="0" indent="0" defTabSz="412740">
              <a:lnSpc>
                <a:spcPct val="100000"/>
              </a:lnSpc>
              <a:spcBef>
                <a:spcPts val="0"/>
              </a:spcBef>
              <a:buSzTx/>
              <a:buNone/>
              <a:defRPr sz="2751">
                <a:latin typeface="Clancy Light"/>
                <a:ea typeface="Clancy Light"/>
                <a:cs typeface="Clancy Light"/>
                <a:sym typeface="Clancy Light"/>
              </a:defRPr>
            </a:lvl3pPr>
            <a:lvl4pPr marL="0" indent="0" defTabSz="412740">
              <a:lnSpc>
                <a:spcPct val="100000"/>
              </a:lnSpc>
              <a:spcBef>
                <a:spcPts val="0"/>
              </a:spcBef>
              <a:buSzTx/>
              <a:buNone/>
              <a:defRPr sz="2751">
                <a:latin typeface="Clancy Light"/>
                <a:ea typeface="Clancy Light"/>
                <a:cs typeface="Clancy Light"/>
                <a:sym typeface="Clancy Light"/>
              </a:defRPr>
            </a:lvl4pPr>
            <a:lvl5pPr marL="0" indent="0" defTabSz="412740">
              <a:lnSpc>
                <a:spcPct val="100000"/>
              </a:lnSpc>
              <a:spcBef>
                <a:spcPts val="0"/>
              </a:spcBef>
              <a:buSzTx/>
              <a:buNone/>
              <a:defRPr sz="2751">
                <a:latin typeface="Clancy Light"/>
                <a:ea typeface="Clancy Light"/>
                <a:cs typeface="Clancy Light"/>
                <a:sym typeface="Clancy Light"/>
              </a:defRPr>
            </a:lvl5pPr>
          </a:lstStyle>
          <a:p>
            <a:r>
              <a:t>Presentation Subtitle</a:t>
            </a:r>
          </a:p>
          <a:p>
            <a:pPr lvl="1"/>
            <a:endParaRPr/>
          </a:p>
          <a:p>
            <a:pPr lvl="2"/>
            <a:endParaRPr/>
          </a:p>
          <a:p>
            <a:pPr lvl="3"/>
            <a:endParaRPr/>
          </a:p>
          <a:p>
            <a:pPr lvl="4"/>
            <a:endParaRPr/>
          </a:p>
        </p:txBody>
      </p:sp>
      <p:sp>
        <p:nvSpPr>
          <p:cNvPr id="2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438503818"/>
      </p:ext>
    </p:extLst>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name="2_Title &amp; Bullets">
    <p:spTree>
      <p:nvGrpSpPr>
        <p:cNvPr id="1" name=""/>
        <p:cNvGrpSpPr/>
        <p:nvPr/>
      </p:nvGrpSpPr>
      <p:grpSpPr>
        <a:xfrm>
          <a:off x="0" y="0"/>
          <a:ext cx="0" cy="0"/>
          <a:chOff x="0" y="0"/>
          <a:chExt cx="0" cy="0"/>
        </a:xfrm>
      </p:grpSpPr>
      <p:sp>
        <p:nvSpPr>
          <p:cNvPr id="190" name="Slide Title"/>
          <p:cNvSpPr txBox="1">
            <a:spLocks noGrp="1"/>
          </p:cNvSpPr>
          <p:nvPr>
            <p:ph type="title" hasCustomPrompt="1"/>
          </p:nvPr>
        </p:nvSpPr>
        <p:spPr>
          <a:prstGeom prst="rect">
            <a:avLst/>
          </a:prstGeom>
        </p:spPr>
        <p:txBody>
          <a:bodyPr/>
          <a:lstStyle/>
          <a:p>
            <a:r>
              <a:t>Slide Title</a:t>
            </a:r>
          </a:p>
        </p:txBody>
      </p:sp>
      <p:sp>
        <p:nvSpPr>
          <p:cNvPr id="191" name="Slide Subtitle"/>
          <p:cNvSpPr txBox="1">
            <a:spLocks noGrp="1"/>
          </p:cNvSpPr>
          <p:nvPr>
            <p:ph type="body" sz="quarter" idx="21" hasCustomPrompt="1"/>
          </p:nvPr>
        </p:nvSpPr>
        <p:spPr>
          <a:xfrm>
            <a:off x="603251" y="1186482"/>
            <a:ext cx="10985500" cy="467391"/>
          </a:xfrm>
          <a:prstGeom prst="rect">
            <a:avLst/>
          </a:prstGeom>
        </p:spPr>
        <p:txBody>
          <a:bodyPr lIns="45719" tIns="45719" rIns="45719" bIns="45719"/>
          <a:lstStyle>
            <a:lvl1pPr marL="0" indent="0" defTabSz="412740">
              <a:lnSpc>
                <a:spcPct val="100000"/>
              </a:lnSpc>
              <a:spcBef>
                <a:spcPts val="0"/>
              </a:spcBef>
              <a:buSzTx/>
              <a:buNone/>
              <a:defRPr sz="2751">
                <a:latin typeface="Clancy Light"/>
                <a:ea typeface="Clancy Light"/>
                <a:cs typeface="Clancy Light"/>
                <a:sym typeface="Clancy Light"/>
              </a:defRPr>
            </a:lvl1pPr>
          </a:lstStyle>
          <a:p>
            <a:r>
              <a:t>Slide Subtitle</a:t>
            </a:r>
          </a:p>
        </p:txBody>
      </p:sp>
      <p:sp>
        <p:nvSpPr>
          <p:cNvPr id="192" name="Body Level One…"/>
          <p:cNvSpPr txBox="1">
            <a:spLocks noGrp="1"/>
          </p:cNvSpPr>
          <p:nvPr>
            <p:ph type="body" idx="1" hasCustomPrompt="1"/>
          </p:nvPr>
        </p:nvSpPr>
        <p:spPr>
          <a:prstGeom prst="rect">
            <a:avLst/>
          </a:prstGeom>
        </p:spPr>
        <p:txBody>
          <a:bodyPr/>
          <a:lstStyle>
            <a:lvl1pPr>
              <a:lnSpc>
                <a:spcPct val="110000"/>
              </a:lnSpc>
            </a:lvl1pPr>
            <a:lvl2pPr>
              <a:lnSpc>
                <a:spcPct val="110000"/>
              </a:lnSpc>
            </a:lvl2pPr>
            <a:lvl3pPr>
              <a:lnSpc>
                <a:spcPct val="110000"/>
              </a:lnSpc>
            </a:lvl3pPr>
            <a:lvl4pPr>
              <a:lnSpc>
                <a:spcPct val="110000"/>
              </a:lnSpc>
            </a:lvl4pPr>
            <a:lvl5pPr>
              <a:lnSpc>
                <a:spcPct val="110000"/>
              </a:lnSpc>
            </a:lvl5pPr>
          </a:lstStyle>
          <a:p>
            <a:r>
              <a:t>Slide bullet text</a:t>
            </a:r>
          </a:p>
          <a:p>
            <a:pPr lvl="1"/>
            <a:endParaRPr/>
          </a:p>
          <a:p>
            <a:pPr lvl="2"/>
            <a:endParaRPr/>
          </a:p>
          <a:p>
            <a:pPr lvl="3"/>
            <a:endParaRPr/>
          </a:p>
          <a:p>
            <a:pPr lvl="4"/>
            <a:endParaRPr/>
          </a:p>
        </p:txBody>
      </p:sp>
      <p:sp>
        <p:nvSpPr>
          <p:cNvPr id="19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066585363"/>
      </p:ext>
    </p:extLst>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1 Cover Page">
    <p:spTree>
      <p:nvGrpSpPr>
        <p:cNvPr id="1" name=""/>
        <p:cNvGrpSpPr/>
        <p:nvPr/>
      </p:nvGrpSpPr>
      <p:grpSpPr>
        <a:xfrm>
          <a:off x="0" y="0"/>
          <a:ext cx="0" cy="0"/>
          <a:chOff x="0" y="0"/>
          <a:chExt cx="0" cy="0"/>
        </a:xfrm>
      </p:grpSpPr>
      <p:pic>
        <p:nvPicPr>
          <p:cNvPr id="3" name="Picture 3">
            <a:extLst>
              <a:ext uri="{FF2B5EF4-FFF2-40B4-BE49-F238E27FC236}">
                <a16:creationId xmlns:a16="http://schemas.microsoft.com/office/drawing/2014/main" id="{1CD3AA47-3D24-4F43-877D-EE1DFEBB1AF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482601"/>
            <a:ext cx="2609851" cy="1697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Placeholder 2"/>
          <p:cNvSpPr>
            <a:spLocks noGrp="1"/>
          </p:cNvSpPr>
          <p:nvPr>
            <p:ph type="body" sz="quarter" idx="10"/>
          </p:nvPr>
        </p:nvSpPr>
        <p:spPr>
          <a:xfrm>
            <a:off x="2954105" y="795579"/>
            <a:ext cx="9190568" cy="1148844"/>
          </a:xfrm>
        </p:spPr>
        <p:txBody>
          <a:bodyPr anchor="b"/>
          <a:lstStyle/>
          <a:p>
            <a:pPr lvl="0"/>
            <a:r>
              <a:rPr lang="en-US" altLang="en-US"/>
              <a:t>Click to edit Master text styles</a:t>
            </a:r>
          </a:p>
          <a:p>
            <a:pPr lvl="1"/>
            <a:r>
              <a:rPr lang="en-US" altLang="en-US"/>
              <a:t>Second level</a:t>
            </a:r>
          </a:p>
        </p:txBody>
      </p:sp>
    </p:spTree>
    <p:extLst>
      <p:ext uri="{BB962C8B-B14F-4D97-AF65-F5344CB8AC3E}">
        <p14:creationId xmlns:p14="http://schemas.microsoft.com/office/powerpoint/2010/main" val="24300892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 Cover Page">
    <p:spTree>
      <p:nvGrpSpPr>
        <p:cNvPr id="1" name=""/>
        <p:cNvGrpSpPr/>
        <p:nvPr/>
      </p:nvGrpSpPr>
      <p:grpSpPr>
        <a:xfrm>
          <a:off x="0" y="0"/>
          <a:ext cx="0" cy="0"/>
          <a:chOff x="0" y="0"/>
          <a:chExt cx="0" cy="0"/>
        </a:xfrm>
      </p:grpSpPr>
      <p:pic>
        <p:nvPicPr>
          <p:cNvPr id="3" name="Picture 3">
            <a:extLst>
              <a:ext uri="{FF2B5EF4-FFF2-40B4-BE49-F238E27FC236}">
                <a16:creationId xmlns:a16="http://schemas.microsoft.com/office/drawing/2014/main" id="{1CD3AA47-3D24-4F43-877D-EE1DFEBB1AF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482601"/>
            <a:ext cx="2609851" cy="1697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Placeholder 2"/>
          <p:cNvSpPr>
            <a:spLocks noGrp="1"/>
          </p:cNvSpPr>
          <p:nvPr>
            <p:ph type="body" sz="quarter" idx="10"/>
          </p:nvPr>
        </p:nvSpPr>
        <p:spPr>
          <a:xfrm>
            <a:off x="2954105" y="795579"/>
            <a:ext cx="9190568" cy="1148844"/>
          </a:xfrm>
        </p:spPr>
        <p:txBody>
          <a:bodyPr anchor="b"/>
          <a:lstStyle/>
          <a:p>
            <a:pPr lvl="0"/>
            <a:r>
              <a:rPr lang="en-US" altLang="en-US"/>
              <a:t>Click to edit Master text styles</a:t>
            </a:r>
          </a:p>
          <a:p>
            <a:pPr lvl="1"/>
            <a:r>
              <a:rPr lang="en-US" altLang="en-US"/>
              <a:t>Second level</a:t>
            </a:r>
          </a:p>
        </p:txBody>
      </p:sp>
    </p:spTree>
    <p:extLst>
      <p:ext uri="{BB962C8B-B14F-4D97-AF65-F5344CB8AC3E}">
        <p14:creationId xmlns:p14="http://schemas.microsoft.com/office/powerpoint/2010/main" val="133614513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2_1 Cover Page">
    <p:spTree>
      <p:nvGrpSpPr>
        <p:cNvPr id="1" name=""/>
        <p:cNvGrpSpPr/>
        <p:nvPr/>
      </p:nvGrpSpPr>
      <p:grpSpPr>
        <a:xfrm>
          <a:off x="0" y="0"/>
          <a:ext cx="0" cy="0"/>
          <a:chOff x="0" y="0"/>
          <a:chExt cx="0" cy="0"/>
        </a:xfrm>
      </p:grpSpPr>
      <p:pic>
        <p:nvPicPr>
          <p:cNvPr id="3" name="Picture 3">
            <a:extLst>
              <a:ext uri="{FF2B5EF4-FFF2-40B4-BE49-F238E27FC236}">
                <a16:creationId xmlns:a16="http://schemas.microsoft.com/office/drawing/2014/main" id="{1CD3AA47-3D24-4F43-877D-EE1DFEBB1AF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482601"/>
            <a:ext cx="2609851" cy="1697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Placeholder 2"/>
          <p:cNvSpPr>
            <a:spLocks noGrp="1"/>
          </p:cNvSpPr>
          <p:nvPr>
            <p:ph type="body" sz="quarter" idx="10"/>
          </p:nvPr>
        </p:nvSpPr>
        <p:spPr>
          <a:xfrm>
            <a:off x="2954105" y="795579"/>
            <a:ext cx="9190568" cy="1148844"/>
          </a:xfrm>
        </p:spPr>
        <p:txBody>
          <a:bodyPr anchor="b"/>
          <a:lstStyle/>
          <a:p>
            <a:pPr lvl="0"/>
            <a:r>
              <a:rPr lang="en-US" altLang="en-US"/>
              <a:t>Click to edit Master text styles</a:t>
            </a:r>
          </a:p>
          <a:p>
            <a:pPr lvl="1"/>
            <a:r>
              <a:rPr lang="en-US" altLang="en-US"/>
              <a:t>Second level</a:t>
            </a:r>
          </a:p>
        </p:txBody>
      </p:sp>
    </p:spTree>
    <p:extLst>
      <p:ext uri="{BB962C8B-B14F-4D97-AF65-F5344CB8AC3E}">
        <p14:creationId xmlns:p14="http://schemas.microsoft.com/office/powerpoint/2010/main" val="166414941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2. Title and content">
    <p:spTree>
      <p:nvGrpSpPr>
        <p:cNvPr id="1" name=""/>
        <p:cNvGrpSpPr/>
        <p:nvPr/>
      </p:nvGrpSpPr>
      <p:grpSpPr>
        <a:xfrm>
          <a:off x="0" y="0"/>
          <a:ext cx="0" cy="0"/>
          <a:chOff x="0" y="0"/>
          <a:chExt cx="0" cy="0"/>
        </a:xfrm>
      </p:grpSpPr>
      <p:pic>
        <p:nvPicPr>
          <p:cNvPr id="5" name="Picture 3">
            <a:extLst>
              <a:ext uri="{FF2B5EF4-FFF2-40B4-BE49-F238E27FC236}">
                <a16:creationId xmlns:a16="http://schemas.microsoft.com/office/drawing/2014/main" id="{91DAB449-8E77-414F-A79C-B1FF133B9FCB}"/>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379634"/>
            <a:ext cx="1219200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itle 3"/>
          <p:cNvSpPr>
            <a:spLocks noGrp="1"/>
          </p:cNvSpPr>
          <p:nvPr>
            <p:ph type="title"/>
          </p:nvPr>
        </p:nvSpPr>
        <p:spPr/>
        <p:txBody>
          <a:bodyPr/>
          <a:lstStyle/>
          <a:p>
            <a:r>
              <a:rPr lang="en-US"/>
              <a:t>Click to edit Master title style</a:t>
            </a:r>
          </a:p>
        </p:txBody>
      </p:sp>
      <p:sp>
        <p:nvSpPr>
          <p:cNvPr id="8" name="Text Placeholder 7"/>
          <p:cNvSpPr>
            <a:spLocks noGrp="1"/>
          </p:cNvSpPr>
          <p:nvPr>
            <p:ph type="body" idx="10"/>
          </p:nvPr>
        </p:nvSpPr>
        <p:spPr>
          <a:xfrm>
            <a:off x="624417" y="1509185"/>
            <a:ext cx="10945283" cy="4127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587309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mp; Photo Alt">
    <p:spTree>
      <p:nvGrpSpPr>
        <p:cNvPr id="1" name=""/>
        <p:cNvGrpSpPr/>
        <p:nvPr/>
      </p:nvGrpSpPr>
      <p:grpSpPr>
        <a:xfrm>
          <a:off x="0" y="0"/>
          <a:ext cx="0" cy="0"/>
          <a:chOff x="0" y="0"/>
          <a:chExt cx="0" cy="0"/>
        </a:xfrm>
      </p:grpSpPr>
      <p:sp>
        <p:nvSpPr>
          <p:cNvPr id="33" name="910457886_1434x1669.jpg"/>
          <p:cNvSpPr>
            <a:spLocks noGrp="1"/>
          </p:cNvSpPr>
          <p:nvPr>
            <p:ph type="pic" idx="21"/>
          </p:nvPr>
        </p:nvSpPr>
        <p:spPr>
          <a:xfrm>
            <a:off x="5486400" y="-101600"/>
            <a:ext cx="6072419" cy="7067551"/>
          </a:xfrm>
          <a:prstGeom prst="rect">
            <a:avLst/>
          </a:prstGeom>
        </p:spPr>
        <p:txBody>
          <a:bodyPr lIns="91439" tIns="45719" rIns="91439" bIns="45719">
            <a:noAutofit/>
          </a:bodyPr>
          <a:lstStyle/>
          <a:p>
            <a:endParaRPr/>
          </a:p>
        </p:txBody>
      </p:sp>
      <p:sp>
        <p:nvSpPr>
          <p:cNvPr id="34" name="Slide Title"/>
          <p:cNvSpPr txBox="1">
            <a:spLocks noGrp="1"/>
          </p:cNvSpPr>
          <p:nvPr>
            <p:ph type="title" hasCustomPrompt="1"/>
          </p:nvPr>
        </p:nvSpPr>
        <p:spPr>
          <a:xfrm>
            <a:off x="603251" y="635000"/>
            <a:ext cx="4889500" cy="2941136"/>
          </a:xfrm>
          <a:prstGeom prst="rect">
            <a:avLst/>
          </a:prstGeom>
        </p:spPr>
        <p:txBody>
          <a:bodyPr anchor="b"/>
          <a:lstStyle/>
          <a:p>
            <a:r>
              <a:t>Slide Title</a:t>
            </a:r>
          </a:p>
        </p:txBody>
      </p:sp>
      <p:sp>
        <p:nvSpPr>
          <p:cNvPr id="35" name="Body Level One…"/>
          <p:cNvSpPr txBox="1">
            <a:spLocks noGrp="1"/>
          </p:cNvSpPr>
          <p:nvPr>
            <p:ph type="body" sz="quarter" idx="1" hasCustomPrompt="1"/>
          </p:nvPr>
        </p:nvSpPr>
        <p:spPr>
          <a:xfrm>
            <a:off x="603251" y="3530288"/>
            <a:ext cx="4889500" cy="2692712"/>
          </a:xfrm>
          <a:prstGeom prst="rect">
            <a:avLst/>
          </a:prstGeom>
        </p:spPr>
        <p:txBody>
          <a:bodyPr/>
          <a:lstStyle>
            <a:lvl1pPr marL="0" indent="0" defTabSz="412740">
              <a:lnSpc>
                <a:spcPct val="100000"/>
              </a:lnSpc>
              <a:spcBef>
                <a:spcPts val="0"/>
              </a:spcBef>
              <a:buSzTx/>
              <a:buNone/>
              <a:defRPr sz="2751">
                <a:latin typeface="Clancy Light"/>
                <a:ea typeface="Clancy Light"/>
                <a:cs typeface="Clancy Light"/>
                <a:sym typeface="Clancy Light"/>
              </a:defRPr>
            </a:lvl1pPr>
            <a:lvl2pPr marL="0" indent="0" defTabSz="412740">
              <a:lnSpc>
                <a:spcPct val="100000"/>
              </a:lnSpc>
              <a:spcBef>
                <a:spcPts val="0"/>
              </a:spcBef>
              <a:buSzTx/>
              <a:buNone/>
              <a:defRPr sz="2751">
                <a:latin typeface="Clancy Light"/>
                <a:ea typeface="Clancy Light"/>
                <a:cs typeface="Clancy Light"/>
                <a:sym typeface="Clancy Light"/>
              </a:defRPr>
            </a:lvl2pPr>
            <a:lvl3pPr marL="0" indent="0" defTabSz="412740">
              <a:lnSpc>
                <a:spcPct val="100000"/>
              </a:lnSpc>
              <a:spcBef>
                <a:spcPts val="0"/>
              </a:spcBef>
              <a:buSzTx/>
              <a:buNone/>
              <a:defRPr sz="2751">
                <a:latin typeface="Clancy Light"/>
                <a:ea typeface="Clancy Light"/>
                <a:cs typeface="Clancy Light"/>
                <a:sym typeface="Clancy Light"/>
              </a:defRPr>
            </a:lvl3pPr>
            <a:lvl4pPr marL="0" indent="0" defTabSz="412740">
              <a:lnSpc>
                <a:spcPct val="100000"/>
              </a:lnSpc>
              <a:spcBef>
                <a:spcPts val="0"/>
              </a:spcBef>
              <a:buSzTx/>
              <a:buNone/>
              <a:defRPr sz="2751">
                <a:latin typeface="Clancy Light"/>
                <a:ea typeface="Clancy Light"/>
                <a:cs typeface="Clancy Light"/>
                <a:sym typeface="Clancy Light"/>
              </a:defRPr>
            </a:lvl4pPr>
            <a:lvl5pPr marL="0" indent="0" defTabSz="412740">
              <a:lnSpc>
                <a:spcPct val="100000"/>
              </a:lnSpc>
              <a:spcBef>
                <a:spcPts val="0"/>
              </a:spcBef>
              <a:buSzTx/>
              <a:buNone/>
              <a:defRPr sz="2751">
                <a:latin typeface="Clancy Light"/>
                <a:ea typeface="Clancy Light"/>
                <a:cs typeface="Clancy Light"/>
                <a:sym typeface="Clancy Light"/>
              </a:defRPr>
            </a:lvl5pPr>
          </a:lstStyle>
          <a:p>
            <a:r>
              <a:t>Slide Subtitle</a:t>
            </a:r>
          </a:p>
          <a:p>
            <a:pPr lvl="1"/>
            <a:endParaRPr/>
          </a:p>
          <a:p>
            <a:pPr lvl="2"/>
            <a:endParaRPr/>
          </a:p>
          <a:p>
            <a:pPr lvl="3"/>
            <a:endParaRPr/>
          </a:p>
          <a:p>
            <a:pPr lvl="4"/>
            <a:endParaRPr/>
          </a:p>
        </p:txBody>
      </p:sp>
      <p:sp>
        <p:nvSpPr>
          <p:cNvPr id="36" name="Slide Number"/>
          <p:cNvSpPr txBox="1">
            <a:spLocks noGrp="1"/>
          </p:cNvSpPr>
          <p:nvPr>
            <p:ph type="sldNum" sz="quarter" idx="2"/>
          </p:nvPr>
        </p:nvSpPr>
        <p:spPr>
          <a:xfrm>
            <a:off x="5971049" y="6488825"/>
            <a:ext cx="243656" cy="241092"/>
          </a:xfrm>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73163698"/>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43" name="Slide Title"/>
          <p:cNvSpPr txBox="1">
            <a:spLocks noGrp="1"/>
          </p:cNvSpPr>
          <p:nvPr>
            <p:ph type="title" hasCustomPrompt="1"/>
          </p:nvPr>
        </p:nvSpPr>
        <p:spPr>
          <a:prstGeom prst="rect">
            <a:avLst/>
          </a:prstGeom>
        </p:spPr>
        <p:txBody>
          <a:bodyPr/>
          <a:lstStyle/>
          <a:p>
            <a:r>
              <a:t>Slide Title</a:t>
            </a:r>
          </a:p>
        </p:txBody>
      </p:sp>
      <p:sp>
        <p:nvSpPr>
          <p:cNvPr id="44" name="Slide Subtitle"/>
          <p:cNvSpPr txBox="1">
            <a:spLocks noGrp="1"/>
          </p:cNvSpPr>
          <p:nvPr>
            <p:ph type="body" sz="quarter" idx="21" hasCustomPrompt="1"/>
          </p:nvPr>
        </p:nvSpPr>
        <p:spPr>
          <a:xfrm>
            <a:off x="603251" y="1186482"/>
            <a:ext cx="10985500" cy="467391"/>
          </a:xfrm>
          <a:prstGeom prst="rect">
            <a:avLst/>
          </a:prstGeom>
        </p:spPr>
        <p:txBody>
          <a:bodyPr lIns="45719" tIns="45719" rIns="45719" bIns="45719"/>
          <a:lstStyle>
            <a:lvl1pPr marL="0" indent="0" defTabSz="412740">
              <a:lnSpc>
                <a:spcPct val="100000"/>
              </a:lnSpc>
              <a:spcBef>
                <a:spcPts val="0"/>
              </a:spcBef>
              <a:buSzTx/>
              <a:buNone/>
              <a:defRPr sz="2751">
                <a:latin typeface="Clancy Light"/>
                <a:ea typeface="Clancy Light"/>
                <a:cs typeface="Clancy Light"/>
                <a:sym typeface="Clancy Light"/>
              </a:defRPr>
            </a:lvl1pPr>
          </a:lstStyle>
          <a:p>
            <a:r>
              <a:t>Slide Subtitle</a:t>
            </a:r>
          </a:p>
        </p:txBody>
      </p:sp>
      <p:sp>
        <p:nvSpPr>
          <p:cNvPr id="45"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4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501740715"/>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53" name="Body Level One…"/>
          <p:cNvSpPr txBox="1">
            <a:spLocks noGrp="1"/>
          </p:cNvSpPr>
          <p:nvPr>
            <p:ph type="body" idx="1" hasCustomPrompt="1"/>
          </p:nvPr>
        </p:nvSpPr>
        <p:spPr>
          <a:prstGeom prst="rect">
            <a:avLst/>
          </a:prstGeom>
        </p:spPr>
        <p:txBody>
          <a:bodyPr numCol="2" spcCol="1098550"/>
          <a:lstStyle/>
          <a:p>
            <a:r>
              <a:t>Slide bullet text</a:t>
            </a:r>
          </a:p>
          <a:p>
            <a:pPr lvl="1"/>
            <a:endParaRPr/>
          </a:p>
          <a:p>
            <a:pPr lvl="2"/>
            <a:endParaRPr/>
          </a:p>
          <a:p>
            <a:pPr lvl="3"/>
            <a:endParaRPr/>
          </a:p>
          <a:p>
            <a:pPr lvl="4"/>
            <a:endParaRPr/>
          </a:p>
        </p:txBody>
      </p:sp>
      <p:sp>
        <p:nvSpPr>
          <p:cNvPr id="5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842211594"/>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1" name="Slide Subtitle"/>
          <p:cNvSpPr txBox="1">
            <a:spLocks noGrp="1"/>
          </p:cNvSpPr>
          <p:nvPr>
            <p:ph type="body" sz="quarter" idx="21" hasCustomPrompt="1"/>
          </p:nvPr>
        </p:nvSpPr>
        <p:spPr>
          <a:xfrm>
            <a:off x="603251" y="1186482"/>
            <a:ext cx="4889500" cy="467391"/>
          </a:xfrm>
          <a:prstGeom prst="rect">
            <a:avLst/>
          </a:prstGeom>
        </p:spPr>
        <p:txBody>
          <a:bodyPr lIns="45719" tIns="45719" rIns="45719" bIns="45719"/>
          <a:lstStyle>
            <a:lvl1pPr marL="0" indent="0" defTabSz="412740">
              <a:lnSpc>
                <a:spcPct val="100000"/>
              </a:lnSpc>
              <a:spcBef>
                <a:spcPts val="0"/>
              </a:spcBef>
              <a:buSzTx/>
              <a:buNone/>
              <a:defRPr sz="2751">
                <a:latin typeface="Clancy Light"/>
                <a:ea typeface="Clancy Light"/>
                <a:cs typeface="Clancy Light"/>
                <a:sym typeface="Clancy Light"/>
              </a:defRPr>
            </a:lvl1pPr>
          </a:lstStyle>
          <a:p>
            <a:r>
              <a:t>Slide Subtitle</a:t>
            </a:r>
          </a:p>
        </p:txBody>
      </p:sp>
      <p:sp>
        <p:nvSpPr>
          <p:cNvPr id="62" name="Body Level One…"/>
          <p:cNvSpPr txBox="1">
            <a:spLocks noGrp="1"/>
          </p:cNvSpPr>
          <p:nvPr>
            <p:ph type="body" sz="half" idx="1" hasCustomPrompt="1"/>
          </p:nvPr>
        </p:nvSpPr>
        <p:spPr>
          <a:xfrm>
            <a:off x="603251" y="2124252"/>
            <a:ext cx="4889500" cy="4128315"/>
          </a:xfrm>
          <a:prstGeom prst="rect">
            <a:avLst/>
          </a:prstGeom>
        </p:spPr>
        <p:txBody>
          <a:bodyPr/>
          <a:lstStyle/>
          <a:p>
            <a:r>
              <a:t>Slide bullet text</a:t>
            </a:r>
          </a:p>
          <a:p>
            <a:pPr lvl="1"/>
            <a:endParaRPr/>
          </a:p>
          <a:p>
            <a:pPr lvl="2"/>
            <a:endParaRPr/>
          </a:p>
          <a:p>
            <a:pPr lvl="3"/>
            <a:endParaRPr/>
          </a:p>
          <a:p>
            <a:pPr lvl="4"/>
            <a:endParaRPr/>
          </a:p>
        </p:txBody>
      </p:sp>
      <p:sp>
        <p:nvSpPr>
          <p:cNvPr id="63" name="660384004_1290x1720.jpg"/>
          <p:cNvSpPr>
            <a:spLocks noGrp="1"/>
          </p:cNvSpPr>
          <p:nvPr>
            <p:ph type="pic" idx="22"/>
          </p:nvPr>
        </p:nvSpPr>
        <p:spPr>
          <a:xfrm>
            <a:off x="6096000" y="-203633"/>
            <a:ext cx="5458437" cy="7277916"/>
          </a:xfrm>
          <a:prstGeom prst="rect">
            <a:avLst/>
          </a:prstGeom>
        </p:spPr>
        <p:txBody>
          <a:bodyPr lIns="91439" tIns="45719" rIns="91439" bIns="45719">
            <a:noAutofit/>
          </a:bodyPr>
          <a:lstStyle/>
          <a:p>
            <a:endParaRPr/>
          </a:p>
        </p:txBody>
      </p:sp>
      <p:sp>
        <p:nvSpPr>
          <p:cNvPr id="64" name="Slide Title"/>
          <p:cNvSpPr txBox="1">
            <a:spLocks noGrp="1"/>
          </p:cNvSpPr>
          <p:nvPr>
            <p:ph type="title" hasCustomPrompt="1"/>
          </p:nvPr>
        </p:nvSpPr>
        <p:spPr>
          <a:xfrm>
            <a:off x="603251" y="539750"/>
            <a:ext cx="4889500" cy="717551"/>
          </a:xfrm>
          <a:prstGeom prst="rect">
            <a:avLst/>
          </a:prstGeom>
        </p:spPr>
        <p:txBody>
          <a:bodyPr/>
          <a:lstStyle/>
          <a:p>
            <a:r>
              <a:t>Slide Title</a:t>
            </a:r>
          </a:p>
        </p:txBody>
      </p:sp>
      <p:sp>
        <p:nvSpPr>
          <p:cNvPr id="6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175441291"/>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Section">
    <p:spTree>
      <p:nvGrpSpPr>
        <p:cNvPr id="1" name=""/>
        <p:cNvGrpSpPr/>
        <p:nvPr/>
      </p:nvGrpSpPr>
      <p:grpSpPr>
        <a:xfrm>
          <a:off x="0" y="0"/>
          <a:ext cx="0" cy="0"/>
          <a:chOff x="0" y="0"/>
          <a:chExt cx="0" cy="0"/>
        </a:xfrm>
      </p:grpSpPr>
      <p:pic>
        <p:nvPicPr>
          <p:cNvPr id="72" name="desn2000-background.png" descr="desn2000-background.png"/>
          <p:cNvPicPr>
            <a:picLocks noChangeAspect="1"/>
          </p:cNvPicPr>
          <p:nvPr/>
        </p:nvPicPr>
        <p:blipFill>
          <a:blip r:embed="rId2"/>
          <a:stretch>
            <a:fillRect/>
          </a:stretch>
        </p:blipFill>
        <p:spPr>
          <a:xfrm>
            <a:off x="-30103" y="-699669"/>
            <a:ext cx="12252205" cy="8257337"/>
          </a:xfrm>
          <a:prstGeom prst="rect">
            <a:avLst/>
          </a:prstGeom>
          <a:ln w="12700">
            <a:miter lim="400000"/>
          </a:ln>
        </p:spPr>
      </p:pic>
      <p:sp>
        <p:nvSpPr>
          <p:cNvPr id="73" name="Section Title"/>
          <p:cNvSpPr txBox="1">
            <a:spLocks noGrp="1"/>
          </p:cNvSpPr>
          <p:nvPr>
            <p:ph type="title" hasCustomPrompt="1"/>
          </p:nvPr>
        </p:nvSpPr>
        <p:spPr>
          <a:xfrm>
            <a:off x="603249" y="2266951"/>
            <a:ext cx="10985503" cy="2324100"/>
          </a:xfrm>
          <a:prstGeom prst="rect">
            <a:avLst/>
          </a:prstGeom>
        </p:spPr>
        <p:txBody>
          <a:bodyPr anchor="ctr"/>
          <a:lstStyle>
            <a:lvl1pPr>
              <a:defRPr sz="5800" spc="-116">
                <a:latin typeface="Clancy Regular"/>
                <a:ea typeface="Clancy Regular"/>
                <a:cs typeface="Clancy Regular"/>
                <a:sym typeface="Clancy Regular"/>
              </a:defRPr>
            </a:lvl1pPr>
          </a:lstStyle>
          <a:p>
            <a:r>
              <a:t>Section Title</a:t>
            </a:r>
          </a:p>
        </p:txBody>
      </p:sp>
      <p:sp>
        <p:nvSpPr>
          <p:cNvPr id="74" name="Slide Number"/>
          <p:cNvSpPr txBox="1">
            <a:spLocks noGrp="1"/>
          </p:cNvSpPr>
          <p:nvPr>
            <p:ph type="sldNum" sz="quarter" idx="2"/>
          </p:nvPr>
        </p:nvSpPr>
        <p:spPr>
          <a:xfrm>
            <a:off x="5971049" y="6488825"/>
            <a:ext cx="243656" cy="241092"/>
          </a:xfrm>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558223116"/>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81" name="Slide Title"/>
          <p:cNvSpPr txBox="1">
            <a:spLocks noGrp="1"/>
          </p:cNvSpPr>
          <p:nvPr>
            <p:ph type="title" hasCustomPrompt="1"/>
          </p:nvPr>
        </p:nvSpPr>
        <p:spPr>
          <a:xfrm>
            <a:off x="603251" y="539750"/>
            <a:ext cx="10985500" cy="717475"/>
          </a:xfrm>
          <a:prstGeom prst="rect">
            <a:avLst/>
          </a:prstGeom>
        </p:spPr>
        <p:txBody>
          <a:bodyPr/>
          <a:lstStyle/>
          <a:p>
            <a:r>
              <a:t>Slide Title</a:t>
            </a:r>
          </a:p>
        </p:txBody>
      </p:sp>
      <p:sp>
        <p:nvSpPr>
          <p:cNvPr id="82" name="Slide Subtitle"/>
          <p:cNvSpPr txBox="1">
            <a:spLocks noGrp="1"/>
          </p:cNvSpPr>
          <p:nvPr>
            <p:ph type="body" sz="quarter" idx="21" hasCustomPrompt="1"/>
          </p:nvPr>
        </p:nvSpPr>
        <p:spPr>
          <a:xfrm>
            <a:off x="603251" y="1186482"/>
            <a:ext cx="10985500" cy="467391"/>
          </a:xfrm>
          <a:prstGeom prst="rect">
            <a:avLst/>
          </a:prstGeom>
        </p:spPr>
        <p:txBody>
          <a:bodyPr lIns="45719" tIns="45719" rIns="45719" bIns="45719"/>
          <a:lstStyle>
            <a:lvl1pPr marL="0" indent="0" defTabSz="412740">
              <a:lnSpc>
                <a:spcPct val="100000"/>
              </a:lnSpc>
              <a:spcBef>
                <a:spcPts val="0"/>
              </a:spcBef>
              <a:buSzTx/>
              <a:buNone/>
              <a:defRPr sz="2751">
                <a:latin typeface="Clancy Light"/>
                <a:ea typeface="Clancy Light"/>
                <a:cs typeface="Clancy Light"/>
                <a:sym typeface="Clancy Light"/>
              </a:defRPr>
            </a:lvl1pPr>
          </a:lstStyle>
          <a:p>
            <a:r>
              <a:t>Slide Subtitle</a:t>
            </a:r>
          </a:p>
        </p:txBody>
      </p:sp>
      <p:sp>
        <p:nvSpPr>
          <p:cNvPr id="8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977732653"/>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Agenda">
    <p:spTree>
      <p:nvGrpSpPr>
        <p:cNvPr id="1" name=""/>
        <p:cNvGrpSpPr/>
        <p:nvPr/>
      </p:nvGrpSpPr>
      <p:grpSpPr>
        <a:xfrm>
          <a:off x="0" y="0"/>
          <a:ext cx="0" cy="0"/>
          <a:chOff x="0" y="0"/>
          <a:chExt cx="0" cy="0"/>
        </a:xfrm>
      </p:grpSpPr>
      <p:sp>
        <p:nvSpPr>
          <p:cNvPr id="90" name="Agenda Title"/>
          <p:cNvSpPr txBox="1">
            <a:spLocks noGrp="1"/>
          </p:cNvSpPr>
          <p:nvPr>
            <p:ph type="title" hasCustomPrompt="1"/>
          </p:nvPr>
        </p:nvSpPr>
        <p:spPr>
          <a:xfrm>
            <a:off x="603251" y="539750"/>
            <a:ext cx="10985500" cy="717551"/>
          </a:xfrm>
          <a:prstGeom prst="rect">
            <a:avLst/>
          </a:prstGeom>
        </p:spPr>
        <p:txBody>
          <a:bodyPr/>
          <a:lstStyle/>
          <a:p>
            <a:r>
              <a:t>Agenda Title</a:t>
            </a:r>
          </a:p>
        </p:txBody>
      </p:sp>
      <p:sp>
        <p:nvSpPr>
          <p:cNvPr id="91" name="Agenda Subtitle"/>
          <p:cNvSpPr txBox="1">
            <a:spLocks noGrp="1"/>
          </p:cNvSpPr>
          <p:nvPr>
            <p:ph type="body" sz="quarter" idx="21" hasCustomPrompt="1"/>
          </p:nvPr>
        </p:nvSpPr>
        <p:spPr>
          <a:xfrm>
            <a:off x="603251" y="1186482"/>
            <a:ext cx="10985500" cy="467391"/>
          </a:xfrm>
          <a:prstGeom prst="rect">
            <a:avLst/>
          </a:prstGeom>
        </p:spPr>
        <p:txBody>
          <a:bodyPr lIns="45719" tIns="45719" rIns="45719" bIns="45719"/>
          <a:lstStyle>
            <a:lvl1pPr marL="0" indent="0" defTabSz="412740">
              <a:lnSpc>
                <a:spcPct val="100000"/>
              </a:lnSpc>
              <a:spcBef>
                <a:spcPts val="0"/>
              </a:spcBef>
              <a:buSzTx/>
              <a:buNone/>
              <a:defRPr sz="2751">
                <a:latin typeface="Clancy Light"/>
                <a:ea typeface="Clancy Light"/>
                <a:cs typeface="Clancy Light"/>
                <a:sym typeface="Clancy Light"/>
              </a:defRPr>
            </a:lvl1pPr>
          </a:lstStyle>
          <a:p>
            <a:r>
              <a:t>Agenda Subtitle</a:t>
            </a:r>
          </a:p>
        </p:txBody>
      </p:sp>
      <p:sp>
        <p:nvSpPr>
          <p:cNvPr id="92" name="Body Level One…"/>
          <p:cNvSpPr txBox="1">
            <a:spLocks noGrp="1"/>
          </p:cNvSpPr>
          <p:nvPr>
            <p:ph type="body" idx="1" hasCustomPrompt="1"/>
          </p:nvPr>
        </p:nvSpPr>
        <p:spPr>
          <a:prstGeom prst="rect">
            <a:avLst/>
          </a:prstGeom>
        </p:spPr>
        <p:txBody>
          <a:bodyPr/>
          <a:lstStyle>
            <a:lvl1pPr marL="0" indent="0" defTabSz="412740">
              <a:lnSpc>
                <a:spcPct val="100000"/>
              </a:lnSpc>
              <a:spcBef>
                <a:spcPts val="900"/>
              </a:spcBef>
              <a:buSzTx/>
              <a:buNone/>
              <a:defRPr sz="2751" spc="-28">
                <a:latin typeface="Helvetica Neue"/>
                <a:ea typeface="Helvetica Neue"/>
                <a:cs typeface="Helvetica Neue"/>
                <a:sym typeface="Helvetica Neue"/>
              </a:defRPr>
            </a:lvl1pPr>
            <a:lvl2pPr marL="0" indent="0" defTabSz="412740">
              <a:lnSpc>
                <a:spcPct val="100000"/>
              </a:lnSpc>
              <a:spcBef>
                <a:spcPts val="900"/>
              </a:spcBef>
              <a:buSzTx/>
              <a:buNone/>
              <a:defRPr sz="2751" spc="-28">
                <a:latin typeface="Helvetica Neue"/>
                <a:ea typeface="Helvetica Neue"/>
                <a:cs typeface="Helvetica Neue"/>
                <a:sym typeface="Helvetica Neue"/>
              </a:defRPr>
            </a:lvl2pPr>
            <a:lvl3pPr marL="0" indent="0" defTabSz="412740">
              <a:lnSpc>
                <a:spcPct val="100000"/>
              </a:lnSpc>
              <a:spcBef>
                <a:spcPts val="900"/>
              </a:spcBef>
              <a:buSzTx/>
              <a:buNone/>
              <a:defRPr sz="2751" spc="-28">
                <a:latin typeface="Helvetica Neue"/>
                <a:ea typeface="Helvetica Neue"/>
                <a:cs typeface="Helvetica Neue"/>
                <a:sym typeface="Helvetica Neue"/>
              </a:defRPr>
            </a:lvl3pPr>
            <a:lvl4pPr marL="0" indent="0" defTabSz="412740">
              <a:lnSpc>
                <a:spcPct val="100000"/>
              </a:lnSpc>
              <a:spcBef>
                <a:spcPts val="900"/>
              </a:spcBef>
              <a:buSzTx/>
              <a:buNone/>
              <a:defRPr sz="2751" spc="-28">
                <a:latin typeface="Helvetica Neue"/>
                <a:ea typeface="Helvetica Neue"/>
                <a:cs typeface="Helvetica Neue"/>
                <a:sym typeface="Helvetica Neue"/>
              </a:defRPr>
            </a:lvl4pPr>
            <a:lvl5pPr marL="0" indent="0" defTabSz="412740">
              <a:lnSpc>
                <a:spcPct val="100000"/>
              </a:lnSpc>
              <a:spcBef>
                <a:spcPts val="900"/>
              </a:spcBef>
              <a:buSzTx/>
              <a:buNone/>
              <a:defRPr sz="2751" spc="-28">
                <a:latin typeface="Helvetica Neue"/>
                <a:ea typeface="Helvetica Neue"/>
                <a:cs typeface="Helvetica Neue"/>
                <a:sym typeface="Helvetica Neue"/>
              </a:defRPr>
            </a:lvl5pPr>
          </a:lstStyle>
          <a:p>
            <a:r>
              <a:t>Agenda Topics</a:t>
            </a:r>
          </a:p>
          <a:p>
            <a:pPr lvl="1"/>
            <a:endParaRPr/>
          </a:p>
          <a:p>
            <a:pPr lvl="2"/>
            <a:endParaRPr/>
          </a:p>
          <a:p>
            <a:pPr lvl="3"/>
            <a:endParaRPr/>
          </a:p>
          <a:p>
            <a:pPr lvl="4"/>
            <a:endParaRPr/>
          </a:p>
        </p:txBody>
      </p:sp>
      <p:sp>
        <p:nvSpPr>
          <p:cNvPr id="9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862552409"/>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Title"/>
          <p:cNvSpPr txBox="1">
            <a:spLocks noGrp="1"/>
          </p:cNvSpPr>
          <p:nvPr>
            <p:ph type="title" hasCustomPrompt="1"/>
          </p:nvPr>
        </p:nvSpPr>
        <p:spPr>
          <a:xfrm>
            <a:off x="603251" y="539751"/>
            <a:ext cx="10985500" cy="716581"/>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ormAutofit/>
          </a:bodyPr>
          <a:lstStyle/>
          <a:p>
            <a:r>
              <a:t>Slide Title</a:t>
            </a:r>
          </a:p>
        </p:txBody>
      </p:sp>
      <p:sp>
        <p:nvSpPr>
          <p:cNvPr id="3" name="Body Level One…"/>
          <p:cNvSpPr txBox="1">
            <a:spLocks noGrp="1"/>
          </p:cNvSpPr>
          <p:nvPr>
            <p:ph type="body" idx="1" hasCustomPrompt="1"/>
          </p:nvPr>
        </p:nvSpPr>
        <p:spPr>
          <a:xfrm>
            <a:off x="603251" y="2124253"/>
            <a:ext cx="10985500" cy="4128007"/>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ormAutofit/>
          </a:bodyPr>
          <a:lstStyle/>
          <a:p>
            <a:r>
              <a:t>Slide bullet text</a:t>
            </a:r>
          </a:p>
          <a:p>
            <a:pPr lvl="1"/>
            <a:endParaRPr/>
          </a:p>
          <a:p>
            <a:pPr lvl="2"/>
            <a:endParaRPr/>
          </a:p>
          <a:p>
            <a:pPr lvl="3"/>
            <a:endParaRPr/>
          </a:p>
          <a:p>
            <a:pPr lvl="4"/>
            <a:endParaRPr/>
          </a:p>
        </p:txBody>
      </p:sp>
      <p:sp>
        <p:nvSpPr>
          <p:cNvPr id="4" name="Slide Number"/>
          <p:cNvSpPr txBox="1">
            <a:spLocks noGrp="1"/>
          </p:cNvSpPr>
          <p:nvPr>
            <p:ph type="sldNum" sz="quarter" idx="2"/>
          </p:nvPr>
        </p:nvSpPr>
        <p:spPr>
          <a:xfrm>
            <a:off x="5971049" y="6486709"/>
            <a:ext cx="243656" cy="241092"/>
          </a:xfrm>
          <a:prstGeom prst="rect">
            <a:avLst/>
          </a:prstGeom>
          <a:ln w="12700">
            <a:miter lim="400000"/>
          </a:ln>
        </p:spPr>
        <p:txBody>
          <a:bodyPr wrap="none" lIns="50800" tIns="50800" rIns="50800" bIns="50800" anchor="b">
            <a:spAutoFit/>
          </a:bodyPr>
          <a:lstStyle>
            <a:lvl1pPr algn="ctr" defTabSz="292093">
              <a:lnSpc>
                <a:spcPct val="100000"/>
              </a:lnSpc>
              <a:spcBef>
                <a:spcPts val="0"/>
              </a:spcBef>
              <a:defRPr sz="900">
                <a:latin typeface="Helvetica Neue"/>
                <a:ea typeface="Helvetica Neue"/>
                <a:cs typeface="Helvetica Neue"/>
                <a:sym typeface="Helvetica Neue"/>
              </a:defRPr>
            </a:lvl1pPr>
          </a:lstStyle>
          <a:p>
            <a:fld id="{86CB4B4D-7CA3-9044-876B-883B54F8677D}" type="slidenum">
              <a:t>‹#›</a:t>
            </a:fld>
            <a:endParaRPr/>
          </a:p>
        </p:txBody>
      </p:sp>
    </p:spTree>
    <p:extLst>
      <p:ext uri="{BB962C8B-B14F-4D97-AF65-F5344CB8AC3E}">
        <p14:creationId xmlns:p14="http://schemas.microsoft.com/office/powerpoint/2010/main" val="3975657525"/>
      </p:ext>
    </p:extLst>
  </p:cSld>
  <p:clrMap bg1="lt1" tx1="dk1" bg2="lt2" tx2="dk2" accent1="accent1" accent2="accent2" accent3="accent3" accent4="accent4" accent5="accent5" accent6="accent6" hlink="hlink" folHlink="folHlink"/>
  <p:sldLayoutIdLst>
    <p:sldLayoutId id="2147484479" r:id="rId1"/>
    <p:sldLayoutId id="2147484480" r:id="rId2"/>
    <p:sldLayoutId id="2147484481" r:id="rId3"/>
    <p:sldLayoutId id="2147484482" r:id="rId4"/>
    <p:sldLayoutId id="2147484483" r:id="rId5"/>
    <p:sldLayoutId id="2147484484" r:id="rId6"/>
    <p:sldLayoutId id="2147484485" r:id="rId7"/>
    <p:sldLayoutId id="2147484486" r:id="rId8"/>
    <p:sldLayoutId id="2147484487" r:id="rId9"/>
    <p:sldLayoutId id="2147484488" r:id="rId10"/>
    <p:sldLayoutId id="2147484489" r:id="rId11"/>
    <p:sldLayoutId id="2147484490" r:id="rId12"/>
    <p:sldLayoutId id="2147484491" r:id="rId13"/>
    <p:sldLayoutId id="2147484492" r:id="rId14"/>
    <p:sldLayoutId id="2147484493" r:id="rId15"/>
    <p:sldLayoutId id="2147484494" r:id="rId16"/>
    <p:sldLayoutId id="2147484495" r:id="rId17"/>
    <p:sldLayoutId id="2147484496" r:id="rId18"/>
    <p:sldLayoutId id="2147484497" r:id="rId19"/>
    <p:sldLayoutId id="2147484498" r:id="rId20"/>
    <p:sldLayoutId id="2147484499" r:id="rId21"/>
    <p:sldLayoutId id="2147484500" r:id="rId22"/>
    <p:sldLayoutId id="2147484501" r:id="rId23"/>
    <p:sldLayoutId id="2147484502" r:id="rId24"/>
  </p:sldLayoutIdLst>
  <p:transition spd="med"/>
  <p:txStyles>
    <p:titleStyle>
      <a:lvl1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1pPr>
      <a:lvl2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2pPr>
      <a:lvl3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3pPr>
      <a:lvl4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4pPr>
      <a:lvl5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5pPr>
      <a:lvl6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6pPr>
      <a:lvl7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7pPr>
      <a:lvl8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8pPr>
      <a:lvl9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9pPr>
    </p:titleStyle>
    <p:bodyStyle>
      <a:lvl1pPr marL="304792" marR="0" indent="-304792" algn="l" defTabSz="1219139" rtl="0" latinLnBrk="0">
        <a:lnSpc>
          <a:spcPct val="90000"/>
        </a:lnSpc>
        <a:spcBef>
          <a:spcPts val="2251"/>
        </a:spcBef>
        <a:spcAft>
          <a:spcPts val="0"/>
        </a:spcAft>
        <a:buClrTx/>
        <a:buSzPct val="123000"/>
        <a:buFontTx/>
        <a:buChar char="•"/>
        <a:tabLst/>
        <a:defRPr sz="2400" b="0" i="0" u="none" strike="noStrike" cap="none" spc="0" baseline="0">
          <a:solidFill>
            <a:srgbClr val="000000"/>
          </a:solidFill>
          <a:uFillTx/>
          <a:latin typeface="Roboto"/>
          <a:ea typeface="Roboto"/>
          <a:cs typeface="Roboto"/>
          <a:sym typeface="Roboto"/>
        </a:defRPr>
      </a:lvl1pPr>
      <a:lvl2pPr marL="609585" marR="0" indent="-304792" algn="l" defTabSz="1219139" rtl="0" latinLnBrk="0">
        <a:lnSpc>
          <a:spcPct val="90000"/>
        </a:lnSpc>
        <a:spcBef>
          <a:spcPts val="2251"/>
        </a:spcBef>
        <a:spcAft>
          <a:spcPts val="0"/>
        </a:spcAft>
        <a:buClrTx/>
        <a:buSzPct val="123000"/>
        <a:buFontTx/>
        <a:buChar char="•"/>
        <a:tabLst/>
        <a:defRPr sz="2400" b="0" i="0" u="none" strike="noStrike" cap="none" spc="0" baseline="0">
          <a:solidFill>
            <a:srgbClr val="000000"/>
          </a:solidFill>
          <a:uFillTx/>
          <a:latin typeface="Roboto"/>
          <a:ea typeface="Roboto"/>
          <a:cs typeface="Roboto"/>
          <a:sym typeface="Roboto"/>
        </a:defRPr>
      </a:lvl2pPr>
      <a:lvl3pPr marL="914377" marR="0" indent="-304792" algn="l" defTabSz="1219139" rtl="0" latinLnBrk="0">
        <a:lnSpc>
          <a:spcPct val="90000"/>
        </a:lnSpc>
        <a:spcBef>
          <a:spcPts val="2251"/>
        </a:spcBef>
        <a:spcAft>
          <a:spcPts val="0"/>
        </a:spcAft>
        <a:buClrTx/>
        <a:buSzPct val="123000"/>
        <a:buFontTx/>
        <a:buChar char="•"/>
        <a:tabLst/>
        <a:defRPr sz="2400" b="0" i="0" u="none" strike="noStrike" cap="none" spc="0" baseline="0">
          <a:solidFill>
            <a:srgbClr val="000000"/>
          </a:solidFill>
          <a:uFillTx/>
          <a:latin typeface="Roboto"/>
          <a:ea typeface="Roboto"/>
          <a:cs typeface="Roboto"/>
          <a:sym typeface="Roboto"/>
        </a:defRPr>
      </a:lvl3pPr>
      <a:lvl4pPr marL="1219170" marR="0" indent="-304792" algn="l" defTabSz="1219139" rtl="0" latinLnBrk="0">
        <a:lnSpc>
          <a:spcPct val="90000"/>
        </a:lnSpc>
        <a:spcBef>
          <a:spcPts val="2251"/>
        </a:spcBef>
        <a:spcAft>
          <a:spcPts val="0"/>
        </a:spcAft>
        <a:buClrTx/>
        <a:buSzPct val="123000"/>
        <a:buFontTx/>
        <a:buChar char="•"/>
        <a:tabLst/>
        <a:defRPr sz="2400" b="0" i="0" u="none" strike="noStrike" cap="none" spc="0" baseline="0">
          <a:solidFill>
            <a:srgbClr val="000000"/>
          </a:solidFill>
          <a:uFillTx/>
          <a:latin typeface="Roboto"/>
          <a:ea typeface="Roboto"/>
          <a:cs typeface="Roboto"/>
          <a:sym typeface="Roboto"/>
        </a:defRPr>
      </a:lvl4pPr>
      <a:lvl5pPr marL="1523962" marR="0" indent="-304792" algn="l" defTabSz="1219139" rtl="0" latinLnBrk="0">
        <a:lnSpc>
          <a:spcPct val="90000"/>
        </a:lnSpc>
        <a:spcBef>
          <a:spcPts val="2251"/>
        </a:spcBef>
        <a:spcAft>
          <a:spcPts val="0"/>
        </a:spcAft>
        <a:buClrTx/>
        <a:buSzPct val="123000"/>
        <a:buFontTx/>
        <a:buChar char="•"/>
        <a:tabLst/>
        <a:defRPr sz="2400" b="0" i="0" u="none" strike="noStrike" cap="none" spc="0" baseline="0">
          <a:solidFill>
            <a:srgbClr val="000000"/>
          </a:solidFill>
          <a:uFillTx/>
          <a:latin typeface="Roboto"/>
          <a:ea typeface="Roboto"/>
          <a:cs typeface="Roboto"/>
          <a:sym typeface="Roboto"/>
        </a:defRPr>
      </a:lvl5pPr>
      <a:lvl6pPr marL="1828754" marR="0" indent="-304792" algn="l" defTabSz="1219139" rtl="0" latinLnBrk="0">
        <a:lnSpc>
          <a:spcPct val="90000"/>
        </a:lnSpc>
        <a:spcBef>
          <a:spcPts val="2251"/>
        </a:spcBef>
        <a:spcAft>
          <a:spcPts val="0"/>
        </a:spcAft>
        <a:buClrTx/>
        <a:buSzPct val="123000"/>
        <a:buFontTx/>
        <a:buChar char="•"/>
        <a:tabLst/>
        <a:defRPr sz="2400" b="0" i="0" u="none" strike="noStrike" cap="none" spc="0" baseline="0">
          <a:solidFill>
            <a:srgbClr val="000000"/>
          </a:solidFill>
          <a:uFillTx/>
          <a:latin typeface="Roboto"/>
          <a:ea typeface="Roboto"/>
          <a:cs typeface="Roboto"/>
          <a:sym typeface="Roboto"/>
        </a:defRPr>
      </a:lvl6pPr>
      <a:lvl7pPr marL="2133547" marR="0" indent="-304792" algn="l" defTabSz="1219139" rtl="0" latinLnBrk="0">
        <a:lnSpc>
          <a:spcPct val="90000"/>
        </a:lnSpc>
        <a:spcBef>
          <a:spcPts val="2251"/>
        </a:spcBef>
        <a:spcAft>
          <a:spcPts val="0"/>
        </a:spcAft>
        <a:buClrTx/>
        <a:buSzPct val="123000"/>
        <a:buFontTx/>
        <a:buChar char="•"/>
        <a:tabLst/>
        <a:defRPr sz="2400" b="0" i="0" u="none" strike="noStrike" cap="none" spc="0" baseline="0">
          <a:solidFill>
            <a:srgbClr val="000000"/>
          </a:solidFill>
          <a:uFillTx/>
          <a:latin typeface="Roboto"/>
          <a:ea typeface="Roboto"/>
          <a:cs typeface="Roboto"/>
          <a:sym typeface="Roboto"/>
        </a:defRPr>
      </a:lvl7pPr>
      <a:lvl8pPr marL="2438339" marR="0" indent="-304792" algn="l" defTabSz="1219139" rtl="0" latinLnBrk="0">
        <a:lnSpc>
          <a:spcPct val="90000"/>
        </a:lnSpc>
        <a:spcBef>
          <a:spcPts val="2251"/>
        </a:spcBef>
        <a:spcAft>
          <a:spcPts val="0"/>
        </a:spcAft>
        <a:buClrTx/>
        <a:buSzPct val="123000"/>
        <a:buFontTx/>
        <a:buChar char="•"/>
        <a:tabLst/>
        <a:defRPr sz="2400" b="0" i="0" u="none" strike="noStrike" cap="none" spc="0" baseline="0">
          <a:solidFill>
            <a:srgbClr val="000000"/>
          </a:solidFill>
          <a:uFillTx/>
          <a:latin typeface="Roboto"/>
          <a:ea typeface="Roboto"/>
          <a:cs typeface="Roboto"/>
          <a:sym typeface="Roboto"/>
        </a:defRPr>
      </a:lvl8pPr>
      <a:lvl9pPr marL="2743131" marR="0" indent="-304792" algn="l" defTabSz="1219139" rtl="0" latinLnBrk="0">
        <a:lnSpc>
          <a:spcPct val="90000"/>
        </a:lnSpc>
        <a:spcBef>
          <a:spcPts val="2251"/>
        </a:spcBef>
        <a:spcAft>
          <a:spcPts val="0"/>
        </a:spcAft>
        <a:buClrTx/>
        <a:buSzPct val="123000"/>
        <a:buFontTx/>
        <a:buChar char="•"/>
        <a:tabLst/>
        <a:defRPr sz="2400" b="0" i="0" u="none" strike="noStrike" cap="none" spc="0" baseline="0">
          <a:solidFill>
            <a:srgbClr val="000000"/>
          </a:solidFill>
          <a:uFillTx/>
          <a:latin typeface="Roboto"/>
          <a:ea typeface="Roboto"/>
          <a:cs typeface="Roboto"/>
          <a:sym typeface="Roboto"/>
        </a:defRPr>
      </a:lvl9pPr>
    </p:bodyStyle>
    <p:otherStyle>
      <a:lvl1pPr marL="0" marR="0" indent="0" algn="ctr" defTabSz="292093"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1pPr>
      <a:lvl2pPr marL="0" marR="0" indent="0" algn="ctr" defTabSz="292093"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2pPr>
      <a:lvl3pPr marL="0" marR="0" indent="0" algn="ctr" defTabSz="292093"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3pPr>
      <a:lvl4pPr marL="0" marR="0" indent="0" algn="ctr" defTabSz="292093"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4pPr>
      <a:lvl5pPr marL="0" marR="0" indent="0" algn="ctr" defTabSz="292093"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5pPr>
      <a:lvl6pPr marL="0" marR="0" indent="0" algn="ctr" defTabSz="292093"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6pPr>
      <a:lvl7pPr marL="0" marR="0" indent="0" algn="ctr" defTabSz="292093"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7pPr>
      <a:lvl8pPr marL="0" marR="0" indent="0" algn="ctr" defTabSz="292093"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8pPr>
      <a:lvl9pPr marL="0" marR="0" indent="0" algn="ctr" defTabSz="292093"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hyperlink" Target="https://fritzing.org/download/" TargetMode="External"/><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image" Target="../media/image11.png"/><Relationship Id="rId5" Type="http://schemas.openxmlformats.org/officeDocument/2006/relationships/hyperlink" Target="https://www.circuit-diagram.org/" TargetMode="External"/><Relationship Id="rId4" Type="http://schemas.openxmlformats.org/officeDocument/2006/relationships/hyperlink" Target="https://www.tinkercad.com/"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0E018886-EC53-42CB-B98D-4C4886B5F476}"/>
              </a:ext>
            </a:extLst>
          </p:cNvPr>
          <p:cNvSpPr>
            <a:spLocks noGrp="1"/>
          </p:cNvSpPr>
          <p:nvPr>
            <p:ph type="body" sz="quarter" idx="1"/>
          </p:nvPr>
        </p:nvSpPr>
        <p:spPr>
          <a:xfrm>
            <a:off x="3249309" y="2634258"/>
            <a:ext cx="7358063" cy="794743"/>
          </a:xfrm>
        </p:spPr>
        <p:txBody>
          <a:bodyPr/>
          <a:lstStyle/>
          <a:p>
            <a:r>
              <a:rPr lang="en-AU" sz="3733" dirty="0">
                <a:solidFill>
                  <a:schemeClr val="tx1">
                    <a:lumMod val="50000"/>
                  </a:schemeClr>
                </a:solidFill>
              </a:rPr>
              <a:t>DESN2000 MECH Workshop </a:t>
            </a:r>
          </a:p>
        </p:txBody>
      </p:sp>
      <p:sp>
        <p:nvSpPr>
          <p:cNvPr id="3" name="TextBox 2">
            <a:extLst>
              <a:ext uri="{FF2B5EF4-FFF2-40B4-BE49-F238E27FC236}">
                <a16:creationId xmlns:a16="http://schemas.microsoft.com/office/drawing/2014/main" id="{99E4B2D3-E9A5-D81E-73F9-1172DD56DBC2}"/>
              </a:ext>
            </a:extLst>
          </p:cNvPr>
          <p:cNvSpPr txBox="1"/>
          <p:nvPr/>
        </p:nvSpPr>
        <p:spPr>
          <a:xfrm>
            <a:off x="4038598" y="3501008"/>
            <a:ext cx="6096000" cy="502766"/>
          </a:xfrm>
          <a:prstGeom prst="rect">
            <a:avLst/>
          </a:prstGeom>
          <a:noFill/>
        </p:spPr>
        <p:txBody>
          <a:bodyPr wrap="square">
            <a:spAutoFit/>
          </a:bodyPr>
          <a:lstStyle/>
          <a:p>
            <a:pPr algn="r" defTabSz="1219170" eaLnBrk="0" hangingPunct="0"/>
            <a:r>
              <a:rPr lang="en-AU" sz="2667" dirty="0">
                <a:solidFill>
                  <a:srgbClr val="000000">
                    <a:lumMod val="50000"/>
                  </a:srgbClr>
                </a:solidFill>
                <a:latin typeface="Arial" panose="020B0604020202020204" pitchFamily="34" charset="0"/>
                <a:ea typeface="ＭＳ Ｐゴシック" panose="020B0600070205080204" pitchFamily="34" charset="-128"/>
              </a:rPr>
              <a:t>Week 7 – Sensors</a:t>
            </a:r>
          </a:p>
        </p:txBody>
      </p:sp>
      <p:cxnSp>
        <p:nvCxnSpPr>
          <p:cNvPr id="21" name="Straight Connector 20">
            <a:extLst>
              <a:ext uri="{FF2B5EF4-FFF2-40B4-BE49-F238E27FC236}">
                <a16:creationId xmlns:a16="http://schemas.microsoft.com/office/drawing/2014/main" id="{13A2649F-8CBD-823D-6967-A4C2E1A81EF3}"/>
              </a:ext>
            </a:extLst>
          </p:cNvPr>
          <p:cNvCxnSpPr/>
          <p:nvPr/>
        </p:nvCxnSpPr>
        <p:spPr>
          <a:xfrm>
            <a:off x="2649414" y="3429000"/>
            <a:ext cx="8874369" cy="0"/>
          </a:xfrm>
          <a:prstGeom prst="line">
            <a:avLst/>
          </a:prstGeom>
          <a:ln w="1905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39243334"/>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6203A80-8194-51C0-F13E-F72D73DE31B0}"/>
              </a:ext>
            </a:extLst>
          </p:cNvPr>
          <p:cNvSpPr/>
          <p:nvPr/>
        </p:nvSpPr>
        <p:spPr>
          <a:xfrm>
            <a:off x="6096001" y="1298855"/>
            <a:ext cx="5613412" cy="4260292"/>
          </a:xfrm>
          <a:prstGeom prst="rect">
            <a:avLst/>
          </a:pr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Rectangle 8">
            <a:extLst>
              <a:ext uri="{FF2B5EF4-FFF2-40B4-BE49-F238E27FC236}">
                <a16:creationId xmlns:a16="http://schemas.microsoft.com/office/drawing/2014/main" id="{E394FB9D-5634-7EA9-4D96-3E5F98CF70FA}"/>
              </a:ext>
            </a:extLst>
          </p:cNvPr>
          <p:cNvSpPr/>
          <p:nvPr/>
        </p:nvSpPr>
        <p:spPr>
          <a:xfrm>
            <a:off x="479376" y="1298854"/>
            <a:ext cx="5630441" cy="4260292"/>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itle 1">
            <a:extLst>
              <a:ext uri="{FF2B5EF4-FFF2-40B4-BE49-F238E27FC236}">
                <a16:creationId xmlns:a16="http://schemas.microsoft.com/office/drawing/2014/main" id="{FCDE0685-6DB7-C207-290A-84EDB9E36806}"/>
              </a:ext>
            </a:extLst>
          </p:cNvPr>
          <p:cNvSpPr txBox="1">
            <a:spLocks/>
          </p:cNvSpPr>
          <p:nvPr/>
        </p:nvSpPr>
        <p:spPr>
          <a:xfrm>
            <a:off x="479376" y="663079"/>
            <a:ext cx="10873208" cy="1143000"/>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ormAutofit/>
          </a:bodyPr>
          <a:lstStyle>
            <a:lvl1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1pPr>
            <a:lvl2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2pPr>
            <a:lvl3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3pPr>
            <a:lvl4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4pPr>
            <a:lvl5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5pPr>
            <a:lvl6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6pPr>
            <a:lvl7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7pPr>
            <a:lvl8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8pPr>
            <a:lvl9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9pPr>
          </a:lstStyle>
          <a:p>
            <a:r>
              <a:rPr lang="en-AU" sz="3600" dirty="0"/>
              <a:t>Analogue and Digital </a:t>
            </a:r>
          </a:p>
        </p:txBody>
      </p:sp>
      <p:sp>
        <p:nvSpPr>
          <p:cNvPr id="5" name="TextBox 4">
            <a:extLst>
              <a:ext uri="{FF2B5EF4-FFF2-40B4-BE49-F238E27FC236}">
                <a16:creationId xmlns:a16="http://schemas.microsoft.com/office/drawing/2014/main" id="{260C8DCD-E867-107E-605B-83637CCB4603}"/>
              </a:ext>
            </a:extLst>
          </p:cNvPr>
          <p:cNvSpPr txBox="1"/>
          <p:nvPr/>
        </p:nvSpPr>
        <p:spPr>
          <a:xfrm>
            <a:off x="772153" y="1619934"/>
            <a:ext cx="4680520" cy="351891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90000"/>
              </a:lnSpc>
              <a:spcBef>
                <a:spcPts val="600"/>
              </a:spcBef>
              <a:spcAft>
                <a:spcPts val="300"/>
              </a:spcAft>
              <a:buClrTx/>
              <a:buSzTx/>
              <a:buFontTx/>
              <a:buNone/>
              <a:tabLst/>
            </a:pPr>
            <a:r>
              <a:rPr lang="en-AU" sz="2000" b="1" dirty="0">
                <a:latin typeface="Arial" panose="020B0604020202020204" pitchFamily="34" charset="0"/>
                <a:cs typeface="Arial" panose="020B0604020202020204" pitchFamily="34" charset="0"/>
              </a:rPr>
              <a:t>Analogue</a:t>
            </a:r>
            <a:endParaRPr lang="en-AU" sz="2000" b="1" dirty="0">
              <a:solidFill>
                <a:srgbClr val="000000"/>
              </a:solidFill>
              <a:latin typeface="Arial" panose="020B0604020202020204" pitchFamily="34" charset="0"/>
              <a:ea typeface="Roboto"/>
              <a:cs typeface="Arial" panose="020B0604020202020204" pitchFamily="34" charset="0"/>
              <a:sym typeface="Roboto"/>
            </a:endParaRPr>
          </a:p>
          <a:p>
            <a:pPr marL="0" marR="0" indent="0" defTabSz="2438338" rtl="0" fontAlgn="auto" latinLnBrk="0" hangingPunct="0">
              <a:lnSpc>
                <a:spcPct val="90000"/>
              </a:lnSpc>
              <a:spcBef>
                <a:spcPts val="600"/>
              </a:spcBef>
              <a:spcAft>
                <a:spcPts val="300"/>
              </a:spcAft>
              <a:buClrTx/>
              <a:buSzTx/>
              <a:buFontTx/>
              <a:buNone/>
              <a:tabLst/>
            </a:pPr>
            <a:r>
              <a:rPr lang="en-AU" sz="2000" dirty="0">
                <a:solidFill>
                  <a:srgbClr val="000000"/>
                </a:solidFill>
                <a:latin typeface="Arial" panose="020B0604020202020204" pitchFamily="34" charset="0"/>
                <a:ea typeface="Roboto"/>
                <a:cs typeface="Arial" panose="020B0604020202020204" pitchFamily="34" charset="0"/>
                <a:sym typeface="Roboto"/>
              </a:rPr>
              <a:t>Pros:</a:t>
            </a:r>
          </a:p>
          <a:p>
            <a:pPr marL="342900" marR="0" indent="-342900" defTabSz="2438338" rtl="0" fontAlgn="auto" latinLnBrk="0" hangingPunct="0">
              <a:lnSpc>
                <a:spcPct val="90000"/>
              </a:lnSpc>
              <a:spcBef>
                <a:spcPts val="600"/>
              </a:spcBef>
              <a:spcAft>
                <a:spcPts val="300"/>
              </a:spcAft>
              <a:buClrTx/>
              <a:buSzTx/>
              <a:buFont typeface="Arial" panose="020B0604020202020204" pitchFamily="34" charset="0"/>
              <a:buChar char="•"/>
              <a:tabLst/>
            </a:pPr>
            <a:r>
              <a:rPr lang="en-AU" sz="2000" dirty="0">
                <a:solidFill>
                  <a:srgbClr val="000000"/>
                </a:solidFill>
                <a:latin typeface="Arial" panose="020B0604020202020204" pitchFamily="34" charset="0"/>
                <a:ea typeface="Roboto"/>
                <a:cs typeface="Arial" panose="020B0604020202020204" pitchFamily="34" charset="0"/>
                <a:sym typeface="Roboto"/>
              </a:rPr>
              <a:t>Higher resolution </a:t>
            </a:r>
          </a:p>
          <a:p>
            <a:pPr marL="342900" marR="0" indent="-342900" defTabSz="2438338" rtl="0" fontAlgn="auto" latinLnBrk="0" hangingPunct="0">
              <a:lnSpc>
                <a:spcPct val="90000"/>
              </a:lnSpc>
              <a:spcBef>
                <a:spcPts val="600"/>
              </a:spcBef>
              <a:spcAft>
                <a:spcPts val="300"/>
              </a:spcAft>
              <a:buClrTx/>
              <a:buSzTx/>
              <a:buFont typeface="Arial" panose="020B0604020202020204" pitchFamily="34" charset="0"/>
              <a:buChar char="•"/>
              <a:tabLst/>
            </a:pPr>
            <a:r>
              <a:rPr lang="en-AU" sz="2000" dirty="0">
                <a:solidFill>
                  <a:srgbClr val="000000"/>
                </a:solidFill>
                <a:latin typeface="Arial" panose="020B0604020202020204" pitchFamily="34" charset="0"/>
                <a:ea typeface="Roboto"/>
                <a:cs typeface="Arial" panose="020B0604020202020204" pitchFamily="34" charset="0"/>
                <a:sym typeface="Roboto"/>
              </a:rPr>
              <a:t>Great for audio/video transmission</a:t>
            </a:r>
          </a:p>
          <a:p>
            <a:pPr marL="342900" marR="0" indent="-342900" defTabSz="2438338" rtl="0" fontAlgn="auto" latinLnBrk="0" hangingPunct="0">
              <a:lnSpc>
                <a:spcPct val="90000"/>
              </a:lnSpc>
              <a:spcBef>
                <a:spcPts val="600"/>
              </a:spcBef>
              <a:spcAft>
                <a:spcPts val="300"/>
              </a:spcAft>
              <a:buClrTx/>
              <a:buSzTx/>
              <a:buFont typeface="Arial" panose="020B0604020202020204" pitchFamily="34" charset="0"/>
              <a:buChar char="•"/>
              <a:tabLst/>
            </a:pPr>
            <a:endParaRPr lang="en-AU" sz="2000" dirty="0">
              <a:solidFill>
                <a:srgbClr val="000000"/>
              </a:solidFill>
              <a:latin typeface="Arial" panose="020B0604020202020204" pitchFamily="34" charset="0"/>
              <a:ea typeface="Roboto"/>
              <a:cs typeface="Arial" panose="020B0604020202020204" pitchFamily="34" charset="0"/>
              <a:sym typeface="Roboto"/>
            </a:endParaRPr>
          </a:p>
          <a:p>
            <a:pPr marR="0" defTabSz="2438338" rtl="0" fontAlgn="auto" latinLnBrk="0" hangingPunct="0">
              <a:lnSpc>
                <a:spcPct val="90000"/>
              </a:lnSpc>
              <a:spcBef>
                <a:spcPts val="600"/>
              </a:spcBef>
              <a:spcAft>
                <a:spcPts val="300"/>
              </a:spcAft>
              <a:buClrTx/>
              <a:buSzTx/>
              <a:tabLst/>
            </a:pPr>
            <a:r>
              <a:rPr lang="en-AU" sz="2000" dirty="0">
                <a:solidFill>
                  <a:srgbClr val="000000"/>
                </a:solidFill>
                <a:latin typeface="Arial" panose="020B0604020202020204" pitchFamily="34" charset="0"/>
                <a:ea typeface="Roboto"/>
                <a:cs typeface="Arial" panose="020B0604020202020204" pitchFamily="34" charset="0"/>
                <a:sym typeface="Roboto"/>
              </a:rPr>
              <a:t>Limitations:</a:t>
            </a:r>
          </a:p>
          <a:p>
            <a:pPr marL="342900" marR="0" indent="-342900" defTabSz="2438338" rtl="0" fontAlgn="auto" latinLnBrk="0" hangingPunct="0">
              <a:lnSpc>
                <a:spcPct val="90000"/>
              </a:lnSpc>
              <a:spcBef>
                <a:spcPts val="600"/>
              </a:spcBef>
              <a:spcAft>
                <a:spcPts val="300"/>
              </a:spcAft>
              <a:buClrTx/>
              <a:buSzTx/>
              <a:buFont typeface="Arial" panose="020B0604020202020204" pitchFamily="34" charset="0"/>
              <a:buChar char="•"/>
              <a:tabLst/>
            </a:pPr>
            <a:r>
              <a:rPr lang="en-AU" sz="2000" dirty="0">
                <a:solidFill>
                  <a:srgbClr val="000000"/>
                </a:solidFill>
                <a:latin typeface="Arial" panose="020B0604020202020204" pitchFamily="34" charset="0"/>
                <a:ea typeface="Roboto"/>
                <a:cs typeface="Arial" panose="020B0604020202020204" pitchFamily="34" charset="0"/>
                <a:sym typeface="Roboto"/>
              </a:rPr>
              <a:t>Vulnerable to noise and interference</a:t>
            </a:r>
          </a:p>
          <a:p>
            <a:pPr marL="342900" marR="0" indent="-342900" defTabSz="2438338" rtl="0" fontAlgn="auto" latinLnBrk="0" hangingPunct="0">
              <a:lnSpc>
                <a:spcPct val="90000"/>
              </a:lnSpc>
              <a:spcBef>
                <a:spcPts val="600"/>
              </a:spcBef>
              <a:spcAft>
                <a:spcPts val="300"/>
              </a:spcAft>
              <a:buClrTx/>
              <a:buSzTx/>
              <a:buFont typeface="Arial" panose="020B0604020202020204" pitchFamily="34" charset="0"/>
              <a:buChar char="•"/>
              <a:tabLst/>
            </a:pPr>
            <a:r>
              <a:rPr lang="en-AU" sz="2000" dirty="0">
                <a:solidFill>
                  <a:srgbClr val="000000"/>
                </a:solidFill>
                <a:latin typeface="Arial" panose="020B0604020202020204" pitchFamily="34" charset="0"/>
                <a:ea typeface="Roboto"/>
                <a:cs typeface="Arial" panose="020B0604020202020204" pitchFamily="34" charset="0"/>
                <a:sym typeface="Roboto"/>
              </a:rPr>
              <a:t>Generation loss (taking a picture of a picture reduces the resolution)</a:t>
            </a:r>
          </a:p>
        </p:txBody>
      </p:sp>
      <p:cxnSp>
        <p:nvCxnSpPr>
          <p:cNvPr id="12" name="Straight Connector 11">
            <a:extLst>
              <a:ext uri="{FF2B5EF4-FFF2-40B4-BE49-F238E27FC236}">
                <a16:creationId xmlns:a16="http://schemas.microsoft.com/office/drawing/2014/main" id="{047183B4-CD82-B19E-1B3E-C7246F840E99}"/>
              </a:ext>
            </a:extLst>
          </p:cNvPr>
          <p:cNvCxnSpPr>
            <a:cxnSpLocks/>
          </p:cNvCxnSpPr>
          <p:nvPr/>
        </p:nvCxnSpPr>
        <p:spPr>
          <a:xfrm flipH="1">
            <a:off x="6096000" y="1298854"/>
            <a:ext cx="1" cy="4260292"/>
          </a:xfrm>
          <a:prstGeom prst="line">
            <a:avLst/>
          </a:prstGeom>
          <a:ln w="28575"/>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5884735D-CBC2-0C07-AC1D-6309579736E7}"/>
              </a:ext>
            </a:extLst>
          </p:cNvPr>
          <p:cNvSpPr txBox="1"/>
          <p:nvPr/>
        </p:nvSpPr>
        <p:spPr>
          <a:xfrm>
            <a:off x="6672064" y="1619934"/>
            <a:ext cx="4680520" cy="37959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90000"/>
              </a:lnSpc>
              <a:spcBef>
                <a:spcPts val="600"/>
              </a:spcBef>
              <a:spcAft>
                <a:spcPts val="300"/>
              </a:spcAft>
              <a:buClrTx/>
              <a:buSzTx/>
              <a:buFontTx/>
              <a:buNone/>
              <a:tabLst/>
            </a:pPr>
            <a:r>
              <a:rPr lang="en-AU" sz="2000" b="1" dirty="0">
                <a:latin typeface="Arial" panose="020B0604020202020204" pitchFamily="34" charset="0"/>
                <a:cs typeface="Arial" panose="020B0604020202020204" pitchFamily="34" charset="0"/>
              </a:rPr>
              <a:t>Digital</a:t>
            </a:r>
            <a:endParaRPr lang="en-AU" sz="2000" b="1" dirty="0">
              <a:solidFill>
                <a:srgbClr val="000000"/>
              </a:solidFill>
              <a:latin typeface="Arial" panose="020B0604020202020204" pitchFamily="34" charset="0"/>
              <a:ea typeface="Roboto"/>
              <a:cs typeface="Arial" panose="020B0604020202020204" pitchFamily="34" charset="0"/>
              <a:sym typeface="Roboto"/>
            </a:endParaRPr>
          </a:p>
          <a:p>
            <a:pPr marL="0" marR="0" indent="0" defTabSz="2438338" rtl="0" fontAlgn="auto" latinLnBrk="0" hangingPunct="0">
              <a:lnSpc>
                <a:spcPct val="90000"/>
              </a:lnSpc>
              <a:spcBef>
                <a:spcPts val="600"/>
              </a:spcBef>
              <a:spcAft>
                <a:spcPts val="300"/>
              </a:spcAft>
              <a:buClrTx/>
              <a:buSzTx/>
              <a:buFontTx/>
              <a:buNone/>
              <a:tabLst/>
            </a:pPr>
            <a:r>
              <a:rPr lang="en-AU" sz="2000" dirty="0">
                <a:solidFill>
                  <a:srgbClr val="000000"/>
                </a:solidFill>
                <a:latin typeface="Arial" panose="020B0604020202020204" pitchFamily="34" charset="0"/>
                <a:ea typeface="Roboto"/>
                <a:cs typeface="Arial" panose="020B0604020202020204" pitchFamily="34" charset="0"/>
                <a:sym typeface="Roboto"/>
              </a:rPr>
              <a:t>Pros:</a:t>
            </a:r>
          </a:p>
          <a:p>
            <a:pPr marL="342900" marR="0" indent="-342900" defTabSz="2438338" rtl="0" fontAlgn="auto" latinLnBrk="0" hangingPunct="0">
              <a:lnSpc>
                <a:spcPct val="90000"/>
              </a:lnSpc>
              <a:spcBef>
                <a:spcPts val="600"/>
              </a:spcBef>
              <a:spcAft>
                <a:spcPts val="300"/>
              </a:spcAft>
              <a:buClrTx/>
              <a:buSzTx/>
              <a:buFont typeface="Arial" panose="020B0604020202020204" pitchFamily="34" charset="0"/>
              <a:buChar char="•"/>
              <a:tabLst/>
            </a:pPr>
            <a:r>
              <a:rPr lang="en-AU" sz="2000" dirty="0">
                <a:solidFill>
                  <a:srgbClr val="000000"/>
                </a:solidFill>
                <a:latin typeface="Arial" panose="020B0604020202020204" pitchFamily="34" charset="0"/>
                <a:ea typeface="Roboto"/>
                <a:cs typeface="Arial" panose="020B0604020202020204" pitchFamily="34" charset="0"/>
                <a:sym typeface="Roboto"/>
              </a:rPr>
              <a:t>Less vulnerable to interference</a:t>
            </a:r>
          </a:p>
          <a:p>
            <a:pPr marL="342900" marR="0" indent="-342900" defTabSz="2438338" rtl="0" fontAlgn="auto" latinLnBrk="0" hangingPunct="0">
              <a:lnSpc>
                <a:spcPct val="90000"/>
              </a:lnSpc>
              <a:spcBef>
                <a:spcPts val="600"/>
              </a:spcBef>
              <a:spcAft>
                <a:spcPts val="300"/>
              </a:spcAft>
              <a:buClrTx/>
              <a:buSzTx/>
              <a:buFont typeface="Arial" panose="020B0604020202020204" pitchFamily="34" charset="0"/>
              <a:buChar char="•"/>
              <a:tabLst/>
            </a:pPr>
            <a:r>
              <a:rPr lang="en-AU" sz="2000" dirty="0">
                <a:solidFill>
                  <a:srgbClr val="000000"/>
                </a:solidFill>
                <a:latin typeface="Arial" panose="020B0604020202020204" pitchFamily="34" charset="0"/>
                <a:ea typeface="Roboto"/>
                <a:cs typeface="Arial" panose="020B0604020202020204" pitchFamily="34" charset="0"/>
                <a:sym typeface="Roboto"/>
              </a:rPr>
              <a:t>Can be transmitted long range</a:t>
            </a:r>
          </a:p>
          <a:p>
            <a:pPr marL="342900" marR="0" indent="-342900" defTabSz="2438338" rtl="0" fontAlgn="auto" latinLnBrk="0" hangingPunct="0">
              <a:lnSpc>
                <a:spcPct val="90000"/>
              </a:lnSpc>
              <a:spcBef>
                <a:spcPts val="600"/>
              </a:spcBef>
              <a:spcAft>
                <a:spcPts val="300"/>
              </a:spcAft>
              <a:buClrTx/>
              <a:buSzTx/>
              <a:buFont typeface="Arial" panose="020B0604020202020204" pitchFamily="34" charset="0"/>
              <a:buChar char="•"/>
              <a:tabLst/>
            </a:pPr>
            <a:endParaRPr lang="en-AU" sz="2000" dirty="0">
              <a:solidFill>
                <a:srgbClr val="000000"/>
              </a:solidFill>
              <a:latin typeface="Arial" panose="020B0604020202020204" pitchFamily="34" charset="0"/>
              <a:ea typeface="Roboto"/>
              <a:cs typeface="Arial" panose="020B0604020202020204" pitchFamily="34" charset="0"/>
              <a:sym typeface="Roboto"/>
            </a:endParaRPr>
          </a:p>
          <a:p>
            <a:pPr marR="0" defTabSz="2438338" rtl="0" fontAlgn="auto" latinLnBrk="0" hangingPunct="0">
              <a:lnSpc>
                <a:spcPct val="90000"/>
              </a:lnSpc>
              <a:spcBef>
                <a:spcPts val="600"/>
              </a:spcBef>
              <a:spcAft>
                <a:spcPts val="300"/>
              </a:spcAft>
              <a:buClrTx/>
              <a:buSzTx/>
              <a:tabLst/>
            </a:pPr>
            <a:r>
              <a:rPr lang="en-AU" sz="2000" dirty="0">
                <a:solidFill>
                  <a:srgbClr val="000000"/>
                </a:solidFill>
                <a:latin typeface="Arial" panose="020B0604020202020204" pitchFamily="34" charset="0"/>
                <a:ea typeface="Roboto"/>
                <a:cs typeface="Arial" panose="020B0604020202020204" pitchFamily="34" charset="0"/>
                <a:sym typeface="Roboto"/>
              </a:rPr>
              <a:t>Limitations:</a:t>
            </a:r>
          </a:p>
          <a:p>
            <a:pPr marL="342900" marR="0" indent="-342900" defTabSz="2438338" rtl="0" fontAlgn="auto" latinLnBrk="0" hangingPunct="0">
              <a:lnSpc>
                <a:spcPct val="90000"/>
              </a:lnSpc>
              <a:spcBef>
                <a:spcPts val="600"/>
              </a:spcBef>
              <a:spcAft>
                <a:spcPts val="300"/>
              </a:spcAft>
              <a:buClrTx/>
              <a:buSzTx/>
              <a:buFont typeface="Arial" panose="020B0604020202020204" pitchFamily="34" charset="0"/>
              <a:buChar char="•"/>
              <a:tabLst/>
            </a:pPr>
            <a:r>
              <a:rPr lang="en-AU" sz="2000" dirty="0">
                <a:solidFill>
                  <a:srgbClr val="000000"/>
                </a:solidFill>
                <a:latin typeface="Arial" panose="020B0604020202020204" pitchFamily="34" charset="0"/>
                <a:ea typeface="Roboto"/>
                <a:cs typeface="Arial" panose="020B0604020202020204" pitchFamily="34" charset="0"/>
                <a:sym typeface="Roboto"/>
              </a:rPr>
              <a:t>More power demanding</a:t>
            </a:r>
          </a:p>
          <a:p>
            <a:pPr marL="342900" marR="0" indent="-342900" defTabSz="2438338" rtl="0" fontAlgn="auto" latinLnBrk="0" hangingPunct="0">
              <a:lnSpc>
                <a:spcPct val="90000"/>
              </a:lnSpc>
              <a:spcBef>
                <a:spcPts val="600"/>
              </a:spcBef>
              <a:spcAft>
                <a:spcPts val="300"/>
              </a:spcAft>
              <a:buClrTx/>
              <a:buSzTx/>
              <a:buFont typeface="Arial" panose="020B0604020202020204" pitchFamily="34" charset="0"/>
              <a:buChar char="•"/>
              <a:tabLst/>
            </a:pPr>
            <a:r>
              <a:rPr lang="en-AU" sz="2000" dirty="0">
                <a:solidFill>
                  <a:srgbClr val="000000"/>
                </a:solidFill>
                <a:latin typeface="Arial" panose="020B0604020202020204" pitchFamily="34" charset="0"/>
                <a:ea typeface="Roboto"/>
                <a:cs typeface="Arial" panose="020B0604020202020204" pitchFamily="34" charset="0"/>
                <a:sym typeface="Roboto"/>
              </a:rPr>
              <a:t>More bandwidth compared to an analogue system transmitting the same information </a:t>
            </a:r>
          </a:p>
        </p:txBody>
      </p:sp>
      <p:sp>
        <p:nvSpPr>
          <p:cNvPr id="11" name="TextBox 10">
            <a:extLst>
              <a:ext uri="{FF2B5EF4-FFF2-40B4-BE49-F238E27FC236}">
                <a16:creationId xmlns:a16="http://schemas.microsoft.com/office/drawing/2014/main" id="{0B5B0DFE-42A6-71F5-F077-79265119A4BC}"/>
              </a:ext>
            </a:extLst>
          </p:cNvPr>
          <p:cNvSpPr txBox="1"/>
          <p:nvPr/>
        </p:nvSpPr>
        <p:spPr>
          <a:xfrm>
            <a:off x="494798" y="5755180"/>
            <a:ext cx="11214615" cy="77200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90000"/>
              </a:lnSpc>
              <a:spcBef>
                <a:spcPts val="600"/>
              </a:spcBef>
              <a:spcAft>
                <a:spcPts val="300"/>
              </a:spcAft>
              <a:buClrTx/>
              <a:buSzTx/>
              <a:buFontTx/>
              <a:buNone/>
              <a:tabLst/>
            </a:pPr>
            <a:r>
              <a:rPr lang="en-AU" sz="2000" b="1" dirty="0">
                <a:latin typeface="Arial" panose="020B0604020202020204" pitchFamily="34" charset="0"/>
                <a:cs typeface="Arial" panose="020B0604020202020204" pitchFamily="34" charset="0"/>
              </a:rPr>
              <a:t>The choice of sensor will depend on your use case and what you prioritise as most important. Be sure to justify your decisions.</a:t>
            </a:r>
            <a:endParaRPr lang="en-AU" sz="2000" dirty="0">
              <a:solidFill>
                <a:srgbClr val="000000"/>
              </a:solidFill>
              <a:latin typeface="Arial" panose="020B0604020202020204" pitchFamily="34" charset="0"/>
              <a:ea typeface="Roboto"/>
              <a:cs typeface="Arial" panose="020B0604020202020204" pitchFamily="34" charset="0"/>
              <a:sym typeface="Roboto"/>
            </a:endParaRPr>
          </a:p>
        </p:txBody>
      </p:sp>
    </p:spTree>
    <p:extLst>
      <p:ext uri="{BB962C8B-B14F-4D97-AF65-F5344CB8AC3E}">
        <p14:creationId xmlns:p14="http://schemas.microsoft.com/office/powerpoint/2010/main" val="1601132619"/>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0E018886-EC53-42CB-B98D-4C4886B5F476}"/>
              </a:ext>
            </a:extLst>
          </p:cNvPr>
          <p:cNvSpPr>
            <a:spLocks noGrp="1"/>
          </p:cNvSpPr>
          <p:nvPr>
            <p:ph type="body" sz="quarter" idx="10"/>
          </p:nvPr>
        </p:nvSpPr>
        <p:spPr/>
        <p:txBody>
          <a:bodyPr/>
          <a:lstStyle/>
          <a:p>
            <a:pPr marL="0" indent="0">
              <a:buNone/>
            </a:pPr>
            <a:r>
              <a:rPr lang="en-AU" sz="3733" dirty="0"/>
              <a:t>System/circuit diagrams and pseudocode</a:t>
            </a:r>
          </a:p>
        </p:txBody>
      </p:sp>
      <p:graphicFrame>
        <p:nvGraphicFramePr>
          <p:cNvPr id="4" name="Table">
            <a:extLst>
              <a:ext uri="{FF2B5EF4-FFF2-40B4-BE49-F238E27FC236}">
                <a16:creationId xmlns:a16="http://schemas.microsoft.com/office/drawing/2014/main" id="{8C7C671F-BFC4-A4BB-3DAD-F07D7D5802B6}"/>
              </a:ext>
            </a:extLst>
          </p:cNvPr>
          <p:cNvGraphicFramePr/>
          <p:nvPr>
            <p:extLst>
              <p:ext uri="{D42A27DB-BD31-4B8C-83A1-F6EECF244321}">
                <p14:modId xmlns:p14="http://schemas.microsoft.com/office/powerpoint/2010/main" val="1187564215"/>
              </p:ext>
            </p:extLst>
          </p:nvPr>
        </p:nvGraphicFramePr>
        <p:xfrm>
          <a:off x="1266" y="5887243"/>
          <a:ext cx="12190734" cy="980666"/>
        </p:xfrm>
        <a:graphic>
          <a:graphicData uri="http://schemas.openxmlformats.org/drawingml/2006/table">
            <a:tbl>
              <a:tblPr/>
              <a:tblGrid>
                <a:gridCol w="2031789">
                  <a:extLst>
                    <a:ext uri="{9D8B030D-6E8A-4147-A177-3AD203B41FA5}">
                      <a16:colId xmlns:a16="http://schemas.microsoft.com/office/drawing/2014/main" val="20001"/>
                    </a:ext>
                  </a:extLst>
                </a:gridCol>
                <a:gridCol w="2031789">
                  <a:extLst>
                    <a:ext uri="{9D8B030D-6E8A-4147-A177-3AD203B41FA5}">
                      <a16:colId xmlns:a16="http://schemas.microsoft.com/office/drawing/2014/main" val="20003"/>
                    </a:ext>
                  </a:extLst>
                </a:gridCol>
                <a:gridCol w="2031789">
                  <a:extLst>
                    <a:ext uri="{9D8B030D-6E8A-4147-A177-3AD203B41FA5}">
                      <a16:colId xmlns:a16="http://schemas.microsoft.com/office/drawing/2014/main" val="20004"/>
                    </a:ext>
                  </a:extLst>
                </a:gridCol>
                <a:gridCol w="2031789">
                  <a:extLst>
                    <a:ext uri="{9D8B030D-6E8A-4147-A177-3AD203B41FA5}">
                      <a16:colId xmlns:a16="http://schemas.microsoft.com/office/drawing/2014/main" val="20005"/>
                    </a:ext>
                  </a:extLst>
                </a:gridCol>
                <a:gridCol w="2031789">
                  <a:extLst>
                    <a:ext uri="{9D8B030D-6E8A-4147-A177-3AD203B41FA5}">
                      <a16:colId xmlns:a16="http://schemas.microsoft.com/office/drawing/2014/main" val="2706584484"/>
                    </a:ext>
                  </a:extLst>
                </a:gridCol>
                <a:gridCol w="2031789">
                  <a:extLst>
                    <a:ext uri="{9D8B030D-6E8A-4147-A177-3AD203B41FA5}">
                      <a16:colId xmlns:a16="http://schemas.microsoft.com/office/drawing/2014/main" val="20007"/>
                    </a:ext>
                  </a:extLst>
                </a:gridCol>
              </a:tblGrid>
              <a:tr h="421437">
                <a:tc>
                  <a:txBody>
                    <a:bodyPr/>
                    <a:lstStyle/>
                    <a:p>
                      <a:pPr defTabSz="914400"/>
                      <a:r>
                        <a:rPr lang="en-AU" sz="1200" dirty="0"/>
                        <a:t>Sensors in everyday life</a:t>
                      </a:r>
                      <a:endParaRPr sz="1200" dirty="0"/>
                    </a:p>
                  </a:txBody>
                  <a:tcPr marL="25400" marR="25400" marT="25400" marB="25400" anchor="ctr" horzOverflow="overflow">
                    <a:solidFill>
                      <a:srgbClr val="FFEA4B"/>
                    </a:solidFill>
                  </a:tcPr>
                </a:tc>
                <a:tc>
                  <a:txBody>
                    <a:bodyPr/>
                    <a:lstStyle/>
                    <a:p>
                      <a:pPr defTabSz="914400"/>
                      <a:r>
                        <a:rPr lang="en-AU" sz="1200" dirty="0"/>
                        <a:t>Analogue and digital</a:t>
                      </a:r>
                      <a:endParaRPr sz="1200" dirty="0"/>
                    </a:p>
                  </a:txBody>
                  <a:tcPr marL="25400" marR="25400" marT="25400" marB="25400" anchor="ctr" horzOverflow="overflow">
                    <a:solidFill>
                      <a:schemeClr val="accent4">
                        <a:hueOff val="348544"/>
                        <a:lumOff val="7139"/>
                      </a:schemeClr>
                    </a:solidFill>
                  </a:tcPr>
                </a:tc>
                <a:tc>
                  <a:txBody>
                    <a:bodyPr/>
                    <a:lstStyle/>
                    <a:p>
                      <a:pPr defTabSz="914400"/>
                      <a:r>
                        <a:rPr lang="en-GB" sz="1200" dirty="0"/>
                        <a:t>System/circuit diagrams and pseudocode</a:t>
                      </a:r>
                    </a:p>
                  </a:txBody>
                  <a:tcPr marL="25400" marR="25400" marT="25400" marB="25400" anchor="ctr" horzOverflow="overflow">
                    <a:solidFill>
                      <a:srgbClr val="FF968D"/>
                    </a:solidFill>
                  </a:tcPr>
                </a:tc>
                <a:tc>
                  <a:txBody>
                    <a:bodyPr/>
                    <a:lstStyle/>
                    <a:p>
                      <a:pPr defTabSz="914400"/>
                      <a:r>
                        <a:rPr lang="en-AU" sz="1200" dirty="0"/>
                        <a:t>Report integration</a:t>
                      </a:r>
                    </a:p>
                  </a:txBody>
                  <a:tcPr marL="25400" marR="25400" marT="25400" marB="25400" anchor="ctr" horzOverflow="overflow">
                    <a:solidFill>
                      <a:schemeClr val="accent4">
                        <a:hueOff val="348544"/>
                        <a:lumOff val="7139"/>
                      </a:schemeClr>
                    </a:solidFill>
                  </a:tcPr>
                </a:tc>
                <a:tc>
                  <a:txBody>
                    <a:bodyPr/>
                    <a:lstStyle/>
                    <a:p>
                      <a:pPr defTabSz="914400"/>
                      <a:r>
                        <a:rPr lang="en-AU" sz="1200" dirty="0"/>
                        <a:t>Project time!</a:t>
                      </a:r>
                      <a:endParaRPr sz="1200" dirty="0"/>
                    </a:p>
                  </a:txBody>
                  <a:tcPr marL="25400" marR="25400" marT="25400" marB="25400" anchor="ctr" horzOverflow="overflow">
                    <a:solidFill>
                      <a:schemeClr val="accent4">
                        <a:hueOff val="348544"/>
                        <a:lumOff val="7139"/>
                      </a:schemeClr>
                    </a:solidFill>
                  </a:tcPr>
                </a:tc>
                <a:tc>
                  <a:txBody>
                    <a:bodyPr/>
                    <a:lstStyle/>
                    <a:p>
                      <a:pPr defTabSz="914400"/>
                      <a:r>
                        <a:rPr lang="en-AU" sz="1200" dirty="0"/>
                        <a:t>Summary</a:t>
                      </a:r>
                      <a:endParaRPr sz="1200" dirty="0"/>
                    </a:p>
                  </a:txBody>
                  <a:tcPr marL="25400" marR="25400" marT="25400" marB="25400" anchor="ctr" horzOverflow="overflow">
                    <a:solidFill>
                      <a:schemeClr val="accent4">
                        <a:hueOff val="348544"/>
                        <a:lumOff val="7139"/>
                      </a:schemeClr>
                    </a:solidFill>
                  </a:tcPr>
                </a:tc>
                <a:extLst>
                  <a:ext uri="{0D108BD9-81ED-4DB2-BD59-A6C34878D82A}">
                    <a16:rowId xmlns:a16="http://schemas.microsoft.com/office/drawing/2014/main" val="10000"/>
                  </a:ext>
                </a:extLst>
              </a:tr>
              <a:tr h="274765">
                <a:tc>
                  <a:txBody>
                    <a:bodyPr/>
                    <a:lstStyle/>
                    <a:p>
                      <a:pPr defTabSz="914400"/>
                      <a:r>
                        <a:rPr lang="en-AU" sz="1200" dirty="0"/>
                        <a:t>5</a:t>
                      </a:r>
                      <a:r>
                        <a:rPr sz="1200" dirty="0"/>
                        <a:t> min</a:t>
                      </a:r>
                    </a:p>
                  </a:txBody>
                  <a:tcPr marL="25400" marR="25400" marT="25400" marB="25400" anchor="ctr" horzOverflow="overflow">
                    <a:solidFill>
                      <a:srgbClr val="D5D5D5"/>
                    </a:solidFill>
                  </a:tcPr>
                </a:tc>
                <a:tc>
                  <a:txBody>
                    <a:bodyPr/>
                    <a:lstStyle/>
                    <a:p>
                      <a:pPr defTabSz="914400"/>
                      <a:r>
                        <a:rPr sz="1200"/>
                        <a:t>5 min</a:t>
                      </a:r>
                    </a:p>
                  </a:txBody>
                  <a:tcPr marL="25400" marR="25400" marT="25400" marB="25400" anchor="ctr" horzOverflow="overflow">
                    <a:solidFill>
                      <a:srgbClr val="D5D5D5"/>
                    </a:solidFill>
                  </a:tcPr>
                </a:tc>
                <a:tc>
                  <a:txBody>
                    <a:bodyPr/>
                    <a:lstStyle/>
                    <a:p>
                      <a:pPr defTabSz="914400"/>
                      <a:r>
                        <a:rPr lang="en-AU" sz="1200" dirty="0"/>
                        <a:t>15</a:t>
                      </a:r>
                      <a:r>
                        <a:rPr sz="1200" dirty="0"/>
                        <a:t> min</a:t>
                      </a:r>
                    </a:p>
                  </a:txBody>
                  <a:tcPr marL="25400" marR="25400" marT="25400" marB="25400" anchor="ctr" horzOverflow="overflow">
                    <a:solidFill>
                      <a:srgbClr val="FF968D"/>
                    </a:solidFill>
                  </a:tcPr>
                </a:tc>
                <a:tc>
                  <a:txBody>
                    <a:bodyPr/>
                    <a:lstStyle/>
                    <a:p>
                      <a:pPr defTabSz="914400"/>
                      <a:r>
                        <a:rPr lang="en-AU" sz="1200" dirty="0"/>
                        <a:t>10</a:t>
                      </a:r>
                      <a:r>
                        <a:rPr sz="1200" dirty="0"/>
                        <a:t> min</a:t>
                      </a:r>
                    </a:p>
                  </a:txBody>
                  <a:tcPr marL="25400" marR="25400" marT="25400" marB="25400" anchor="ctr" horzOverflow="overflow">
                    <a:solidFill>
                      <a:srgbClr val="D5D5D5"/>
                    </a:solidFill>
                  </a:tcPr>
                </a:tc>
                <a:tc>
                  <a:txBody>
                    <a:bodyPr/>
                    <a:lstStyle/>
                    <a:p>
                      <a:pPr defTabSz="914400"/>
                      <a:r>
                        <a:rPr lang="en-AU" sz="1200" dirty="0"/>
                        <a:t>80 min</a:t>
                      </a:r>
                      <a:endParaRPr sz="1200" dirty="0"/>
                    </a:p>
                  </a:txBody>
                  <a:tcPr marL="25400" marR="25400" marT="25400" marB="25400" anchor="ctr" horzOverflow="overflow">
                    <a:solidFill>
                      <a:srgbClr val="D5D5D5"/>
                    </a:solidFill>
                  </a:tcPr>
                </a:tc>
                <a:tc>
                  <a:txBody>
                    <a:bodyPr/>
                    <a:lstStyle/>
                    <a:p>
                      <a:pPr defTabSz="914400"/>
                      <a:r>
                        <a:rPr sz="1200" dirty="0"/>
                        <a:t>5 min</a:t>
                      </a:r>
                    </a:p>
                  </a:txBody>
                  <a:tcPr marL="25400" marR="25400" marT="25400" marB="25400" anchor="ctr" horzOverflow="overflow">
                    <a:solidFill>
                      <a:srgbClr val="D5D5D5"/>
                    </a:solidFill>
                  </a:tcPr>
                </a:tc>
                <a:extLst>
                  <a:ext uri="{0D108BD9-81ED-4DB2-BD59-A6C34878D82A}">
                    <a16:rowId xmlns:a16="http://schemas.microsoft.com/office/drawing/2014/main" val="10001"/>
                  </a:ext>
                </a:extLst>
              </a:tr>
              <a:tr h="28446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200" b="0" i="0" u="none" strike="noStrike" kern="0" cap="none" spc="0" normalizeH="0" baseline="0" noProof="0" dirty="0">
                          <a:ln>
                            <a:noFill/>
                          </a:ln>
                          <a:solidFill>
                            <a:srgbClr val="000000"/>
                          </a:solidFill>
                          <a:effectLst/>
                          <a:uLnTx/>
                          <a:uFillTx/>
                          <a:latin typeface="Clancy Bold"/>
                          <a:sym typeface="Helvetica Neue"/>
                        </a:rPr>
                        <a:t>All</a:t>
                      </a:r>
                    </a:p>
                  </a:txBody>
                  <a:tcPr marL="25400" marR="25400" marT="25400" marB="25400" anchor="ctr" horzOverflow="overflow">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200" b="0" i="0" u="none" strike="noStrike" kern="0" cap="none" spc="0" normalizeH="0" baseline="0" noProof="0" dirty="0">
                          <a:ln>
                            <a:noFill/>
                          </a:ln>
                          <a:solidFill>
                            <a:srgbClr val="000000"/>
                          </a:solidFill>
                          <a:effectLst/>
                          <a:uLnTx/>
                          <a:uFillTx/>
                          <a:latin typeface="Clancy Bold"/>
                          <a:sym typeface="Helvetica Neue"/>
                        </a:rPr>
                        <a:t>All</a:t>
                      </a:r>
                    </a:p>
                  </a:txBody>
                  <a:tcPr marL="25400" marR="25400" marT="25400" marB="25400" anchor="ctr" horzOverflow="overflow">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200" b="0" i="0" u="none" strike="noStrike" kern="0" cap="none" spc="0" normalizeH="0" baseline="0" noProof="0" dirty="0">
                          <a:ln>
                            <a:noFill/>
                          </a:ln>
                          <a:solidFill>
                            <a:srgbClr val="000000"/>
                          </a:solidFill>
                          <a:effectLst/>
                          <a:uLnTx/>
                          <a:uFillTx/>
                          <a:latin typeface="Clancy Bold"/>
                          <a:sym typeface="Helvetica Neue"/>
                        </a:rPr>
                        <a:t>All</a:t>
                      </a:r>
                    </a:p>
                  </a:txBody>
                  <a:tcPr marL="25400" marR="25400" marT="25400" marB="25400" anchor="ctr" horzOverflow="overflow">
                    <a:solidFill>
                      <a:srgbClr val="FF968D"/>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200" b="0" i="0" u="none" strike="noStrike" kern="0" cap="none" spc="0" normalizeH="0" baseline="0" noProof="0">
                          <a:ln>
                            <a:noFill/>
                          </a:ln>
                          <a:solidFill>
                            <a:srgbClr val="000000"/>
                          </a:solidFill>
                          <a:effectLst/>
                          <a:uLnTx/>
                          <a:uFillTx/>
                          <a:latin typeface="Clancy Bold"/>
                          <a:sym typeface="Helvetica Neue"/>
                        </a:rPr>
                        <a:t>All</a:t>
                      </a:r>
                      <a:endParaRPr kumimoji="0" lang="en-AU" sz="1200" b="0" i="0" u="none" strike="noStrike" kern="0" cap="none" spc="0" normalizeH="0" baseline="0" noProof="0" dirty="0">
                        <a:ln>
                          <a:noFill/>
                        </a:ln>
                        <a:solidFill>
                          <a:srgbClr val="000000"/>
                        </a:solidFill>
                        <a:effectLst/>
                        <a:uLnTx/>
                        <a:uFillTx/>
                        <a:latin typeface="Clancy Bold"/>
                        <a:sym typeface="Helvetica Neue"/>
                      </a:endParaRPr>
                    </a:p>
                  </a:txBody>
                  <a:tcPr marL="25400" marR="25400" marT="25400" marB="25400" anchor="ctr" horzOverflow="overflow">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200" b="0" i="0" u="none" strike="noStrike" kern="0" cap="none" spc="0" normalizeH="0" baseline="0" noProof="0" dirty="0">
                          <a:ln>
                            <a:noFill/>
                          </a:ln>
                          <a:solidFill>
                            <a:srgbClr val="000000"/>
                          </a:solidFill>
                          <a:effectLst/>
                          <a:uLnTx/>
                          <a:uFillTx/>
                          <a:latin typeface="Clancy Bold"/>
                          <a:sym typeface="Helvetica Neue"/>
                        </a:rPr>
                        <a:t>All</a:t>
                      </a:r>
                    </a:p>
                  </a:txBody>
                  <a:tcPr marL="25400" marR="25400" marT="25400" marB="25400" anchor="ctr" horzOverflow="overflow">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200" b="0" i="0" u="none" strike="noStrike" kern="0" cap="none" spc="0" normalizeH="0" baseline="0" noProof="0" dirty="0">
                          <a:ln>
                            <a:noFill/>
                          </a:ln>
                          <a:solidFill>
                            <a:srgbClr val="000000"/>
                          </a:solidFill>
                          <a:effectLst/>
                          <a:uLnTx/>
                          <a:uFillTx/>
                          <a:latin typeface="Clancy Bold"/>
                          <a:sym typeface="Helvetica Neue"/>
                        </a:rPr>
                        <a:t>All</a:t>
                      </a:r>
                    </a:p>
                  </a:txBody>
                  <a:tcPr marL="25400" marR="25400" marT="25400" marB="25400" anchor="ctr" horzOverflow="overflow">
                    <a:solidFill>
                      <a:srgbClr val="F2F2F2"/>
                    </a:solidFill>
                  </a:tcPr>
                </a:tc>
                <a:extLst>
                  <a:ext uri="{0D108BD9-81ED-4DB2-BD59-A6C34878D82A}">
                    <a16:rowId xmlns:a16="http://schemas.microsoft.com/office/drawing/2014/main" val="10002"/>
                  </a:ext>
                </a:extLst>
              </a:tr>
            </a:tbl>
          </a:graphicData>
        </a:graphic>
      </p:graphicFrame>
      <p:sp>
        <p:nvSpPr>
          <p:cNvPr id="2" name="Text Placeholder 5">
            <a:extLst>
              <a:ext uri="{FF2B5EF4-FFF2-40B4-BE49-F238E27FC236}">
                <a16:creationId xmlns:a16="http://schemas.microsoft.com/office/drawing/2014/main" id="{6ABA0A51-CA82-F580-B762-6495CF1BAC4D}"/>
              </a:ext>
            </a:extLst>
          </p:cNvPr>
          <p:cNvSpPr txBox="1">
            <a:spLocks/>
          </p:cNvSpPr>
          <p:nvPr/>
        </p:nvSpPr>
        <p:spPr>
          <a:xfrm>
            <a:off x="2954105" y="1268760"/>
            <a:ext cx="9190568" cy="1148844"/>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b">
            <a:normAutofit/>
          </a:bodyPr>
          <a:lstStyle>
            <a:lvl1pPr marL="304792" marR="0" indent="-304792" algn="l" defTabSz="1219139" rtl="0" latinLnBrk="0">
              <a:lnSpc>
                <a:spcPct val="90000"/>
              </a:lnSpc>
              <a:spcBef>
                <a:spcPts val="2251"/>
              </a:spcBef>
              <a:spcAft>
                <a:spcPts val="0"/>
              </a:spcAft>
              <a:buClrTx/>
              <a:buSzPct val="123000"/>
              <a:buFontTx/>
              <a:buChar char="•"/>
              <a:tabLst/>
              <a:defRPr sz="2400" b="0" i="0" u="none" strike="noStrike" cap="none" spc="0" baseline="0">
                <a:solidFill>
                  <a:srgbClr val="000000"/>
                </a:solidFill>
                <a:uFillTx/>
                <a:latin typeface="Roboto"/>
                <a:ea typeface="Roboto"/>
                <a:cs typeface="Roboto"/>
                <a:sym typeface="Roboto"/>
              </a:defRPr>
            </a:lvl1pPr>
            <a:lvl2pPr marL="609585" marR="0" indent="-304792" algn="l" defTabSz="1219139" rtl="0" latinLnBrk="0">
              <a:lnSpc>
                <a:spcPct val="90000"/>
              </a:lnSpc>
              <a:spcBef>
                <a:spcPts val="2251"/>
              </a:spcBef>
              <a:spcAft>
                <a:spcPts val="0"/>
              </a:spcAft>
              <a:buClrTx/>
              <a:buSzPct val="123000"/>
              <a:buFontTx/>
              <a:buChar char="•"/>
              <a:tabLst/>
              <a:defRPr sz="2400" b="0" i="0" u="none" strike="noStrike" cap="none" spc="0" baseline="0">
                <a:solidFill>
                  <a:srgbClr val="000000"/>
                </a:solidFill>
                <a:uFillTx/>
                <a:latin typeface="Roboto"/>
                <a:ea typeface="Roboto"/>
                <a:cs typeface="Roboto"/>
                <a:sym typeface="Roboto"/>
              </a:defRPr>
            </a:lvl2pPr>
            <a:lvl3pPr marL="914377" marR="0" indent="-304792" algn="l" defTabSz="1219139" rtl="0" latinLnBrk="0">
              <a:lnSpc>
                <a:spcPct val="90000"/>
              </a:lnSpc>
              <a:spcBef>
                <a:spcPts val="2251"/>
              </a:spcBef>
              <a:spcAft>
                <a:spcPts val="0"/>
              </a:spcAft>
              <a:buClrTx/>
              <a:buSzPct val="123000"/>
              <a:buFontTx/>
              <a:buChar char="•"/>
              <a:tabLst/>
              <a:defRPr sz="2400" b="0" i="0" u="none" strike="noStrike" cap="none" spc="0" baseline="0">
                <a:solidFill>
                  <a:srgbClr val="000000"/>
                </a:solidFill>
                <a:uFillTx/>
                <a:latin typeface="Roboto"/>
                <a:ea typeface="Roboto"/>
                <a:cs typeface="Roboto"/>
                <a:sym typeface="Roboto"/>
              </a:defRPr>
            </a:lvl3pPr>
            <a:lvl4pPr marL="1219170" marR="0" indent="-304792" algn="l" defTabSz="1219139" rtl="0" latinLnBrk="0">
              <a:lnSpc>
                <a:spcPct val="90000"/>
              </a:lnSpc>
              <a:spcBef>
                <a:spcPts val="2251"/>
              </a:spcBef>
              <a:spcAft>
                <a:spcPts val="0"/>
              </a:spcAft>
              <a:buClrTx/>
              <a:buSzPct val="123000"/>
              <a:buFontTx/>
              <a:buChar char="•"/>
              <a:tabLst/>
              <a:defRPr sz="2400" b="0" i="0" u="none" strike="noStrike" cap="none" spc="0" baseline="0">
                <a:solidFill>
                  <a:srgbClr val="000000"/>
                </a:solidFill>
                <a:uFillTx/>
                <a:latin typeface="Roboto"/>
                <a:ea typeface="Roboto"/>
                <a:cs typeface="Roboto"/>
                <a:sym typeface="Roboto"/>
              </a:defRPr>
            </a:lvl4pPr>
            <a:lvl5pPr marL="1523962" marR="0" indent="-304792" algn="l" defTabSz="1219139" rtl="0" latinLnBrk="0">
              <a:lnSpc>
                <a:spcPct val="90000"/>
              </a:lnSpc>
              <a:spcBef>
                <a:spcPts val="2251"/>
              </a:spcBef>
              <a:spcAft>
                <a:spcPts val="0"/>
              </a:spcAft>
              <a:buClrTx/>
              <a:buSzPct val="123000"/>
              <a:buFontTx/>
              <a:buChar char="•"/>
              <a:tabLst/>
              <a:defRPr sz="2400" b="0" i="0" u="none" strike="noStrike" cap="none" spc="0" baseline="0">
                <a:solidFill>
                  <a:srgbClr val="000000"/>
                </a:solidFill>
                <a:uFillTx/>
                <a:latin typeface="Roboto"/>
                <a:ea typeface="Roboto"/>
                <a:cs typeface="Roboto"/>
                <a:sym typeface="Roboto"/>
              </a:defRPr>
            </a:lvl5pPr>
            <a:lvl6pPr marL="1828754" marR="0" indent="-304792" algn="l" defTabSz="1219139" rtl="0" latinLnBrk="0">
              <a:lnSpc>
                <a:spcPct val="90000"/>
              </a:lnSpc>
              <a:spcBef>
                <a:spcPts val="2251"/>
              </a:spcBef>
              <a:spcAft>
                <a:spcPts val="0"/>
              </a:spcAft>
              <a:buClrTx/>
              <a:buSzPct val="123000"/>
              <a:buFontTx/>
              <a:buChar char="•"/>
              <a:tabLst/>
              <a:defRPr sz="2400" b="0" i="0" u="none" strike="noStrike" cap="none" spc="0" baseline="0">
                <a:solidFill>
                  <a:srgbClr val="000000"/>
                </a:solidFill>
                <a:uFillTx/>
                <a:latin typeface="Roboto"/>
                <a:ea typeface="Roboto"/>
                <a:cs typeface="Roboto"/>
                <a:sym typeface="Roboto"/>
              </a:defRPr>
            </a:lvl6pPr>
            <a:lvl7pPr marL="2133547" marR="0" indent="-304792" algn="l" defTabSz="1219139" rtl="0" latinLnBrk="0">
              <a:lnSpc>
                <a:spcPct val="90000"/>
              </a:lnSpc>
              <a:spcBef>
                <a:spcPts val="2251"/>
              </a:spcBef>
              <a:spcAft>
                <a:spcPts val="0"/>
              </a:spcAft>
              <a:buClrTx/>
              <a:buSzPct val="123000"/>
              <a:buFontTx/>
              <a:buChar char="•"/>
              <a:tabLst/>
              <a:defRPr sz="2400" b="0" i="0" u="none" strike="noStrike" cap="none" spc="0" baseline="0">
                <a:solidFill>
                  <a:srgbClr val="000000"/>
                </a:solidFill>
                <a:uFillTx/>
                <a:latin typeface="Roboto"/>
                <a:ea typeface="Roboto"/>
                <a:cs typeface="Roboto"/>
                <a:sym typeface="Roboto"/>
              </a:defRPr>
            </a:lvl7pPr>
            <a:lvl8pPr marL="2438339" marR="0" indent="-304792" algn="l" defTabSz="1219139" rtl="0" latinLnBrk="0">
              <a:lnSpc>
                <a:spcPct val="90000"/>
              </a:lnSpc>
              <a:spcBef>
                <a:spcPts val="2251"/>
              </a:spcBef>
              <a:spcAft>
                <a:spcPts val="0"/>
              </a:spcAft>
              <a:buClrTx/>
              <a:buSzPct val="123000"/>
              <a:buFontTx/>
              <a:buChar char="•"/>
              <a:tabLst/>
              <a:defRPr sz="2400" b="0" i="0" u="none" strike="noStrike" cap="none" spc="0" baseline="0">
                <a:solidFill>
                  <a:srgbClr val="000000"/>
                </a:solidFill>
                <a:uFillTx/>
                <a:latin typeface="Roboto"/>
                <a:ea typeface="Roboto"/>
                <a:cs typeface="Roboto"/>
                <a:sym typeface="Roboto"/>
              </a:defRPr>
            </a:lvl8pPr>
            <a:lvl9pPr marL="2743131" marR="0" indent="-304792" algn="l" defTabSz="1219139" rtl="0" latinLnBrk="0">
              <a:lnSpc>
                <a:spcPct val="90000"/>
              </a:lnSpc>
              <a:spcBef>
                <a:spcPts val="2251"/>
              </a:spcBef>
              <a:spcAft>
                <a:spcPts val="0"/>
              </a:spcAft>
              <a:buClrTx/>
              <a:buSzPct val="123000"/>
              <a:buFontTx/>
              <a:buChar char="•"/>
              <a:tabLst/>
              <a:defRPr sz="2400" b="0" i="0" u="none" strike="noStrike" cap="none" spc="0" baseline="0">
                <a:solidFill>
                  <a:srgbClr val="000000"/>
                </a:solidFill>
                <a:uFillTx/>
                <a:latin typeface="Roboto"/>
                <a:ea typeface="Roboto"/>
                <a:cs typeface="Roboto"/>
                <a:sym typeface="Roboto"/>
              </a:defRPr>
            </a:lvl9pPr>
          </a:lstStyle>
          <a:p>
            <a:pPr marL="0" indent="0" fontAlgn="auto">
              <a:buFontTx/>
              <a:buNone/>
            </a:pPr>
            <a:r>
              <a:rPr lang="en-AU" sz="2000" kern="0" dirty="0"/>
              <a:t>Aka. Things we’d love to see in your report :)</a:t>
            </a:r>
          </a:p>
        </p:txBody>
      </p:sp>
      <p:cxnSp>
        <p:nvCxnSpPr>
          <p:cNvPr id="3" name="Straight Connector 2">
            <a:extLst>
              <a:ext uri="{FF2B5EF4-FFF2-40B4-BE49-F238E27FC236}">
                <a16:creationId xmlns:a16="http://schemas.microsoft.com/office/drawing/2014/main" id="{FA7CC0C0-BECC-F302-3470-B5034672066A}"/>
              </a:ext>
            </a:extLst>
          </p:cNvPr>
          <p:cNvCxnSpPr>
            <a:cxnSpLocks/>
          </p:cNvCxnSpPr>
          <p:nvPr/>
        </p:nvCxnSpPr>
        <p:spPr>
          <a:xfrm>
            <a:off x="2954105" y="1944423"/>
            <a:ext cx="8830527" cy="0"/>
          </a:xfrm>
          <a:prstGeom prst="line">
            <a:avLst/>
          </a:prstGeom>
          <a:ln w="2857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81473855"/>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7F0E159-1210-0BB0-2521-E5F37DE6EE4E}"/>
              </a:ext>
            </a:extLst>
          </p:cNvPr>
          <p:cNvSpPr/>
          <p:nvPr/>
        </p:nvSpPr>
        <p:spPr>
          <a:xfrm>
            <a:off x="455610" y="1367073"/>
            <a:ext cx="11257014" cy="439006"/>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itle 1">
            <a:extLst>
              <a:ext uri="{FF2B5EF4-FFF2-40B4-BE49-F238E27FC236}">
                <a16:creationId xmlns:a16="http://schemas.microsoft.com/office/drawing/2014/main" id="{FCDE0685-6DB7-C207-290A-84EDB9E36806}"/>
              </a:ext>
            </a:extLst>
          </p:cNvPr>
          <p:cNvSpPr txBox="1">
            <a:spLocks/>
          </p:cNvSpPr>
          <p:nvPr/>
        </p:nvSpPr>
        <p:spPr>
          <a:xfrm>
            <a:off x="479376" y="663079"/>
            <a:ext cx="10873208" cy="114300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ormAutofit/>
          </a:bodyPr>
          <a:lstStyle>
            <a:lvl1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1pPr>
            <a:lvl2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2pPr>
            <a:lvl3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3pPr>
            <a:lvl4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4pPr>
            <a:lvl5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5pPr>
            <a:lvl6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6pPr>
            <a:lvl7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7pPr>
            <a:lvl8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8pPr>
            <a:lvl9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9pPr>
          </a:lstStyle>
          <a:p>
            <a:pPr marL="0" indent="0">
              <a:buNone/>
            </a:pPr>
            <a:r>
              <a:rPr lang="en-AU" sz="3600" dirty="0"/>
              <a:t>System diagrams</a:t>
            </a:r>
          </a:p>
        </p:txBody>
      </p:sp>
      <p:sp>
        <p:nvSpPr>
          <p:cNvPr id="5" name="Title 1">
            <a:extLst>
              <a:ext uri="{FF2B5EF4-FFF2-40B4-BE49-F238E27FC236}">
                <a16:creationId xmlns:a16="http://schemas.microsoft.com/office/drawing/2014/main" id="{AD3CDE2D-F967-4EEF-D871-049D891399F6}"/>
              </a:ext>
            </a:extLst>
          </p:cNvPr>
          <p:cNvSpPr>
            <a:spLocks noGrp="1"/>
          </p:cNvSpPr>
          <p:nvPr>
            <p:ph type="title"/>
          </p:nvPr>
        </p:nvSpPr>
        <p:spPr>
          <a:xfrm>
            <a:off x="455610" y="1483442"/>
            <a:ext cx="11257014" cy="620158"/>
          </a:xfrm>
        </p:spPr>
        <p:txBody>
          <a:bodyPr>
            <a:noAutofit/>
          </a:bodyPr>
          <a:lstStyle/>
          <a:p>
            <a:pPr marL="571500" indent="-571500">
              <a:spcBef>
                <a:spcPts val="300"/>
              </a:spcBef>
              <a:spcAft>
                <a:spcPts val="600"/>
              </a:spcAft>
              <a:buFont typeface="Wingdings" panose="05000000000000000000" pitchFamily="2" charset="2"/>
              <a:buChar char="q"/>
            </a:pPr>
            <a:r>
              <a:rPr lang="en-AU" sz="1400" dirty="0">
                <a:latin typeface="Arial" panose="020B0604020202020204" pitchFamily="34" charset="0"/>
                <a:cs typeface="Arial" panose="020B0604020202020204" pitchFamily="34" charset="0"/>
              </a:rPr>
              <a:t>Systems diagrams provide a high-level view of how information is gathered, processed and transferred between the subcomponents of your device. </a:t>
            </a:r>
            <a:endParaRPr lang="en-US" sz="2000" dirty="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5887A5AD-C032-8272-FCB9-FAF65510A9A1}"/>
              </a:ext>
            </a:extLst>
          </p:cNvPr>
          <p:cNvSpPr txBox="1"/>
          <p:nvPr/>
        </p:nvSpPr>
        <p:spPr>
          <a:xfrm>
            <a:off x="479376" y="1911321"/>
            <a:ext cx="5274020" cy="4396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2438338" rtl="0" fontAlgn="auto" latinLnBrk="0" hangingPunct="0">
              <a:lnSpc>
                <a:spcPct val="90000"/>
              </a:lnSpc>
              <a:spcBef>
                <a:spcPts val="600"/>
              </a:spcBef>
              <a:spcAft>
                <a:spcPts val="300"/>
              </a:spcAft>
              <a:buClrTx/>
              <a:buSzTx/>
              <a:buFontTx/>
              <a:buNone/>
              <a:tabLst/>
            </a:pPr>
            <a:r>
              <a:rPr lang="en-AU" sz="1600" b="1" dirty="0">
                <a:solidFill>
                  <a:srgbClr val="000000"/>
                </a:solidFill>
                <a:latin typeface="Arial" panose="020B0604020202020204" pitchFamily="34" charset="0"/>
                <a:ea typeface="Roboto"/>
                <a:cs typeface="Arial" panose="020B0604020202020204" pitchFamily="34" charset="0"/>
                <a:sym typeface="Roboto"/>
              </a:rPr>
              <a:t>Example: Tram door button</a:t>
            </a:r>
            <a:endParaRPr kumimoji="0" lang="en-AU" sz="1200" b="1" i="0" u="none" strike="noStrike" cap="none" spc="0" normalizeH="0" baseline="0" dirty="0">
              <a:ln>
                <a:noFill/>
              </a:ln>
              <a:solidFill>
                <a:srgbClr val="000000"/>
              </a:solidFill>
              <a:effectLst/>
              <a:uFillTx/>
              <a:latin typeface="Roboto"/>
              <a:ea typeface="Roboto"/>
              <a:cs typeface="Roboto"/>
              <a:sym typeface="Roboto"/>
            </a:endParaRPr>
          </a:p>
        </p:txBody>
      </p:sp>
      <p:sp>
        <p:nvSpPr>
          <p:cNvPr id="11" name="Rectangle: Rounded Corners 10">
            <a:extLst>
              <a:ext uri="{FF2B5EF4-FFF2-40B4-BE49-F238E27FC236}">
                <a16:creationId xmlns:a16="http://schemas.microsoft.com/office/drawing/2014/main" id="{3ED3E830-870D-4BE7-812C-E971EA3033DF}"/>
              </a:ext>
            </a:extLst>
          </p:cNvPr>
          <p:cNvSpPr/>
          <p:nvPr/>
        </p:nvSpPr>
        <p:spPr>
          <a:xfrm>
            <a:off x="6201955" y="2551952"/>
            <a:ext cx="2016224" cy="419973"/>
          </a:xfrm>
          <a:prstGeom prst="roundRect">
            <a:avLst/>
          </a:prstGeom>
          <a:solidFill>
            <a:srgbClr val="D5D5D5"/>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en-AU" dirty="0">
                <a:solidFill>
                  <a:srgbClr val="000000"/>
                </a:solidFill>
                <a:latin typeface="+mn-lt"/>
                <a:cs typeface="+mn-cs"/>
                <a:sym typeface="Clancy Bold"/>
              </a:rPr>
              <a:t>Power Supply</a:t>
            </a:r>
            <a:endParaRPr kumimoji="0" lang="en-AU" b="0" i="0" u="none" strike="noStrike" cap="none" spc="0" normalizeH="0" baseline="0" dirty="0">
              <a:ln>
                <a:noFill/>
              </a:ln>
              <a:solidFill>
                <a:srgbClr val="000000"/>
              </a:solidFill>
              <a:effectLst/>
              <a:uFillTx/>
              <a:latin typeface="+mn-lt"/>
              <a:ea typeface="+mn-ea"/>
              <a:cs typeface="+mn-cs"/>
              <a:sym typeface="Clancy Bold"/>
            </a:endParaRPr>
          </a:p>
        </p:txBody>
      </p:sp>
      <p:sp>
        <p:nvSpPr>
          <p:cNvPr id="12" name="Rectangle: Rounded Corners 11">
            <a:extLst>
              <a:ext uri="{FF2B5EF4-FFF2-40B4-BE49-F238E27FC236}">
                <a16:creationId xmlns:a16="http://schemas.microsoft.com/office/drawing/2014/main" id="{05953B81-A50B-8C95-F175-7BE9F12C9C3A}"/>
              </a:ext>
            </a:extLst>
          </p:cNvPr>
          <p:cNvSpPr/>
          <p:nvPr/>
        </p:nvSpPr>
        <p:spPr>
          <a:xfrm>
            <a:off x="3072020" y="3661905"/>
            <a:ext cx="2016224" cy="419973"/>
          </a:xfrm>
          <a:prstGeom prst="roundRect">
            <a:avLst/>
          </a:prstGeom>
          <a:solidFill>
            <a:srgbClr val="D5D5D5"/>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en-AU" dirty="0">
                <a:solidFill>
                  <a:srgbClr val="000000"/>
                </a:solidFill>
                <a:latin typeface="+mn-lt"/>
                <a:cs typeface="+mn-cs"/>
                <a:sym typeface="Clancy Bold"/>
              </a:rPr>
              <a:t>Button</a:t>
            </a:r>
            <a:endParaRPr kumimoji="0" lang="en-AU" b="0" i="0" u="none" strike="noStrike" cap="none" spc="0" normalizeH="0" baseline="0" dirty="0">
              <a:ln>
                <a:noFill/>
              </a:ln>
              <a:solidFill>
                <a:srgbClr val="000000"/>
              </a:solidFill>
              <a:effectLst/>
              <a:uFillTx/>
              <a:latin typeface="+mn-lt"/>
              <a:ea typeface="+mn-ea"/>
              <a:cs typeface="+mn-cs"/>
              <a:sym typeface="Clancy Bold"/>
            </a:endParaRPr>
          </a:p>
        </p:txBody>
      </p:sp>
      <p:sp>
        <p:nvSpPr>
          <p:cNvPr id="13" name="Rectangle: Rounded Corners 12">
            <a:extLst>
              <a:ext uri="{FF2B5EF4-FFF2-40B4-BE49-F238E27FC236}">
                <a16:creationId xmlns:a16="http://schemas.microsoft.com/office/drawing/2014/main" id="{38E99996-FA9C-9B21-DAC5-B487C61431FD}"/>
              </a:ext>
            </a:extLst>
          </p:cNvPr>
          <p:cNvSpPr/>
          <p:nvPr/>
        </p:nvSpPr>
        <p:spPr>
          <a:xfrm>
            <a:off x="6201955" y="3661904"/>
            <a:ext cx="2016224" cy="419973"/>
          </a:xfrm>
          <a:prstGeom prst="roundRect">
            <a:avLst/>
          </a:prstGeom>
          <a:solidFill>
            <a:srgbClr val="D5D5D5"/>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en-AU" dirty="0">
                <a:solidFill>
                  <a:srgbClr val="000000"/>
                </a:solidFill>
                <a:latin typeface="+mn-lt"/>
                <a:cs typeface="+mn-cs"/>
                <a:sym typeface="Clancy Bold"/>
              </a:rPr>
              <a:t>Motor Controller</a:t>
            </a:r>
            <a:endParaRPr kumimoji="0" lang="en-AU" b="0" i="0" u="none" strike="noStrike" cap="none" spc="0" normalizeH="0" baseline="0" dirty="0">
              <a:ln>
                <a:noFill/>
              </a:ln>
              <a:solidFill>
                <a:srgbClr val="000000"/>
              </a:solidFill>
              <a:effectLst/>
              <a:uFillTx/>
              <a:latin typeface="+mn-lt"/>
              <a:ea typeface="+mn-ea"/>
              <a:cs typeface="+mn-cs"/>
              <a:sym typeface="Clancy Bold"/>
            </a:endParaRPr>
          </a:p>
        </p:txBody>
      </p:sp>
      <p:sp>
        <p:nvSpPr>
          <p:cNvPr id="14" name="Rectangle: Rounded Corners 13">
            <a:extLst>
              <a:ext uri="{FF2B5EF4-FFF2-40B4-BE49-F238E27FC236}">
                <a16:creationId xmlns:a16="http://schemas.microsoft.com/office/drawing/2014/main" id="{63F9E1DD-F00B-68FD-E8A0-512CD9938221}"/>
              </a:ext>
            </a:extLst>
          </p:cNvPr>
          <p:cNvSpPr/>
          <p:nvPr/>
        </p:nvSpPr>
        <p:spPr>
          <a:xfrm>
            <a:off x="9336360" y="3661904"/>
            <a:ext cx="2016224" cy="419973"/>
          </a:xfrm>
          <a:prstGeom prst="roundRect">
            <a:avLst/>
          </a:prstGeom>
          <a:solidFill>
            <a:srgbClr val="D5D5D5"/>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en-AU" dirty="0">
                <a:solidFill>
                  <a:srgbClr val="000000"/>
                </a:solidFill>
                <a:latin typeface="+mn-lt"/>
                <a:cs typeface="+mn-cs"/>
                <a:sym typeface="Clancy Bold"/>
              </a:rPr>
              <a:t>Servo Motor</a:t>
            </a:r>
            <a:endParaRPr kumimoji="0" lang="en-AU" b="0" i="0" u="none" strike="noStrike" cap="none" spc="0" normalizeH="0" baseline="0" dirty="0">
              <a:ln>
                <a:noFill/>
              </a:ln>
              <a:solidFill>
                <a:srgbClr val="000000"/>
              </a:solidFill>
              <a:effectLst/>
              <a:uFillTx/>
              <a:latin typeface="+mn-lt"/>
              <a:ea typeface="+mn-ea"/>
              <a:cs typeface="+mn-cs"/>
              <a:sym typeface="Clancy Bold"/>
            </a:endParaRPr>
          </a:p>
        </p:txBody>
      </p:sp>
      <p:sp>
        <p:nvSpPr>
          <p:cNvPr id="15" name="Rectangle: Rounded Corners 14">
            <a:extLst>
              <a:ext uri="{FF2B5EF4-FFF2-40B4-BE49-F238E27FC236}">
                <a16:creationId xmlns:a16="http://schemas.microsoft.com/office/drawing/2014/main" id="{76FE8787-03E3-721A-9301-BBABFBE34267}"/>
              </a:ext>
            </a:extLst>
          </p:cNvPr>
          <p:cNvSpPr/>
          <p:nvPr/>
        </p:nvSpPr>
        <p:spPr>
          <a:xfrm>
            <a:off x="888014" y="3608248"/>
            <a:ext cx="1368152" cy="522129"/>
          </a:xfrm>
          <a:prstGeom prst="roundRect">
            <a:avLst/>
          </a:prstGeom>
          <a:solidFill>
            <a:schemeClr val="accent1">
              <a:lumMod val="40000"/>
              <a:lumOff val="6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AU" sz="1200" b="0" i="0" u="none" strike="noStrike" cap="none" spc="0" normalizeH="0" baseline="0" dirty="0">
                <a:ln>
                  <a:noFill/>
                </a:ln>
                <a:solidFill>
                  <a:srgbClr val="000000"/>
                </a:solidFill>
                <a:effectLst/>
                <a:uFillTx/>
                <a:latin typeface="+mn-lt"/>
                <a:ea typeface="+mn-ea"/>
                <a:cs typeface="+mn-cs"/>
                <a:sym typeface="Clancy Bold"/>
              </a:rPr>
              <a:t>Passenger: Wishes to open door</a:t>
            </a:r>
          </a:p>
        </p:txBody>
      </p:sp>
      <p:cxnSp>
        <p:nvCxnSpPr>
          <p:cNvPr id="17" name="Connector: Elbow 16">
            <a:extLst>
              <a:ext uri="{FF2B5EF4-FFF2-40B4-BE49-F238E27FC236}">
                <a16:creationId xmlns:a16="http://schemas.microsoft.com/office/drawing/2014/main" id="{2A775D2C-D9A7-05A2-2BCB-CE2DA4D679D3}"/>
              </a:ext>
            </a:extLst>
          </p:cNvPr>
          <p:cNvCxnSpPr>
            <a:stCxn id="11" idx="2"/>
            <a:endCxn id="12" idx="0"/>
          </p:cNvCxnSpPr>
          <p:nvPr/>
        </p:nvCxnSpPr>
        <p:spPr>
          <a:xfrm rot="5400000">
            <a:off x="5300110" y="1751948"/>
            <a:ext cx="689980" cy="3129935"/>
          </a:xfrm>
          <a:prstGeom prst="bentConnector3">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8" name="Connector: Elbow 17">
            <a:extLst>
              <a:ext uri="{FF2B5EF4-FFF2-40B4-BE49-F238E27FC236}">
                <a16:creationId xmlns:a16="http://schemas.microsoft.com/office/drawing/2014/main" id="{000A2C25-2535-1F15-E294-ACDA210BD9A7}"/>
              </a:ext>
            </a:extLst>
          </p:cNvPr>
          <p:cNvCxnSpPr>
            <a:cxnSpLocks/>
            <a:stCxn id="11" idx="2"/>
            <a:endCxn id="14" idx="0"/>
          </p:cNvCxnSpPr>
          <p:nvPr/>
        </p:nvCxnSpPr>
        <p:spPr>
          <a:xfrm rot="16200000" flipH="1">
            <a:off x="8432280" y="1749711"/>
            <a:ext cx="689979" cy="3134405"/>
          </a:xfrm>
          <a:prstGeom prst="bentConnector3">
            <a:avLst>
              <a:gd name="adj1" fmla="val 50000"/>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23" name="Straight Arrow Connector 22">
            <a:extLst>
              <a:ext uri="{FF2B5EF4-FFF2-40B4-BE49-F238E27FC236}">
                <a16:creationId xmlns:a16="http://schemas.microsoft.com/office/drawing/2014/main" id="{1DC4D77B-92A5-1F8A-7666-D0F93CEC503E}"/>
              </a:ext>
            </a:extLst>
          </p:cNvPr>
          <p:cNvCxnSpPr>
            <a:stCxn id="11" idx="2"/>
            <a:endCxn id="13" idx="0"/>
          </p:cNvCxnSpPr>
          <p:nvPr/>
        </p:nvCxnSpPr>
        <p:spPr>
          <a:xfrm>
            <a:off x="7210067" y="2971925"/>
            <a:ext cx="0" cy="689979"/>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25" name="TextBox 24">
            <a:extLst>
              <a:ext uri="{FF2B5EF4-FFF2-40B4-BE49-F238E27FC236}">
                <a16:creationId xmlns:a16="http://schemas.microsoft.com/office/drawing/2014/main" id="{59BEADD4-2672-D2FC-3404-7290FBC8E383}"/>
              </a:ext>
            </a:extLst>
          </p:cNvPr>
          <p:cNvSpPr txBox="1"/>
          <p:nvPr/>
        </p:nvSpPr>
        <p:spPr>
          <a:xfrm>
            <a:off x="7819723" y="2989391"/>
            <a:ext cx="1512168" cy="3842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90000"/>
              </a:lnSpc>
              <a:spcBef>
                <a:spcPts val="600"/>
              </a:spcBef>
              <a:spcAft>
                <a:spcPts val="300"/>
              </a:spcAft>
              <a:buClrTx/>
              <a:buSzTx/>
              <a:buFontTx/>
              <a:buNone/>
              <a:tabLst/>
            </a:pPr>
            <a:r>
              <a:rPr lang="en-AU" sz="1100" dirty="0">
                <a:latin typeface="Arial" panose="020B0604020202020204" pitchFamily="34" charset="0"/>
                <a:cs typeface="Arial" panose="020B0604020202020204" pitchFamily="34" charset="0"/>
              </a:rPr>
              <a:t>electricity</a:t>
            </a:r>
            <a:endParaRPr lang="en-AU" sz="1100" dirty="0">
              <a:solidFill>
                <a:srgbClr val="000000"/>
              </a:solidFill>
              <a:latin typeface="Arial" panose="020B0604020202020204" pitchFamily="34" charset="0"/>
              <a:ea typeface="Roboto"/>
              <a:cs typeface="Arial" panose="020B0604020202020204" pitchFamily="34" charset="0"/>
              <a:sym typeface="Roboto"/>
            </a:endParaRPr>
          </a:p>
        </p:txBody>
      </p:sp>
      <p:cxnSp>
        <p:nvCxnSpPr>
          <p:cNvPr id="27" name="Straight Arrow Connector 26">
            <a:extLst>
              <a:ext uri="{FF2B5EF4-FFF2-40B4-BE49-F238E27FC236}">
                <a16:creationId xmlns:a16="http://schemas.microsoft.com/office/drawing/2014/main" id="{AB6C5097-4407-3930-4968-4F47E21EDA88}"/>
              </a:ext>
            </a:extLst>
          </p:cNvPr>
          <p:cNvCxnSpPr>
            <a:stCxn id="15" idx="3"/>
            <a:endCxn id="12" idx="1"/>
          </p:cNvCxnSpPr>
          <p:nvPr/>
        </p:nvCxnSpPr>
        <p:spPr>
          <a:xfrm>
            <a:off x="2256166" y="3869313"/>
            <a:ext cx="815854" cy="2579"/>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28" name="TextBox 27">
            <a:extLst>
              <a:ext uri="{FF2B5EF4-FFF2-40B4-BE49-F238E27FC236}">
                <a16:creationId xmlns:a16="http://schemas.microsoft.com/office/drawing/2014/main" id="{4074C9E0-1FFD-0360-1066-D7F435312E55}"/>
              </a:ext>
            </a:extLst>
          </p:cNvPr>
          <p:cNvSpPr txBox="1"/>
          <p:nvPr/>
        </p:nvSpPr>
        <p:spPr>
          <a:xfrm>
            <a:off x="2141033" y="3400551"/>
            <a:ext cx="1043939" cy="52270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90000"/>
              </a:lnSpc>
              <a:spcBef>
                <a:spcPts val="600"/>
              </a:spcBef>
              <a:spcAft>
                <a:spcPts val="300"/>
              </a:spcAft>
              <a:buClrTx/>
              <a:buSzTx/>
              <a:buFontTx/>
              <a:buNone/>
              <a:tabLst/>
            </a:pPr>
            <a:r>
              <a:rPr lang="en-AU" sz="1100" dirty="0">
                <a:solidFill>
                  <a:srgbClr val="000000"/>
                </a:solidFill>
                <a:latin typeface="Arial" panose="020B0604020202020204" pitchFamily="34" charset="0"/>
                <a:ea typeface="Roboto"/>
                <a:cs typeface="Arial" panose="020B0604020202020204" pitchFamily="34" charset="0"/>
                <a:sym typeface="Roboto"/>
              </a:rPr>
              <a:t>Physical Pressure</a:t>
            </a:r>
          </a:p>
        </p:txBody>
      </p:sp>
      <p:cxnSp>
        <p:nvCxnSpPr>
          <p:cNvPr id="30" name="Straight Arrow Connector 29">
            <a:extLst>
              <a:ext uri="{FF2B5EF4-FFF2-40B4-BE49-F238E27FC236}">
                <a16:creationId xmlns:a16="http://schemas.microsoft.com/office/drawing/2014/main" id="{A6AEA98C-D4F2-6A40-D63A-4C52389DC8D6}"/>
              </a:ext>
            </a:extLst>
          </p:cNvPr>
          <p:cNvCxnSpPr>
            <a:stCxn id="12" idx="3"/>
            <a:endCxn id="13" idx="1"/>
          </p:cNvCxnSpPr>
          <p:nvPr/>
        </p:nvCxnSpPr>
        <p:spPr>
          <a:xfrm flipV="1">
            <a:off x="5088244" y="3871891"/>
            <a:ext cx="1113711" cy="1"/>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34" name="TextBox 33">
            <a:extLst>
              <a:ext uri="{FF2B5EF4-FFF2-40B4-BE49-F238E27FC236}">
                <a16:creationId xmlns:a16="http://schemas.microsoft.com/office/drawing/2014/main" id="{86A3FD86-264C-908E-F588-5207620BFE23}"/>
              </a:ext>
            </a:extLst>
          </p:cNvPr>
          <p:cNvSpPr txBox="1"/>
          <p:nvPr/>
        </p:nvSpPr>
        <p:spPr>
          <a:xfrm>
            <a:off x="5133476" y="3945198"/>
            <a:ext cx="1007720" cy="3703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90000"/>
              </a:lnSpc>
              <a:spcBef>
                <a:spcPts val="600"/>
              </a:spcBef>
              <a:spcAft>
                <a:spcPts val="300"/>
              </a:spcAft>
              <a:buClrTx/>
              <a:buSzTx/>
              <a:buFontTx/>
              <a:buNone/>
              <a:tabLst/>
            </a:pPr>
            <a:r>
              <a:rPr lang="en-AU" sz="1100" dirty="0">
                <a:solidFill>
                  <a:srgbClr val="000000"/>
                </a:solidFill>
                <a:latin typeface="Arial" panose="020B0604020202020204" pitchFamily="34" charset="0"/>
                <a:ea typeface="Roboto"/>
                <a:cs typeface="Arial" panose="020B0604020202020204" pitchFamily="34" charset="0"/>
                <a:sym typeface="Roboto"/>
              </a:rPr>
              <a:t>Open signal</a:t>
            </a:r>
          </a:p>
        </p:txBody>
      </p:sp>
      <p:cxnSp>
        <p:nvCxnSpPr>
          <p:cNvPr id="36" name="Straight Arrow Connector 35">
            <a:extLst>
              <a:ext uri="{FF2B5EF4-FFF2-40B4-BE49-F238E27FC236}">
                <a16:creationId xmlns:a16="http://schemas.microsoft.com/office/drawing/2014/main" id="{689B1DD3-0455-4D68-AC2E-36A1B4D0A096}"/>
              </a:ext>
            </a:extLst>
          </p:cNvPr>
          <p:cNvCxnSpPr>
            <a:stCxn id="13" idx="3"/>
            <a:endCxn id="14" idx="1"/>
          </p:cNvCxnSpPr>
          <p:nvPr/>
        </p:nvCxnSpPr>
        <p:spPr>
          <a:xfrm>
            <a:off x="8218179" y="3871891"/>
            <a:ext cx="1118181" cy="0"/>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39" name="TextBox 38">
            <a:extLst>
              <a:ext uri="{FF2B5EF4-FFF2-40B4-BE49-F238E27FC236}">
                <a16:creationId xmlns:a16="http://schemas.microsoft.com/office/drawing/2014/main" id="{D8A8492A-0CB4-4DD8-D38F-6082370B813A}"/>
              </a:ext>
            </a:extLst>
          </p:cNvPr>
          <p:cNvSpPr txBox="1"/>
          <p:nvPr/>
        </p:nvSpPr>
        <p:spPr>
          <a:xfrm>
            <a:off x="8267881" y="3853911"/>
            <a:ext cx="1007720" cy="52270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90000"/>
              </a:lnSpc>
              <a:spcBef>
                <a:spcPts val="600"/>
              </a:spcBef>
              <a:spcAft>
                <a:spcPts val="300"/>
              </a:spcAft>
              <a:buClrTx/>
              <a:buSzTx/>
              <a:buFontTx/>
              <a:buNone/>
              <a:tabLst/>
            </a:pPr>
            <a:r>
              <a:rPr lang="en-AU" sz="1100" dirty="0">
                <a:solidFill>
                  <a:srgbClr val="000000"/>
                </a:solidFill>
                <a:latin typeface="Arial" panose="020B0604020202020204" pitchFamily="34" charset="0"/>
                <a:ea typeface="Roboto"/>
                <a:cs typeface="Arial" panose="020B0604020202020204" pitchFamily="34" charset="0"/>
                <a:sym typeface="Roboto"/>
              </a:rPr>
              <a:t>On-command to servo motor</a:t>
            </a:r>
          </a:p>
        </p:txBody>
      </p:sp>
      <p:sp>
        <p:nvSpPr>
          <p:cNvPr id="54" name="Rectangle: Rounded Corners 53">
            <a:extLst>
              <a:ext uri="{FF2B5EF4-FFF2-40B4-BE49-F238E27FC236}">
                <a16:creationId xmlns:a16="http://schemas.microsoft.com/office/drawing/2014/main" id="{671B9D05-84AC-C078-5856-9C14B52411F4}"/>
              </a:ext>
            </a:extLst>
          </p:cNvPr>
          <p:cNvSpPr/>
          <p:nvPr/>
        </p:nvSpPr>
        <p:spPr>
          <a:xfrm>
            <a:off x="9336360" y="4719068"/>
            <a:ext cx="2016224" cy="419973"/>
          </a:xfrm>
          <a:prstGeom prst="roundRect">
            <a:avLst/>
          </a:prstGeom>
          <a:solidFill>
            <a:schemeClr val="accent4">
              <a:lumMod val="60000"/>
              <a:lumOff val="4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en-AU" dirty="0">
                <a:solidFill>
                  <a:srgbClr val="000000"/>
                </a:solidFill>
                <a:latin typeface="+mn-lt"/>
                <a:cs typeface="+mn-cs"/>
                <a:sym typeface="Clancy Bold"/>
              </a:rPr>
              <a:t>Door Opens</a:t>
            </a:r>
            <a:endParaRPr kumimoji="0" lang="en-AU" b="0" i="0" u="none" strike="noStrike" cap="none" spc="0" normalizeH="0" baseline="0" dirty="0">
              <a:ln>
                <a:noFill/>
              </a:ln>
              <a:solidFill>
                <a:srgbClr val="000000"/>
              </a:solidFill>
              <a:effectLst/>
              <a:uFillTx/>
              <a:latin typeface="+mn-lt"/>
              <a:ea typeface="+mn-ea"/>
              <a:cs typeface="+mn-cs"/>
              <a:sym typeface="Clancy Bold"/>
            </a:endParaRPr>
          </a:p>
        </p:txBody>
      </p:sp>
      <p:cxnSp>
        <p:nvCxnSpPr>
          <p:cNvPr id="56" name="Straight Arrow Connector 55">
            <a:extLst>
              <a:ext uri="{FF2B5EF4-FFF2-40B4-BE49-F238E27FC236}">
                <a16:creationId xmlns:a16="http://schemas.microsoft.com/office/drawing/2014/main" id="{66B1472F-6690-5C8E-1BB8-3013642D3319}"/>
              </a:ext>
            </a:extLst>
          </p:cNvPr>
          <p:cNvCxnSpPr>
            <a:stCxn id="14" idx="2"/>
            <a:endCxn id="54" idx="0"/>
          </p:cNvCxnSpPr>
          <p:nvPr/>
        </p:nvCxnSpPr>
        <p:spPr>
          <a:xfrm>
            <a:off x="10344472" y="4081877"/>
            <a:ext cx="0" cy="637191"/>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57" name="TextBox 56">
            <a:extLst>
              <a:ext uri="{FF2B5EF4-FFF2-40B4-BE49-F238E27FC236}">
                <a16:creationId xmlns:a16="http://schemas.microsoft.com/office/drawing/2014/main" id="{97378E26-13FA-6A60-CEB5-3480C7EFB8A5}"/>
              </a:ext>
            </a:extLst>
          </p:cNvPr>
          <p:cNvSpPr txBox="1"/>
          <p:nvPr/>
        </p:nvSpPr>
        <p:spPr>
          <a:xfrm>
            <a:off x="10332263" y="4115265"/>
            <a:ext cx="1007720" cy="52270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90000"/>
              </a:lnSpc>
              <a:spcBef>
                <a:spcPts val="600"/>
              </a:spcBef>
              <a:spcAft>
                <a:spcPts val="300"/>
              </a:spcAft>
              <a:buClrTx/>
              <a:buSzTx/>
              <a:buFontTx/>
              <a:buNone/>
              <a:tabLst/>
            </a:pPr>
            <a:r>
              <a:rPr lang="en-AU" sz="1100" dirty="0">
                <a:solidFill>
                  <a:srgbClr val="000000"/>
                </a:solidFill>
                <a:latin typeface="Arial" panose="020B0604020202020204" pitchFamily="34" charset="0"/>
                <a:ea typeface="Roboto"/>
                <a:cs typeface="Arial" panose="020B0604020202020204" pitchFamily="34" charset="0"/>
                <a:sym typeface="Roboto"/>
              </a:rPr>
              <a:t>Torque application</a:t>
            </a:r>
          </a:p>
        </p:txBody>
      </p:sp>
      <p:sp>
        <p:nvSpPr>
          <p:cNvPr id="58" name="Oval 57">
            <a:extLst>
              <a:ext uri="{FF2B5EF4-FFF2-40B4-BE49-F238E27FC236}">
                <a16:creationId xmlns:a16="http://schemas.microsoft.com/office/drawing/2014/main" id="{C430A883-65DA-E189-2850-3B14F515DE43}"/>
              </a:ext>
            </a:extLst>
          </p:cNvPr>
          <p:cNvSpPr/>
          <p:nvPr/>
        </p:nvSpPr>
        <p:spPr>
          <a:xfrm>
            <a:off x="2184342" y="3330761"/>
            <a:ext cx="932910" cy="689981"/>
          </a:xfrm>
          <a:prstGeom prst="ellipse">
            <a:avLst/>
          </a:prstGeom>
          <a:noFill/>
          <a:ln w="38100" cap="flat">
            <a:solidFill>
              <a:schemeClr val="accent3">
                <a:lumMod val="75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AU" sz="4000" b="0" i="0" u="none" strike="noStrike" cap="none" spc="0" normalizeH="0" baseline="0">
              <a:ln>
                <a:noFill/>
              </a:ln>
              <a:solidFill>
                <a:srgbClr val="000000"/>
              </a:solidFill>
              <a:effectLst/>
              <a:uFillTx/>
              <a:latin typeface="+mn-lt"/>
              <a:ea typeface="+mn-ea"/>
              <a:cs typeface="+mn-cs"/>
              <a:sym typeface="Clancy Bold"/>
            </a:endParaRPr>
          </a:p>
        </p:txBody>
      </p:sp>
      <p:sp>
        <p:nvSpPr>
          <p:cNvPr id="59" name="Oval 58">
            <a:extLst>
              <a:ext uri="{FF2B5EF4-FFF2-40B4-BE49-F238E27FC236}">
                <a16:creationId xmlns:a16="http://schemas.microsoft.com/office/drawing/2014/main" id="{A355D17D-D270-006C-26B8-90F6F9F41729}"/>
              </a:ext>
            </a:extLst>
          </p:cNvPr>
          <p:cNvSpPr/>
          <p:nvPr/>
        </p:nvSpPr>
        <p:spPr>
          <a:xfrm>
            <a:off x="5178644" y="3795462"/>
            <a:ext cx="932910" cy="689981"/>
          </a:xfrm>
          <a:prstGeom prst="ellipse">
            <a:avLst/>
          </a:prstGeom>
          <a:noFill/>
          <a:ln w="38100" cap="flat">
            <a:solidFill>
              <a:schemeClr val="accent3">
                <a:lumMod val="75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AU" sz="4000" b="0" i="0" u="none" strike="noStrike" cap="none" spc="0" normalizeH="0" baseline="0">
              <a:ln>
                <a:noFill/>
              </a:ln>
              <a:solidFill>
                <a:srgbClr val="000000"/>
              </a:solidFill>
              <a:effectLst/>
              <a:uFillTx/>
              <a:latin typeface="+mn-lt"/>
              <a:ea typeface="+mn-ea"/>
              <a:cs typeface="+mn-cs"/>
              <a:sym typeface="Clancy Bold"/>
            </a:endParaRPr>
          </a:p>
        </p:txBody>
      </p:sp>
      <p:cxnSp>
        <p:nvCxnSpPr>
          <p:cNvPr id="61" name="Straight Arrow Connector 60">
            <a:extLst>
              <a:ext uri="{FF2B5EF4-FFF2-40B4-BE49-F238E27FC236}">
                <a16:creationId xmlns:a16="http://schemas.microsoft.com/office/drawing/2014/main" id="{4BA9AC14-F5C2-665D-F4E9-1C418B924A76}"/>
              </a:ext>
            </a:extLst>
          </p:cNvPr>
          <p:cNvCxnSpPr>
            <a:cxnSpLocks/>
            <a:stCxn id="1027" idx="0"/>
          </p:cNvCxnSpPr>
          <p:nvPr/>
        </p:nvCxnSpPr>
        <p:spPr>
          <a:xfrm flipV="1">
            <a:off x="2413696" y="4184323"/>
            <a:ext cx="124571" cy="587052"/>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63" name="Straight Arrow Connector 62">
            <a:extLst>
              <a:ext uri="{FF2B5EF4-FFF2-40B4-BE49-F238E27FC236}">
                <a16:creationId xmlns:a16="http://schemas.microsoft.com/office/drawing/2014/main" id="{D2FCEE8D-CF81-C41C-47A6-BF5AAE0418CA}"/>
              </a:ext>
            </a:extLst>
          </p:cNvPr>
          <p:cNvCxnSpPr>
            <a:cxnSpLocks/>
            <a:stCxn id="1027" idx="3"/>
          </p:cNvCxnSpPr>
          <p:nvPr/>
        </p:nvCxnSpPr>
        <p:spPr>
          <a:xfrm flipV="1">
            <a:off x="3720160" y="4460254"/>
            <a:ext cx="1325578" cy="858707"/>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1027" name="TextBox 1026">
            <a:extLst>
              <a:ext uri="{FF2B5EF4-FFF2-40B4-BE49-F238E27FC236}">
                <a16:creationId xmlns:a16="http://schemas.microsoft.com/office/drawing/2014/main" id="{4BF4BC97-1E35-200B-C5C4-AB3A36729C9E}"/>
              </a:ext>
            </a:extLst>
          </p:cNvPr>
          <p:cNvSpPr txBox="1"/>
          <p:nvPr/>
        </p:nvSpPr>
        <p:spPr>
          <a:xfrm>
            <a:off x="1107232" y="4771375"/>
            <a:ext cx="2612928" cy="1095172"/>
          </a:xfrm>
          <a:prstGeom prst="rect">
            <a:avLst/>
          </a:prstGeom>
          <a:noFill/>
          <a:ln w="28575" cap="flat">
            <a:solidFill>
              <a:schemeClr val="accent3">
                <a:lumMod val="75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90000"/>
              </a:lnSpc>
              <a:spcBef>
                <a:spcPts val="600"/>
              </a:spcBef>
              <a:spcAft>
                <a:spcPts val="300"/>
              </a:spcAft>
              <a:buClrTx/>
              <a:buSzTx/>
              <a:buFontTx/>
              <a:buNone/>
              <a:tabLst/>
            </a:pPr>
            <a:r>
              <a:rPr lang="en-AU" sz="1100" b="1" dirty="0">
                <a:solidFill>
                  <a:srgbClr val="000000"/>
                </a:solidFill>
                <a:latin typeface="Arial" panose="020B0604020202020204" pitchFamily="34" charset="0"/>
                <a:ea typeface="Roboto"/>
                <a:cs typeface="Arial" panose="020B0604020202020204" pitchFamily="34" charset="0"/>
                <a:sym typeface="Roboto"/>
              </a:rPr>
              <a:t>Identify inputs/outputs</a:t>
            </a:r>
          </a:p>
          <a:p>
            <a:pPr marL="0" marR="0" indent="0" algn="ctr" defTabSz="2438338" rtl="0" fontAlgn="auto" latinLnBrk="0" hangingPunct="0">
              <a:lnSpc>
                <a:spcPct val="90000"/>
              </a:lnSpc>
              <a:spcBef>
                <a:spcPts val="600"/>
              </a:spcBef>
              <a:spcAft>
                <a:spcPts val="300"/>
              </a:spcAft>
              <a:buClrTx/>
              <a:buSzTx/>
              <a:buFontTx/>
              <a:buNone/>
              <a:tabLst/>
            </a:pPr>
            <a:r>
              <a:rPr lang="en-AU" sz="1100" dirty="0">
                <a:solidFill>
                  <a:srgbClr val="000000"/>
                </a:solidFill>
                <a:latin typeface="Arial" panose="020B0604020202020204" pitchFamily="34" charset="0"/>
                <a:ea typeface="Roboto"/>
                <a:cs typeface="Arial" panose="020B0604020202020204" pitchFamily="34" charset="0"/>
                <a:sym typeface="Roboto"/>
              </a:rPr>
              <a:t>This informs the reader how an action is converted into a signal, how it is processed and contributes to providing the desired function.</a:t>
            </a:r>
          </a:p>
        </p:txBody>
      </p:sp>
      <p:sp>
        <p:nvSpPr>
          <p:cNvPr id="1035" name="TextBox 1034">
            <a:extLst>
              <a:ext uri="{FF2B5EF4-FFF2-40B4-BE49-F238E27FC236}">
                <a16:creationId xmlns:a16="http://schemas.microsoft.com/office/drawing/2014/main" id="{6911C510-3F0B-9F22-8B9F-E0C6FDD41E9A}"/>
              </a:ext>
            </a:extLst>
          </p:cNvPr>
          <p:cNvSpPr txBox="1"/>
          <p:nvPr/>
        </p:nvSpPr>
        <p:spPr>
          <a:xfrm>
            <a:off x="4382949" y="5490927"/>
            <a:ext cx="7056784" cy="116442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171450" marR="0" indent="-171450" algn="just" defTabSz="2438338" rtl="0" fontAlgn="auto" latinLnBrk="0" hangingPunct="0">
              <a:lnSpc>
                <a:spcPct val="90000"/>
              </a:lnSpc>
              <a:spcBef>
                <a:spcPts val="600"/>
              </a:spcBef>
              <a:spcAft>
                <a:spcPts val="300"/>
              </a:spcAft>
              <a:buClrTx/>
              <a:buSzTx/>
              <a:buFont typeface="Wingdings" panose="05000000000000000000" pitchFamily="2" charset="2"/>
              <a:buChar char="v"/>
              <a:tabLst/>
            </a:pPr>
            <a:r>
              <a:rPr lang="en-AU" sz="1200" dirty="0">
                <a:solidFill>
                  <a:srgbClr val="000000"/>
                </a:solidFill>
                <a:latin typeface="Arial" panose="020B0604020202020204" pitchFamily="34" charset="0"/>
                <a:ea typeface="Roboto"/>
                <a:cs typeface="Arial" panose="020B0604020202020204" pitchFamily="34" charset="0"/>
                <a:sym typeface="Roboto"/>
              </a:rPr>
              <a:t>System diagrams vary in size and depth. This would be an example of a subsystem diagram (since it does not include the other onboard systems of the tram). </a:t>
            </a:r>
          </a:p>
          <a:p>
            <a:pPr marL="171450" marR="0" indent="-171450" algn="just" defTabSz="2438338" rtl="0" fontAlgn="auto" latinLnBrk="0" hangingPunct="0">
              <a:lnSpc>
                <a:spcPct val="90000"/>
              </a:lnSpc>
              <a:spcBef>
                <a:spcPts val="600"/>
              </a:spcBef>
              <a:spcAft>
                <a:spcPts val="300"/>
              </a:spcAft>
              <a:buClrTx/>
              <a:buSzTx/>
              <a:buFont typeface="Wingdings" panose="05000000000000000000" pitchFamily="2" charset="2"/>
              <a:buChar char="v"/>
              <a:tabLst/>
            </a:pPr>
            <a:r>
              <a:rPr lang="en-AU" sz="1200" dirty="0">
                <a:solidFill>
                  <a:srgbClr val="000000"/>
                </a:solidFill>
                <a:latin typeface="Arial" panose="020B0604020202020204" pitchFamily="34" charset="0"/>
                <a:ea typeface="Roboto"/>
                <a:cs typeface="Arial" panose="020B0604020202020204" pitchFamily="34" charset="0"/>
                <a:sym typeface="Roboto"/>
              </a:rPr>
              <a:t>If your device has more than one sensor, you may choose to do a systems diagram for each of them, and then combine them all on a single, whole systems architecture diagram to show how they interact as a single unit. </a:t>
            </a:r>
          </a:p>
        </p:txBody>
      </p:sp>
    </p:spTree>
    <p:extLst>
      <p:ext uri="{BB962C8B-B14F-4D97-AF65-F5344CB8AC3E}">
        <p14:creationId xmlns:p14="http://schemas.microsoft.com/office/powerpoint/2010/main" val="19730193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27"/>
                                        </p:tgtEl>
                                        <p:attrNameLst>
                                          <p:attrName>style.visibility</p:attrName>
                                        </p:attrNameLst>
                                      </p:cBhvr>
                                      <p:to>
                                        <p:strVal val="visible"/>
                                      </p:to>
                                    </p:set>
                                    <p:animEffect transition="in" filter="fade">
                                      <p:cBhvr>
                                        <p:cTn id="7" dur="500"/>
                                        <p:tgtEl>
                                          <p:spTgt spid="1027"/>
                                        </p:tgtEl>
                                      </p:cBhvr>
                                    </p:animEffect>
                                  </p:childTnLst>
                                </p:cTn>
                              </p:par>
                              <p:par>
                                <p:cTn id="8" presetID="10" presetClass="entr" presetSubtype="0" fill="hold" nodeType="withEffect">
                                  <p:stCondLst>
                                    <p:cond delay="0"/>
                                  </p:stCondLst>
                                  <p:childTnLst>
                                    <p:set>
                                      <p:cBhvr>
                                        <p:cTn id="9" dur="1" fill="hold">
                                          <p:stCondLst>
                                            <p:cond delay="0"/>
                                          </p:stCondLst>
                                        </p:cTn>
                                        <p:tgtEl>
                                          <p:spTgt spid="61"/>
                                        </p:tgtEl>
                                        <p:attrNameLst>
                                          <p:attrName>style.visibility</p:attrName>
                                        </p:attrNameLst>
                                      </p:cBhvr>
                                      <p:to>
                                        <p:strVal val="visible"/>
                                      </p:to>
                                    </p:set>
                                    <p:animEffect transition="in" filter="fade">
                                      <p:cBhvr>
                                        <p:cTn id="10" dur="500"/>
                                        <p:tgtEl>
                                          <p:spTgt spid="6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8"/>
                                        </p:tgtEl>
                                        <p:attrNameLst>
                                          <p:attrName>style.visibility</p:attrName>
                                        </p:attrNameLst>
                                      </p:cBhvr>
                                      <p:to>
                                        <p:strVal val="visible"/>
                                      </p:to>
                                    </p:set>
                                    <p:animEffect transition="in" filter="fade">
                                      <p:cBhvr>
                                        <p:cTn id="13" dur="500"/>
                                        <p:tgtEl>
                                          <p:spTgt spid="58"/>
                                        </p:tgtEl>
                                      </p:cBhvr>
                                    </p:animEffect>
                                  </p:childTnLst>
                                </p:cTn>
                              </p:par>
                              <p:par>
                                <p:cTn id="14" presetID="10" presetClass="entr" presetSubtype="0" fill="hold" nodeType="withEffect">
                                  <p:stCondLst>
                                    <p:cond delay="0"/>
                                  </p:stCondLst>
                                  <p:childTnLst>
                                    <p:set>
                                      <p:cBhvr>
                                        <p:cTn id="15" dur="1" fill="hold">
                                          <p:stCondLst>
                                            <p:cond delay="0"/>
                                          </p:stCondLst>
                                        </p:cTn>
                                        <p:tgtEl>
                                          <p:spTgt spid="63"/>
                                        </p:tgtEl>
                                        <p:attrNameLst>
                                          <p:attrName>style.visibility</p:attrName>
                                        </p:attrNameLst>
                                      </p:cBhvr>
                                      <p:to>
                                        <p:strVal val="visible"/>
                                      </p:to>
                                    </p:set>
                                    <p:animEffect transition="in" filter="fade">
                                      <p:cBhvr>
                                        <p:cTn id="16" dur="500"/>
                                        <p:tgtEl>
                                          <p:spTgt spid="6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9"/>
                                        </p:tgtEl>
                                        <p:attrNameLst>
                                          <p:attrName>style.visibility</p:attrName>
                                        </p:attrNameLst>
                                      </p:cBhvr>
                                      <p:to>
                                        <p:strVal val="visible"/>
                                      </p:to>
                                    </p:set>
                                    <p:animEffect transition="in" filter="fade">
                                      <p:cBhvr>
                                        <p:cTn id="19"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59" grpId="0" animBg="1"/>
      <p:bldP spid="102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DD77341-9AB2-5CFF-E452-ADB6480D5DBA}"/>
              </a:ext>
            </a:extLst>
          </p:cNvPr>
          <p:cNvSpPr/>
          <p:nvPr/>
        </p:nvSpPr>
        <p:spPr>
          <a:xfrm>
            <a:off x="6096000" y="1911321"/>
            <a:ext cx="5613412" cy="4260292"/>
          </a:xfrm>
          <a:prstGeom prst="rect">
            <a:avLst/>
          </a:pr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Rectangle 8">
            <a:extLst>
              <a:ext uri="{FF2B5EF4-FFF2-40B4-BE49-F238E27FC236}">
                <a16:creationId xmlns:a16="http://schemas.microsoft.com/office/drawing/2014/main" id="{A7F0E159-1210-0BB0-2521-E5F37DE6EE4E}"/>
              </a:ext>
            </a:extLst>
          </p:cNvPr>
          <p:cNvSpPr/>
          <p:nvPr/>
        </p:nvSpPr>
        <p:spPr>
          <a:xfrm>
            <a:off x="455610" y="1367073"/>
            <a:ext cx="11257014" cy="439006"/>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itle 1">
            <a:extLst>
              <a:ext uri="{FF2B5EF4-FFF2-40B4-BE49-F238E27FC236}">
                <a16:creationId xmlns:a16="http://schemas.microsoft.com/office/drawing/2014/main" id="{FCDE0685-6DB7-C207-290A-84EDB9E36806}"/>
              </a:ext>
            </a:extLst>
          </p:cNvPr>
          <p:cNvSpPr txBox="1">
            <a:spLocks/>
          </p:cNvSpPr>
          <p:nvPr/>
        </p:nvSpPr>
        <p:spPr>
          <a:xfrm>
            <a:off x="479376" y="663079"/>
            <a:ext cx="10873208" cy="1143000"/>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ormAutofit/>
          </a:bodyPr>
          <a:lstStyle>
            <a:lvl1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1pPr>
            <a:lvl2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2pPr>
            <a:lvl3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3pPr>
            <a:lvl4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4pPr>
            <a:lvl5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5pPr>
            <a:lvl6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6pPr>
            <a:lvl7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7pPr>
            <a:lvl8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8pPr>
            <a:lvl9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9pPr>
          </a:lstStyle>
          <a:p>
            <a:pPr marL="0" indent="0">
              <a:buNone/>
            </a:pPr>
            <a:r>
              <a:rPr lang="en-AU" sz="3600" dirty="0"/>
              <a:t>Circuit diagrams</a:t>
            </a:r>
          </a:p>
        </p:txBody>
      </p:sp>
      <p:sp>
        <p:nvSpPr>
          <p:cNvPr id="5" name="Title 1">
            <a:extLst>
              <a:ext uri="{FF2B5EF4-FFF2-40B4-BE49-F238E27FC236}">
                <a16:creationId xmlns:a16="http://schemas.microsoft.com/office/drawing/2014/main" id="{AD3CDE2D-F967-4EEF-D871-049D891399F6}"/>
              </a:ext>
            </a:extLst>
          </p:cNvPr>
          <p:cNvSpPr>
            <a:spLocks noGrp="1"/>
          </p:cNvSpPr>
          <p:nvPr>
            <p:ph type="title"/>
          </p:nvPr>
        </p:nvSpPr>
        <p:spPr>
          <a:xfrm>
            <a:off x="455610" y="1483442"/>
            <a:ext cx="11257014" cy="620158"/>
          </a:xfrm>
        </p:spPr>
        <p:txBody>
          <a:bodyPr>
            <a:noAutofit/>
          </a:bodyPr>
          <a:lstStyle/>
          <a:p>
            <a:pPr marL="571500" indent="-571500">
              <a:spcBef>
                <a:spcPts val="300"/>
              </a:spcBef>
              <a:spcAft>
                <a:spcPts val="600"/>
              </a:spcAft>
              <a:buFont typeface="Wingdings" panose="05000000000000000000" pitchFamily="2" charset="2"/>
              <a:buChar char="q"/>
            </a:pPr>
            <a:r>
              <a:rPr lang="en-AU" sz="1400" dirty="0">
                <a:latin typeface="Arial" panose="020B0604020202020204" pitchFamily="34" charset="0"/>
                <a:cs typeface="Arial" panose="020B0604020202020204" pitchFamily="34" charset="0"/>
              </a:rPr>
              <a:t>Similar to systems diagrams, circuit diagrams provide an overview of how your components connect to each other, from a wiring perspective.</a:t>
            </a:r>
            <a:endParaRPr lang="en-US" sz="2000" dirty="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5887A5AD-C032-8272-FCB9-FAF65510A9A1}"/>
              </a:ext>
            </a:extLst>
          </p:cNvPr>
          <p:cNvSpPr txBox="1"/>
          <p:nvPr/>
        </p:nvSpPr>
        <p:spPr>
          <a:xfrm>
            <a:off x="479376" y="1911321"/>
            <a:ext cx="5274020" cy="4396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2438338" rtl="0" fontAlgn="auto" latinLnBrk="0" hangingPunct="0">
              <a:lnSpc>
                <a:spcPct val="90000"/>
              </a:lnSpc>
              <a:spcBef>
                <a:spcPts val="600"/>
              </a:spcBef>
              <a:spcAft>
                <a:spcPts val="300"/>
              </a:spcAft>
              <a:buClrTx/>
              <a:buSzTx/>
              <a:buFontTx/>
              <a:buNone/>
              <a:tabLst/>
            </a:pPr>
            <a:r>
              <a:rPr lang="en-AU" sz="1600" b="1" dirty="0">
                <a:solidFill>
                  <a:srgbClr val="000000"/>
                </a:solidFill>
                <a:latin typeface="Arial" panose="020B0604020202020204" pitchFamily="34" charset="0"/>
                <a:ea typeface="Roboto"/>
                <a:cs typeface="Arial" panose="020B0604020202020204" pitchFamily="34" charset="0"/>
                <a:sym typeface="Roboto"/>
              </a:rPr>
              <a:t>Example from past report</a:t>
            </a:r>
            <a:endParaRPr kumimoji="0" lang="en-AU" sz="1200" b="1" i="0" u="none" strike="noStrike" cap="none" spc="0" normalizeH="0" baseline="0" dirty="0">
              <a:ln>
                <a:noFill/>
              </a:ln>
              <a:solidFill>
                <a:srgbClr val="000000"/>
              </a:solidFill>
              <a:effectLst/>
              <a:uFillTx/>
              <a:latin typeface="Roboto"/>
              <a:ea typeface="Roboto"/>
              <a:cs typeface="Roboto"/>
              <a:sym typeface="Roboto"/>
            </a:endParaRPr>
          </a:p>
        </p:txBody>
      </p:sp>
      <p:sp>
        <p:nvSpPr>
          <p:cNvPr id="1035" name="TextBox 1034">
            <a:extLst>
              <a:ext uri="{FF2B5EF4-FFF2-40B4-BE49-F238E27FC236}">
                <a16:creationId xmlns:a16="http://schemas.microsoft.com/office/drawing/2014/main" id="{6911C510-3F0B-9F22-8B9F-E0C6FDD41E9A}"/>
              </a:ext>
            </a:extLst>
          </p:cNvPr>
          <p:cNvSpPr txBox="1"/>
          <p:nvPr/>
        </p:nvSpPr>
        <p:spPr>
          <a:xfrm>
            <a:off x="6281451" y="2208842"/>
            <a:ext cx="5242509" cy="376513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171450" marR="0" indent="-171450" algn="just" defTabSz="2438338" rtl="0" fontAlgn="auto" latinLnBrk="0" hangingPunct="0">
              <a:spcBef>
                <a:spcPts val="300"/>
              </a:spcBef>
              <a:spcAft>
                <a:spcPts val="900"/>
              </a:spcAft>
              <a:buClrTx/>
              <a:buSzTx/>
              <a:buFont typeface="Wingdings" panose="05000000000000000000" pitchFamily="2" charset="2"/>
              <a:buChar char="v"/>
              <a:tabLst/>
            </a:pPr>
            <a:r>
              <a:rPr lang="en-AU" sz="1200" dirty="0">
                <a:solidFill>
                  <a:srgbClr val="000000"/>
                </a:solidFill>
                <a:latin typeface="Arial" panose="020B0604020202020204" pitchFamily="34" charset="0"/>
                <a:ea typeface="Roboto"/>
                <a:cs typeface="Arial" panose="020B0604020202020204" pitchFamily="34" charset="0"/>
                <a:sym typeface="Roboto"/>
              </a:rPr>
              <a:t>Aim to make one for each of the sensors you analyse</a:t>
            </a:r>
          </a:p>
          <a:p>
            <a:pPr marL="171450" marR="0" indent="-171450" algn="just" defTabSz="2438338" rtl="0" fontAlgn="auto" latinLnBrk="0" hangingPunct="0">
              <a:spcBef>
                <a:spcPts val="300"/>
              </a:spcBef>
              <a:spcAft>
                <a:spcPts val="900"/>
              </a:spcAft>
              <a:buClrTx/>
              <a:buSzTx/>
              <a:buFont typeface="Wingdings" panose="05000000000000000000" pitchFamily="2" charset="2"/>
              <a:buChar char="v"/>
              <a:tabLst/>
            </a:pPr>
            <a:endParaRPr lang="en-AU" sz="1200" dirty="0">
              <a:solidFill>
                <a:srgbClr val="000000"/>
              </a:solidFill>
              <a:latin typeface="Arial" panose="020B0604020202020204" pitchFamily="34" charset="0"/>
              <a:ea typeface="Roboto"/>
              <a:cs typeface="Arial" panose="020B0604020202020204" pitchFamily="34" charset="0"/>
              <a:sym typeface="Roboto"/>
            </a:endParaRPr>
          </a:p>
          <a:p>
            <a:pPr marR="0" algn="just" defTabSz="2438338" rtl="0" fontAlgn="auto" latinLnBrk="0" hangingPunct="0">
              <a:spcBef>
                <a:spcPts val="300"/>
              </a:spcBef>
              <a:spcAft>
                <a:spcPts val="900"/>
              </a:spcAft>
              <a:buClrTx/>
              <a:buSzTx/>
              <a:tabLst/>
            </a:pPr>
            <a:r>
              <a:rPr lang="en-AU" sz="1200" dirty="0">
                <a:solidFill>
                  <a:srgbClr val="000000"/>
                </a:solidFill>
                <a:latin typeface="Arial" panose="020B0604020202020204" pitchFamily="34" charset="0"/>
                <a:ea typeface="Roboto"/>
                <a:cs typeface="Arial" panose="020B0604020202020204" pitchFamily="34" charset="0"/>
                <a:sym typeface="Roboto"/>
              </a:rPr>
              <a:t>Some software you can use to make these diagrams include:</a:t>
            </a:r>
          </a:p>
          <a:p>
            <a:pPr marL="171450" marR="0" indent="-171450" algn="just" defTabSz="2438338" rtl="0" fontAlgn="auto" latinLnBrk="0" hangingPunct="0">
              <a:spcBef>
                <a:spcPts val="300"/>
              </a:spcBef>
              <a:spcAft>
                <a:spcPts val="900"/>
              </a:spcAft>
              <a:buClrTx/>
              <a:buSzTx/>
              <a:buFont typeface="Wingdings" panose="05000000000000000000" pitchFamily="2" charset="2"/>
              <a:buChar char="q"/>
              <a:tabLst/>
            </a:pPr>
            <a:r>
              <a:rPr lang="en-AU" sz="1200" b="1" dirty="0">
                <a:solidFill>
                  <a:srgbClr val="000000"/>
                </a:solidFill>
                <a:latin typeface="Arial" panose="020B0604020202020204" pitchFamily="34" charset="0"/>
                <a:ea typeface="Roboto"/>
                <a:cs typeface="Arial" panose="020B0604020202020204" pitchFamily="34" charset="0"/>
                <a:sym typeface="Roboto"/>
              </a:rPr>
              <a:t>Fritzing </a:t>
            </a:r>
            <a:r>
              <a:rPr lang="en-AU" sz="1200" dirty="0">
                <a:solidFill>
                  <a:srgbClr val="000000"/>
                </a:solidFill>
                <a:latin typeface="Arial" panose="020B0604020202020204" pitchFamily="34" charset="0"/>
                <a:ea typeface="Roboto"/>
                <a:cs typeface="Arial" panose="020B0604020202020204" pitchFamily="34" charset="0"/>
                <a:sym typeface="Roboto"/>
              </a:rPr>
              <a:t>(Shown here): </a:t>
            </a:r>
            <a:r>
              <a:rPr lang="en-AU" sz="1200" b="1" dirty="0">
                <a:solidFill>
                  <a:srgbClr val="000000"/>
                </a:solidFill>
                <a:latin typeface="Arial" panose="020B0604020202020204" pitchFamily="34" charset="0"/>
                <a:ea typeface="Roboto"/>
                <a:cs typeface="Arial" panose="020B0604020202020204" pitchFamily="34" charset="0"/>
                <a:sym typeface="Roboto"/>
              </a:rPr>
              <a:t>~ $14 AUD to download</a:t>
            </a:r>
            <a:r>
              <a:rPr lang="en-AU" sz="1200" dirty="0">
                <a:solidFill>
                  <a:srgbClr val="000000"/>
                </a:solidFill>
                <a:latin typeface="Arial" panose="020B0604020202020204" pitchFamily="34" charset="0"/>
                <a:ea typeface="Roboto"/>
                <a:cs typeface="Arial" panose="020B0604020202020204" pitchFamily="34" charset="0"/>
                <a:sym typeface="Roboto"/>
              </a:rPr>
              <a:t>. Has both pictorial (illustrated here) as well as traditional black and white line diagram capability. </a:t>
            </a:r>
            <a:r>
              <a:rPr lang="en-AU" sz="1200" dirty="0">
                <a:solidFill>
                  <a:srgbClr val="000000"/>
                </a:solidFill>
                <a:latin typeface="Arial" panose="020B0604020202020204" pitchFamily="34" charset="0"/>
                <a:ea typeface="Roboto"/>
                <a:cs typeface="Arial" panose="020B0604020202020204" pitchFamily="34" charset="0"/>
                <a:sym typeface="Roboto"/>
                <a:hlinkClick r:id="rId3"/>
              </a:rPr>
              <a:t>link</a:t>
            </a:r>
            <a:endParaRPr lang="en-AU" sz="1200" dirty="0">
              <a:solidFill>
                <a:srgbClr val="000000"/>
              </a:solidFill>
              <a:latin typeface="Arial" panose="020B0604020202020204" pitchFamily="34" charset="0"/>
              <a:ea typeface="Roboto"/>
              <a:cs typeface="Arial" panose="020B0604020202020204" pitchFamily="34" charset="0"/>
              <a:sym typeface="Roboto"/>
            </a:endParaRPr>
          </a:p>
          <a:p>
            <a:pPr marL="171450" marR="0" indent="-171450" algn="just" defTabSz="2438338" rtl="0" fontAlgn="auto" latinLnBrk="0" hangingPunct="0">
              <a:spcBef>
                <a:spcPts val="300"/>
              </a:spcBef>
              <a:spcAft>
                <a:spcPts val="900"/>
              </a:spcAft>
              <a:buClrTx/>
              <a:buSzTx/>
              <a:buFont typeface="Wingdings" panose="05000000000000000000" pitchFamily="2" charset="2"/>
              <a:buChar char="q"/>
              <a:tabLst/>
            </a:pPr>
            <a:r>
              <a:rPr lang="en-AU" sz="1200" b="1" dirty="0">
                <a:solidFill>
                  <a:srgbClr val="000000"/>
                </a:solidFill>
                <a:latin typeface="Arial" panose="020B0604020202020204" pitchFamily="34" charset="0"/>
                <a:ea typeface="Roboto"/>
                <a:cs typeface="Arial" panose="020B0604020202020204" pitchFamily="34" charset="0"/>
                <a:sym typeface="Roboto"/>
              </a:rPr>
              <a:t>TinkerCAD:</a:t>
            </a:r>
            <a:r>
              <a:rPr lang="en-AU" sz="1200" dirty="0">
                <a:solidFill>
                  <a:srgbClr val="000000"/>
                </a:solidFill>
                <a:latin typeface="Arial" panose="020B0604020202020204" pitchFamily="34" charset="0"/>
                <a:ea typeface="Roboto"/>
                <a:cs typeface="Arial" panose="020B0604020202020204" pitchFamily="34" charset="0"/>
                <a:sym typeface="Roboto"/>
              </a:rPr>
              <a:t> </a:t>
            </a:r>
            <a:r>
              <a:rPr lang="en-AU" sz="1200" b="1" dirty="0">
                <a:solidFill>
                  <a:srgbClr val="000000"/>
                </a:solidFill>
                <a:latin typeface="Arial" panose="020B0604020202020204" pitchFamily="34" charset="0"/>
                <a:ea typeface="Roboto"/>
                <a:cs typeface="Arial" panose="020B0604020202020204" pitchFamily="34" charset="0"/>
                <a:sym typeface="Roboto"/>
              </a:rPr>
              <a:t>Free.</a:t>
            </a:r>
            <a:r>
              <a:rPr lang="en-AU" sz="1200" dirty="0">
                <a:solidFill>
                  <a:srgbClr val="000000"/>
                </a:solidFill>
                <a:latin typeface="Arial" panose="020B0604020202020204" pitchFamily="34" charset="0"/>
                <a:ea typeface="Roboto"/>
                <a:cs typeface="Arial" panose="020B0604020202020204" pitchFamily="34" charset="0"/>
                <a:sym typeface="Roboto"/>
              </a:rPr>
              <a:t> More limited parts selection, though includes the ability to write Arduino code and simulate it. </a:t>
            </a:r>
            <a:r>
              <a:rPr lang="en-AU" sz="1200" dirty="0">
                <a:solidFill>
                  <a:srgbClr val="000000"/>
                </a:solidFill>
                <a:latin typeface="Arial" panose="020B0604020202020204" pitchFamily="34" charset="0"/>
                <a:ea typeface="Roboto"/>
                <a:cs typeface="Arial" panose="020B0604020202020204" pitchFamily="34" charset="0"/>
                <a:sym typeface="Roboto"/>
                <a:hlinkClick r:id="rId4"/>
              </a:rPr>
              <a:t>link</a:t>
            </a:r>
            <a:endParaRPr lang="en-AU" sz="1200" dirty="0">
              <a:solidFill>
                <a:srgbClr val="000000"/>
              </a:solidFill>
              <a:latin typeface="Arial" panose="020B0604020202020204" pitchFamily="34" charset="0"/>
              <a:ea typeface="Roboto"/>
              <a:cs typeface="Arial" panose="020B0604020202020204" pitchFamily="34" charset="0"/>
              <a:sym typeface="Roboto"/>
            </a:endParaRPr>
          </a:p>
          <a:p>
            <a:pPr marL="171450" marR="0" indent="-171450" algn="just" defTabSz="2438338" rtl="0" fontAlgn="auto" latinLnBrk="0" hangingPunct="0">
              <a:spcBef>
                <a:spcPts val="300"/>
              </a:spcBef>
              <a:spcAft>
                <a:spcPts val="900"/>
              </a:spcAft>
              <a:buClrTx/>
              <a:buSzTx/>
              <a:buFont typeface="Wingdings" panose="05000000000000000000" pitchFamily="2" charset="2"/>
              <a:buChar char="q"/>
              <a:tabLst/>
            </a:pPr>
            <a:r>
              <a:rPr lang="en-AU" sz="1200" b="1" dirty="0">
                <a:solidFill>
                  <a:srgbClr val="000000"/>
                </a:solidFill>
                <a:latin typeface="Arial" panose="020B0604020202020204" pitchFamily="34" charset="0"/>
                <a:ea typeface="Roboto"/>
                <a:cs typeface="Arial" panose="020B0604020202020204" pitchFamily="34" charset="0"/>
                <a:sym typeface="Roboto"/>
              </a:rPr>
              <a:t>Circuit Diagram:</a:t>
            </a:r>
            <a:r>
              <a:rPr lang="en-AU" sz="1200" dirty="0">
                <a:solidFill>
                  <a:srgbClr val="000000"/>
                </a:solidFill>
                <a:latin typeface="Arial" panose="020B0604020202020204" pitchFamily="34" charset="0"/>
                <a:ea typeface="Roboto"/>
                <a:cs typeface="Arial" panose="020B0604020202020204" pitchFamily="34" charset="0"/>
                <a:sym typeface="Roboto"/>
              </a:rPr>
              <a:t> </a:t>
            </a:r>
            <a:r>
              <a:rPr lang="en-AU" sz="1200" b="1" dirty="0">
                <a:solidFill>
                  <a:srgbClr val="000000"/>
                </a:solidFill>
                <a:latin typeface="Arial" panose="020B0604020202020204" pitchFamily="34" charset="0"/>
                <a:ea typeface="Roboto"/>
                <a:cs typeface="Arial" panose="020B0604020202020204" pitchFamily="34" charset="0"/>
                <a:sym typeface="Roboto"/>
              </a:rPr>
              <a:t>Free</a:t>
            </a:r>
            <a:r>
              <a:rPr lang="en-AU" sz="1200" dirty="0">
                <a:solidFill>
                  <a:srgbClr val="000000"/>
                </a:solidFill>
                <a:latin typeface="Arial" panose="020B0604020202020204" pitchFamily="34" charset="0"/>
                <a:ea typeface="Roboto"/>
                <a:cs typeface="Arial" panose="020B0604020202020204" pitchFamily="34" charset="0"/>
                <a:sym typeface="Roboto"/>
              </a:rPr>
              <a:t>. Online web-based drawer with large variety of components (contains Arduino too). </a:t>
            </a:r>
            <a:r>
              <a:rPr lang="en-AU" sz="1200" dirty="0">
                <a:solidFill>
                  <a:srgbClr val="000000"/>
                </a:solidFill>
                <a:latin typeface="Arial" panose="020B0604020202020204" pitchFamily="34" charset="0"/>
                <a:ea typeface="Roboto"/>
                <a:cs typeface="Arial" panose="020B0604020202020204" pitchFamily="34" charset="0"/>
                <a:sym typeface="Roboto"/>
                <a:hlinkClick r:id="rId5"/>
              </a:rPr>
              <a:t>link</a:t>
            </a:r>
            <a:endParaRPr lang="en-AU" sz="1200" dirty="0">
              <a:solidFill>
                <a:srgbClr val="000000"/>
              </a:solidFill>
              <a:latin typeface="Arial" panose="020B0604020202020204" pitchFamily="34" charset="0"/>
              <a:ea typeface="Roboto"/>
              <a:cs typeface="Arial" panose="020B0604020202020204" pitchFamily="34" charset="0"/>
              <a:sym typeface="Roboto"/>
            </a:endParaRPr>
          </a:p>
          <a:p>
            <a:pPr marL="171450" marR="0" indent="-171450" algn="just" defTabSz="2438338" rtl="0" fontAlgn="auto" latinLnBrk="0" hangingPunct="0">
              <a:spcBef>
                <a:spcPts val="300"/>
              </a:spcBef>
              <a:spcAft>
                <a:spcPts val="900"/>
              </a:spcAft>
              <a:buClrTx/>
              <a:buSzTx/>
              <a:buFont typeface="Wingdings" panose="05000000000000000000" pitchFamily="2" charset="2"/>
              <a:buChar char="q"/>
              <a:tabLst/>
            </a:pPr>
            <a:r>
              <a:rPr lang="en-AU" sz="1200" b="1" dirty="0">
                <a:solidFill>
                  <a:srgbClr val="000000"/>
                </a:solidFill>
                <a:latin typeface="Arial" panose="020B0604020202020204" pitchFamily="34" charset="0"/>
                <a:ea typeface="Roboto"/>
                <a:cs typeface="Arial" panose="020B0604020202020204" pitchFamily="34" charset="0"/>
                <a:sym typeface="Roboto"/>
              </a:rPr>
              <a:t>PowerPoint:</a:t>
            </a:r>
            <a:r>
              <a:rPr lang="en-AU" sz="1200" dirty="0">
                <a:solidFill>
                  <a:srgbClr val="000000"/>
                </a:solidFill>
                <a:latin typeface="Arial" panose="020B0604020202020204" pitchFamily="34" charset="0"/>
                <a:ea typeface="Roboto"/>
                <a:cs typeface="Arial" panose="020B0604020202020204" pitchFamily="34" charset="0"/>
                <a:sym typeface="Roboto"/>
              </a:rPr>
              <a:t> </a:t>
            </a:r>
            <a:r>
              <a:rPr lang="en-AU" sz="1200" b="1" dirty="0">
                <a:solidFill>
                  <a:srgbClr val="000000"/>
                </a:solidFill>
                <a:latin typeface="Arial" panose="020B0604020202020204" pitchFamily="34" charset="0"/>
                <a:ea typeface="Roboto"/>
                <a:cs typeface="Arial" panose="020B0604020202020204" pitchFamily="34" charset="0"/>
                <a:sym typeface="Roboto"/>
              </a:rPr>
              <a:t>Free</a:t>
            </a:r>
            <a:r>
              <a:rPr lang="en-AU" sz="1200" dirty="0">
                <a:solidFill>
                  <a:srgbClr val="000000"/>
                </a:solidFill>
                <a:latin typeface="Arial" panose="020B0604020202020204" pitchFamily="34" charset="0"/>
                <a:ea typeface="Roboto"/>
                <a:cs typeface="Arial" panose="020B0604020202020204" pitchFamily="34" charset="0"/>
                <a:sym typeface="Roboto"/>
              </a:rPr>
              <a:t>. If none of the above have the features you need, you could also create these diagrams by downloading top down views of the components you want, and use the line tool to draw the wires. It might not be as quick, but it will get the job done </a:t>
            </a:r>
            <a:r>
              <a:rPr lang="en-AU" sz="1200" dirty="0">
                <a:solidFill>
                  <a:srgbClr val="000000"/>
                </a:solidFill>
                <a:latin typeface="Arial" panose="020B0604020202020204" pitchFamily="34" charset="0"/>
                <a:ea typeface="Roboto"/>
                <a:cs typeface="Arial" panose="020B0604020202020204" pitchFamily="34" charset="0"/>
                <a:sym typeface="Wingdings" panose="05000000000000000000" pitchFamily="2" charset="2"/>
              </a:rPr>
              <a:t>:) </a:t>
            </a:r>
            <a:endParaRPr lang="en-AU" sz="1200" dirty="0">
              <a:solidFill>
                <a:srgbClr val="000000"/>
              </a:solidFill>
              <a:latin typeface="Arial" panose="020B0604020202020204" pitchFamily="34" charset="0"/>
              <a:ea typeface="Roboto"/>
              <a:cs typeface="Arial" panose="020B0604020202020204" pitchFamily="34" charset="0"/>
              <a:sym typeface="Roboto"/>
            </a:endParaRPr>
          </a:p>
        </p:txBody>
      </p:sp>
      <p:pic>
        <p:nvPicPr>
          <p:cNvPr id="4" name="Picture 3">
            <a:extLst>
              <a:ext uri="{FF2B5EF4-FFF2-40B4-BE49-F238E27FC236}">
                <a16:creationId xmlns:a16="http://schemas.microsoft.com/office/drawing/2014/main" id="{571B6041-07CE-61E5-758A-FDF8B07CEA62}"/>
              </a:ext>
            </a:extLst>
          </p:cNvPr>
          <p:cNvPicPr>
            <a:picLocks noChangeAspect="1"/>
          </p:cNvPicPr>
          <p:nvPr/>
        </p:nvPicPr>
        <p:blipFill>
          <a:blip r:embed="rId6"/>
          <a:stretch>
            <a:fillRect/>
          </a:stretch>
        </p:blipFill>
        <p:spPr>
          <a:xfrm>
            <a:off x="510885" y="2456171"/>
            <a:ext cx="5268060" cy="3524742"/>
          </a:xfrm>
          <a:prstGeom prst="rect">
            <a:avLst/>
          </a:prstGeom>
        </p:spPr>
      </p:pic>
    </p:spTree>
    <p:extLst>
      <p:ext uri="{BB962C8B-B14F-4D97-AF65-F5344CB8AC3E}">
        <p14:creationId xmlns:p14="http://schemas.microsoft.com/office/powerpoint/2010/main" val="4249161805"/>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A5FD53B-EDB5-8FD0-84EC-7B46E8753D68}"/>
              </a:ext>
            </a:extLst>
          </p:cNvPr>
          <p:cNvSpPr/>
          <p:nvPr/>
        </p:nvSpPr>
        <p:spPr>
          <a:xfrm>
            <a:off x="479376" y="2132856"/>
            <a:ext cx="6336704" cy="4320480"/>
          </a:xfrm>
          <a:prstGeom prst="rect">
            <a:avLst/>
          </a:pr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5" name="Rectangle 14">
            <a:extLst>
              <a:ext uri="{FF2B5EF4-FFF2-40B4-BE49-F238E27FC236}">
                <a16:creationId xmlns:a16="http://schemas.microsoft.com/office/drawing/2014/main" id="{6E168D25-B418-6087-38C7-B0A2B92DE745}"/>
              </a:ext>
            </a:extLst>
          </p:cNvPr>
          <p:cNvSpPr/>
          <p:nvPr/>
        </p:nvSpPr>
        <p:spPr>
          <a:xfrm>
            <a:off x="492621" y="1163815"/>
            <a:ext cx="11220003" cy="799706"/>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itle 1">
            <a:extLst>
              <a:ext uri="{FF2B5EF4-FFF2-40B4-BE49-F238E27FC236}">
                <a16:creationId xmlns:a16="http://schemas.microsoft.com/office/drawing/2014/main" id="{FCDE0685-6DB7-C207-290A-84EDB9E36806}"/>
              </a:ext>
            </a:extLst>
          </p:cNvPr>
          <p:cNvSpPr txBox="1">
            <a:spLocks/>
          </p:cNvSpPr>
          <p:nvPr/>
        </p:nvSpPr>
        <p:spPr>
          <a:xfrm>
            <a:off x="479376" y="663079"/>
            <a:ext cx="10873208" cy="1143000"/>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ormAutofit/>
          </a:bodyPr>
          <a:lstStyle>
            <a:lvl1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1pPr>
            <a:lvl2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2pPr>
            <a:lvl3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3pPr>
            <a:lvl4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4pPr>
            <a:lvl5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5pPr>
            <a:lvl6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6pPr>
            <a:lvl7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7pPr>
            <a:lvl8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8pPr>
            <a:lvl9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9pPr>
          </a:lstStyle>
          <a:p>
            <a:pPr marL="0" indent="0">
              <a:buNone/>
            </a:pPr>
            <a:r>
              <a:rPr lang="en-AU" sz="3600" dirty="0"/>
              <a:t>Pseudocode</a:t>
            </a:r>
          </a:p>
        </p:txBody>
      </p:sp>
      <p:sp>
        <p:nvSpPr>
          <p:cNvPr id="11" name="TextBox 10">
            <a:extLst>
              <a:ext uri="{FF2B5EF4-FFF2-40B4-BE49-F238E27FC236}">
                <a16:creationId xmlns:a16="http://schemas.microsoft.com/office/drawing/2014/main" id="{4508EEA6-522A-625C-22F5-499D03AE8482}"/>
              </a:ext>
            </a:extLst>
          </p:cNvPr>
          <p:cNvSpPr txBox="1"/>
          <p:nvPr/>
        </p:nvSpPr>
        <p:spPr>
          <a:xfrm>
            <a:off x="623392" y="1163815"/>
            <a:ext cx="10945216" cy="79970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R="0" algn="just" defTabSz="2438338" rtl="0" fontAlgn="auto" latinLnBrk="0" hangingPunct="0">
              <a:lnSpc>
                <a:spcPct val="90000"/>
              </a:lnSpc>
              <a:spcBef>
                <a:spcPts val="600"/>
              </a:spcBef>
              <a:spcAft>
                <a:spcPts val="300"/>
              </a:spcAft>
              <a:buClrTx/>
              <a:buSzTx/>
              <a:tabLst/>
            </a:pPr>
            <a:r>
              <a:rPr lang="en-AU" sz="1400" b="1" dirty="0">
                <a:solidFill>
                  <a:srgbClr val="000000"/>
                </a:solidFill>
                <a:latin typeface="Arial" panose="020B0604020202020204" pitchFamily="34" charset="0"/>
                <a:ea typeface="Roboto"/>
                <a:cs typeface="Arial" panose="020B0604020202020204" pitchFamily="34" charset="0"/>
                <a:sym typeface="Roboto"/>
              </a:rPr>
              <a:t>Purpose: </a:t>
            </a:r>
            <a:r>
              <a:rPr lang="en-AU" sz="1400" dirty="0">
                <a:solidFill>
                  <a:srgbClr val="000000"/>
                </a:solidFill>
                <a:latin typeface="Arial" panose="020B0604020202020204" pitchFamily="34" charset="0"/>
                <a:ea typeface="Roboto"/>
                <a:cs typeface="Arial" panose="020B0604020202020204" pitchFamily="34" charset="0"/>
                <a:sym typeface="Roboto"/>
              </a:rPr>
              <a:t>To describe how your sensor/s and processing component/s receive, interpret and output data from a programming perspective. It does so at a reduced level of fidelity such that someone who is limited in programming knowledge can still decipher the method in which your code intends to work. </a:t>
            </a:r>
          </a:p>
        </p:txBody>
      </p:sp>
      <p:sp>
        <p:nvSpPr>
          <p:cNvPr id="14" name="Content Placeholder 2">
            <a:extLst>
              <a:ext uri="{FF2B5EF4-FFF2-40B4-BE49-F238E27FC236}">
                <a16:creationId xmlns:a16="http://schemas.microsoft.com/office/drawing/2014/main" id="{CB009D3D-4E3C-08F4-B518-DD7751BACFA7}"/>
              </a:ext>
            </a:extLst>
          </p:cNvPr>
          <p:cNvSpPr txBox="1">
            <a:spLocks/>
          </p:cNvSpPr>
          <p:nvPr/>
        </p:nvSpPr>
        <p:spPr bwMode="auto">
          <a:xfrm>
            <a:off x="623392" y="2253825"/>
            <a:ext cx="6192688" cy="4199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marR="0" lvl="0" indent="0" defTabSz="914400" rtl="0" eaLnBrk="0" fontAlgn="base" latinLnBrk="0" hangingPunct="0">
              <a:lnSpc>
                <a:spcPct val="100000"/>
              </a:lnSpc>
              <a:spcBef>
                <a:spcPts val="300"/>
              </a:spcBef>
              <a:spcAft>
                <a:spcPts val="600"/>
              </a:spcAft>
              <a:buClrTx/>
              <a:buSzTx/>
              <a:buFont typeface="Arial" charset="0"/>
              <a:buNone/>
              <a:tabLst/>
              <a:defRPr/>
            </a:pPr>
            <a:r>
              <a:rPr kumimoji="0" lang="en-AU" sz="1400" b="1"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Example: </a:t>
            </a:r>
            <a:r>
              <a:rPr kumimoji="0" lang="en-AU" sz="14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Accelerometer to detect steps taken by a person</a:t>
            </a:r>
          </a:p>
          <a:p>
            <a:pPr marL="0" marR="0" lvl="0" indent="0" defTabSz="914400" rtl="0" eaLnBrk="0" fontAlgn="base" latinLnBrk="0" hangingPunct="0">
              <a:lnSpc>
                <a:spcPct val="100000"/>
              </a:lnSpc>
              <a:spcBef>
                <a:spcPts val="300"/>
              </a:spcBef>
              <a:spcAft>
                <a:spcPts val="600"/>
              </a:spcAft>
              <a:buClrTx/>
              <a:buSzTx/>
              <a:buFont typeface="Arial" charset="0"/>
              <a:buNone/>
              <a:tabLst/>
              <a:defRPr/>
            </a:pPr>
            <a:r>
              <a:rPr kumimoji="0" lang="en-AU" sz="1200" b="0" i="1"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Assume a person takes a step once every second. Therefore, within one second, there should be an “up” and then “down” acceleration as the footstep goes up then down.</a:t>
            </a:r>
          </a:p>
          <a:p>
            <a:pPr marL="0" marR="0" lvl="0" indent="0" defTabSz="914400" rtl="0" eaLnBrk="0" fontAlgn="base" latinLnBrk="0" hangingPunct="0">
              <a:lnSpc>
                <a:spcPct val="100000"/>
              </a:lnSpc>
              <a:spcBef>
                <a:spcPts val="300"/>
              </a:spcBef>
              <a:spcAft>
                <a:spcPts val="600"/>
              </a:spcAft>
              <a:buClrTx/>
              <a:buSzTx/>
              <a:buFont typeface="Arial" charset="0"/>
              <a:buNone/>
              <a:tabLst/>
              <a:defRPr/>
            </a:pPr>
            <a:r>
              <a:rPr kumimoji="0" lang="en-AU" sz="1200" b="0" i="1"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Begin by resetting the step counter to 0.</a:t>
            </a:r>
          </a:p>
          <a:p>
            <a:pPr marL="0" marR="0" lvl="0" indent="0" defTabSz="914400" rtl="0" eaLnBrk="0" fontAlgn="base" latinLnBrk="0" hangingPunct="0">
              <a:lnSpc>
                <a:spcPct val="100000"/>
              </a:lnSpc>
              <a:spcBef>
                <a:spcPts val="300"/>
              </a:spcBef>
              <a:spcAft>
                <a:spcPts val="600"/>
              </a:spcAft>
              <a:buClrTx/>
              <a:buSzTx/>
              <a:buFont typeface="Arial" charset="0"/>
              <a:buNone/>
              <a:tabLst/>
              <a:defRPr/>
            </a:pPr>
            <a:r>
              <a:rPr kumimoji="0" lang="en-AU" sz="1200" b="0" i="1"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Check if accelerometer is plugged in. If so:</a:t>
            </a:r>
          </a:p>
          <a:p>
            <a:pPr marL="0" marR="0" lvl="0" indent="0" defTabSz="914400" rtl="0" eaLnBrk="0" fontAlgn="base" latinLnBrk="0" hangingPunct="0">
              <a:lnSpc>
                <a:spcPct val="100000"/>
              </a:lnSpc>
              <a:spcBef>
                <a:spcPts val="300"/>
              </a:spcBef>
              <a:spcAft>
                <a:spcPts val="600"/>
              </a:spcAft>
              <a:buClrTx/>
              <a:buSzTx/>
              <a:buFont typeface="Arial" charset="0"/>
              <a:buNone/>
              <a:tabLst/>
              <a:defRPr/>
            </a:pPr>
            <a:r>
              <a:rPr kumimoji="0" lang="en-AU" sz="1200" b="0" i="1"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	Request person stays still for calibration. Store this value as ”resting” state.</a:t>
            </a:r>
          </a:p>
          <a:p>
            <a:pPr marL="0" marR="0" lvl="0" indent="0" defTabSz="914400" rtl="0" eaLnBrk="0" fontAlgn="base" latinLnBrk="0" hangingPunct="0">
              <a:lnSpc>
                <a:spcPct val="100000"/>
              </a:lnSpc>
              <a:spcBef>
                <a:spcPts val="300"/>
              </a:spcBef>
              <a:spcAft>
                <a:spcPts val="600"/>
              </a:spcAft>
              <a:buClrTx/>
              <a:buSzTx/>
              <a:buFont typeface="Arial" charset="0"/>
              <a:buNone/>
              <a:tabLst/>
              <a:defRPr/>
            </a:pPr>
            <a:r>
              <a:rPr kumimoji="0" lang="en-AU" sz="1200" b="0" i="1"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While the power is on and repeating every 1 second:</a:t>
            </a:r>
          </a:p>
          <a:p>
            <a:pPr marL="0" marR="0" lvl="0" indent="0" defTabSz="914400" rtl="0" eaLnBrk="0" fontAlgn="base" latinLnBrk="0" hangingPunct="0">
              <a:lnSpc>
                <a:spcPct val="100000"/>
              </a:lnSpc>
              <a:spcBef>
                <a:spcPts val="300"/>
              </a:spcBef>
              <a:spcAft>
                <a:spcPts val="600"/>
              </a:spcAft>
              <a:buClrTx/>
              <a:buSzTx/>
              <a:buFont typeface="Arial" charset="0"/>
              <a:buNone/>
              <a:tabLst/>
              <a:defRPr/>
            </a:pPr>
            <a:r>
              <a:rPr kumimoji="0" lang="en-AU" sz="1200" b="0" i="1"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	Read value of accelerometer. Store this value as “before” state.</a:t>
            </a:r>
          </a:p>
          <a:p>
            <a:pPr marL="0" marR="0" lvl="0" indent="0" defTabSz="914400" rtl="0" eaLnBrk="0" fontAlgn="base" latinLnBrk="0" hangingPunct="0">
              <a:lnSpc>
                <a:spcPct val="100000"/>
              </a:lnSpc>
              <a:spcBef>
                <a:spcPts val="300"/>
              </a:spcBef>
              <a:spcAft>
                <a:spcPts val="600"/>
              </a:spcAft>
              <a:buClrTx/>
              <a:buSzTx/>
              <a:buFont typeface="Arial" charset="0"/>
              <a:buNone/>
              <a:tabLst/>
              <a:defRPr/>
            </a:pPr>
            <a:r>
              <a:rPr kumimoji="0" lang="en-AU" sz="1200" b="0" i="1"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	Wait 0.5 seconds.</a:t>
            </a:r>
          </a:p>
          <a:p>
            <a:pPr marL="0" marR="0" lvl="0" indent="0" defTabSz="914400" rtl="0" eaLnBrk="0" fontAlgn="base" latinLnBrk="0" hangingPunct="0">
              <a:lnSpc>
                <a:spcPct val="100000"/>
              </a:lnSpc>
              <a:spcBef>
                <a:spcPts val="300"/>
              </a:spcBef>
              <a:spcAft>
                <a:spcPts val="600"/>
              </a:spcAft>
              <a:buClrTx/>
              <a:buSzTx/>
              <a:buFont typeface="Arial" charset="0"/>
              <a:buNone/>
              <a:tabLst/>
              <a:defRPr/>
            </a:pPr>
            <a:r>
              <a:rPr kumimoji="0" lang="en-AU" sz="1200" b="0" i="1"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	Read value of accelerometer. Store this value as “after” state.</a:t>
            </a:r>
          </a:p>
          <a:p>
            <a:pPr marL="0" marR="0" lvl="0" indent="0" defTabSz="914400" rtl="0" eaLnBrk="0" fontAlgn="base" latinLnBrk="0" hangingPunct="0">
              <a:lnSpc>
                <a:spcPct val="100000"/>
              </a:lnSpc>
              <a:spcBef>
                <a:spcPts val="300"/>
              </a:spcBef>
              <a:spcAft>
                <a:spcPts val="600"/>
              </a:spcAft>
              <a:buClrTx/>
              <a:buSzTx/>
              <a:buFont typeface="Arial" charset="0"/>
              <a:buNone/>
              <a:tabLst/>
              <a:defRPr/>
            </a:pPr>
            <a:r>
              <a:rPr kumimoji="0" lang="en-AU" sz="1200" b="0" i="1"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	If “before” &lt; “resting” and “after” &gt; “resting”:</a:t>
            </a:r>
          </a:p>
          <a:p>
            <a:pPr marL="0" marR="0" lvl="0" indent="0" defTabSz="914400" rtl="0" eaLnBrk="0" fontAlgn="base" latinLnBrk="0" hangingPunct="0">
              <a:lnSpc>
                <a:spcPct val="100000"/>
              </a:lnSpc>
              <a:spcBef>
                <a:spcPts val="300"/>
              </a:spcBef>
              <a:spcAft>
                <a:spcPts val="600"/>
              </a:spcAft>
              <a:buClrTx/>
              <a:buSzTx/>
              <a:buFont typeface="Arial" charset="0"/>
              <a:buNone/>
              <a:tabLst/>
              <a:defRPr/>
            </a:pPr>
            <a:r>
              <a:rPr kumimoji="0" lang="en-AU" sz="1200" b="0" i="1"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		Increase the daily step counter by 1.</a:t>
            </a:r>
          </a:p>
          <a:p>
            <a:pPr marL="0" marR="0" lvl="0" indent="0" defTabSz="914400" rtl="0" eaLnBrk="0" fontAlgn="base" latinLnBrk="0" hangingPunct="0">
              <a:lnSpc>
                <a:spcPct val="100000"/>
              </a:lnSpc>
              <a:spcBef>
                <a:spcPts val="300"/>
              </a:spcBef>
              <a:spcAft>
                <a:spcPts val="600"/>
              </a:spcAft>
              <a:buClrTx/>
              <a:buSzTx/>
              <a:buFont typeface="Arial" charset="0"/>
              <a:buNone/>
              <a:tabLst/>
              <a:defRPr/>
            </a:pPr>
            <a:r>
              <a:rPr kumimoji="0" lang="en-AU" sz="1200" b="0" i="1"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	Else:</a:t>
            </a:r>
          </a:p>
          <a:p>
            <a:pPr marL="0" marR="0" lvl="0" indent="0" defTabSz="914400" rtl="0" eaLnBrk="0" fontAlgn="base" latinLnBrk="0" hangingPunct="0">
              <a:lnSpc>
                <a:spcPct val="100000"/>
              </a:lnSpc>
              <a:spcBef>
                <a:spcPts val="300"/>
              </a:spcBef>
              <a:spcAft>
                <a:spcPts val="600"/>
              </a:spcAft>
              <a:buClrTx/>
              <a:buSzTx/>
              <a:buFont typeface="Arial" charset="0"/>
              <a:buNone/>
              <a:tabLst/>
              <a:defRPr/>
            </a:pPr>
            <a:r>
              <a:rPr kumimoji="0" lang="en-AU" sz="1200" b="0" i="1"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		Continue with the loop.</a:t>
            </a:r>
          </a:p>
        </p:txBody>
      </p:sp>
      <p:sp>
        <p:nvSpPr>
          <p:cNvPr id="17" name="Rectangle 16">
            <a:extLst>
              <a:ext uri="{FF2B5EF4-FFF2-40B4-BE49-F238E27FC236}">
                <a16:creationId xmlns:a16="http://schemas.microsoft.com/office/drawing/2014/main" id="{5F85B685-86C0-C09C-EBAC-B80007850554}"/>
              </a:ext>
            </a:extLst>
          </p:cNvPr>
          <p:cNvSpPr/>
          <p:nvPr/>
        </p:nvSpPr>
        <p:spPr>
          <a:xfrm>
            <a:off x="623392" y="2583954"/>
            <a:ext cx="6048672" cy="432048"/>
          </a:xfrm>
          <a:prstGeom prst="rect">
            <a:avLst/>
          </a:prstGeom>
          <a:noFill/>
          <a:ln w="1905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AU" sz="4000" b="0" i="0" u="none" strike="noStrike" cap="none" spc="0" normalizeH="0" baseline="0">
              <a:ln>
                <a:noFill/>
              </a:ln>
              <a:solidFill>
                <a:srgbClr val="000000"/>
              </a:solidFill>
              <a:effectLst/>
              <a:uFillTx/>
              <a:latin typeface="+mn-lt"/>
              <a:ea typeface="+mn-ea"/>
              <a:cs typeface="+mn-cs"/>
              <a:sym typeface="Clancy Bold"/>
            </a:endParaRPr>
          </a:p>
        </p:txBody>
      </p:sp>
      <p:cxnSp>
        <p:nvCxnSpPr>
          <p:cNvPr id="19" name="Straight Arrow Connector 18">
            <a:extLst>
              <a:ext uri="{FF2B5EF4-FFF2-40B4-BE49-F238E27FC236}">
                <a16:creationId xmlns:a16="http://schemas.microsoft.com/office/drawing/2014/main" id="{48751438-CEEF-CD69-99B4-3C8B5ACAA4D8}"/>
              </a:ext>
            </a:extLst>
          </p:cNvPr>
          <p:cNvCxnSpPr/>
          <p:nvPr/>
        </p:nvCxnSpPr>
        <p:spPr>
          <a:xfrm flipH="1">
            <a:off x="7032104" y="2780928"/>
            <a:ext cx="1080120" cy="0"/>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20" name="Rectangle 19">
            <a:extLst>
              <a:ext uri="{FF2B5EF4-FFF2-40B4-BE49-F238E27FC236}">
                <a16:creationId xmlns:a16="http://schemas.microsoft.com/office/drawing/2014/main" id="{2DDEAB6F-00C2-E52A-1088-806C56A5F287}"/>
              </a:ext>
            </a:extLst>
          </p:cNvPr>
          <p:cNvSpPr/>
          <p:nvPr/>
        </p:nvSpPr>
        <p:spPr>
          <a:xfrm>
            <a:off x="8328248" y="2533238"/>
            <a:ext cx="3384376" cy="533479"/>
          </a:xfrm>
          <a:prstGeom prst="rect">
            <a:avLst/>
          </a:prstGeom>
          <a:noFill/>
          <a:ln w="1905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AU" sz="1400" b="0" i="0" u="none" strike="noStrike" cap="none" spc="0" normalizeH="0" baseline="0" dirty="0">
                <a:ln>
                  <a:noFill/>
                </a:ln>
                <a:solidFill>
                  <a:srgbClr val="000000"/>
                </a:solidFill>
                <a:effectLst/>
                <a:uFillTx/>
                <a:latin typeface="+mn-lt"/>
                <a:ea typeface="+mn-ea"/>
                <a:cs typeface="+mn-cs"/>
                <a:sym typeface="Clancy Bold"/>
              </a:rPr>
              <a:t>Just like regular code, use comments to explain your pseudocode as well.</a:t>
            </a:r>
          </a:p>
        </p:txBody>
      </p:sp>
      <p:sp>
        <p:nvSpPr>
          <p:cNvPr id="21" name="Rectangle 20">
            <a:extLst>
              <a:ext uri="{FF2B5EF4-FFF2-40B4-BE49-F238E27FC236}">
                <a16:creationId xmlns:a16="http://schemas.microsoft.com/office/drawing/2014/main" id="{B4AD0D25-3D59-4853-5FB9-298E0701DA29}"/>
              </a:ext>
            </a:extLst>
          </p:cNvPr>
          <p:cNvSpPr/>
          <p:nvPr/>
        </p:nvSpPr>
        <p:spPr>
          <a:xfrm>
            <a:off x="1559496" y="5138141"/>
            <a:ext cx="3528392" cy="1171175"/>
          </a:xfrm>
          <a:prstGeom prst="rect">
            <a:avLst/>
          </a:prstGeom>
          <a:noFill/>
          <a:ln w="1905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AU" sz="4000" b="0" i="0" u="none" strike="noStrike" cap="none" spc="0" normalizeH="0" baseline="0">
              <a:ln>
                <a:noFill/>
              </a:ln>
              <a:solidFill>
                <a:srgbClr val="000000"/>
              </a:solidFill>
              <a:effectLst/>
              <a:uFillTx/>
              <a:latin typeface="+mn-lt"/>
              <a:ea typeface="+mn-ea"/>
              <a:cs typeface="+mn-cs"/>
              <a:sym typeface="Clancy Bold"/>
            </a:endParaRPr>
          </a:p>
        </p:txBody>
      </p:sp>
      <p:cxnSp>
        <p:nvCxnSpPr>
          <p:cNvPr id="22" name="Straight Arrow Connector 21">
            <a:extLst>
              <a:ext uri="{FF2B5EF4-FFF2-40B4-BE49-F238E27FC236}">
                <a16:creationId xmlns:a16="http://schemas.microsoft.com/office/drawing/2014/main" id="{85EA4DD0-21D6-CFA7-2258-2CC2E8627024}"/>
              </a:ext>
            </a:extLst>
          </p:cNvPr>
          <p:cNvCxnSpPr>
            <a:cxnSpLocks/>
          </p:cNvCxnSpPr>
          <p:nvPr/>
        </p:nvCxnSpPr>
        <p:spPr>
          <a:xfrm flipH="1" flipV="1">
            <a:off x="5591944" y="5712737"/>
            <a:ext cx="2520280" cy="1"/>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23" name="Rectangle 22">
            <a:extLst>
              <a:ext uri="{FF2B5EF4-FFF2-40B4-BE49-F238E27FC236}">
                <a16:creationId xmlns:a16="http://schemas.microsoft.com/office/drawing/2014/main" id="{FD7EB80E-2A2B-8B14-8937-957BD7A4B6EC}"/>
              </a:ext>
            </a:extLst>
          </p:cNvPr>
          <p:cNvSpPr/>
          <p:nvPr/>
        </p:nvSpPr>
        <p:spPr>
          <a:xfrm>
            <a:off x="8328248" y="5230554"/>
            <a:ext cx="3384376" cy="964367"/>
          </a:xfrm>
          <a:prstGeom prst="rect">
            <a:avLst/>
          </a:prstGeom>
          <a:noFill/>
          <a:ln w="1905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AU" sz="1400" b="0" i="0" u="none" strike="noStrike" cap="none" spc="0" normalizeH="0" baseline="0" dirty="0">
                <a:ln>
                  <a:noFill/>
                </a:ln>
                <a:solidFill>
                  <a:srgbClr val="000000"/>
                </a:solidFill>
                <a:effectLst/>
                <a:uFillTx/>
                <a:latin typeface="+mn-lt"/>
                <a:ea typeface="+mn-ea"/>
                <a:cs typeface="+mn-cs"/>
                <a:sym typeface="Clancy Bold"/>
              </a:rPr>
              <a:t>Despite being more “casual” than formal coding language, still provide enough fidelity such that your system is described at a high level of detail. </a:t>
            </a:r>
          </a:p>
        </p:txBody>
      </p:sp>
    </p:spTree>
    <p:extLst>
      <p:ext uri="{BB962C8B-B14F-4D97-AF65-F5344CB8AC3E}">
        <p14:creationId xmlns:p14="http://schemas.microsoft.com/office/powerpoint/2010/main" val="1813274376"/>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0E018886-EC53-42CB-B98D-4C4886B5F476}"/>
              </a:ext>
            </a:extLst>
          </p:cNvPr>
          <p:cNvSpPr>
            <a:spLocks noGrp="1"/>
          </p:cNvSpPr>
          <p:nvPr>
            <p:ph type="body" sz="quarter" idx="10"/>
          </p:nvPr>
        </p:nvSpPr>
        <p:spPr/>
        <p:txBody>
          <a:bodyPr/>
          <a:lstStyle/>
          <a:p>
            <a:pPr marL="0" indent="0">
              <a:buNone/>
            </a:pPr>
            <a:r>
              <a:rPr lang="en-AU" sz="3733" dirty="0"/>
              <a:t>Report Integration</a:t>
            </a:r>
          </a:p>
        </p:txBody>
      </p:sp>
      <p:graphicFrame>
        <p:nvGraphicFramePr>
          <p:cNvPr id="2" name="Table">
            <a:extLst>
              <a:ext uri="{FF2B5EF4-FFF2-40B4-BE49-F238E27FC236}">
                <a16:creationId xmlns:a16="http://schemas.microsoft.com/office/drawing/2014/main" id="{C67E4DEE-6376-C3BB-9250-3470AC71C0D6}"/>
              </a:ext>
            </a:extLst>
          </p:cNvPr>
          <p:cNvGraphicFramePr/>
          <p:nvPr>
            <p:extLst>
              <p:ext uri="{D42A27DB-BD31-4B8C-83A1-F6EECF244321}">
                <p14:modId xmlns:p14="http://schemas.microsoft.com/office/powerpoint/2010/main" val="3220637781"/>
              </p:ext>
            </p:extLst>
          </p:nvPr>
        </p:nvGraphicFramePr>
        <p:xfrm>
          <a:off x="1266" y="5887243"/>
          <a:ext cx="12190734" cy="980666"/>
        </p:xfrm>
        <a:graphic>
          <a:graphicData uri="http://schemas.openxmlformats.org/drawingml/2006/table">
            <a:tbl>
              <a:tblPr/>
              <a:tblGrid>
                <a:gridCol w="2031789">
                  <a:extLst>
                    <a:ext uri="{9D8B030D-6E8A-4147-A177-3AD203B41FA5}">
                      <a16:colId xmlns:a16="http://schemas.microsoft.com/office/drawing/2014/main" val="20001"/>
                    </a:ext>
                  </a:extLst>
                </a:gridCol>
                <a:gridCol w="2031789">
                  <a:extLst>
                    <a:ext uri="{9D8B030D-6E8A-4147-A177-3AD203B41FA5}">
                      <a16:colId xmlns:a16="http://schemas.microsoft.com/office/drawing/2014/main" val="20003"/>
                    </a:ext>
                  </a:extLst>
                </a:gridCol>
                <a:gridCol w="2031789">
                  <a:extLst>
                    <a:ext uri="{9D8B030D-6E8A-4147-A177-3AD203B41FA5}">
                      <a16:colId xmlns:a16="http://schemas.microsoft.com/office/drawing/2014/main" val="20004"/>
                    </a:ext>
                  </a:extLst>
                </a:gridCol>
                <a:gridCol w="2031789">
                  <a:extLst>
                    <a:ext uri="{9D8B030D-6E8A-4147-A177-3AD203B41FA5}">
                      <a16:colId xmlns:a16="http://schemas.microsoft.com/office/drawing/2014/main" val="20005"/>
                    </a:ext>
                  </a:extLst>
                </a:gridCol>
                <a:gridCol w="2031789">
                  <a:extLst>
                    <a:ext uri="{9D8B030D-6E8A-4147-A177-3AD203B41FA5}">
                      <a16:colId xmlns:a16="http://schemas.microsoft.com/office/drawing/2014/main" val="2706584484"/>
                    </a:ext>
                  </a:extLst>
                </a:gridCol>
                <a:gridCol w="2031789">
                  <a:extLst>
                    <a:ext uri="{9D8B030D-6E8A-4147-A177-3AD203B41FA5}">
                      <a16:colId xmlns:a16="http://schemas.microsoft.com/office/drawing/2014/main" val="20007"/>
                    </a:ext>
                  </a:extLst>
                </a:gridCol>
              </a:tblGrid>
              <a:tr h="421437">
                <a:tc>
                  <a:txBody>
                    <a:bodyPr/>
                    <a:lstStyle/>
                    <a:p>
                      <a:pPr defTabSz="914400"/>
                      <a:r>
                        <a:rPr lang="en-AU" sz="1200" dirty="0"/>
                        <a:t>Sensors in everyday life</a:t>
                      </a:r>
                      <a:endParaRPr sz="1200" dirty="0"/>
                    </a:p>
                  </a:txBody>
                  <a:tcPr marL="25400" marR="25400" marT="25400" marB="25400" anchor="ctr" horzOverflow="overflow">
                    <a:solidFill>
                      <a:srgbClr val="FFEA4B"/>
                    </a:solidFill>
                  </a:tcPr>
                </a:tc>
                <a:tc>
                  <a:txBody>
                    <a:bodyPr/>
                    <a:lstStyle/>
                    <a:p>
                      <a:pPr defTabSz="914400"/>
                      <a:r>
                        <a:rPr lang="en-AU" sz="1200" dirty="0"/>
                        <a:t>Analogue and digital</a:t>
                      </a:r>
                      <a:endParaRPr sz="1200" dirty="0"/>
                    </a:p>
                  </a:txBody>
                  <a:tcPr marL="25400" marR="25400" marT="25400" marB="25400" anchor="ctr" horzOverflow="overflow">
                    <a:solidFill>
                      <a:schemeClr val="accent4">
                        <a:hueOff val="348544"/>
                        <a:lumOff val="7139"/>
                      </a:schemeClr>
                    </a:solidFill>
                  </a:tcPr>
                </a:tc>
                <a:tc>
                  <a:txBody>
                    <a:bodyPr/>
                    <a:lstStyle/>
                    <a:p>
                      <a:pPr defTabSz="914400"/>
                      <a:r>
                        <a:rPr lang="en-GB" sz="1200" dirty="0"/>
                        <a:t>System/circuit diagrams and pseudocode</a:t>
                      </a:r>
                    </a:p>
                  </a:txBody>
                  <a:tcPr marL="25400" marR="25400" marT="25400" marB="25400" anchor="ctr" horzOverflow="overflow">
                    <a:solidFill>
                      <a:schemeClr val="accent4">
                        <a:hueOff val="348544"/>
                        <a:lumOff val="7139"/>
                      </a:schemeClr>
                    </a:solidFill>
                  </a:tcPr>
                </a:tc>
                <a:tc>
                  <a:txBody>
                    <a:bodyPr/>
                    <a:lstStyle/>
                    <a:p>
                      <a:pPr defTabSz="914400"/>
                      <a:r>
                        <a:rPr lang="en-AU" sz="1200" dirty="0"/>
                        <a:t>Report integration</a:t>
                      </a:r>
                    </a:p>
                  </a:txBody>
                  <a:tcPr marL="25400" marR="25400" marT="25400" marB="25400" anchor="ctr" horzOverflow="overflow">
                    <a:solidFill>
                      <a:srgbClr val="FF968D"/>
                    </a:solidFill>
                  </a:tcPr>
                </a:tc>
                <a:tc>
                  <a:txBody>
                    <a:bodyPr/>
                    <a:lstStyle/>
                    <a:p>
                      <a:pPr defTabSz="914400"/>
                      <a:r>
                        <a:rPr lang="en-AU" sz="1200" dirty="0"/>
                        <a:t>Project time!</a:t>
                      </a:r>
                      <a:endParaRPr sz="1200" dirty="0"/>
                    </a:p>
                  </a:txBody>
                  <a:tcPr marL="25400" marR="25400" marT="25400" marB="25400" anchor="ctr" horzOverflow="overflow">
                    <a:solidFill>
                      <a:schemeClr val="accent4">
                        <a:hueOff val="348544"/>
                        <a:lumOff val="7139"/>
                      </a:schemeClr>
                    </a:solidFill>
                  </a:tcPr>
                </a:tc>
                <a:tc>
                  <a:txBody>
                    <a:bodyPr/>
                    <a:lstStyle/>
                    <a:p>
                      <a:pPr defTabSz="914400"/>
                      <a:r>
                        <a:rPr lang="en-AU" sz="1200" dirty="0"/>
                        <a:t>Summary</a:t>
                      </a:r>
                      <a:endParaRPr sz="1200" dirty="0"/>
                    </a:p>
                  </a:txBody>
                  <a:tcPr marL="25400" marR="25400" marT="25400" marB="25400" anchor="ctr" horzOverflow="overflow">
                    <a:solidFill>
                      <a:schemeClr val="accent4">
                        <a:hueOff val="348544"/>
                        <a:lumOff val="7139"/>
                      </a:schemeClr>
                    </a:solidFill>
                  </a:tcPr>
                </a:tc>
                <a:extLst>
                  <a:ext uri="{0D108BD9-81ED-4DB2-BD59-A6C34878D82A}">
                    <a16:rowId xmlns:a16="http://schemas.microsoft.com/office/drawing/2014/main" val="10000"/>
                  </a:ext>
                </a:extLst>
              </a:tr>
              <a:tr h="274765">
                <a:tc>
                  <a:txBody>
                    <a:bodyPr/>
                    <a:lstStyle/>
                    <a:p>
                      <a:pPr defTabSz="914400"/>
                      <a:r>
                        <a:rPr lang="en-AU" sz="1200" dirty="0"/>
                        <a:t>5</a:t>
                      </a:r>
                      <a:r>
                        <a:rPr sz="1200" dirty="0"/>
                        <a:t> min</a:t>
                      </a:r>
                    </a:p>
                  </a:txBody>
                  <a:tcPr marL="25400" marR="25400" marT="25400" marB="25400" anchor="ctr" horzOverflow="overflow">
                    <a:solidFill>
                      <a:srgbClr val="D5D5D5"/>
                    </a:solidFill>
                  </a:tcPr>
                </a:tc>
                <a:tc>
                  <a:txBody>
                    <a:bodyPr/>
                    <a:lstStyle/>
                    <a:p>
                      <a:pPr defTabSz="914400"/>
                      <a:r>
                        <a:rPr sz="1200"/>
                        <a:t>5 min</a:t>
                      </a:r>
                    </a:p>
                  </a:txBody>
                  <a:tcPr marL="25400" marR="25400" marT="25400" marB="25400" anchor="ctr" horzOverflow="overflow">
                    <a:solidFill>
                      <a:srgbClr val="D5D5D5"/>
                    </a:solidFill>
                  </a:tcPr>
                </a:tc>
                <a:tc>
                  <a:txBody>
                    <a:bodyPr/>
                    <a:lstStyle/>
                    <a:p>
                      <a:pPr defTabSz="914400"/>
                      <a:r>
                        <a:rPr lang="en-AU" sz="1200" dirty="0"/>
                        <a:t>15</a:t>
                      </a:r>
                      <a:r>
                        <a:rPr sz="1200" dirty="0"/>
                        <a:t> min</a:t>
                      </a:r>
                    </a:p>
                  </a:txBody>
                  <a:tcPr marL="25400" marR="25400" marT="25400" marB="25400" anchor="ctr" horzOverflow="overflow">
                    <a:solidFill>
                      <a:srgbClr val="D5D5D5"/>
                    </a:solidFill>
                  </a:tcPr>
                </a:tc>
                <a:tc>
                  <a:txBody>
                    <a:bodyPr/>
                    <a:lstStyle/>
                    <a:p>
                      <a:pPr defTabSz="914400"/>
                      <a:r>
                        <a:rPr lang="en-AU" sz="1200" dirty="0"/>
                        <a:t>10</a:t>
                      </a:r>
                      <a:r>
                        <a:rPr sz="1200" dirty="0"/>
                        <a:t> min</a:t>
                      </a:r>
                    </a:p>
                  </a:txBody>
                  <a:tcPr marL="25400" marR="25400" marT="25400" marB="25400" anchor="ctr" horzOverflow="overflow">
                    <a:solidFill>
                      <a:srgbClr val="FF968D"/>
                    </a:solidFill>
                  </a:tcPr>
                </a:tc>
                <a:tc>
                  <a:txBody>
                    <a:bodyPr/>
                    <a:lstStyle/>
                    <a:p>
                      <a:pPr defTabSz="914400"/>
                      <a:r>
                        <a:rPr lang="en-AU" sz="1200" dirty="0"/>
                        <a:t>80 min</a:t>
                      </a:r>
                      <a:endParaRPr sz="1200" dirty="0"/>
                    </a:p>
                  </a:txBody>
                  <a:tcPr marL="25400" marR="25400" marT="25400" marB="25400" anchor="ctr" horzOverflow="overflow">
                    <a:solidFill>
                      <a:srgbClr val="D5D5D5"/>
                    </a:solidFill>
                  </a:tcPr>
                </a:tc>
                <a:tc>
                  <a:txBody>
                    <a:bodyPr/>
                    <a:lstStyle/>
                    <a:p>
                      <a:pPr defTabSz="914400"/>
                      <a:r>
                        <a:rPr sz="1200" dirty="0"/>
                        <a:t>5 min</a:t>
                      </a:r>
                    </a:p>
                  </a:txBody>
                  <a:tcPr marL="25400" marR="25400" marT="25400" marB="25400" anchor="ctr" horzOverflow="overflow">
                    <a:solidFill>
                      <a:srgbClr val="D5D5D5"/>
                    </a:solidFill>
                  </a:tcPr>
                </a:tc>
                <a:extLst>
                  <a:ext uri="{0D108BD9-81ED-4DB2-BD59-A6C34878D82A}">
                    <a16:rowId xmlns:a16="http://schemas.microsoft.com/office/drawing/2014/main" val="10001"/>
                  </a:ext>
                </a:extLst>
              </a:tr>
              <a:tr h="28446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200" b="0" i="0" u="none" strike="noStrike" kern="0" cap="none" spc="0" normalizeH="0" baseline="0" noProof="0" dirty="0">
                          <a:ln>
                            <a:noFill/>
                          </a:ln>
                          <a:solidFill>
                            <a:srgbClr val="000000"/>
                          </a:solidFill>
                          <a:effectLst/>
                          <a:uLnTx/>
                          <a:uFillTx/>
                          <a:latin typeface="Clancy Bold"/>
                          <a:sym typeface="Helvetica Neue"/>
                        </a:rPr>
                        <a:t>All</a:t>
                      </a:r>
                    </a:p>
                  </a:txBody>
                  <a:tcPr marL="25400" marR="25400" marT="25400" marB="25400" anchor="ctr" horzOverflow="overflow">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200" b="0" i="0" u="none" strike="noStrike" kern="0" cap="none" spc="0" normalizeH="0" baseline="0" noProof="0" dirty="0">
                          <a:ln>
                            <a:noFill/>
                          </a:ln>
                          <a:solidFill>
                            <a:srgbClr val="000000"/>
                          </a:solidFill>
                          <a:effectLst/>
                          <a:uLnTx/>
                          <a:uFillTx/>
                          <a:latin typeface="Clancy Bold"/>
                          <a:sym typeface="Helvetica Neue"/>
                        </a:rPr>
                        <a:t>All</a:t>
                      </a:r>
                    </a:p>
                  </a:txBody>
                  <a:tcPr marL="25400" marR="25400" marT="25400" marB="25400" anchor="ctr" horzOverflow="overflow">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200" b="0" i="0" u="none" strike="noStrike" kern="0" cap="none" spc="0" normalizeH="0" baseline="0" noProof="0">
                          <a:ln>
                            <a:noFill/>
                          </a:ln>
                          <a:solidFill>
                            <a:srgbClr val="000000"/>
                          </a:solidFill>
                          <a:effectLst/>
                          <a:uLnTx/>
                          <a:uFillTx/>
                          <a:latin typeface="Clancy Bold"/>
                          <a:sym typeface="Helvetica Neue"/>
                        </a:rPr>
                        <a:t>All</a:t>
                      </a:r>
                      <a:endParaRPr kumimoji="0" lang="en-AU" sz="1200" b="0" i="0" u="none" strike="noStrike" kern="0" cap="none" spc="0" normalizeH="0" baseline="0" noProof="0" dirty="0">
                        <a:ln>
                          <a:noFill/>
                        </a:ln>
                        <a:solidFill>
                          <a:srgbClr val="000000"/>
                        </a:solidFill>
                        <a:effectLst/>
                        <a:uLnTx/>
                        <a:uFillTx/>
                        <a:latin typeface="Clancy Bold"/>
                        <a:sym typeface="Helvetica Neue"/>
                      </a:endParaRPr>
                    </a:p>
                  </a:txBody>
                  <a:tcPr marL="25400" marR="25400" marT="25400" marB="25400" anchor="ctr" horzOverflow="overflow">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200" b="0" i="0" u="none" strike="noStrike" kern="0" cap="none" spc="0" normalizeH="0" baseline="0" noProof="0" dirty="0">
                          <a:ln>
                            <a:noFill/>
                          </a:ln>
                          <a:solidFill>
                            <a:srgbClr val="000000"/>
                          </a:solidFill>
                          <a:effectLst/>
                          <a:uLnTx/>
                          <a:uFillTx/>
                          <a:latin typeface="Clancy Bold"/>
                          <a:sym typeface="Helvetica Neue"/>
                        </a:rPr>
                        <a:t>All</a:t>
                      </a:r>
                    </a:p>
                  </a:txBody>
                  <a:tcPr marL="25400" marR="25400" marT="25400" marB="25400" anchor="ctr" horzOverflow="overflow">
                    <a:solidFill>
                      <a:srgbClr val="FF968D"/>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200" b="0" i="0" u="none" strike="noStrike" kern="0" cap="none" spc="0" normalizeH="0" baseline="0" noProof="0" dirty="0">
                          <a:ln>
                            <a:noFill/>
                          </a:ln>
                          <a:solidFill>
                            <a:srgbClr val="000000"/>
                          </a:solidFill>
                          <a:effectLst/>
                          <a:uLnTx/>
                          <a:uFillTx/>
                          <a:latin typeface="Clancy Bold"/>
                          <a:sym typeface="Helvetica Neue"/>
                        </a:rPr>
                        <a:t>All</a:t>
                      </a:r>
                    </a:p>
                  </a:txBody>
                  <a:tcPr marL="25400" marR="25400" marT="25400" marB="25400" anchor="ctr" horzOverflow="overflow">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200" b="0" i="0" u="none" strike="noStrike" kern="0" cap="none" spc="0" normalizeH="0" baseline="0" noProof="0" dirty="0">
                          <a:ln>
                            <a:noFill/>
                          </a:ln>
                          <a:solidFill>
                            <a:srgbClr val="000000"/>
                          </a:solidFill>
                          <a:effectLst/>
                          <a:uLnTx/>
                          <a:uFillTx/>
                          <a:latin typeface="Clancy Bold"/>
                          <a:sym typeface="Helvetica Neue"/>
                        </a:rPr>
                        <a:t>All</a:t>
                      </a:r>
                    </a:p>
                  </a:txBody>
                  <a:tcPr marL="25400" marR="25400" marT="25400" marB="25400" anchor="ctr" horzOverflow="overflow">
                    <a:solidFill>
                      <a:srgbClr val="F2F2F2"/>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976473978"/>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A5FD53B-EDB5-8FD0-84EC-7B46E8753D68}"/>
              </a:ext>
            </a:extLst>
          </p:cNvPr>
          <p:cNvSpPr/>
          <p:nvPr/>
        </p:nvSpPr>
        <p:spPr>
          <a:xfrm>
            <a:off x="492621" y="2157420"/>
            <a:ext cx="11233248" cy="4367924"/>
          </a:xfrm>
          <a:prstGeom prst="rect">
            <a:avLst/>
          </a:pr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5" name="Rectangle 14">
            <a:extLst>
              <a:ext uri="{FF2B5EF4-FFF2-40B4-BE49-F238E27FC236}">
                <a16:creationId xmlns:a16="http://schemas.microsoft.com/office/drawing/2014/main" id="{6E168D25-B418-6087-38C7-B0A2B92DE745}"/>
              </a:ext>
            </a:extLst>
          </p:cNvPr>
          <p:cNvSpPr/>
          <p:nvPr/>
        </p:nvSpPr>
        <p:spPr>
          <a:xfrm>
            <a:off x="492621" y="1163815"/>
            <a:ext cx="11220003" cy="799706"/>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itle 1">
            <a:extLst>
              <a:ext uri="{FF2B5EF4-FFF2-40B4-BE49-F238E27FC236}">
                <a16:creationId xmlns:a16="http://schemas.microsoft.com/office/drawing/2014/main" id="{FCDE0685-6DB7-C207-290A-84EDB9E36806}"/>
              </a:ext>
            </a:extLst>
          </p:cNvPr>
          <p:cNvSpPr txBox="1">
            <a:spLocks/>
          </p:cNvSpPr>
          <p:nvPr/>
        </p:nvSpPr>
        <p:spPr>
          <a:xfrm>
            <a:off x="479376" y="663079"/>
            <a:ext cx="10873208" cy="114300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ormAutofit/>
          </a:bodyPr>
          <a:lstStyle>
            <a:lvl1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1pPr>
            <a:lvl2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2pPr>
            <a:lvl3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3pPr>
            <a:lvl4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4pPr>
            <a:lvl5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5pPr>
            <a:lvl6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6pPr>
            <a:lvl7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7pPr>
            <a:lvl8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8pPr>
            <a:lvl9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9pPr>
          </a:lstStyle>
          <a:p>
            <a:pPr marL="0" indent="0">
              <a:buNone/>
            </a:pPr>
            <a:r>
              <a:rPr lang="en-AU" sz="3600" dirty="0"/>
              <a:t>Report Integration</a:t>
            </a:r>
          </a:p>
        </p:txBody>
      </p:sp>
      <p:sp>
        <p:nvSpPr>
          <p:cNvPr id="11" name="TextBox 10">
            <a:extLst>
              <a:ext uri="{FF2B5EF4-FFF2-40B4-BE49-F238E27FC236}">
                <a16:creationId xmlns:a16="http://schemas.microsoft.com/office/drawing/2014/main" id="{4508EEA6-522A-625C-22F5-499D03AE8482}"/>
              </a:ext>
            </a:extLst>
          </p:cNvPr>
          <p:cNvSpPr txBox="1"/>
          <p:nvPr/>
        </p:nvSpPr>
        <p:spPr>
          <a:xfrm>
            <a:off x="623392" y="1357714"/>
            <a:ext cx="10945216" cy="4119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R="0" algn="just" defTabSz="2438338" rtl="0" fontAlgn="auto" latinLnBrk="0" hangingPunct="0">
              <a:lnSpc>
                <a:spcPct val="90000"/>
              </a:lnSpc>
              <a:spcBef>
                <a:spcPts val="600"/>
              </a:spcBef>
              <a:spcAft>
                <a:spcPts val="300"/>
              </a:spcAft>
              <a:buClrTx/>
              <a:buSzTx/>
              <a:tabLst/>
            </a:pPr>
            <a:r>
              <a:rPr lang="en-AU" sz="1400" dirty="0">
                <a:solidFill>
                  <a:srgbClr val="000000"/>
                </a:solidFill>
                <a:latin typeface="Arial" panose="020B0604020202020204" pitchFamily="34" charset="0"/>
                <a:ea typeface="Roboto"/>
                <a:cs typeface="Arial" panose="020B0604020202020204" pitchFamily="34" charset="0"/>
                <a:sym typeface="Roboto"/>
              </a:rPr>
              <a:t>Here’s some things to consider if you choose to explore sensor selection</a:t>
            </a:r>
          </a:p>
        </p:txBody>
      </p:sp>
      <p:sp>
        <p:nvSpPr>
          <p:cNvPr id="14" name="Content Placeholder 2">
            <a:extLst>
              <a:ext uri="{FF2B5EF4-FFF2-40B4-BE49-F238E27FC236}">
                <a16:creationId xmlns:a16="http://schemas.microsoft.com/office/drawing/2014/main" id="{CB009D3D-4E3C-08F4-B518-DD7751BACFA7}"/>
              </a:ext>
            </a:extLst>
          </p:cNvPr>
          <p:cNvSpPr txBox="1">
            <a:spLocks/>
          </p:cNvSpPr>
          <p:nvPr/>
        </p:nvSpPr>
        <p:spPr bwMode="auto">
          <a:xfrm>
            <a:off x="551384" y="2157420"/>
            <a:ext cx="11089232" cy="3623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R="0" lvl="0" defTabSz="914400" rtl="0" eaLnBrk="0" fontAlgn="base" latinLnBrk="0" hangingPunct="0">
              <a:lnSpc>
                <a:spcPct val="200000"/>
              </a:lnSpc>
              <a:spcBef>
                <a:spcPts val="300"/>
              </a:spcBef>
              <a:spcAft>
                <a:spcPts val="600"/>
              </a:spcAft>
              <a:buClrTx/>
              <a:buSzTx/>
              <a:buFont typeface="Wingdings" panose="05000000000000000000" pitchFamily="2" charset="2"/>
              <a:buChar char="q"/>
              <a:tabLst/>
              <a:defRPr/>
            </a:pPr>
            <a:r>
              <a:rPr lang="en-AU" sz="1200" b="1" dirty="0">
                <a:solidFill>
                  <a:sysClr val="windowText" lastClr="000000"/>
                </a:solidFill>
                <a:latin typeface="Arial" panose="020B0604020202020204" pitchFamily="34" charset="0"/>
                <a:cs typeface="Arial" panose="020B0604020202020204" pitchFamily="34" charset="0"/>
              </a:rPr>
              <a:t>Explain and justify your sensor choice: </a:t>
            </a:r>
            <a:r>
              <a:rPr lang="en-AU" sz="1200" dirty="0">
                <a:solidFill>
                  <a:sysClr val="windowText" lastClr="000000"/>
                </a:solidFill>
                <a:latin typeface="Arial" panose="020B0604020202020204" pitchFamily="34" charset="0"/>
                <a:cs typeface="Arial" panose="020B0604020202020204" pitchFamily="34" charset="0"/>
              </a:rPr>
              <a:t>Many environmental variables can be measured both using digital and analogue sensors. Thus, explain which version you chose and why it suits your needs. </a:t>
            </a:r>
          </a:p>
          <a:p>
            <a:pPr marR="0" lvl="0" defTabSz="914400" rtl="0" eaLnBrk="0" fontAlgn="base" latinLnBrk="0" hangingPunct="0">
              <a:lnSpc>
                <a:spcPct val="200000"/>
              </a:lnSpc>
              <a:spcBef>
                <a:spcPts val="300"/>
              </a:spcBef>
              <a:spcAft>
                <a:spcPts val="600"/>
              </a:spcAft>
              <a:buClrTx/>
              <a:buSzTx/>
              <a:buFont typeface="Wingdings" panose="05000000000000000000" pitchFamily="2" charset="2"/>
              <a:buChar char="q"/>
              <a:tabLst/>
              <a:defRPr/>
            </a:pPr>
            <a:r>
              <a:rPr lang="en-AU" sz="1200" b="1" dirty="0">
                <a:solidFill>
                  <a:sysClr val="windowText" lastClr="000000"/>
                </a:solidFill>
                <a:latin typeface="Arial" panose="020B0604020202020204" pitchFamily="34" charset="0"/>
                <a:cs typeface="Arial" panose="020B0604020202020204" pitchFamily="34" charset="0"/>
              </a:rPr>
              <a:t>Identify any assumptions you make: </a:t>
            </a:r>
            <a:r>
              <a:rPr lang="en-AU" sz="1200" dirty="0">
                <a:solidFill>
                  <a:sysClr val="windowText" lastClr="000000"/>
                </a:solidFill>
                <a:latin typeface="Arial" panose="020B0604020202020204" pitchFamily="34" charset="0"/>
                <a:cs typeface="Arial" panose="020B0604020202020204" pitchFamily="34" charset="0"/>
              </a:rPr>
              <a:t>If you are struggling to find information to justify your decisions, use the information you have to make a prediction on what is best. Identify that your decision is based on an assumption in your writing. </a:t>
            </a:r>
          </a:p>
          <a:p>
            <a:pPr marR="0" lvl="0" defTabSz="914400" rtl="0" eaLnBrk="0" fontAlgn="base" latinLnBrk="0" hangingPunct="0">
              <a:lnSpc>
                <a:spcPct val="200000"/>
              </a:lnSpc>
              <a:spcBef>
                <a:spcPts val="300"/>
              </a:spcBef>
              <a:spcAft>
                <a:spcPts val="600"/>
              </a:spcAft>
              <a:buClrTx/>
              <a:buSzTx/>
              <a:buFont typeface="Wingdings" panose="05000000000000000000" pitchFamily="2" charset="2"/>
              <a:buChar char="q"/>
              <a:tabLst/>
              <a:defRPr/>
            </a:pPr>
            <a:r>
              <a:rPr lang="en-AU" sz="1200" b="1" dirty="0">
                <a:solidFill>
                  <a:sysClr val="windowText" lastClr="000000"/>
                </a:solidFill>
                <a:latin typeface="Arial" panose="020B0604020202020204" pitchFamily="34" charset="0"/>
                <a:cs typeface="Arial" panose="020B0604020202020204" pitchFamily="34" charset="0"/>
              </a:rPr>
              <a:t>Make sure to include circuit drawings, system drawings and pseudocode for all sensors you cover in your analysis. </a:t>
            </a:r>
          </a:p>
          <a:p>
            <a:pPr marR="0" lvl="0" defTabSz="914400" rtl="0" eaLnBrk="0" fontAlgn="base" latinLnBrk="0" hangingPunct="0">
              <a:lnSpc>
                <a:spcPct val="200000"/>
              </a:lnSpc>
              <a:spcBef>
                <a:spcPts val="300"/>
              </a:spcBef>
              <a:spcAft>
                <a:spcPts val="600"/>
              </a:spcAft>
              <a:buClrTx/>
              <a:buSzTx/>
              <a:buFont typeface="Wingdings" panose="05000000000000000000" pitchFamily="2" charset="2"/>
              <a:buChar char="q"/>
              <a:tabLst/>
              <a:defRPr/>
            </a:pPr>
            <a:r>
              <a:rPr lang="en-AU" sz="1200" b="1" dirty="0">
                <a:solidFill>
                  <a:sysClr val="windowText" lastClr="000000"/>
                </a:solidFill>
                <a:latin typeface="Arial" panose="020B0604020202020204" pitchFamily="34" charset="0"/>
                <a:cs typeface="Arial" panose="020B0604020202020204" pitchFamily="34" charset="0"/>
              </a:rPr>
              <a:t>Try to make the diagrams tidy! </a:t>
            </a:r>
            <a:r>
              <a:rPr lang="en-AU" sz="1200" dirty="0">
                <a:solidFill>
                  <a:sysClr val="windowText" lastClr="000000"/>
                </a:solidFill>
                <a:latin typeface="Arial" panose="020B0604020202020204" pitchFamily="34" charset="0"/>
                <a:cs typeface="Arial" panose="020B0604020202020204" pitchFamily="34" charset="0"/>
              </a:rPr>
              <a:t>They don’t need to be picture perfect, but minimise the number of crossing over wires and lay your components out in a logical fashion. </a:t>
            </a:r>
          </a:p>
          <a:p>
            <a:pPr marR="0" lvl="0" defTabSz="914400" rtl="0" eaLnBrk="0" fontAlgn="base" latinLnBrk="0" hangingPunct="0">
              <a:lnSpc>
                <a:spcPct val="200000"/>
              </a:lnSpc>
              <a:spcBef>
                <a:spcPts val="300"/>
              </a:spcBef>
              <a:spcAft>
                <a:spcPts val="600"/>
              </a:spcAft>
              <a:buClrTx/>
              <a:buSzTx/>
              <a:buFont typeface="Wingdings" panose="05000000000000000000" pitchFamily="2" charset="2"/>
              <a:buChar char="q"/>
              <a:tabLst/>
              <a:defRPr/>
            </a:pPr>
            <a:r>
              <a:rPr kumimoji="0" lang="en-AU" sz="1200" b="1"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Be specific! </a:t>
            </a:r>
            <a:r>
              <a:rPr kumimoji="0" lang="en-AU" sz="1200" b="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If you can, always try to get the actual manufacturer and model names of the components (e.g. if you use an Arduino, specify what model).</a:t>
            </a:r>
          </a:p>
          <a:p>
            <a:pPr marR="0" lvl="0" defTabSz="914400" rtl="0" eaLnBrk="0" fontAlgn="base" latinLnBrk="0" hangingPunct="0">
              <a:lnSpc>
                <a:spcPct val="200000"/>
              </a:lnSpc>
              <a:spcBef>
                <a:spcPts val="300"/>
              </a:spcBef>
              <a:spcAft>
                <a:spcPts val="600"/>
              </a:spcAft>
              <a:buClrTx/>
              <a:buSzTx/>
              <a:buFont typeface="Wingdings" panose="05000000000000000000" pitchFamily="2" charset="2"/>
              <a:buChar char="q"/>
              <a:tabLst/>
              <a:defRPr/>
            </a:pPr>
            <a:r>
              <a:rPr lang="en-AU" sz="1200" b="1" dirty="0">
                <a:solidFill>
                  <a:sysClr val="windowText" lastClr="000000"/>
                </a:solidFill>
                <a:latin typeface="Arial" panose="020B0604020202020204" pitchFamily="34" charset="0"/>
                <a:cs typeface="Arial" panose="020B0604020202020204" pitchFamily="34" charset="0"/>
              </a:rPr>
              <a:t>Be logical!</a:t>
            </a:r>
            <a:r>
              <a:rPr lang="en-AU" sz="1200" dirty="0">
                <a:solidFill>
                  <a:sysClr val="windowText" lastClr="000000"/>
                </a:solidFill>
                <a:latin typeface="Arial" panose="020B0604020202020204" pitchFamily="34" charset="0"/>
                <a:cs typeface="Arial" panose="020B0604020202020204" pitchFamily="34" charset="0"/>
              </a:rPr>
              <a:t> Phrase your writing to tell a cohesive and concise story of what sensors your device comprises of and what they do, using system/circuit diagrams and pseudocode to aid in your explanation along the way. </a:t>
            </a:r>
            <a:endParaRPr kumimoji="0" lang="en-AU" sz="1200" b="1"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45703028"/>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0E018886-EC53-42CB-B98D-4C4886B5F476}"/>
              </a:ext>
            </a:extLst>
          </p:cNvPr>
          <p:cNvSpPr>
            <a:spLocks noGrp="1"/>
          </p:cNvSpPr>
          <p:nvPr>
            <p:ph type="body" sz="quarter" idx="10"/>
          </p:nvPr>
        </p:nvSpPr>
        <p:spPr/>
        <p:txBody>
          <a:bodyPr/>
          <a:lstStyle/>
          <a:p>
            <a:pPr marL="0" indent="0">
              <a:buNone/>
            </a:pPr>
            <a:r>
              <a:rPr lang="en-AU" sz="3733" dirty="0"/>
              <a:t>Project time!</a:t>
            </a:r>
          </a:p>
        </p:txBody>
      </p:sp>
      <p:graphicFrame>
        <p:nvGraphicFramePr>
          <p:cNvPr id="2" name="Table">
            <a:extLst>
              <a:ext uri="{FF2B5EF4-FFF2-40B4-BE49-F238E27FC236}">
                <a16:creationId xmlns:a16="http://schemas.microsoft.com/office/drawing/2014/main" id="{CE15B59D-EFAB-516B-E7A3-09D19A4B6FA8}"/>
              </a:ext>
            </a:extLst>
          </p:cNvPr>
          <p:cNvGraphicFramePr/>
          <p:nvPr>
            <p:extLst>
              <p:ext uri="{D42A27DB-BD31-4B8C-83A1-F6EECF244321}">
                <p14:modId xmlns:p14="http://schemas.microsoft.com/office/powerpoint/2010/main" val="3632289781"/>
              </p:ext>
            </p:extLst>
          </p:nvPr>
        </p:nvGraphicFramePr>
        <p:xfrm>
          <a:off x="1266" y="5887243"/>
          <a:ext cx="12190734" cy="980666"/>
        </p:xfrm>
        <a:graphic>
          <a:graphicData uri="http://schemas.openxmlformats.org/drawingml/2006/table">
            <a:tbl>
              <a:tblPr/>
              <a:tblGrid>
                <a:gridCol w="2031789">
                  <a:extLst>
                    <a:ext uri="{9D8B030D-6E8A-4147-A177-3AD203B41FA5}">
                      <a16:colId xmlns:a16="http://schemas.microsoft.com/office/drawing/2014/main" val="20001"/>
                    </a:ext>
                  </a:extLst>
                </a:gridCol>
                <a:gridCol w="2031789">
                  <a:extLst>
                    <a:ext uri="{9D8B030D-6E8A-4147-A177-3AD203B41FA5}">
                      <a16:colId xmlns:a16="http://schemas.microsoft.com/office/drawing/2014/main" val="20003"/>
                    </a:ext>
                  </a:extLst>
                </a:gridCol>
                <a:gridCol w="2031789">
                  <a:extLst>
                    <a:ext uri="{9D8B030D-6E8A-4147-A177-3AD203B41FA5}">
                      <a16:colId xmlns:a16="http://schemas.microsoft.com/office/drawing/2014/main" val="20004"/>
                    </a:ext>
                  </a:extLst>
                </a:gridCol>
                <a:gridCol w="2031789">
                  <a:extLst>
                    <a:ext uri="{9D8B030D-6E8A-4147-A177-3AD203B41FA5}">
                      <a16:colId xmlns:a16="http://schemas.microsoft.com/office/drawing/2014/main" val="20005"/>
                    </a:ext>
                  </a:extLst>
                </a:gridCol>
                <a:gridCol w="2031789">
                  <a:extLst>
                    <a:ext uri="{9D8B030D-6E8A-4147-A177-3AD203B41FA5}">
                      <a16:colId xmlns:a16="http://schemas.microsoft.com/office/drawing/2014/main" val="2706584484"/>
                    </a:ext>
                  </a:extLst>
                </a:gridCol>
                <a:gridCol w="2031789">
                  <a:extLst>
                    <a:ext uri="{9D8B030D-6E8A-4147-A177-3AD203B41FA5}">
                      <a16:colId xmlns:a16="http://schemas.microsoft.com/office/drawing/2014/main" val="20007"/>
                    </a:ext>
                  </a:extLst>
                </a:gridCol>
              </a:tblGrid>
              <a:tr h="421437">
                <a:tc>
                  <a:txBody>
                    <a:bodyPr/>
                    <a:lstStyle/>
                    <a:p>
                      <a:pPr defTabSz="914400"/>
                      <a:r>
                        <a:rPr lang="en-AU" sz="1200" dirty="0"/>
                        <a:t>Sensors in everyday life</a:t>
                      </a:r>
                      <a:endParaRPr sz="1200" dirty="0"/>
                    </a:p>
                  </a:txBody>
                  <a:tcPr marL="25400" marR="25400" marT="25400" marB="25400" anchor="ctr" horzOverflow="overflow">
                    <a:solidFill>
                      <a:srgbClr val="FFEA4B"/>
                    </a:solidFill>
                  </a:tcPr>
                </a:tc>
                <a:tc>
                  <a:txBody>
                    <a:bodyPr/>
                    <a:lstStyle/>
                    <a:p>
                      <a:pPr defTabSz="914400"/>
                      <a:r>
                        <a:rPr lang="en-AU" sz="1200" dirty="0"/>
                        <a:t>Analogue and digital</a:t>
                      </a:r>
                      <a:endParaRPr sz="1200" dirty="0"/>
                    </a:p>
                  </a:txBody>
                  <a:tcPr marL="25400" marR="25400" marT="25400" marB="25400" anchor="ctr" horzOverflow="overflow">
                    <a:solidFill>
                      <a:schemeClr val="accent4">
                        <a:hueOff val="348544"/>
                        <a:lumOff val="7139"/>
                      </a:schemeClr>
                    </a:solidFill>
                  </a:tcPr>
                </a:tc>
                <a:tc>
                  <a:txBody>
                    <a:bodyPr/>
                    <a:lstStyle/>
                    <a:p>
                      <a:pPr defTabSz="914400"/>
                      <a:r>
                        <a:rPr lang="en-GB" sz="1200" dirty="0"/>
                        <a:t>System/circuit diagrams and pseudocode</a:t>
                      </a:r>
                    </a:p>
                  </a:txBody>
                  <a:tcPr marL="25400" marR="25400" marT="25400" marB="25400" anchor="ctr" horzOverflow="overflow">
                    <a:solidFill>
                      <a:schemeClr val="accent4">
                        <a:hueOff val="348544"/>
                        <a:lumOff val="7139"/>
                      </a:schemeClr>
                    </a:solidFill>
                  </a:tcPr>
                </a:tc>
                <a:tc>
                  <a:txBody>
                    <a:bodyPr/>
                    <a:lstStyle/>
                    <a:p>
                      <a:pPr defTabSz="914400"/>
                      <a:r>
                        <a:rPr lang="en-AU" sz="1200" dirty="0"/>
                        <a:t>Report integration</a:t>
                      </a:r>
                    </a:p>
                  </a:txBody>
                  <a:tcPr marL="25400" marR="25400" marT="25400" marB="25400" anchor="ctr" horzOverflow="overflow">
                    <a:solidFill>
                      <a:schemeClr val="accent4">
                        <a:hueOff val="348544"/>
                        <a:lumOff val="7139"/>
                      </a:schemeClr>
                    </a:solidFill>
                  </a:tcPr>
                </a:tc>
                <a:tc>
                  <a:txBody>
                    <a:bodyPr/>
                    <a:lstStyle/>
                    <a:p>
                      <a:pPr defTabSz="914400"/>
                      <a:r>
                        <a:rPr lang="en-AU" sz="1200" dirty="0"/>
                        <a:t>Project time!</a:t>
                      </a:r>
                      <a:endParaRPr sz="1200" dirty="0"/>
                    </a:p>
                  </a:txBody>
                  <a:tcPr marL="25400" marR="25400" marT="25400" marB="25400" anchor="ctr" horzOverflow="overflow">
                    <a:solidFill>
                      <a:srgbClr val="FF968D"/>
                    </a:solidFill>
                  </a:tcPr>
                </a:tc>
                <a:tc>
                  <a:txBody>
                    <a:bodyPr/>
                    <a:lstStyle/>
                    <a:p>
                      <a:pPr defTabSz="914400"/>
                      <a:r>
                        <a:rPr lang="en-AU" sz="1200" dirty="0"/>
                        <a:t>Summary</a:t>
                      </a:r>
                      <a:endParaRPr sz="1200" dirty="0"/>
                    </a:p>
                  </a:txBody>
                  <a:tcPr marL="25400" marR="25400" marT="25400" marB="25400" anchor="ctr" horzOverflow="overflow">
                    <a:solidFill>
                      <a:schemeClr val="accent4">
                        <a:hueOff val="348544"/>
                        <a:lumOff val="7139"/>
                      </a:schemeClr>
                    </a:solidFill>
                  </a:tcPr>
                </a:tc>
                <a:extLst>
                  <a:ext uri="{0D108BD9-81ED-4DB2-BD59-A6C34878D82A}">
                    <a16:rowId xmlns:a16="http://schemas.microsoft.com/office/drawing/2014/main" val="10000"/>
                  </a:ext>
                </a:extLst>
              </a:tr>
              <a:tr h="274765">
                <a:tc>
                  <a:txBody>
                    <a:bodyPr/>
                    <a:lstStyle/>
                    <a:p>
                      <a:pPr defTabSz="914400"/>
                      <a:r>
                        <a:rPr lang="en-AU" sz="1200" dirty="0"/>
                        <a:t>5</a:t>
                      </a:r>
                      <a:r>
                        <a:rPr sz="1200" dirty="0"/>
                        <a:t> min</a:t>
                      </a:r>
                    </a:p>
                  </a:txBody>
                  <a:tcPr marL="25400" marR="25400" marT="25400" marB="25400" anchor="ctr" horzOverflow="overflow">
                    <a:solidFill>
                      <a:srgbClr val="D5D5D5"/>
                    </a:solidFill>
                  </a:tcPr>
                </a:tc>
                <a:tc>
                  <a:txBody>
                    <a:bodyPr/>
                    <a:lstStyle/>
                    <a:p>
                      <a:pPr defTabSz="914400"/>
                      <a:r>
                        <a:rPr sz="1200"/>
                        <a:t>5 min</a:t>
                      </a:r>
                    </a:p>
                  </a:txBody>
                  <a:tcPr marL="25400" marR="25400" marT="25400" marB="25400" anchor="ctr" horzOverflow="overflow">
                    <a:solidFill>
                      <a:srgbClr val="D5D5D5"/>
                    </a:solidFill>
                  </a:tcPr>
                </a:tc>
                <a:tc>
                  <a:txBody>
                    <a:bodyPr/>
                    <a:lstStyle/>
                    <a:p>
                      <a:pPr defTabSz="914400"/>
                      <a:r>
                        <a:rPr lang="en-AU" sz="1200" dirty="0"/>
                        <a:t>15</a:t>
                      </a:r>
                      <a:r>
                        <a:rPr sz="1200" dirty="0"/>
                        <a:t> min</a:t>
                      </a:r>
                    </a:p>
                  </a:txBody>
                  <a:tcPr marL="25400" marR="25400" marT="25400" marB="25400" anchor="ctr" horzOverflow="overflow">
                    <a:solidFill>
                      <a:srgbClr val="D5D5D5"/>
                    </a:solidFill>
                  </a:tcPr>
                </a:tc>
                <a:tc>
                  <a:txBody>
                    <a:bodyPr/>
                    <a:lstStyle/>
                    <a:p>
                      <a:pPr defTabSz="914400"/>
                      <a:r>
                        <a:rPr lang="en-AU" sz="1200" dirty="0"/>
                        <a:t>10</a:t>
                      </a:r>
                      <a:r>
                        <a:rPr sz="1200" dirty="0"/>
                        <a:t> min</a:t>
                      </a:r>
                    </a:p>
                  </a:txBody>
                  <a:tcPr marL="25400" marR="25400" marT="25400" marB="25400" anchor="ctr" horzOverflow="overflow">
                    <a:solidFill>
                      <a:srgbClr val="D5D5D5"/>
                    </a:solidFill>
                  </a:tcPr>
                </a:tc>
                <a:tc>
                  <a:txBody>
                    <a:bodyPr/>
                    <a:lstStyle/>
                    <a:p>
                      <a:pPr defTabSz="914400"/>
                      <a:r>
                        <a:rPr lang="en-AU" sz="1200" dirty="0"/>
                        <a:t>80 min</a:t>
                      </a:r>
                      <a:endParaRPr sz="1200" dirty="0"/>
                    </a:p>
                  </a:txBody>
                  <a:tcPr marL="25400" marR="25400" marT="25400" marB="25400" anchor="ctr" horzOverflow="overflow">
                    <a:solidFill>
                      <a:srgbClr val="FF968D"/>
                    </a:solidFill>
                  </a:tcPr>
                </a:tc>
                <a:tc>
                  <a:txBody>
                    <a:bodyPr/>
                    <a:lstStyle/>
                    <a:p>
                      <a:pPr defTabSz="914400"/>
                      <a:r>
                        <a:rPr sz="1200" dirty="0"/>
                        <a:t>5 min</a:t>
                      </a:r>
                    </a:p>
                  </a:txBody>
                  <a:tcPr marL="25400" marR="25400" marT="25400" marB="25400" anchor="ctr" horzOverflow="overflow">
                    <a:solidFill>
                      <a:srgbClr val="D5D5D5"/>
                    </a:solidFill>
                  </a:tcPr>
                </a:tc>
                <a:extLst>
                  <a:ext uri="{0D108BD9-81ED-4DB2-BD59-A6C34878D82A}">
                    <a16:rowId xmlns:a16="http://schemas.microsoft.com/office/drawing/2014/main" val="10001"/>
                  </a:ext>
                </a:extLst>
              </a:tr>
              <a:tr h="28446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200" b="0" i="0" u="none" strike="noStrike" kern="0" cap="none" spc="0" normalizeH="0" baseline="0" noProof="0" dirty="0">
                          <a:ln>
                            <a:noFill/>
                          </a:ln>
                          <a:solidFill>
                            <a:srgbClr val="000000"/>
                          </a:solidFill>
                          <a:effectLst/>
                          <a:uLnTx/>
                          <a:uFillTx/>
                          <a:latin typeface="Clancy Bold"/>
                          <a:sym typeface="Helvetica Neue"/>
                        </a:rPr>
                        <a:t>All</a:t>
                      </a:r>
                    </a:p>
                  </a:txBody>
                  <a:tcPr marL="25400" marR="25400" marT="25400" marB="25400" anchor="ctr" horzOverflow="overflow">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200" b="0" i="0" u="none" strike="noStrike" kern="0" cap="none" spc="0" normalizeH="0" baseline="0" noProof="0" dirty="0">
                          <a:ln>
                            <a:noFill/>
                          </a:ln>
                          <a:solidFill>
                            <a:srgbClr val="000000"/>
                          </a:solidFill>
                          <a:effectLst/>
                          <a:uLnTx/>
                          <a:uFillTx/>
                          <a:latin typeface="Clancy Bold"/>
                          <a:sym typeface="Helvetica Neue"/>
                        </a:rPr>
                        <a:t>All</a:t>
                      </a:r>
                    </a:p>
                  </a:txBody>
                  <a:tcPr marL="25400" marR="25400" marT="25400" marB="25400" anchor="ctr" horzOverflow="overflow">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200" b="0" i="0" u="none" strike="noStrike" kern="0" cap="none" spc="0" normalizeH="0" baseline="0" noProof="0">
                          <a:ln>
                            <a:noFill/>
                          </a:ln>
                          <a:solidFill>
                            <a:srgbClr val="000000"/>
                          </a:solidFill>
                          <a:effectLst/>
                          <a:uLnTx/>
                          <a:uFillTx/>
                          <a:latin typeface="Clancy Bold"/>
                          <a:sym typeface="Helvetica Neue"/>
                        </a:rPr>
                        <a:t>All</a:t>
                      </a:r>
                      <a:endParaRPr kumimoji="0" lang="en-AU" sz="1200" b="0" i="0" u="none" strike="noStrike" kern="0" cap="none" spc="0" normalizeH="0" baseline="0" noProof="0" dirty="0">
                        <a:ln>
                          <a:noFill/>
                        </a:ln>
                        <a:solidFill>
                          <a:srgbClr val="000000"/>
                        </a:solidFill>
                        <a:effectLst/>
                        <a:uLnTx/>
                        <a:uFillTx/>
                        <a:latin typeface="Clancy Bold"/>
                        <a:sym typeface="Helvetica Neue"/>
                      </a:endParaRPr>
                    </a:p>
                  </a:txBody>
                  <a:tcPr marL="25400" marR="25400" marT="25400" marB="25400" anchor="ctr" horzOverflow="overflow">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200" b="0" i="0" u="none" strike="noStrike" kern="0" cap="none" spc="0" normalizeH="0" baseline="0" noProof="0">
                          <a:ln>
                            <a:noFill/>
                          </a:ln>
                          <a:solidFill>
                            <a:srgbClr val="000000"/>
                          </a:solidFill>
                          <a:effectLst/>
                          <a:uLnTx/>
                          <a:uFillTx/>
                          <a:latin typeface="Clancy Bold"/>
                          <a:sym typeface="Helvetica Neue"/>
                        </a:rPr>
                        <a:t>All</a:t>
                      </a:r>
                      <a:endParaRPr kumimoji="0" lang="en-AU" sz="1200" b="0" i="0" u="none" strike="noStrike" kern="0" cap="none" spc="0" normalizeH="0" baseline="0" noProof="0" dirty="0">
                        <a:ln>
                          <a:noFill/>
                        </a:ln>
                        <a:solidFill>
                          <a:srgbClr val="000000"/>
                        </a:solidFill>
                        <a:effectLst/>
                        <a:uLnTx/>
                        <a:uFillTx/>
                        <a:latin typeface="Clancy Bold"/>
                        <a:sym typeface="Helvetica Neue"/>
                      </a:endParaRPr>
                    </a:p>
                  </a:txBody>
                  <a:tcPr marL="25400" marR="25400" marT="25400" marB="25400" anchor="ctr" horzOverflow="overflow">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200" b="0" i="0" u="none" strike="noStrike" kern="0" cap="none" spc="0" normalizeH="0" baseline="0" noProof="0" dirty="0">
                          <a:ln>
                            <a:noFill/>
                          </a:ln>
                          <a:solidFill>
                            <a:srgbClr val="000000"/>
                          </a:solidFill>
                          <a:effectLst/>
                          <a:uLnTx/>
                          <a:uFillTx/>
                          <a:latin typeface="Clancy Bold"/>
                          <a:sym typeface="Helvetica Neue"/>
                        </a:rPr>
                        <a:t>All</a:t>
                      </a:r>
                    </a:p>
                  </a:txBody>
                  <a:tcPr marL="25400" marR="25400" marT="25400" marB="25400" anchor="ctr" horzOverflow="overflow">
                    <a:solidFill>
                      <a:srgbClr val="FF968D"/>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200" b="0" i="0" u="none" strike="noStrike" kern="0" cap="none" spc="0" normalizeH="0" baseline="0" noProof="0" dirty="0">
                          <a:ln>
                            <a:noFill/>
                          </a:ln>
                          <a:solidFill>
                            <a:srgbClr val="000000"/>
                          </a:solidFill>
                          <a:effectLst/>
                          <a:uLnTx/>
                          <a:uFillTx/>
                          <a:latin typeface="Clancy Bold"/>
                          <a:sym typeface="Helvetica Neue"/>
                        </a:rPr>
                        <a:t>All</a:t>
                      </a:r>
                    </a:p>
                  </a:txBody>
                  <a:tcPr marL="25400" marR="25400" marT="25400" marB="25400" anchor="ctr" horzOverflow="overflow">
                    <a:solidFill>
                      <a:srgbClr val="F2F2F2"/>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630121047"/>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0E018886-EC53-42CB-B98D-4C4886B5F476}"/>
              </a:ext>
            </a:extLst>
          </p:cNvPr>
          <p:cNvSpPr>
            <a:spLocks noGrp="1"/>
          </p:cNvSpPr>
          <p:nvPr>
            <p:ph type="body" sz="quarter" idx="10"/>
          </p:nvPr>
        </p:nvSpPr>
        <p:spPr/>
        <p:txBody>
          <a:bodyPr/>
          <a:lstStyle/>
          <a:p>
            <a:pPr marL="0" indent="0">
              <a:buNone/>
            </a:pPr>
            <a:r>
              <a:rPr lang="en-AU" sz="3733" dirty="0"/>
              <a:t>Summary</a:t>
            </a:r>
          </a:p>
        </p:txBody>
      </p:sp>
      <p:graphicFrame>
        <p:nvGraphicFramePr>
          <p:cNvPr id="2" name="Table">
            <a:extLst>
              <a:ext uri="{FF2B5EF4-FFF2-40B4-BE49-F238E27FC236}">
                <a16:creationId xmlns:a16="http://schemas.microsoft.com/office/drawing/2014/main" id="{05A6AB36-2726-0A67-BE04-B019ED3787FE}"/>
              </a:ext>
            </a:extLst>
          </p:cNvPr>
          <p:cNvGraphicFramePr/>
          <p:nvPr>
            <p:extLst>
              <p:ext uri="{D42A27DB-BD31-4B8C-83A1-F6EECF244321}">
                <p14:modId xmlns:p14="http://schemas.microsoft.com/office/powerpoint/2010/main" val="3576695796"/>
              </p:ext>
            </p:extLst>
          </p:nvPr>
        </p:nvGraphicFramePr>
        <p:xfrm>
          <a:off x="1266" y="5887243"/>
          <a:ext cx="12190734" cy="980666"/>
        </p:xfrm>
        <a:graphic>
          <a:graphicData uri="http://schemas.openxmlformats.org/drawingml/2006/table">
            <a:tbl>
              <a:tblPr/>
              <a:tblGrid>
                <a:gridCol w="2031789">
                  <a:extLst>
                    <a:ext uri="{9D8B030D-6E8A-4147-A177-3AD203B41FA5}">
                      <a16:colId xmlns:a16="http://schemas.microsoft.com/office/drawing/2014/main" val="20001"/>
                    </a:ext>
                  </a:extLst>
                </a:gridCol>
                <a:gridCol w="2031789">
                  <a:extLst>
                    <a:ext uri="{9D8B030D-6E8A-4147-A177-3AD203B41FA5}">
                      <a16:colId xmlns:a16="http://schemas.microsoft.com/office/drawing/2014/main" val="20003"/>
                    </a:ext>
                  </a:extLst>
                </a:gridCol>
                <a:gridCol w="2031789">
                  <a:extLst>
                    <a:ext uri="{9D8B030D-6E8A-4147-A177-3AD203B41FA5}">
                      <a16:colId xmlns:a16="http://schemas.microsoft.com/office/drawing/2014/main" val="20004"/>
                    </a:ext>
                  </a:extLst>
                </a:gridCol>
                <a:gridCol w="2031789">
                  <a:extLst>
                    <a:ext uri="{9D8B030D-6E8A-4147-A177-3AD203B41FA5}">
                      <a16:colId xmlns:a16="http://schemas.microsoft.com/office/drawing/2014/main" val="20005"/>
                    </a:ext>
                  </a:extLst>
                </a:gridCol>
                <a:gridCol w="2031789">
                  <a:extLst>
                    <a:ext uri="{9D8B030D-6E8A-4147-A177-3AD203B41FA5}">
                      <a16:colId xmlns:a16="http://schemas.microsoft.com/office/drawing/2014/main" val="2706584484"/>
                    </a:ext>
                  </a:extLst>
                </a:gridCol>
                <a:gridCol w="2031789">
                  <a:extLst>
                    <a:ext uri="{9D8B030D-6E8A-4147-A177-3AD203B41FA5}">
                      <a16:colId xmlns:a16="http://schemas.microsoft.com/office/drawing/2014/main" val="20007"/>
                    </a:ext>
                  </a:extLst>
                </a:gridCol>
              </a:tblGrid>
              <a:tr h="421437">
                <a:tc>
                  <a:txBody>
                    <a:bodyPr/>
                    <a:lstStyle/>
                    <a:p>
                      <a:pPr defTabSz="914400"/>
                      <a:r>
                        <a:rPr lang="en-AU" sz="1200" dirty="0"/>
                        <a:t>Sensors in everyday life</a:t>
                      </a:r>
                      <a:endParaRPr sz="1200" dirty="0"/>
                    </a:p>
                  </a:txBody>
                  <a:tcPr marL="25400" marR="25400" marT="25400" marB="25400" anchor="ctr" horzOverflow="overflow">
                    <a:solidFill>
                      <a:srgbClr val="FFEA4B"/>
                    </a:solidFill>
                  </a:tcPr>
                </a:tc>
                <a:tc>
                  <a:txBody>
                    <a:bodyPr/>
                    <a:lstStyle/>
                    <a:p>
                      <a:pPr defTabSz="914400"/>
                      <a:r>
                        <a:rPr lang="en-AU" sz="1200" dirty="0"/>
                        <a:t>Analogue and digital</a:t>
                      </a:r>
                      <a:endParaRPr sz="1200" dirty="0"/>
                    </a:p>
                  </a:txBody>
                  <a:tcPr marL="25400" marR="25400" marT="25400" marB="25400" anchor="ctr" horzOverflow="overflow">
                    <a:solidFill>
                      <a:schemeClr val="accent4">
                        <a:hueOff val="348544"/>
                        <a:lumOff val="7139"/>
                      </a:schemeClr>
                    </a:solidFill>
                  </a:tcPr>
                </a:tc>
                <a:tc>
                  <a:txBody>
                    <a:bodyPr/>
                    <a:lstStyle/>
                    <a:p>
                      <a:pPr defTabSz="914400"/>
                      <a:r>
                        <a:rPr lang="en-GB" sz="1200" dirty="0"/>
                        <a:t>System/circuit diagrams and pseudocode</a:t>
                      </a:r>
                    </a:p>
                  </a:txBody>
                  <a:tcPr marL="25400" marR="25400" marT="25400" marB="25400" anchor="ctr" horzOverflow="overflow">
                    <a:solidFill>
                      <a:schemeClr val="accent4">
                        <a:hueOff val="348544"/>
                        <a:lumOff val="7139"/>
                      </a:schemeClr>
                    </a:solidFill>
                  </a:tcPr>
                </a:tc>
                <a:tc>
                  <a:txBody>
                    <a:bodyPr/>
                    <a:lstStyle/>
                    <a:p>
                      <a:pPr defTabSz="914400"/>
                      <a:r>
                        <a:rPr lang="en-AU" sz="1200" dirty="0"/>
                        <a:t>Report integration</a:t>
                      </a:r>
                    </a:p>
                  </a:txBody>
                  <a:tcPr marL="25400" marR="25400" marT="25400" marB="25400" anchor="ctr" horzOverflow="overflow">
                    <a:solidFill>
                      <a:schemeClr val="accent4">
                        <a:hueOff val="348544"/>
                        <a:lumOff val="7139"/>
                      </a:schemeClr>
                    </a:solidFill>
                  </a:tcPr>
                </a:tc>
                <a:tc>
                  <a:txBody>
                    <a:bodyPr/>
                    <a:lstStyle/>
                    <a:p>
                      <a:pPr defTabSz="914400"/>
                      <a:r>
                        <a:rPr lang="en-AU" sz="1200" dirty="0"/>
                        <a:t>Project time!</a:t>
                      </a:r>
                      <a:endParaRPr sz="1200" dirty="0"/>
                    </a:p>
                  </a:txBody>
                  <a:tcPr marL="25400" marR="25400" marT="25400" marB="25400" anchor="ctr" horzOverflow="overflow">
                    <a:solidFill>
                      <a:schemeClr val="accent4">
                        <a:hueOff val="348544"/>
                        <a:lumOff val="7139"/>
                      </a:schemeClr>
                    </a:solidFill>
                  </a:tcPr>
                </a:tc>
                <a:tc>
                  <a:txBody>
                    <a:bodyPr/>
                    <a:lstStyle/>
                    <a:p>
                      <a:pPr defTabSz="914400"/>
                      <a:r>
                        <a:rPr lang="en-AU" sz="1200" dirty="0"/>
                        <a:t>Summary</a:t>
                      </a:r>
                      <a:endParaRPr sz="1200" dirty="0"/>
                    </a:p>
                  </a:txBody>
                  <a:tcPr marL="25400" marR="25400" marT="25400" marB="25400" anchor="ctr" horzOverflow="overflow">
                    <a:solidFill>
                      <a:srgbClr val="FF968D"/>
                    </a:solidFill>
                  </a:tcPr>
                </a:tc>
                <a:extLst>
                  <a:ext uri="{0D108BD9-81ED-4DB2-BD59-A6C34878D82A}">
                    <a16:rowId xmlns:a16="http://schemas.microsoft.com/office/drawing/2014/main" val="10000"/>
                  </a:ext>
                </a:extLst>
              </a:tr>
              <a:tr h="274765">
                <a:tc>
                  <a:txBody>
                    <a:bodyPr/>
                    <a:lstStyle/>
                    <a:p>
                      <a:pPr defTabSz="914400"/>
                      <a:r>
                        <a:rPr lang="en-AU" sz="1200" dirty="0"/>
                        <a:t>5</a:t>
                      </a:r>
                      <a:r>
                        <a:rPr sz="1200" dirty="0"/>
                        <a:t> min</a:t>
                      </a:r>
                    </a:p>
                  </a:txBody>
                  <a:tcPr marL="25400" marR="25400" marT="25400" marB="25400" anchor="ctr" horzOverflow="overflow">
                    <a:solidFill>
                      <a:srgbClr val="D5D5D5"/>
                    </a:solidFill>
                  </a:tcPr>
                </a:tc>
                <a:tc>
                  <a:txBody>
                    <a:bodyPr/>
                    <a:lstStyle/>
                    <a:p>
                      <a:pPr defTabSz="914400"/>
                      <a:r>
                        <a:rPr sz="1200"/>
                        <a:t>5 min</a:t>
                      </a:r>
                    </a:p>
                  </a:txBody>
                  <a:tcPr marL="25400" marR="25400" marT="25400" marB="25400" anchor="ctr" horzOverflow="overflow">
                    <a:solidFill>
                      <a:srgbClr val="D5D5D5"/>
                    </a:solidFill>
                  </a:tcPr>
                </a:tc>
                <a:tc>
                  <a:txBody>
                    <a:bodyPr/>
                    <a:lstStyle/>
                    <a:p>
                      <a:pPr defTabSz="914400"/>
                      <a:r>
                        <a:rPr lang="en-AU" sz="1200" dirty="0"/>
                        <a:t>15</a:t>
                      </a:r>
                      <a:r>
                        <a:rPr sz="1200" dirty="0"/>
                        <a:t> min</a:t>
                      </a:r>
                    </a:p>
                  </a:txBody>
                  <a:tcPr marL="25400" marR="25400" marT="25400" marB="25400" anchor="ctr" horzOverflow="overflow">
                    <a:solidFill>
                      <a:srgbClr val="D5D5D5"/>
                    </a:solidFill>
                  </a:tcPr>
                </a:tc>
                <a:tc>
                  <a:txBody>
                    <a:bodyPr/>
                    <a:lstStyle/>
                    <a:p>
                      <a:pPr defTabSz="914400"/>
                      <a:r>
                        <a:rPr lang="en-AU" sz="1200" dirty="0"/>
                        <a:t>10</a:t>
                      </a:r>
                      <a:r>
                        <a:rPr sz="1200" dirty="0"/>
                        <a:t> min</a:t>
                      </a:r>
                    </a:p>
                  </a:txBody>
                  <a:tcPr marL="25400" marR="25400" marT="25400" marB="25400" anchor="ctr" horzOverflow="overflow">
                    <a:solidFill>
                      <a:srgbClr val="D5D5D5"/>
                    </a:solidFill>
                  </a:tcPr>
                </a:tc>
                <a:tc>
                  <a:txBody>
                    <a:bodyPr/>
                    <a:lstStyle/>
                    <a:p>
                      <a:pPr defTabSz="914400"/>
                      <a:r>
                        <a:rPr lang="en-AU" sz="1200" dirty="0"/>
                        <a:t>80 min</a:t>
                      </a:r>
                      <a:endParaRPr sz="1200" dirty="0"/>
                    </a:p>
                  </a:txBody>
                  <a:tcPr marL="25400" marR="25400" marT="25400" marB="25400" anchor="ctr" horzOverflow="overflow">
                    <a:solidFill>
                      <a:srgbClr val="D5D5D5"/>
                    </a:solidFill>
                  </a:tcPr>
                </a:tc>
                <a:tc>
                  <a:txBody>
                    <a:bodyPr/>
                    <a:lstStyle/>
                    <a:p>
                      <a:pPr defTabSz="914400"/>
                      <a:r>
                        <a:rPr sz="1200" dirty="0"/>
                        <a:t>5 min</a:t>
                      </a:r>
                    </a:p>
                  </a:txBody>
                  <a:tcPr marL="25400" marR="25400" marT="25400" marB="25400" anchor="ctr" horzOverflow="overflow">
                    <a:solidFill>
                      <a:srgbClr val="FF968D"/>
                    </a:solidFill>
                  </a:tcPr>
                </a:tc>
                <a:extLst>
                  <a:ext uri="{0D108BD9-81ED-4DB2-BD59-A6C34878D82A}">
                    <a16:rowId xmlns:a16="http://schemas.microsoft.com/office/drawing/2014/main" val="10001"/>
                  </a:ext>
                </a:extLst>
              </a:tr>
              <a:tr h="28446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200" b="0" i="0" u="none" strike="noStrike" kern="0" cap="none" spc="0" normalizeH="0" baseline="0" noProof="0" dirty="0">
                          <a:ln>
                            <a:noFill/>
                          </a:ln>
                          <a:solidFill>
                            <a:srgbClr val="000000"/>
                          </a:solidFill>
                          <a:effectLst/>
                          <a:uLnTx/>
                          <a:uFillTx/>
                          <a:latin typeface="Clancy Bold"/>
                          <a:sym typeface="Helvetica Neue"/>
                        </a:rPr>
                        <a:t>All</a:t>
                      </a:r>
                    </a:p>
                  </a:txBody>
                  <a:tcPr marL="25400" marR="25400" marT="25400" marB="25400" anchor="ctr" horzOverflow="overflow">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200" b="0" i="0" u="none" strike="noStrike" kern="0" cap="none" spc="0" normalizeH="0" baseline="0" noProof="0" dirty="0">
                          <a:ln>
                            <a:noFill/>
                          </a:ln>
                          <a:solidFill>
                            <a:srgbClr val="000000"/>
                          </a:solidFill>
                          <a:effectLst/>
                          <a:uLnTx/>
                          <a:uFillTx/>
                          <a:latin typeface="Clancy Bold"/>
                          <a:sym typeface="Helvetica Neue"/>
                        </a:rPr>
                        <a:t>All</a:t>
                      </a:r>
                    </a:p>
                  </a:txBody>
                  <a:tcPr marL="25400" marR="25400" marT="25400" marB="25400" anchor="ctr" horzOverflow="overflow">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200" b="0" i="0" u="none" strike="noStrike" kern="0" cap="none" spc="0" normalizeH="0" baseline="0" noProof="0">
                          <a:ln>
                            <a:noFill/>
                          </a:ln>
                          <a:solidFill>
                            <a:srgbClr val="000000"/>
                          </a:solidFill>
                          <a:effectLst/>
                          <a:uLnTx/>
                          <a:uFillTx/>
                          <a:latin typeface="Clancy Bold"/>
                          <a:sym typeface="Helvetica Neue"/>
                        </a:rPr>
                        <a:t>All</a:t>
                      </a:r>
                      <a:endParaRPr kumimoji="0" lang="en-AU" sz="1200" b="0" i="0" u="none" strike="noStrike" kern="0" cap="none" spc="0" normalizeH="0" baseline="0" noProof="0" dirty="0">
                        <a:ln>
                          <a:noFill/>
                        </a:ln>
                        <a:solidFill>
                          <a:srgbClr val="000000"/>
                        </a:solidFill>
                        <a:effectLst/>
                        <a:uLnTx/>
                        <a:uFillTx/>
                        <a:latin typeface="Clancy Bold"/>
                        <a:sym typeface="Helvetica Neue"/>
                      </a:endParaRPr>
                    </a:p>
                  </a:txBody>
                  <a:tcPr marL="25400" marR="25400" marT="25400" marB="25400" anchor="ctr" horzOverflow="overflow">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200" b="0" i="0" u="none" strike="noStrike" kern="0" cap="none" spc="0" normalizeH="0" baseline="0" noProof="0">
                          <a:ln>
                            <a:noFill/>
                          </a:ln>
                          <a:solidFill>
                            <a:srgbClr val="000000"/>
                          </a:solidFill>
                          <a:effectLst/>
                          <a:uLnTx/>
                          <a:uFillTx/>
                          <a:latin typeface="Clancy Bold"/>
                          <a:sym typeface="Helvetica Neue"/>
                        </a:rPr>
                        <a:t>All</a:t>
                      </a:r>
                      <a:endParaRPr kumimoji="0" lang="en-AU" sz="1200" b="0" i="0" u="none" strike="noStrike" kern="0" cap="none" spc="0" normalizeH="0" baseline="0" noProof="0" dirty="0">
                        <a:ln>
                          <a:noFill/>
                        </a:ln>
                        <a:solidFill>
                          <a:srgbClr val="000000"/>
                        </a:solidFill>
                        <a:effectLst/>
                        <a:uLnTx/>
                        <a:uFillTx/>
                        <a:latin typeface="Clancy Bold"/>
                        <a:sym typeface="Helvetica Neue"/>
                      </a:endParaRPr>
                    </a:p>
                  </a:txBody>
                  <a:tcPr marL="25400" marR="25400" marT="25400" marB="25400" anchor="ctr" horzOverflow="overflow">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200" b="0" i="0" u="none" strike="noStrike" kern="0" cap="none" spc="0" normalizeH="0" baseline="0" noProof="0" dirty="0">
                          <a:ln>
                            <a:noFill/>
                          </a:ln>
                          <a:solidFill>
                            <a:srgbClr val="000000"/>
                          </a:solidFill>
                          <a:effectLst/>
                          <a:uLnTx/>
                          <a:uFillTx/>
                          <a:latin typeface="Clancy Bold"/>
                          <a:sym typeface="Helvetica Neue"/>
                        </a:rPr>
                        <a:t>All</a:t>
                      </a:r>
                    </a:p>
                  </a:txBody>
                  <a:tcPr marL="25400" marR="25400" marT="25400" marB="25400" anchor="ctr" horzOverflow="overflow">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200" b="0" i="0" u="none" strike="noStrike" kern="0" cap="none" spc="0" normalizeH="0" baseline="0" noProof="0" dirty="0">
                          <a:ln>
                            <a:noFill/>
                          </a:ln>
                          <a:solidFill>
                            <a:srgbClr val="000000"/>
                          </a:solidFill>
                          <a:effectLst/>
                          <a:uLnTx/>
                          <a:uFillTx/>
                          <a:latin typeface="Clancy Bold"/>
                          <a:sym typeface="Helvetica Neue"/>
                        </a:rPr>
                        <a:t>All</a:t>
                      </a:r>
                    </a:p>
                  </a:txBody>
                  <a:tcPr marL="25400" marR="25400" marT="25400" marB="25400" anchor="ctr" horzOverflow="overflow">
                    <a:solidFill>
                      <a:srgbClr val="FF968D"/>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092896545"/>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3631A2C3-DF02-CC51-E340-D47FE60A65A9}"/>
              </a:ext>
            </a:extLst>
          </p:cNvPr>
          <p:cNvSpPr/>
          <p:nvPr/>
        </p:nvSpPr>
        <p:spPr>
          <a:xfrm>
            <a:off x="5978770" y="1421823"/>
            <a:ext cx="5474677" cy="4041131"/>
          </a:xfrm>
          <a:prstGeom prst="rect">
            <a:avLst/>
          </a:prstGeom>
          <a:solidFill>
            <a:srgbClr val="FFF05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6" name="Rectangle 15">
            <a:extLst>
              <a:ext uri="{FF2B5EF4-FFF2-40B4-BE49-F238E27FC236}">
                <a16:creationId xmlns:a16="http://schemas.microsoft.com/office/drawing/2014/main" id="{C060BFD7-BB27-6547-B72D-4E07A7D7039B}"/>
              </a:ext>
            </a:extLst>
          </p:cNvPr>
          <p:cNvSpPr/>
          <p:nvPr/>
        </p:nvSpPr>
        <p:spPr>
          <a:xfrm>
            <a:off x="504092" y="1421823"/>
            <a:ext cx="5474677" cy="4041131"/>
          </a:xfrm>
          <a:prstGeom prst="rect">
            <a:avLst/>
          </a:prstGeom>
          <a:solidFill>
            <a:srgbClr val="D5D5D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itle 1">
            <a:extLst>
              <a:ext uri="{FF2B5EF4-FFF2-40B4-BE49-F238E27FC236}">
                <a16:creationId xmlns:a16="http://schemas.microsoft.com/office/drawing/2014/main" id="{8371929D-CE12-48A8-92BB-D22AB33EBDC4}"/>
              </a:ext>
            </a:extLst>
          </p:cNvPr>
          <p:cNvSpPr>
            <a:spLocks noGrp="1"/>
          </p:cNvSpPr>
          <p:nvPr>
            <p:ph type="title"/>
          </p:nvPr>
        </p:nvSpPr>
        <p:spPr>
          <a:xfrm>
            <a:off x="624417" y="482601"/>
            <a:ext cx="10972800" cy="410369"/>
          </a:xfrm>
        </p:spPr>
        <p:txBody>
          <a:bodyPr>
            <a:normAutofit fontScale="90000"/>
          </a:bodyPr>
          <a:lstStyle/>
          <a:p>
            <a:r>
              <a:rPr lang="en-AU" sz="2667" dirty="0"/>
              <a:t>Summary</a:t>
            </a:r>
          </a:p>
        </p:txBody>
      </p:sp>
      <p:sp>
        <p:nvSpPr>
          <p:cNvPr id="9" name="TextBox 8">
            <a:extLst>
              <a:ext uri="{FF2B5EF4-FFF2-40B4-BE49-F238E27FC236}">
                <a16:creationId xmlns:a16="http://schemas.microsoft.com/office/drawing/2014/main" id="{ECBE6026-7EFE-3E61-4745-6F8E0517D66C}"/>
              </a:ext>
            </a:extLst>
          </p:cNvPr>
          <p:cNvSpPr txBox="1"/>
          <p:nvPr/>
        </p:nvSpPr>
        <p:spPr>
          <a:xfrm>
            <a:off x="624417" y="1424620"/>
            <a:ext cx="5354352" cy="1597169"/>
          </a:xfrm>
          <a:prstGeom prst="rect">
            <a:avLst/>
          </a:prstGeom>
        </p:spPr>
        <p:txBody>
          <a:bodyPr wrap="square" rtlCol="0">
            <a:spAutoFit/>
          </a:bodyPr>
          <a:lstStyle/>
          <a:p>
            <a:pPr defTabSz="1219170" fontAlgn="auto">
              <a:lnSpc>
                <a:spcPct val="200000"/>
              </a:lnSpc>
              <a:spcBef>
                <a:spcPct val="20000"/>
              </a:spcBef>
              <a:spcAft>
                <a:spcPts val="0"/>
              </a:spcAft>
            </a:pPr>
            <a:r>
              <a:rPr lang="en-AU" sz="1867" b="1" dirty="0">
                <a:solidFill>
                  <a:schemeClr val="bg2">
                    <a:lumMod val="10000"/>
                  </a:schemeClr>
                </a:solidFill>
                <a:latin typeface="Calibri" panose="020F0502020204030204" pitchFamily="34" charset="0"/>
                <a:ea typeface="Calibri" panose="020F0502020204030204" pitchFamily="34" charset="0"/>
                <a:cs typeface="Calibri" panose="020F0502020204030204" pitchFamily="34" charset="0"/>
              </a:rPr>
              <a:t>Today we covered:</a:t>
            </a:r>
          </a:p>
          <a:p>
            <a:pPr marL="457189" indent="-457189" defTabSz="1219170" fontAlgn="auto">
              <a:lnSpc>
                <a:spcPct val="200000"/>
              </a:lnSpc>
              <a:spcBef>
                <a:spcPct val="20000"/>
              </a:spcBef>
              <a:spcAft>
                <a:spcPts val="0"/>
              </a:spcAft>
              <a:buFont typeface="Wingdings" panose="05000000000000000000" pitchFamily="2" charset="2"/>
              <a:buChar char="q"/>
            </a:pPr>
            <a:r>
              <a:rPr lang="en-AU" sz="1467" dirty="0">
                <a:solidFill>
                  <a:schemeClr val="bg2">
                    <a:lumMod val="10000"/>
                  </a:schemeClr>
                </a:solidFill>
                <a:latin typeface="Calibri" panose="020F0502020204030204" pitchFamily="34" charset="0"/>
                <a:ea typeface="Calibri" panose="020F0502020204030204" pitchFamily="34" charset="0"/>
                <a:cs typeface="Calibri" panose="020F0502020204030204" pitchFamily="34" charset="0"/>
              </a:rPr>
              <a:t>Sensor selection</a:t>
            </a:r>
          </a:p>
          <a:p>
            <a:pPr marL="457189" indent="-457189" defTabSz="1219170" fontAlgn="auto">
              <a:lnSpc>
                <a:spcPct val="200000"/>
              </a:lnSpc>
              <a:spcBef>
                <a:spcPct val="20000"/>
              </a:spcBef>
              <a:spcAft>
                <a:spcPts val="0"/>
              </a:spcAft>
              <a:buFont typeface="Wingdings" panose="05000000000000000000" pitchFamily="2" charset="2"/>
              <a:buChar char="q"/>
            </a:pPr>
            <a:endParaRPr lang="en-AU" sz="1467" dirty="0">
              <a:solidFill>
                <a:schemeClr val="bg2">
                  <a:lumMod val="10000"/>
                </a:schemeClr>
              </a:solidFill>
              <a:latin typeface="Calibri" panose="020F0502020204030204" pitchFamily="34" charset="0"/>
              <a:ea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A2B87CFE-F165-B5A6-881F-9E8A48B1FCAA}"/>
              </a:ext>
            </a:extLst>
          </p:cNvPr>
          <p:cNvSpPr txBox="1"/>
          <p:nvPr/>
        </p:nvSpPr>
        <p:spPr>
          <a:xfrm>
            <a:off x="6408208" y="1421823"/>
            <a:ext cx="5354352" cy="2093843"/>
          </a:xfrm>
          <a:prstGeom prst="rect">
            <a:avLst/>
          </a:prstGeom>
        </p:spPr>
        <p:txBody>
          <a:bodyPr wrap="square" rtlCol="0">
            <a:spAutoFit/>
          </a:bodyPr>
          <a:lstStyle/>
          <a:p>
            <a:pPr defTabSz="1219170" fontAlgn="auto">
              <a:lnSpc>
                <a:spcPct val="200000"/>
              </a:lnSpc>
              <a:spcBef>
                <a:spcPct val="20000"/>
              </a:spcBef>
              <a:spcAft>
                <a:spcPts val="0"/>
              </a:spcAft>
            </a:pPr>
            <a:r>
              <a:rPr lang="en-AU" sz="1867" b="1" dirty="0">
                <a:solidFill>
                  <a:schemeClr val="bg2">
                    <a:lumMod val="10000"/>
                  </a:schemeClr>
                </a:solidFill>
                <a:latin typeface="Calibri" panose="020F0502020204030204" pitchFamily="34" charset="0"/>
                <a:ea typeface="Calibri" panose="020F0502020204030204" pitchFamily="34" charset="0"/>
                <a:cs typeface="Calibri" panose="020F0502020204030204" pitchFamily="34" charset="0"/>
              </a:rPr>
              <a:t>Next week:</a:t>
            </a:r>
          </a:p>
          <a:p>
            <a:pPr marL="457189" indent="-457189" defTabSz="1219170" fontAlgn="auto">
              <a:lnSpc>
                <a:spcPct val="200000"/>
              </a:lnSpc>
              <a:spcBef>
                <a:spcPct val="20000"/>
              </a:spcBef>
              <a:spcAft>
                <a:spcPts val="0"/>
              </a:spcAft>
              <a:buFont typeface="Wingdings" panose="05000000000000000000" pitchFamily="2" charset="2"/>
              <a:buChar char="q"/>
            </a:pPr>
            <a:r>
              <a:rPr lang="en-AU" sz="1467" dirty="0">
                <a:solidFill>
                  <a:schemeClr val="bg2">
                    <a:lumMod val="10000"/>
                  </a:schemeClr>
                </a:solidFill>
                <a:latin typeface="Calibri" panose="020F0502020204030204" pitchFamily="34" charset="0"/>
                <a:ea typeface="Calibri" panose="020F0502020204030204" pitchFamily="34" charset="0"/>
                <a:cs typeface="Calibri" panose="020F0502020204030204" pitchFamily="34" charset="0"/>
              </a:rPr>
              <a:t>Power transmission </a:t>
            </a:r>
            <a:endParaRPr lang="en-AU" sz="1467" dirty="0">
              <a:solidFill>
                <a:schemeClr val="bg2">
                  <a:lumMod val="10000"/>
                </a:schemeClr>
              </a:solidFill>
              <a:latin typeface="Calibri" panose="020F0502020204030204" pitchFamily="34" charset="0"/>
              <a:ea typeface="SimSun" panose="02010600030101010101" pitchFamily="2" charset="-122"/>
              <a:cs typeface="Arial" panose="020B0604020202020204" pitchFamily="34" charset="0"/>
            </a:endParaRPr>
          </a:p>
          <a:p>
            <a:pPr marL="457189" indent="-457189" defTabSz="1219170" fontAlgn="auto">
              <a:lnSpc>
                <a:spcPct val="200000"/>
              </a:lnSpc>
              <a:spcBef>
                <a:spcPct val="20000"/>
              </a:spcBef>
              <a:spcAft>
                <a:spcPts val="0"/>
              </a:spcAft>
              <a:buFont typeface="Wingdings" panose="05000000000000000000" pitchFamily="2" charset="2"/>
              <a:buChar char="q"/>
            </a:pPr>
            <a:endParaRPr lang="en-AU" sz="1467" dirty="0">
              <a:solidFill>
                <a:schemeClr val="bg2">
                  <a:lumMod val="10000"/>
                </a:schemeClr>
              </a:solidFill>
              <a:latin typeface="Calibri" panose="020F0502020204030204" pitchFamily="34" charset="0"/>
              <a:ea typeface="Calibri" panose="020F0502020204030204" pitchFamily="34" charset="0"/>
              <a:cs typeface="Calibri" panose="020F0502020204030204" pitchFamily="34" charset="0"/>
            </a:endParaRPr>
          </a:p>
          <a:p>
            <a:pPr marL="457189" indent="-457189" defTabSz="1219170" fontAlgn="auto">
              <a:lnSpc>
                <a:spcPct val="200000"/>
              </a:lnSpc>
              <a:spcBef>
                <a:spcPct val="20000"/>
              </a:spcBef>
              <a:spcAft>
                <a:spcPts val="0"/>
              </a:spcAft>
              <a:buFont typeface="Wingdings" panose="05000000000000000000" pitchFamily="2" charset="2"/>
              <a:buChar char="q"/>
            </a:pPr>
            <a:endParaRPr lang="en-AU" sz="1467" dirty="0">
              <a:solidFill>
                <a:schemeClr val="bg2">
                  <a:lumMod val="10000"/>
                </a:schemeClr>
              </a:solidFill>
              <a:latin typeface="Calibri" panose="020F0502020204030204" pitchFamily="34" charset="0"/>
              <a:ea typeface="Calibri" panose="020F0502020204030204" pitchFamily="34" charset="0"/>
              <a:cs typeface="Calibri" panose="020F0502020204030204" pitchFamily="34" charset="0"/>
            </a:endParaRPr>
          </a:p>
        </p:txBody>
      </p:sp>
      <p:cxnSp>
        <p:nvCxnSpPr>
          <p:cNvPr id="11" name="Straight Connector 10">
            <a:extLst>
              <a:ext uri="{FF2B5EF4-FFF2-40B4-BE49-F238E27FC236}">
                <a16:creationId xmlns:a16="http://schemas.microsoft.com/office/drawing/2014/main" id="{F303B0C4-651C-E964-8CDE-0E025835AB7D}"/>
              </a:ext>
            </a:extLst>
          </p:cNvPr>
          <p:cNvCxnSpPr/>
          <p:nvPr/>
        </p:nvCxnSpPr>
        <p:spPr>
          <a:xfrm>
            <a:off x="5978769" y="1424620"/>
            <a:ext cx="0" cy="4038333"/>
          </a:xfrm>
          <a:prstGeom prst="line">
            <a:avLst/>
          </a:prstGeom>
          <a:ln w="2857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438210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Meet your demonstrator"/>
          <p:cNvSpPr txBox="1">
            <a:spLocks noGrp="1"/>
          </p:cNvSpPr>
          <p:nvPr>
            <p:ph type="title"/>
          </p:nvPr>
        </p:nvSpPr>
        <p:spPr>
          <a:prstGeom prst="rect">
            <a:avLst/>
          </a:prstGeom>
        </p:spPr>
        <p:txBody>
          <a:bodyPr>
            <a:normAutofit/>
          </a:bodyPr>
          <a:lstStyle/>
          <a:p>
            <a:r>
              <a:rPr lang="en-AU" sz="4000" b="1" kern="1200" spc="0" dirty="0">
                <a:solidFill>
                  <a:schemeClr val="bg2">
                    <a:lumMod val="10000"/>
                  </a:schemeClr>
                </a:solidFill>
                <a:latin typeface="Arial"/>
                <a:ea typeface="ＭＳ Ｐゴシック" charset="-128"/>
              </a:rPr>
              <a:t>Class overview</a:t>
            </a:r>
            <a:endParaRPr dirty="0">
              <a:solidFill>
                <a:schemeClr val="bg2">
                  <a:lumMod val="10000"/>
                </a:schemeClr>
              </a:solidFill>
            </a:endParaRPr>
          </a:p>
        </p:txBody>
      </p:sp>
      <p:graphicFrame>
        <p:nvGraphicFramePr>
          <p:cNvPr id="5" name="Diagram 4">
            <a:extLst>
              <a:ext uri="{FF2B5EF4-FFF2-40B4-BE49-F238E27FC236}">
                <a16:creationId xmlns:a16="http://schemas.microsoft.com/office/drawing/2014/main" id="{59B59EF1-5D29-BA35-4A29-45BBF30297BD}"/>
              </a:ext>
            </a:extLst>
          </p:cNvPr>
          <p:cNvGraphicFramePr/>
          <p:nvPr>
            <p:extLst>
              <p:ext uri="{D42A27DB-BD31-4B8C-83A1-F6EECF244321}">
                <p14:modId xmlns:p14="http://schemas.microsoft.com/office/powerpoint/2010/main" val="1074149974"/>
              </p:ext>
            </p:extLst>
          </p:nvPr>
        </p:nvGraphicFramePr>
        <p:xfrm>
          <a:off x="668216" y="1529862"/>
          <a:ext cx="10855569" cy="379827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E0685-6DB7-C207-290A-84EDB9E36806}"/>
              </a:ext>
            </a:extLst>
          </p:cNvPr>
          <p:cNvSpPr txBox="1">
            <a:spLocks/>
          </p:cNvSpPr>
          <p:nvPr/>
        </p:nvSpPr>
        <p:spPr>
          <a:xfrm>
            <a:off x="479376" y="663079"/>
            <a:ext cx="10873208" cy="114300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ormAutofit/>
          </a:bodyPr>
          <a:lstStyle>
            <a:lvl1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1pPr>
            <a:lvl2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2pPr>
            <a:lvl3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3pPr>
            <a:lvl4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4pPr>
            <a:lvl5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5pPr>
            <a:lvl6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6pPr>
            <a:lvl7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7pPr>
            <a:lvl8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8pPr>
            <a:lvl9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9pPr>
          </a:lstStyle>
          <a:p>
            <a:pPr marL="0" indent="0">
              <a:buNone/>
            </a:pPr>
            <a:r>
              <a:rPr lang="en-AU" sz="3600" dirty="0"/>
              <a:t>Before we start… </a:t>
            </a:r>
          </a:p>
        </p:txBody>
      </p:sp>
      <p:sp>
        <p:nvSpPr>
          <p:cNvPr id="4" name="TextBox 3">
            <a:extLst>
              <a:ext uri="{FF2B5EF4-FFF2-40B4-BE49-F238E27FC236}">
                <a16:creationId xmlns:a16="http://schemas.microsoft.com/office/drawing/2014/main" id="{A063E485-D398-9D53-A203-EAB2C275CBB3}"/>
              </a:ext>
            </a:extLst>
          </p:cNvPr>
          <p:cNvSpPr txBox="1"/>
          <p:nvPr/>
        </p:nvSpPr>
        <p:spPr>
          <a:xfrm>
            <a:off x="2866620" y="3013501"/>
            <a:ext cx="6098720" cy="830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ctr"/>
            <a:r>
              <a:rPr lang="en-AU" sz="4800" dirty="0"/>
              <a:t>What is a sensor?</a:t>
            </a:r>
          </a:p>
        </p:txBody>
      </p:sp>
    </p:spTree>
    <p:extLst>
      <p:ext uri="{BB962C8B-B14F-4D97-AF65-F5344CB8AC3E}">
        <p14:creationId xmlns:p14="http://schemas.microsoft.com/office/powerpoint/2010/main" val="3633875325"/>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E0685-6DB7-C207-290A-84EDB9E36806}"/>
              </a:ext>
            </a:extLst>
          </p:cNvPr>
          <p:cNvSpPr txBox="1">
            <a:spLocks/>
          </p:cNvSpPr>
          <p:nvPr/>
        </p:nvSpPr>
        <p:spPr>
          <a:xfrm>
            <a:off x="479376" y="663079"/>
            <a:ext cx="10873208" cy="1143000"/>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ormAutofit/>
          </a:bodyPr>
          <a:lstStyle>
            <a:lvl1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1pPr>
            <a:lvl2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2pPr>
            <a:lvl3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3pPr>
            <a:lvl4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4pPr>
            <a:lvl5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5pPr>
            <a:lvl6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6pPr>
            <a:lvl7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7pPr>
            <a:lvl8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8pPr>
            <a:lvl9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9pPr>
          </a:lstStyle>
          <a:p>
            <a:r>
              <a:rPr lang="en-AU" sz="3600" dirty="0"/>
              <a:t>What is a sensor?</a:t>
            </a:r>
          </a:p>
        </p:txBody>
      </p:sp>
      <p:sp>
        <p:nvSpPr>
          <p:cNvPr id="7" name="TextBox 6">
            <a:extLst>
              <a:ext uri="{FF2B5EF4-FFF2-40B4-BE49-F238E27FC236}">
                <a16:creationId xmlns:a16="http://schemas.microsoft.com/office/drawing/2014/main" id="{9178BCF6-D8AA-8E07-5B2E-5CC84BD82769}"/>
              </a:ext>
            </a:extLst>
          </p:cNvPr>
          <p:cNvSpPr txBox="1"/>
          <p:nvPr/>
        </p:nvSpPr>
        <p:spPr>
          <a:xfrm>
            <a:off x="1055440" y="3075057"/>
            <a:ext cx="9721080" cy="70788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ctr"/>
            <a:r>
              <a:rPr lang="en-AU" sz="2000" dirty="0"/>
              <a:t>A sensor in an electronic device, which receives </a:t>
            </a:r>
            <a:r>
              <a:rPr lang="en-AU" sz="2000" b="1" dirty="0"/>
              <a:t>inputs from the environment </a:t>
            </a:r>
            <a:r>
              <a:rPr lang="en-AU" sz="2000" dirty="0"/>
              <a:t>and </a:t>
            </a:r>
            <a:r>
              <a:rPr lang="en-AU" sz="2000" b="1" dirty="0"/>
              <a:t>outputs data</a:t>
            </a:r>
            <a:r>
              <a:rPr lang="en-AU" sz="2000" dirty="0"/>
              <a:t>, which is </a:t>
            </a:r>
            <a:r>
              <a:rPr lang="en-AU" sz="2000" b="1" dirty="0"/>
              <a:t>used</a:t>
            </a:r>
            <a:r>
              <a:rPr lang="en-AU" sz="2000" dirty="0"/>
              <a:t> by an engineering system to </a:t>
            </a:r>
            <a:r>
              <a:rPr lang="en-AU" sz="2000" b="1" dirty="0"/>
              <a:t>perform a function</a:t>
            </a:r>
            <a:r>
              <a:rPr lang="en-AU" sz="2000" dirty="0"/>
              <a:t>. </a:t>
            </a:r>
          </a:p>
        </p:txBody>
      </p:sp>
    </p:spTree>
    <p:extLst>
      <p:ext uri="{BB962C8B-B14F-4D97-AF65-F5344CB8AC3E}">
        <p14:creationId xmlns:p14="http://schemas.microsoft.com/office/powerpoint/2010/main" val="2660449763"/>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0E018886-EC53-42CB-B98D-4C4886B5F476}"/>
              </a:ext>
            </a:extLst>
          </p:cNvPr>
          <p:cNvSpPr>
            <a:spLocks noGrp="1"/>
          </p:cNvSpPr>
          <p:nvPr>
            <p:ph type="body" sz="quarter" idx="10"/>
          </p:nvPr>
        </p:nvSpPr>
        <p:spPr/>
        <p:txBody>
          <a:bodyPr/>
          <a:lstStyle/>
          <a:p>
            <a:pPr marL="0" indent="0">
              <a:buNone/>
            </a:pPr>
            <a:r>
              <a:rPr lang="en-AU" sz="3733" dirty="0"/>
              <a:t>Sensors in everyday life</a:t>
            </a:r>
          </a:p>
        </p:txBody>
      </p:sp>
      <p:graphicFrame>
        <p:nvGraphicFramePr>
          <p:cNvPr id="2" name="Table">
            <a:extLst>
              <a:ext uri="{FF2B5EF4-FFF2-40B4-BE49-F238E27FC236}">
                <a16:creationId xmlns:a16="http://schemas.microsoft.com/office/drawing/2014/main" id="{20AA7664-4162-0C81-D8F8-B565D28C3E05}"/>
              </a:ext>
            </a:extLst>
          </p:cNvPr>
          <p:cNvGraphicFramePr/>
          <p:nvPr>
            <p:extLst>
              <p:ext uri="{D42A27DB-BD31-4B8C-83A1-F6EECF244321}">
                <p14:modId xmlns:p14="http://schemas.microsoft.com/office/powerpoint/2010/main" val="2412568080"/>
              </p:ext>
            </p:extLst>
          </p:nvPr>
        </p:nvGraphicFramePr>
        <p:xfrm>
          <a:off x="1266" y="5887243"/>
          <a:ext cx="12190734" cy="980666"/>
        </p:xfrm>
        <a:graphic>
          <a:graphicData uri="http://schemas.openxmlformats.org/drawingml/2006/table">
            <a:tbl>
              <a:tblPr/>
              <a:tblGrid>
                <a:gridCol w="2031789">
                  <a:extLst>
                    <a:ext uri="{9D8B030D-6E8A-4147-A177-3AD203B41FA5}">
                      <a16:colId xmlns:a16="http://schemas.microsoft.com/office/drawing/2014/main" val="20001"/>
                    </a:ext>
                  </a:extLst>
                </a:gridCol>
                <a:gridCol w="2031789">
                  <a:extLst>
                    <a:ext uri="{9D8B030D-6E8A-4147-A177-3AD203B41FA5}">
                      <a16:colId xmlns:a16="http://schemas.microsoft.com/office/drawing/2014/main" val="20003"/>
                    </a:ext>
                  </a:extLst>
                </a:gridCol>
                <a:gridCol w="2031789">
                  <a:extLst>
                    <a:ext uri="{9D8B030D-6E8A-4147-A177-3AD203B41FA5}">
                      <a16:colId xmlns:a16="http://schemas.microsoft.com/office/drawing/2014/main" val="20004"/>
                    </a:ext>
                  </a:extLst>
                </a:gridCol>
                <a:gridCol w="2031789">
                  <a:extLst>
                    <a:ext uri="{9D8B030D-6E8A-4147-A177-3AD203B41FA5}">
                      <a16:colId xmlns:a16="http://schemas.microsoft.com/office/drawing/2014/main" val="20005"/>
                    </a:ext>
                  </a:extLst>
                </a:gridCol>
                <a:gridCol w="2031789">
                  <a:extLst>
                    <a:ext uri="{9D8B030D-6E8A-4147-A177-3AD203B41FA5}">
                      <a16:colId xmlns:a16="http://schemas.microsoft.com/office/drawing/2014/main" val="2706584484"/>
                    </a:ext>
                  </a:extLst>
                </a:gridCol>
                <a:gridCol w="2031789">
                  <a:extLst>
                    <a:ext uri="{9D8B030D-6E8A-4147-A177-3AD203B41FA5}">
                      <a16:colId xmlns:a16="http://schemas.microsoft.com/office/drawing/2014/main" val="20007"/>
                    </a:ext>
                  </a:extLst>
                </a:gridCol>
              </a:tblGrid>
              <a:tr h="421437">
                <a:tc>
                  <a:txBody>
                    <a:bodyPr/>
                    <a:lstStyle/>
                    <a:p>
                      <a:pPr defTabSz="914400"/>
                      <a:r>
                        <a:rPr lang="en-AU" sz="1200" dirty="0"/>
                        <a:t>Sensors in everyday life</a:t>
                      </a:r>
                      <a:endParaRPr sz="1200" dirty="0"/>
                    </a:p>
                  </a:txBody>
                  <a:tcPr marL="25400" marR="25400" marT="25400" marB="25400" anchor="ctr" horzOverflow="overflow">
                    <a:solidFill>
                      <a:srgbClr val="FF968D"/>
                    </a:solidFill>
                  </a:tcPr>
                </a:tc>
                <a:tc>
                  <a:txBody>
                    <a:bodyPr/>
                    <a:lstStyle/>
                    <a:p>
                      <a:pPr defTabSz="914400"/>
                      <a:r>
                        <a:rPr lang="en-AU" sz="1200" dirty="0"/>
                        <a:t>Analogue and digital</a:t>
                      </a:r>
                      <a:endParaRPr sz="1200" dirty="0"/>
                    </a:p>
                  </a:txBody>
                  <a:tcPr marL="25400" marR="25400" marT="25400" marB="25400" anchor="ctr" horzOverflow="overflow">
                    <a:solidFill>
                      <a:schemeClr val="accent4">
                        <a:hueOff val="348544"/>
                        <a:lumOff val="7139"/>
                      </a:schemeClr>
                    </a:solidFill>
                  </a:tcPr>
                </a:tc>
                <a:tc>
                  <a:txBody>
                    <a:bodyPr/>
                    <a:lstStyle/>
                    <a:p>
                      <a:pPr defTabSz="914400"/>
                      <a:r>
                        <a:rPr lang="en-GB" sz="1200" dirty="0"/>
                        <a:t>System/circuit diagrams and pseudocode</a:t>
                      </a:r>
                    </a:p>
                  </a:txBody>
                  <a:tcPr marL="25400" marR="25400" marT="25400" marB="25400" anchor="ctr" horzOverflow="overflow">
                    <a:solidFill>
                      <a:schemeClr val="accent4">
                        <a:hueOff val="348544"/>
                        <a:lumOff val="7139"/>
                      </a:schemeClr>
                    </a:solidFill>
                  </a:tcPr>
                </a:tc>
                <a:tc>
                  <a:txBody>
                    <a:bodyPr/>
                    <a:lstStyle/>
                    <a:p>
                      <a:pPr defTabSz="914400"/>
                      <a:r>
                        <a:rPr lang="en-AU" sz="1200" dirty="0"/>
                        <a:t>Report integration</a:t>
                      </a:r>
                    </a:p>
                  </a:txBody>
                  <a:tcPr marL="25400" marR="25400" marT="25400" marB="25400" anchor="ctr" horzOverflow="overflow">
                    <a:solidFill>
                      <a:schemeClr val="accent4">
                        <a:hueOff val="348544"/>
                        <a:lumOff val="7139"/>
                      </a:schemeClr>
                    </a:solidFill>
                  </a:tcPr>
                </a:tc>
                <a:tc>
                  <a:txBody>
                    <a:bodyPr/>
                    <a:lstStyle/>
                    <a:p>
                      <a:pPr defTabSz="914400"/>
                      <a:r>
                        <a:rPr lang="en-AU" sz="1200" dirty="0"/>
                        <a:t>Project time!</a:t>
                      </a:r>
                      <a:endParaRPr sz="1200" dirty="0"/>
                    </a:p>
                  </a:txBody>
                  <a:tcPr marL="25400" marR="25400" marT="25400" marB="25400" anchor="ctr" horzOverflow="overflow">
                    <a:solidFill>
                      <a:schemeClr val="accent4">
                        <a:hueOff val="348544"/>
                        <a:lumOff val="7139"/>
                      </a:schemeClr>
                    </a:solidFill>
                  </a:tcPr>
                </a:tc>
                <a:tc>
                  <a:txBody>
                    <a:bodyPr/>
                    <a:lstStyle/>
                    <a:p>
                      <a:pPr defTabSz="914400"/>
                      <a:r>
                        <a:rPr lang="en-AU" sz="1200" dirty="0"/>
                        <a:t>Summary</a:t>
                      </a:r>
                      <a:endParaRPr sz="1200" dirty="0"/>
                    </a:p>
                  </a:txBody>
                  <a:tcPr marL="25400" marR="25400" marT="25400" marB="25400" anchor="ctr" horzOverflow="overflow">
                    <a:solidFill>
                      <a:schemeClr val="accent4">
                        <a:hueOff val="348544"/>
                        <a:lumOff val="7139"/>
                      </a:schemeClr>
                    </a:solidFill>
                  </a:tcPr>
                </a:tc>
                <a:extLst>
                  <a:ext uri="{0D108BD9-81ED-4DB2-BD59-A6C34878D82A}">
                    <a16:rowId xmlns:a16="http://schemas.microsoft.com/office/drawing/2014/main" val="10000"/>
                  </a:ext>
                </a:extLst>
              </a:tr>
              <a:tr h="274765">
                <a:tc>
                  <a:txBody>
                    <a:bodyPr/>
                    <a:lstStyle/>
                    <a:p>
                      <a:pPr defTabSz="914400"/>
                      <a:r>
                        <a:rPr lang="en-AU" sz="1200" dirty="0"/>
                        <a:t>5</a:t>
                      </a:r>
                      <a:r>
                        <a:rPr sz="1200" dirty="0"/>
                        <a:t> min</a:t>
                      </a:r>
                    </a:p>
                  </a:txBody>
                  <a:tcPr marL="25400" marR="25400" marT="25400" marB="25400" anchor="ctr" horzOverflow="overflow">
                    <a:solidFill>
                      <a:srgbClr val="FF968D"/>
                    </a:solidFill>
                  </a:tcPr>
                </a:tc>
                <a:tc>
                  <a:txBody>
                    <a:bodyPr/>
                    <a:lstStyle/>
                    <a:p>
                      <a:pPr defTabSz="914400"/>
                      <a:r>
                        <a:rPr sz="1200"/>
                        <a:t>5 min</a:t>
                      </a:r>
                    </a:p>
                  </a:txBody>
                  <a:tcPr marL="25400" marR="25400" marT="25400" marB="25400" anchor="ctr" horzOverflow="overflow">
                    <a:solidFill>
                      <a:srgbClr val="D5D5D5"/>
                    </a:solidFill>
                  </a:tcPr>
                </a:tc>
                <a:tc>
                  <a:txBody>
                    <a:bodyPr/>
                    <a:lstStyle/>
                    <a:p>
                      <a:pPr defTabSz="914400"/>
                      <a:r>
                        <a:rPr lang="en-AU" sz="1200" dirty="0"/>
                        <a:t>15</a:t>
                      </a:r>
                      <a:r>
                        <a:rPr sz="1200" dirty="0"/>
                        <a:t> min</a:t>
                      </a:r>
                    </a:p>
                  </a:txBody>
                  <a:tcPr marL="25400" marR="25400" marT="25400" marB="25400" anchor="ctr" horzOverflow="overflow">
                    <a:solidFill>
                      <a:srgbClr val="D5D5D5"/>
                    </a:solidFill>
                  </a:tcPr>
                </a:tc>
                <a:tc>
                  <a:txBody>
                    <a:bodyPr/>
                    <a:lstStyle/>
                    <a:p>
                      <a:pPr defTabSz="914400"/>
                      <a:r>
                        <a:rPr lang="en-AU" sz="1200" dirty="0"/>
                        <a:t>10</a:t>
                      </a:r>
                      <a:r>
                        <a:rPr sz="1200" dirty="0"/>
                        <a:t> min</a:t>
                      </a:r>
                    </a:p>
                  </a:txBody>
                  <a:tcPr marL="25400" marR="25400" marT="25400" marB="25400" anchor="ctr" horzOverflow="overflow">
                    <a:solidFill>
                      <a:srgbClr val="D5D5D5"/>
                    </a:solidFill>
                  </a:tcPr>
                </a:tc>
                <a:tc>
                  <a:txBody>
                    <a:bodyPr/>
                    <a:lstStyle/>
                    <a:p>
                      <a:pPr defTabSz="914400"/>
                      <a:r>
                        <a:rPr lang="en-AU" sz="1200" dirty="0"/>
                        <a:t>80 min</a:t>
                      </a:r>
                      <a:endParaRPr sz="1200" dirty="0"/>
                    </a:p>
                  </a:txBody>
                  <a:tcPr marL="25400" marR="25400" marT="25400" marB="25400" anchor="ctr" horzOverflow="overflow">
                    <a:solidFill>
                      <a:srgbClr val="D5D5D5"/>
                    </a:solidFill>
                  </a:tcPr>
                </a:tc>
                <a:tc>
                  <a:txBody>
                    <a:bodyPr/>
                    <a:lstStyle/>
                    <a:p>
                      <a:pPr defTabSz="914400"/>
                      <a:r>
                        <a:rPr sz="1200" dirty="0"/>
                        <a:t>5 min</a:t>
                      </a:r>
                    </a:p>
                  </a:txBody>
                  <a:tcPr marL="25400" marR="25400" marT="25400" marB="25400" anchor="ctr" horzOverflow="overflow">
                    <a:solidFill>
                      <a:srgbClr val="D5D5D5"/>
                    </a:solidFill>
                  </a:tcPr>
                </a:tc>
                <a:extLst>
                  <a:ext uri="{0D108BD9-81ED-4DB2-BD59-A6C34878D82A}">
                    <a16:rowId xmlns:a16="http://schemas.microsoft.com/office/drawing/2014/main" val="10001"/>
                  </a:ext>
                </a:extLst>
              </a:tr>
              <a:tr h="28446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200" b="0" i="0" u="none" strike="noStrike" kern="0" cap="none" spc="0" normalizeH="0" baseline="0" noProof="0" dirty="0">
                          <a:ln>
                            <a:noFill/>
                          </a:ln>
                          <a:solidFill>
                            <a:srgbClr val="000000"/>
                          </a:solidFill>
                          <a:effectLst/>
                          <a:uLnTx/>
                          <a:uFillTx/>
                          <a:latin typeface="Clancy Bold"/>
                          <a:sym typeface="Helvetica Neue"/>
                        </a:rPr>
                        <a:t>All</a:t>
                      </a:r>
                    </a:p>
                  </a:txBody>
                  <a:tcPr marL="25400" marR="25400" marT="25400" marB="25400" anchor="ctr" horzOverflow="overflow">
                    <a:solidFill>
                      <a:srgbClr val="FF968D"/>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200" b="0" i="0" u="none" strike="noStrike" kern="0" cap="none" spc="0" normalizeH="0" baseline="0" noProof="0">
                          <a:ln>
                            <a:noFill/>
                          </a:ln>
                          <a:solidFill>
                            <a:srgbClr val="000000"/>
                          </a:solidFill>
                          <a:effectLst/>
                          <a:uLnTx/>
                          <a:uFillTx/>
                          <a:latin typeface="Clancy Bold"/>
                          <a:sym typeface="Helvetica Neue"/>
                        </a:rPr>
                        <a:t>All</a:t>
                      </a:r>
                      <a:endParaRPr kumimoji="0" lang="en-AU" sz="1200" b="0" i="0" u="none" strike="noStrike" kern="0" cap="none" spc="0" normalizeH="0" baseline="0" noProof="0" dirty="0">
                        <a:ln>
                          <a:noFill/>
                        </a:ln>
                        <a:solidFill>
                          <a:srgbClr val="000000"/>
                        </a:solidFill>
                        <a:effectLst/>
                        <a:uLnTx/>
                        <a:uFillTx/>
                        <a:latin typeface="Clancy Bold"/>
                        <a:sym typeface="Helvetica Neue"/>
                      </a:endParaRPr>
                    </a:p>
                  </a:txBody>
                  <a:tcPr marL="25400" marR="25400" marT="25400" marB="25400" anchor="ctr" horzOverflow="overflow">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200" b="0" i="0" u="none" strike="noStrike" kern="0" cap="none" spc="0" normalizeH="0" baseline="0" noProof="0">
                          <a:ln>
                            <a:noFill/>
                          </a:ln>
                          <a:solidFill>
                            <a:srgbClr val="000000"/>
                          </a:solidFill>
                          <a:effectLst/>
                          <a:uLnTx/>
                          <a:uFillTx/>
                          <a:latin typeface="Clancy Bold"/>
                          <a:sym typeface="Helvetica Neue"/>
                        </a:rPr>
                        <a:t>All</a:t>
                      </a:r>
                      <a:endParaRPr kumimoji="0" lang="en-AU" sz="1200" b="0" i="0" u="none" strike="noStrike" kern="0" cap="none" spc="0" normalizeH="0" baseline="0" noProof="0" dirty="0">
                        <a:ln>
                          <a:noFill/>
                        </a:ln>
                        <a:solidFill>
                          <a:srgbClr val="000000"/>
                        </a:solidFill>
                        <a:effectLst/>
                        <a:uLnTx/>
                        <a:uFillTx/>
                        <a:latin typeface="Clancy Bold"/>
                        <a:sym typeface="Helvetica Neue"/>
                      </a:endParaRPr>
                    </a:p>
                  </a:txBody>
                  <a:tcPr marL="25400" marR="25400" marT="25400" marB="25400" anchor="ctr" horzOverflow="overflow">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200" b="0" i="0" u="none" strike="noStrike" kern="0" cap="none" spc="0" normalizeH="0" baseline="0" noProof="0">
                          <a:ln>
                            <a:noFill/>
                          </a:ln>
                          <a:solidFill>
                            <a:srgbClr val="000000"/>
                          </a:solidFill>
                          <a:effectLst/>
                          <a:uLnTx/>
                          <a:uFillTx/>
                          <a:latin typeface="Clancy Bold"/>
                          <a:sym typeface="Helvetica Neue"/>
                        </a:rPr>
                        <a:t>All</a:t>
                      </a:r>
                      <a:endParaRPr kumimoji="0" lang="en-AU" sz="1200" b="0" i="0" u="none" strike="noStrike" kern="0" cap="none" spc="0" normalizeH="0" baseline="0" noProof="0" dirty="0">
                        <a:ln>
                          <a:noFill/>
                        </a:ln>
                        <a:solidFill>
                          <a:srgbClr val="000000"/>
                        </a:solidFill>
                        <a:effectLst/>
                        <a:uLnTx/>
                        <a:uFillTx/>
                        <a:latin typeface="Clancy Bold"/>
                        <a:sym typeface="Helvetica Neue"/>
                      </a:endParaRPr>
                    </a:p>
                  </a:txBody>
                  <a:tcPr marL="25400" marR="25400" marT="25400" marB="25400" anchor="ctr" horzOverflow="overflow">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200" b="0" i="0" u="none" strike="noStrike" kern="0" cap="none" spc="0" normalizeH="0" baseline="0" noProof="0" dirty="0">
                          <a:ln>
                            <a:noFill/>
                          </a:ln>
                          <a:solidFill>
                            <a:srgbClr val="000000"/>
                          </a:solidFill>
                          <a:effectLst/>
                          <a:uLnTx/>
                          <a:uFillTx/>
                          <a:latin typeface="Clancy Bold"/>
                          <a:sym typeface="Helvetica Neue"/>
                        </a:rPr>
                        <a:t>All</a:t>
                      </a:r>
                    </a:p>
                  </a:txBody>
                  <a:tcPr marL="25400" marR="25400" marT="25400" marB="25400" anchor="ctr" horzOverflow="overflow">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200" b="0" i="0" u="none" strike="noStrike" kern="0" cap="none" spc="0" normalizeH="0" baseline="0" noProof="0" dirty="0">
                          <a:ln>
                            <a:noFill/>
                          </a:ln>
                          <a:solidFill>
                            <a:srgbClr val="000000"/>
                          </a:solidFill>
                          <a:effectLst/>
                          <a:uLnTx/>
                          <a:uFillTx/>
                          <a:latin typeface="Clancy Bold"/>
                          <a:sym typeface="Helvetica Neue"/>
                        </a:rPr>
                        <a:t>All</a:t>
                      </a:r>
                    </a:p>
                  </a:txBody>
                  <a:tcPr marL="25400" marR="25400" marT="25400" marB="25400" anchor="ctr" horzOverflow="overflow">
                    <a:solidFill>
                      <a:srgbClr val="F2F2F2"/>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804242412"/>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D6BAAA8-75D9-55F0-6C70-6F506F43F7AB}"/>
              </a:ext>
            </a:extLst>
          </p:cNvPr>
          <p:cNvSpPr/>
          <p:nvPr/>
        </p:nvSpPr>
        <p:spPr>
          <a:xfrm>
            <a:off x="431844" y="2226815"/>
            <a:ext cx="8160670" cy="3218409"/>
          </a:xfrm>
          <a:prstGeom prst="rect">
            <a:avLst/>
          </a:pr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Rectangle 8">
            <a:extLst>
              <a:ext uri="{FF2B5EF4-FFF2-40B4-BE49-F238E27FC236}">
                <a16:creationId xmlns:a16="http://schemas.microsoft.com/office/drawing/2014/main" id="{A7F0E159-1210-0BB0-2521-E5F37DE6EE4E}"/>
              </a:ext>
            </a:extLst>
          </p:cNvPr>
          <p:cNvSpPr/>
          <p:nvPr/>
        </p:nvSpPr>
        <p:spPr>
          <a:xfrm>
            <a:off x="455610" y="1367073"/>
            <a:ext cx="8136904" cy="670022"/>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itle 1">
            <a:extLst>
              <a:ext uri="{FF2B5EF4-FFF2-40B4-BE49-F238E27FC236}">
                <a16:creationId xmlns:a16="http://schemas.microsoft.com/office/drawing/2014/main" id="{FCDE0685-6DB7-C207-290A-84EDB9E36806}"/>
              </a:ext>
            </a:extLst>
          </p:cNvPr>
          <p:cNvSpPr txBox="1">
            <a:spLocks/>
          </p:cNvSpPr>
          <p:nvPr/>
        </p:nvSpPr>
        <p:spPr>
          <a:xfrm>
            <a:off x="479376" y="663079"/>
            <a:ext cx="10873208" cy="1143000"/>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ormAutofit/>
          </a:bodyPr>
          <a:lstStyle>
            <a:lvl1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1pPr>
            <a:lvl2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2pPr>
            <a:lvl3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3pPr>
            <a:lvl4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4pPr>
            <a:lvl5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5pPr>
            <a:lvl6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6pPr>
            <a:lvl7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7pPr>
            <a:lvl8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8pPr>
            <a:lvl9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9pPr>
          </a:lstStyle>
          <a:p>
            <a:pPr marL="0" indent="0">
              <a:buNone/>
            </a:pPr>
            <a:r>
              <a:rPr lang="en-AU" sz="3600" dirty="0"/>
              <a:t>Sensors in everyday life</a:t>
            </a:r>
          </a:p>
        </p:txBody>
      </p:sp>
      <p:sp>
        <p:nvSpPr>
          <p:cNvPr id="5" name="Title 1">
            <a:extLst>
              <a:ext uri="{FF2B5EF4-FFF2-40B4-BE49-F238E27FC236}">
                <a16:creationId xmlns:a16="http://schemas.microsoft.com/office/drawing/2014/main" id="{AD3CDE2D-F967-4EEF-D871-049D891399F6}"/>
              </a:ext>
            </a:extLst>
          </p:cNvPr>
          <p:cNvSpPr>
            <a:spLocks noGrp="1"/>
          </p:cNvSpPr>
          <p:nvPr>
            <p:ph type="title"/>
          </p:nvPr>
        </p:nvSpPr>
        <p:spPr>
          <a:xfrm>
            <a:off x="479376" y="1556793"/>
            <a:ext cx="8136904" cy="527188"/>
          </a:xfrm>
        </p:spPr>
        <p:txBody>
          <a:bodyPr>
            <a:noAutofit/>
          </a:bodyPr>
          <a:lstStyle/>
          <a:p>
            <a:pPr marL="571500" indent="-571500">
              <a:buFont typeface="Wingdings" panose="05000000000000000000" pitchFamily="2" charset="2"/>
              <a:buChar char="q"/>
            </a:pPr>
            <a:r>
              <a:rPr lang="en-AU" sz="2000" dirty="0">
                <a:latin typeface="Arial" panose="020B0604020202020204" pitchFamily="34" charset="0"/>
                <a:cs typeface="Arial" panose="020B0604020202020204" pitchFamily="34" charset="0"/>
              </a:rPr>
              <a:t>You likely have encountered many sensors today!</a:t>
            </a:r>
            <a:br>
              <a:rPr lang="en-AU" sz="3200" dirty="0">
                <a:latin typeface="Arial" panose="020B0604020202020204" pitchFamily="34" charset="0"/>
                <a:cs typeface="Arial" panose="020B0604020202020204" pitchFamily="34" charset="0"/>
              </a:rPr>
            </a:br>
            <a:endParaRPr lang="en-US" sz="3200" dirty="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5887A5AD-C032-8272-FCB9-FAF65510A9A1}"/>
              </a:ext>
            </a:extLst>
          </p:cNvPr>
          <p:cNvSpPr txBox="1"/>
          <p:nvPr/>
        </p:nvSpPr>
        <p:spPr>
          <a:xfrm>
            <a:off x="617839" y="2274274"/>
            <a:ext cx="7859977" cy="312188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2438338" rtl="0" fontAlgn="auto" latinLnBrk="0" hangingPunct="0">
              <a:lnSpc>
                <a:spcPct val="90000"/>
              </a:lnSpc>
              <a:spcBef>
                <a:spcPts val="600"/>
              </a:spcBef>
              <a:spcAft>
                <a:spcPts val="300"/>
              </a:spcAft>
              <a:buClrTx/>
              <a:buSzTx/>
              <a:buFontTx/>
              <a:buNone/>
              <a:tabLst/>
            </a:pPr>
            <a:r>
              <a:rPr lang="en-AU" sz="2000" b="1" dirty="0">
                <a:latin typeface="Arial" panose="020B0604020202020204" pitchFamily="34" charset="0"/>
                <a:cs typeface="Arial" panose="020B0604020202020204" pitchFamily="34" charset="0"/>
              </a:rPr>
              <a:t>Activity - 10 minutes </a:t>
            </a:r>
          </a:p>
          <a:p>
            <a:pPr marL="0" marR="0" indent="0" algn="l" defTabSz="2438338" rtl="0" fontAlgn="auto" latinLnBrk="0" hangingPunct="0">
              <a:lnSpc>
                <a:spcPct val="90000"/>
              </a:lnSpc>
              <a:spcBef>
                <a:spcPts val="600"/>
              </a:spcBef>
              <a:spcAft>
                <a:spcPts val="300"/>
              </a:spcAft>
              <a:buClrTx/>
              <a:buSzTx/>
              <a:buFontTx/>
              <a:buNone/>
              <a:tabLst/>
            </a:pPr>
            <a:r>
              <a:rPr lang="en-AU" sz="1600" dirty="0">
                <a:latin typeface="Arial" panose="020B0604020202020204" pitchFamily="34" charset="0"/>
                <a:cs typeface="Arial" panose="020B0604020202020204" pitchFamily="34" charset="0"/>
              </a:rPr>
              <a:t>Discuss in your groups, writing down every sensor that you’ve encountered today as well as what they do. Use the below format.</a:t>
            </a:r>
            <a:br>
              <a:rPr lang="en-AU" sz="1600" dirty="0">
                <a:latin typeface="Arial" panose="020B0604020202020204" pitchFamily="34" charset="0"/>
                <a:cs typeface="Arial" panose="020B0604020202020204" pitchFamily="34" charset="0"/>
              </a:rPr>
            </a:br>
            <a:br>
              <a:rPr lang="en-AU" sz="1200" dirty="0">
                <a:latin typeface="Arial" panose="020B0604020202020204" pitchFamily="34" charset="0"/>
                <a:cs typeface="Arial" panose="020B0604020202020204" pitchFamily="34" charset="0"/>
              </a:rPr>
            </a:br>
            <a:r>
              <a:rPr lang="en-AU" sz="1600" b="1" dirty="0">
                <a:latin typeface="Arial" panose="020B0604020202020204" pitchFamily="34" charset="0"/>
                <a:cs typeface="Arial" panose="020B0604020202020204" pitchFamily="34" charset="0"/>
              </a:rPr>
              <a:t>Example: </a:t>
            </a:r>
            <a:r>
              <a:rPr lang="en-AU" sz="1600" dirty="0">
                <a:latin typeface="Arial" panose="020B0604020202020204" pitchFamily="34" charset="0"/>
                <a:cs typeface="Arial" panose="020B0604020202020204" pitchFamily="34" charset="0"/>
              </a:rPr>
              <a:t>Sydney train capacity sensor</a:t>
            </a:r>
            <a:endParaRPr lang="en-AU" sz="1600" b="1" dirty="0">
              <a:latin typeface="Arial" panose="020B0604020202020204" pitchFamily="34" charset="0"/>
              <a:cs typeface="Arial" panose="020B0604020202020204" pitchFamily="34" charset="0"/>
            </a:endParaRPr>
          </a:p>
          <a:p>
            <a:pPr marL="342900" marR="0" indent="-342900" algn="l" defTabSz="2438338" rtl="0" fontAlgn="auto" latinLnBrk="0" hangingPunct="0">
              <a:lnSpc>
                <a:spcPct val="90000"/>
              </a:lnSpc>
              <a:spcBef>
                <a:spcPts val="600"/>
              </a:spcBef>
              <a:spcAft>
                <a:spcPts val="300"/>
              </a:spcAft>
              <a:buClrTx/>
              <a:buSzTx/>
              <a:buFont typeface="Wingdings" panose="05000000000000000000" pitchFamily="2" charset="2"/>
              <a:buChar char="§"/>
              <a:tabLst/>
            </a:pPr>
            <a:r>
              <a:rPr lang="en-AU" sz="1600" b="1" dirty="0">
                <a:latin typeface="Arial" panose="020B0604020202020204" pitchFamily="34" charset="0"/>
                <a:cs typeface="Arial" panose="020B0604020202020204" pitchFamily="34" charset="0"/>
              </a:rPr>
              <a:t>Sensor type: </a:t>
            </a:r>
            <a:r>
              <a:rPr lang="en-AU" sz="1600" dirty="0">
                <a:latin typeface="Arial" panose="020B0604020202020204" pitchFamily="34" charset="0"/>
                <a:cs typeface="Arial" panose="020B0604020202020204" pitchFamily="34" charset="0"/>
              </a:rPr>
              <a:t>Weight sensors</a:t>
            </a:r>
          </a:p>
          <a:p>
            <a:pPr marL="342900" marR="0" indent="-342900" algn="l" defTabSz="2438338" rtl="0" fontAlgn="auto" latinLnBrk="0" hangingPunct="0">
              <a:lnSpc>
                <a:spcPct val="90000"/>
              </a:lnSpc>
              <a:spcBef>
                <a:spcPts val="600"/>
              </a:spcBef>
              <a:spcAft>
                <a:spcPts val="300"/>
              </a:spcAft>
              <a:buClrTx/>
              <a:buSzTx/>
              <a:buFont typeface="Wingdings" panose="05000000000000000000" pitchFamily="2" charset="2"/>
              <a:buChar char="§"/>
              <a:tabLst/>
            </a:pPr>
            <a:r>
              <a:rPr lang="en-AU" sz="1600" b="1" dirty="0">
                <a:latin typeface="Arial" panose="020B0604020202020204" pitchFamily="34" charset="0"/>
                <a:cs typeface="Arial" panose="020B0604020202020204" pitchFamily="34" charset="0"/>
              </a:rPr>
              <a:t>Where:</a:t>
            </a:r>
            <a:r>
              <a:rPr lang="en-AU" sz="1600" i="1" dirty="0">
                <a:latin typeface="Arial" panose="020B0604020202020204" pitchFamily="34" charset="0"/>
                <a:cs typeface="Arial" panose="020B0604020202020204" pitchFamily="34" charset="0"/>
              </a:rPr>
              <a:t> </a:t>
            </a:r>
            <a:r>
              <a:rPr lang="en-AU" sz="1600" dirty="0">
                <a:latin typeface="Arial" panose="020B0604020202020204" pitchFamily="34" charset="0"/>
                <a:cs typeface="Arial" panose="020B0604020202020204" pitchFamily="34" charset="0"/>
              </a:rPr>
              <a:t>In the train bogies</a:t>
            </a:r>
            <a:endParaRPr lang="en-AU" sz="1600" i="1" dirty="0">
              <a:latin typeface="Arial" panose="020B0604020202020204" pitchFamily="34" charset="0"/>
              <a:cs typeface="Arial" panose="020B0604020202020204" pitchFamily="34" charset="0"/>
            </a:endParaRPr>
          </a:p>
          <a:p>
            <a:pPr marL="342900" marR="0" indent="-342900" algn="l" defTabSz="2438338" rtl="0" fontAlgn="auto" latinLnBrk="0" hangingPunct="0">
              <a:lnSpc>
                <a:spcPct val="90000"/>
              </a:lnSpc>
              <a:spcBef>
                <a:spcPts val="600"/>
              </a:spcBef>
              <a:spcAft>
                <a:spcPts val="300"/>
              </a:spcAft>
              <a:buClrTx/>
              <a:buSzTx/>
              <a:buFont typeface="Wingdings" panose="05000000000000000000" pitchFamily="2" charset="2"/>
              <a:buChar char="§"/>
              <a:tabLst/>
            </a:pPr>
            <a:r>
              <a:rPr lang="en-AU" sz="1600" b="1" dirty="0">
                <a:latin typeface="Arial" panose="020B0604020202020204" pitchFamily="34" charset="0"/>
                <a:cs typeface="Arial" panose="020B0604020202020204" pitchFamily="34" charset="0"/>
              </a:rPr>
              <a:t>Data input: </a:t>
            </a:r>
            <a:r>
              <a:rPr lang="en-AU" sz="1600" dirty="0">
                <a:latin typeface="Arial" panose="020B0604020202020204" pitchFamily="34" charset="0"/>
                <a:cs typeface="Arial" panose="020B0604020202020204" pitchFamily="34" charset="0"/>
              </a:rPr>
              <a:t>train carriage weight</a:t>
            </a:r>
          </a:p>
          <a:p>
            <a:pPr marL="342900" marR="0" indent="-342900" algn="l" defTabSz="2438338" rtl="0" fontAlgn="auto" latinLnBrk="0" hangingPunct="0">
              <a:lnSpc>
                <a:spcPct val="90000"/>
              </a:lnSpc>
              <a:spcBef>
                <a:spcPts val="600"/>
              </a:spcBef>
              <a:spcAft>
                <a:spcPts val="300"/>
              </a:spcAft>
              <a:buClrTx/>
              <a:buSzTx/>
              <a:buFont typeface="Wingdings" panose="05000000000000000000" pitchFamily="2" charset="2"/>
              <a:buChar char="§"/>
              <a:tabLst/>
            </a:pPr>
            <a:r>
              <a:rPr lang="en-AU" sz="1600" b="1" dirty="0">
                <a:latin typeface="Arial" panose="020B0604020202020204" pitchFamily="34" charset="0"/>
                <a:cs typeface="Arial" panose="020B0604020202020204" pitchFamily="34" charset="0"/>
              </a:rPr>
              <a:t>Data output: </a:t>
            </a:r>
            <a:r>
              <a:rPr lang="en-AU" sz="1600" dirty="0">
                <a:latin typeface="Arial" panose="020B0604020202020204" pitchFamily="34" charset="0"/>
                <a:cs typeface="Arial" panose="020B0604020202020204" pitchFamily="34" charset="0"/>
              </a:rPr>
              <a:t>A low-medium-heavy indication on </a:t>
            </a:r>
            <a:r>
              <a:rPr lang="en-AU" sz="1600" dirty="0" err="1">
                <a:latin typeface="Arial" panose="020B0604020202020204" pitchFamily="34" charset="0"/>
                <a:cs typeface="Arial" panose="020B0604020202020204" pitchFamily="34" charset="0"/>
              </a:rPr>
              <a:t>TripView</a:t>
            </a:r>
            <a:r>
              <a:rPr lang="en-AU" sz="1600" dirty="0">
                <a:latin typeface="Arial" panose="020B0604020202020204" pitchFamily="34" charset="0"/>
                <a:cs typeface="Arial" panose="020B0604020202020204" pitchFamily="34" charset="0"/>
              </a:rPr>
              <a:t> about whether my train is full or not</a:t>
            </a:r>
            <a:endParaRPr kumimoji="0" lang="en-AU" sz="1600" b="0" i="0" u="none" strike="noStrike" cap="none" spc="0" normalizeH="0" baseline="0" dirty="0">
              <a:ln>
                <a:noFill/>
              </a:ln>
              <a:solidFill>
                <a:srgbClr val="000000"/>
              </a:solidFill>
              <a:effectLst/>
              <a:uFillTx/>
              <a:latin typeface="Roboto"/>
              <a:ea typeface="Roboto"/>
              <a:cs typeface="Roboto"/>
              <a:sym typeface="Roboto"/>
            </a:endParaRPr>
          </a:p>
        </p:txBody>
      </p:sp>
      <p:pic>
        <p:nvPicPr>
          <p:cNvPr id="1026" name="Picture 2">
            <a:extLst>
              <a:ext uri="{FF2B5EF4-FFF2-40B4-BE49-F238E27FC236}">
                <a16:creationId xmlns:a16="http://schemas.microsoft.com/office/drawing/2014/main" id="{5928B2E8-0BBD-25F9-7519-C7C8CB97A12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61063"/>
          <a:stretch/>
        </p:blipFill>
        <p:spPr bwMode="auto">
          <a:xfrm>
            <a:off x="8931493" y="1353442"/>
            <a:ext cx="2804897" cy="4963544"/>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586FA488-9C81-F8C7-2427-CD5131DA50B0}"/>
              </a:ext>
            </a:extLst>
          </p:cNvPr>
          <p:cNvSpPr/>
          <p:nvPr/>
        </p:nvSpPr>
        <p:spPr>
          <a:xfrm>
            <a:off x="431844" y="5733256"/>
            <a:ext cx="8160670" cy="842145"/>
          </a:xfrm>
          <a:prstGeom prst="rect">
            <a:avLst/>
          </a:pr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 name="TextBox 3">
            <a:extLst>
              <a:ext uri="{FF2B5EF4-FFF2-40B4-BE49-F238E27FC236}">
                <a16:creationId xmlns:a16="http://schemas.microsoft.com/office/drawing/2014/main" id="{997BE1BD-27B3-1091-E525-AC34BED9C7F5}"/>
              </a:ext>
            </a:extLst>
          </p:cNvPr>
          <p:cNvSpPr txBox="1"/>
          <p:nvPr/>
        </p:nvSpPr>
        <p:spPr>
          <a:xfrm>
            <a:off x="582190" y="5754475"/>
            <a:ext cx="7859977" cy="79970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285750" marR="0" indent="-285750" algn="l" defTabSz="2438338" rtl="0" fontAlgn="auto" latinLnBrk="0" hangingPunct="0">
              <a:lnSpc>
                <a:spcPct val="90000"/>
              </a:lnSpc>
              <a:spcBef>
                <a:spcPts val="600"/>
              </a:spcBef>
              <a:spcAft>
                <a:spcPts val="300"/>
              </a:spcAft>
              <a:buClrTx/>
              <a:buSzTx/>
              <a:buFont typeface="Wingdings" panose="05000000000000000000" pitchFamily="2" charset="2"/>
              <a:buChar char="v"/>
              <a:tabLst/>
            </a:pPr>
            <a:r>
              <a:rPr kumimoji="0" lang="en-AU" sz="1400" i="0" u="none" strike="noStrike" cap="none" spc="0" normalizeH="0" baseline="0" dirty="0">
                <a:ln>
                  <a:noFill/>
                </a:ln>
                <a:solidFill>
                  <a:srgbClr val="000000"/>
                </a:solidFill>
                <a:effectLst/>
                <a:uFillTx/>
                <a:latin typeface="Arial" panose="020B0604020202020204" pitchFamily="34" charset="0"/>
                <a:ea typeface="Roboto"/>
                <a:cs typeface="Arial" panose="020B0604020202020204" pitchFamily="34" charset="0"/>
                <a:sym typeface="Roboto"/>
              </a:rPr>
              <a:t>When choosing</a:t>
            </a:r>
            <a:r>
              <a:rPr lang="en-AU" sz="1400" dirty="0">
                <a:solidFill>
                  <a:srgbClr val="000000"/>
                </a:solidFill>
                <a:latin typeface="Arial" panose="020B0604020202020204" pitchFamily="34" charset="0"/>
                <a:ea typeface="Roboto"/>
                <a:cs typeface="Arial" panose="020B0604020202020204" pitchFamily="34" charset="0"/>
                <a:sym typeface="Roboto"/>
              </a:rPr>
              <a:t>/brainstorming sensors for your project, try to always take notes considering these four points. They will help you narrow down what sensors are most suitable for your use case, and can form the basis for your report on them.</a:t>
            </a:r>
            <a:endParaRPr kumimoji="0" lang="en-AU" sz="1200" i="0" u="none" strike="noStrike" cap="none" spc="0" normalizeH="0" baseline="0" dirty="0">
              <a:ln>
                <a:noFill/>
              </a:ln>
              <a:solidFill>
                <a:srgbClr val="000000"/>
              </a:solidFill>
              <a:effectLst/>
              <a:uFillTx/>
              <a:latin typeface="Roboto"/>
              <a:ea typeface="Roboto"/>
              <a:cs typeface="Roboto"/>
              <a:sym typeface="Roboto"/>
            </a:endParaRPr>
          </a:p>
        </p:txBody>
      </p:sp>
    </p:spTree>
    <p:extLst>
      <p:ext uri="{BB962C8B-B14F-4D97-AF65-F5344CB8AC3E}">
        <p14:creationId xmlns:p14="http://schemas.microsoft.com/office/powerpoint/2010/main" val="3623954074"/>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4B2DD3D-1626-4EAC-20C4-633A58963651}"/>
              </a:ext>
            </a:extLst>
          </p:cNvPr>
          <p:cNvSpPr/>
          <p:nvPr/>
        </p:nvSpPr>
        <p:spPr>
          <a:xfrm>
            <a:off x="455610" y="2348880"/>
            <a:ext cx="11076994" cy="3672408"/>
          </a:xfrm>
          <a:prstGeom prst="rect">
            <a:avLst/>
          </a:pr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Rectangle 8">
            <a:extLst>
              <a:ext uri="{FF2B5EF4-FFF2-40B4-BE49-F238E27FC236}">
                <a16:creationId xmlns:a16="http://schemas.microsoft.com/office/drawing/2014/main" id="{A7F0E159-1210-0BB0-2521-E5F37DE6EE4E}"/>
              </a:ext>
            </a:extLst>
          </p:cNvPr>
          <p:cNvSpPr/>
          <p:nvPr/>
        </p:nvSpPr>
        <p:spPr>
          <a:xfrm>
            <a:off x="479376" y="1400956"/>
            <a:ext cx="8136904" cy="670022"/>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itle 1">
            <a:extLst>
              <a:ext uri="{FF2B5EF4-FFF2-40B4-BE49-F238E27FC236}">
                <a16:creationId xmlns:a16="http://schemas.microsoft.com/office/drawing/2014/main" id="{FCDE0685-6DB7-C207-290A-84EDB9E36806}"/>
              </a:ext>
            </a:extLst>
          </p:cNvPr>
          <p:cNvSpPr txBox="1">
            <a:spLocks/>
          </p:cNvSpPr>
          <p:nvPr/>
        </p:nvSpPr>
        <p:spPr>
          <a:xfrm>
            <a:off x="479376" y="663079"/>
            <a:ext cx="10873208" cy="114300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ormAutofit/>
          </a:bodyPr>
          <a:lstStyle>
            <a:lvl1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1pPr>
            <a:lvl2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2pPr>
            <a:lvl3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3pPr>
            <a:lvl4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4pPr>
            <a:lvl5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5pPr>
            <a:lvl6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6pPr>
            <a:lvl7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7pPr>
            <a:lvl8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8pPr>
            <a:lvl9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9pPr>
          </a:lstStyle>
          <a:p>
            <a:pPr marL="0" indent="0">
              <a:buNone/>
            </a:pPr>
            <a:r>
              <a:rPr lang="en-AU" sz="3600" dirty="0"/>
              <a:t>Sensors in everyday life</a:t>
            </a:r>
          </a:p>
        </p:txBody>
      </p:sp>
      <p:sp>
        <p:nvSpPr>
          <p:cNvPr id="5" name="Title 1">
            <a:extLst>
              <a:ext uri="{FF2B5EF4-FFF2-40B4-BE49-F238E27FC236}">
                <a16:creationId xmlns:a16="http://schemas.microsoft.com/office/drawing/2014/main" id="{AD3CDE2D-F967-4EEF-D871-049D891399F6}"/>
              </a:ext>
            </a:extLst>
          </p:cNvPr>
          <p:cNvSpPr>
            <a:spLocks noGrp="1"/>
          </p:cNvSpPr>
          <p:nvPr>
            <p:ph type="title"/>
          </p:nvPr>
        </p:nvSpPr>
        <p:spPr>
          <a:xfrm>
            <a:off x="479376" y="1556793"/>
            <a:ext cx="8136904" cy="450799"/>
          </a:xfrm>
        </p:spPr>
        <p:txBody>
          <a:bodyPr>
            <a:normAutofit/>
          </a:bodyPr>
          <a:lstStyle/>
          <a:p>
            <a:pPr marL="571500" indent="-571500">
              <a:buFont typeface="Wingdings" panose="05000000000000000000" pitchFamily="2" charset="2"/>
              <a:buChar char="q"/>
            </a:pPr>
            <a:r>
              <a:rPr lang="en-AU" sz="2000" dirty="0">
                <a:latin typeface="Arial" panose="020B0604020202020204" pitchFamily="34" charset="0"/>
                <a:cs typeface="Arial" panose="020B0604020202020204" pitchFamily="34" charset="0"/>
              </a:rPr>
              <a:t>Further examples of sensors</a:t>
            </a:r>
            <a:endParaRPr lang="en-US" sz="3600" dirty="0">
              <a:latin typeface="Arial" panose="020B0604020202020204" pitchFamily="34" charset="0"/>
              <a:cs typeface="Arial" panose="020B0604020202020204" pitchFamily="34" charset="0"/>
            </a:endParaRPr>
          </a:p>
        </p:txBody>
      </p:sp>
      <p:graphicFrame>
        <p:nvGraphicFramePr>
          <p:cNvPr id="4" name="Diagram 3">
            <a:extLst>
              <a:ext uri="{FF2B5EF4-FFF2-40B4-BE49-F238E27FC236}">
                <a16:creationId xmlns:a16="http://schemas.microsoft.com/office/drawing/2014/main" id="{5F7AA069-D67F-D961-5601-1194919AA555}"/>
              </a:ext>
            </a:extLst>
          </p:cNvPr>
          <p:cNvGraphicFramePr/>
          <p:nvPr>
            <p:extLst>
              <p:ext uri="{D42A27DB-BD31-4B8C-83A1-F6EECF244321}">
                <p14:modId xmlns:p14="http://schemas.microsoft.com/office/powerpoint/2010/main" val="3047760017"/>
              </p:ext>
            </p:extLst>
          </p:nvPr>
        </p:nvGraphicFramePr>
        <p:xfrm>
          <a:off x="557503" y="2581647"/>
          <a:ext cx="10873208" cy="32124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21302218"/>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0E018886-EC53-42CB-B98D-4C4886B5F476}"/>
              </a:ext>
            </a:extLst>
          </p:cNvPr>
          <p:cNvSpPr>
            <a:spLocks noGrp="1"/>
          </p:cNvSpPr>
          <p:nvPr>
            <p:ph type="body" sz="quarter" idx="10"/>
          </p:nvPr>
        </p:nvSpPr>
        <p:spPr/>
        <p:txBody>
          <a:bodyPr/>
          <a:lstStyle/>
          <a:p>
            <a:pPr marL="0" indent="0">
              <a:buNone/>
            </a:pPr>
            <a:r>
              <a:rPr lang="en-AU" sz="3733" dirty="0"/>
              <a:t>Analogue and Digital</a:t>
            </a:r>
          </a:p>
        </p:txBody>
      </p:sp>
      <p:graphicFrame>
        <p:nvGraphicFramePr>
          <p:cNvPr id="2" name="Table">
            <a:extLst>
              <a:ext uri="{FF2B5EF4-FFF2-40B4-BE49-F238E27FC236}">
                <a16:creationId xmlns:a16="http://schemas.microsoft.com/office/drawing/2014/main" id="{9FCD1D32-D090-9025-B73D-9DFC10CF6CB6}"/>
              </a:ext>
            </a:extLst>
          </p:cNvPr>
          <p:cNvGraphicFramePr/>
          <p:nvPr>
            <p:extLst>
              <p:ext uri="{D42A27DB-BD31-4B8C-83A1-F6EECF244321}">
                <p14:modId xmlns:p14="http://schemas.microsoft.com/office/powerpoint/2010/main" val="193185618"/>
              </p:ext>
            </p:extLst>
          </p:nvPr>
        </p:nvGraphicFramePr>
        <p:xfrm>
          <a:off x="1266" y="5887243"/>
          <a:ext cx="12190734" cy="980666"/>
        </p:xfrm>
        <a:graphic>
          <a:graphicData uri="http://schemas.openxmlformats.org/drawingml/2006/table">
            <a:tbl>
              <a:tblPr/>
              <a:tblGrid>
                <a:gridCol w="2031789">
                  <a:extLst>
                    <a:ext uri="{9D8B030D-6E8A-4147-A177-3AD203B41FA5}">
                      <a16:colId xmlns:a16="http://schemas.microsoft.com/office/drawing/2014/main" val="20001"/>
                    </a:ext>
                  </a:extLst>
                </a:gridCol>
                <a:gridCol w="2031789">
                  <a:extLst>
                    <a:ext uri="{9D8B030D-6E8A-4147-A177-3AD203B41FA5}">
                      <a16:colId xmlns:a16="http://schemas.microsoft.com/office/drawing/2014/main" val="20003"/>
                    </a:ext>
                  </a:extLst>
                </a:gridCol>
                <a:gridCol w="2031789">
                  <a:extLst>
                    <a:ext uri="{9D8B030D-6E8A-4147-A177-3AD203B41FA5}">
                      <a16:colId xmlns:a16="http://schemas.microsoft.com/office/drawing/2014/main" val="20004"/>
                    </a:ext>
                  </a:extLst>
                </a:gridCol>
                <a:gridCol w="2031789">
                  <a:extLst>
                    <a:ext uri="{9D8B030D-6E8A-4147-A177-3AD203B41FA5}">
                      <a16:colId xmlns:a16="http://schemas.microsoft.com/office/drawing/2014/main" val="20005"/>
                    </a:ext>
                  </a:extLst>
                </a:gridCol>
                <a:gridCol w="2031789">
                  <a:extLst>
                    <a:ext uri="{9D8B030D-6E8A-4147-A177-3AD203B41FA5}">
                      <a16:colId xmlns:a16="http://schemas.microsoft.com/office/drawing/2014/main" val="2706584484"/>
                    </a:ext>
                  </a:extLst>
                </a:gridCol>
                <a:gridCol w="2031789">
                  <a:extLst>
                    <a:ext uri="{9D8B030D-6E8A-4147-A177-3AD203B41FA5}">
                      <a16:colId xmlns:a16="http://schemas.microsoft.com/office/drawing/2014/main" val="20007"/>
                    </a:ext>
                  </a:extLst>
                </a:gridCol>
              </a:tblGrid>
              <a:tr h="421437">
                <a:tc>
                  <a:txBody>
                    <a:bodyPr/>
                    <a:lstStyle/>
                    <a:p>
                      <a:pPr defTabSz="914400"/>
                      <a:r>
                        <a:rPr lang="en-AU" sz="1200" dirty="0"/>
                        <a:t>Sensors in everyday life</a:t>
                      </a:r>
                      <a:endParaRPr sz="1200" dirty="0"/>
                    </a:p>
                  </a:txBody>
                  <a:tcPr marL="25400" marR="25400" marT="25400" marB="25400" anchor="ctr" horzOverflow="overflow">
                    <a:solidFill>
                      <a:srgbClr val="FFEA4B"/>
                    </a:solidFill>
                  </a:tcPr>
                </a:tc>
                <a:tc>
                  <a:txBody>
                    <a:bodyPr/>
                    <a:lstStyle/>
                    <a:p>
                      <a:pPr defTabSz="914400"/>
                      <a:r>
                        <a:rPr lang="en-AU" sz="1200" dirty="0"/>
                        <a:t>Analogue and digital</a:t>
                      </a:r>
                      <a:endParaRPr sz="1200" dirty="0"/>
                    </a:p>
                  </a:txBody>
                  <a:tcPr marL="25400" marR="25400" marT="25400" marB="25400" anchor="ctr" horzOverflow="overflow">
                    <a:solidFill>
                      <a:srgbClr val="FF968D"/>
                    </a:solidFill>
                  </a:tcPr>
                </a:tc>
                <a:tc>
                  <a:txBody>
                    <a:bodyPr/>
                    <a:lstStyle/>
                    <a:p>
                      <a:pPr defTabSz="914400"/>
                      <a:r>
                        <a:rPr lang="en-GB" sz="1200" dirty="0"/>
                        <a:t>System/circuit diagrams and pseudocode</a:t>
                      </a:r>
                    </a:p>
                  </a:txBody>
                  <a:tcPr marL="25400" marR="25400" marT="25400" marB="25400" anchor="ctr" horzOverflow="overflow">
                    <a:solidFill>
                      <a:schemeClr val="accent4">
                        <a:hueOff val="348544"/>
                        <a:lumOff val="7139"/>
                      </a:schemeClr>
                    </a:solidFill>
                  </a:tcPr>
                </a:tc>
                <a:tc>
                  <a:txBody>
                    <a:bodyPr/>
                    <a:lstStyle/>
                    <a:p>
                      <a:pPr defTabSz="914400"/>
                      <a:r>
                        <a:rPr lang="en-AU" sz="1200" dirty="0"/>
                        <a:t>Report integration</a:t>
                      </a:r>
                    </a:p>
                  </a:txBody>
                  <a:tcPr marL="25400" marR="25400" marT="25400" marB="25400" anchor="ctr" horzOverflow="overflow">
                    <a:solidFill>
                      <a:schemeClr val="accent4">
                        <a:hueOff val="348544"/>
                        <a:lumOff val="7139"/>
                      </a:schemeClr>
                    </a:solidFill>
                  </a:tcPr>
                </a:tc>
                <a:tc>
                  <a:txBody>
                    <a:bodyPr/>
                    <a:lstStyle/>
                    <a:p>
                      <a:pPr defTabSz="914400"/>
                      <a:r>
                        <a:rPr lang="en-AU" sz="1200" dirty="0"/>
                        <a:t>Project time!</a:t>
                      </a:r>
                      <a:endParaRPr sz="1200" dirty="0"/>
                    </a:p>
                  </a:txBody>
                  <a:tcPr marL="25400" marR="25400" marT="25400" marB="25400" anchor="ctr" horzOverflow="overflow">
                    <a:solidFill>
                      <a:schemeClr val="accent4">
                        <a:hueOff val="348544"/>
                        <a:lumOff val="7139"/>
                      </a:schemeClr>
                    </a:solidFill>
                  </a:tcPr>
                </a:tc>
                <a:tc>
                  <a:txBody>
                    <a:bodyPr/>
                    <a:lstStyle/>
                    <a:p>
                      <a:pPr defTabSz="914400"/>
                      <a:r>
                        <a:rPr lang="en-AU" sz="1200" dirty="0"/>
                        <a:t>Summary</a:t>
                      </a:r>
                      <a:endParaRPr sz="1200" dirty="0"/>
                    </a:p>
                  </a:txBody>
                  <a:tcPr marL="25400" marR="25400" marT="25400" marB="25400" anchor="ctr" horzOverflow="overflow">
                    <a:solidFill>
                      <a:schemeClr val="accent4">
                        <a:hueOff val="348544"/>
                        <a:lumOff val="7139"/>
                      </a:schemeClr>
                    </a:solidFill>
                  </a:tcPr>
                </a:tc>
                <a:extLst>
                  <a:ext uri="{0D108BD9-81ED-4DB2-BD59-A6C34878D82A}">
                    <a16:rowId xmlns:a16="http://schemas.microsoft.com/office/drawing/2014/main" val="10000"/>
                  </a:ext>
                </a:extLst>
              </a:tr>
              <a:tr h="274765">
                <a:tc>
                  <a:txBody>
                    <a:bodyPr/>
                    <a:lstStyle/>
                    <a:p>
                      <a:pPr defTabSz="914400"/>
                      <a:r>
                        <a:rPr lang="en-AU" sz="1200" dirty="0"/>
                        <a:t>5</a:t>
                      </a:r>
                      <a:r>
                        <a:rPr sz="1200" dirty="0"/>
                        <a:t> min</a:t>
                      </a:r>
                    </a:p>
                  </a:txBody>
                  <a:tcPr marL="25400" marR="25400" marT="25400" marB="25400" anchor="ctr" horzOverflow="overflow">
                    <a:solidFill>
                      <a:srgbClr val="D5D5D5"/>
                    </a:solidFill>
                  </a:tcPr>
                </a:tc>
                <a:tc>
                  <a:txBody>
                    <a:bodyPr/>
                    <a:lstStyle/>
                    <a:p>
                      <a:pPr defTabSz="914400"/>
                      <a:r>
                        <a:rPr sz="1200" dirty="0"/>
                        <a:t>5 min</a:t>
                      </a:r>
                    </a:p>
                  </a:txBody>
                  <a:tcPr marL="25400" marR="25400" marT="25400" marB="25400" anchor="ctr" horzOverflow="overflow">
                    <a:solidFill>
                      <a:srgbClr val="FF968D"/>
                    </a:solidFill>
                  </a:tcPr>
                </a:tc>
                <a:tc>
                  <a:txBody>
                    <a:bodyPr/>
                    <a:lstStyle/>
                    <a:p>
                      <a:pPr defTabSz="914400"/>
                      <a:r>
                        <a:rPr lang="en-AU" sz="1200" dirty="0"/>
                        <a:t>15</a:t>
                      </a:r>
                      <a:r>
                        <a:rPr sz="1200" dirty="0"/>
                        <a:t> min</a:t>
                      </a:r>
                    </a:p>
                  </a:txBody>
                  <a:tcPr marL="25400" marR="25400" marT="25400" marB="25400" anchor="ctr" horzOverflow="overflow">
                    <a:solidFill>
                      <a:srgbClr val="D5D5D5"/>
                    </a:solidFill>
                  </a:tcPr>
                </a:tc>
                <a:tc>
                  <a:txBody>
                    <a:bodyPr/>
                    <a:lstStyle/>
                    <a:p>
                      <a:pPr defTabSz="914400"/>
                      <a:r>
                        <a:rPr lang="en-AU" sz="1200" dirty="0"/>
                        <a:t>10</a:t>
                      </a:r>
                      <a:r>
                        <a:rPr sz="1200" dirty="0"/>
                        <a:t> min</a:t>
                      </a:r>
                    </a:p>
                  </a:txBody>
                  <a:tcPr marL="25400" marR="25400" marT="25400" marB="25400" anchor="ctr" horzOverflow="overflow">
                    <a:solidFill>
                      <a:srgbClr val="D5D5D5"/>
                    </a:solidFill>
                  </a:tcPr>
                </a:tc>
                <a:tc>
                  <a:txBody>
                    <a:bodyPr/>
                    <a:lstStyle/>
                    <a:p>
                      <a:pPr defTabSz="914400"/>
                      <a:r>
                        <a:rPr lang="en-AU" sz="1200" dirty="0"/>
                        <a:t>80 min</a:t>
                      </a:r>
                      <a:endParaRPr sz="1200" dirty="0"/>
                    </a:p>
                  </a:txBody>
                  <a:tcPr marL="25400" marR="25400" marT="25400" marB="25400" anchor="ctr" horzOverflow="overflow">
                    <a:solidFill>
                      <a:srgbClr val="D5D5D5"/>
                    </a:solidFill>
                  </a:tcPr>
                </a:tc>
                <a:tc>
                  <a:txBody>
                    <a:bodyPr/>
                    <a:lstStyle/>
                    <a:p>
                      <a:pPr defTabSz="914400"/>
                      <a:r>
                        <a:rPr sz="1200" dirty="0"/>
                        <a:t>5 min</a:t>
                      </a:r>
                    </a:p>
                  </a:txBody>
                  <a:tcPr marL="25400" marR="25400" marT="25400" marB="25400" anchor="ctr" horzOverflow="overflow">
                    <a:solidFill>
                      <a:srgbClr val="D5D5D5"/>
                    </a:solidFill>
                  </a:tcPr>
                </a:tc>
                <a:extLst>
                  <a:ext uri="{0D108BD9-81ED-4DB2-BD59-A6C34878D82A}">
                    <a16:rowId xmlns:a16="http://schemas.microsoft.com/office/drawing/2014/main" val="10001"/>
                  </a:ext>
                </a:extLst>
              </a:tr>
              <a:tr h="28446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200" b="0" i="0" u="none" strike="noStrike" kern="0" cap="none" spc="0" normalizeH="0" baseline="0" noProof="0" dirty="0">
                          <a:ln>
                            <a:noFill/>
                          </a:ln>
                          <a:solidFill>
                            <a:srgbClr val="000000"/>
                          </a:solidFill>
                          <a:effectLst/>
                          <a:uLnTx/>
                          <a:uFillTx/>
                          <a:latin typeface="Clancy Bold"/>
                          <a:sym typeface="Helvetica Neue"/>
                        </a:rPr>
                        <a:t>All</a:t>
                      </a:r>
                    </a:p>
                  </a:txBody>
                  <a:tcPr marL="25400" marR="25400" marT="25400" marB="25400" anchor="ctr" horzOverflow="overflow">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200" b="0" i="0" u="none" strike="noStrike" kern="0" cap="none" spc="0" normalizeH="0" baseline="0" noProof="0" dirty="0">
                          <a:ln>
                            <a:noFill/>
                          </a:ln>
                          <a:solidFill>
                            <a:srgbClr val="000000"/>
                          </a:solidFill>
                          <a:effectLst/>
                          <a:uLnTx/>
                          <a:uFillTx/>
                          <a:latin typeface="Clancy Bold"/>
                          <a:sym typeface="Helvetica Neue"/>
                        </a:rPr>
                        <a:t>All</a:t>
                      </a:r>
                    </a:p>
                  </a:txBody>
                  <a:tcPr marL="25400" marR="25400" marT="25400" marB="25400" anchor="ctr" horzOverflow="overflow">
                    <a:solidFill>
                      <a:srgbClr val="FF968D"/>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200" b="0" i="0" u="none" strike="noStrike" kern="0" cap="none" spc="0" normalizeH="0" baseline="0" noProof="0">
                          <a:ln>
                            <a:noFill/>
                          </a:ln>
                          <a:solidFill>
                            <a:srgbClr val="000000"/>
                          </a:solidFill>
                          <a:effectLst/>
                          <a:uLnTx/>
                          <a:uFillTx/>
                          <a:latin typeface="Clancy Bold"/>
                          <a:sym typeface="Helvetica Neue"/>
                        </a:rPr>
                        <a:t>All</a:t>
                      </a:r>
                      <a:endParaRPr kumimoji="0" lang="en-AU" sz="1200" b="0" i="0" u="none" strike="noStrike" kern="0" cap="none" spc="0" normalizeH="0" baseline="0" noProof="0" dirty="0">
                        <a:ln>
                          <a:noFill/>
                        </a:ln>
                        <a:solidFill>
                          <a:srgbClr val="000000"/>
                        </a:solidFill>
                        <a:effectLst/>
                        <a:uLnTx/>
                        <a:uFillTx/>
                        <a:latin typeface="Clancy Bold"/>
                        <a:sym typeface="Helvetica Neue"/>
                      </a:endParaRPr>
                    </a:p>
                  </a:txBody>
                  <a:tcPr marL="25400" marR="25400" marT="25400" marB="25400" anchor="ctr" horzOverflow="overflow">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200" b="0" i="0" u="none" strike="noStrike" kern="0" cap="none" spc="0" normalizeH="0" baseline="0" noProof="0">
                          <a:ln>
                            <a:noFill/>
                          </a:ln>
                          <a:solidFill>
                            <a:srgbClr val="000000"/>
                          </a:solidFill>
                          <a:effectLst/>
                          <a:uLnTx/>
                          <a:uFillTx/>
                          <a:latin typeface="Clancy Bold"/>
                          <a:sym typeface="Helvetica Neue"/>
                        </a:rPr>
                        <a:t>All</a:t>
                      </a:r>
                      <a:endParaRPr kumimoji="0" lang="en-AU" sz="1200" b="0" i="0" u="none" strike="noStrike" kern="0" cap="none" spc="0" normalizeH="0" baseline="0" noProof="0" dirty="0">
                        <a:ln>
                          <a:noFill/>
                        </a:ln>
                        <a:solidFill>
                          <a:srgbClr val="000000"/>
                        </a:solidFill>
                        <a:effectLst/>
                        <a:uLnTx/>
                        <a:uFillTx/>
                        <a:latin typeface="Clancy Bold"/>
                        <a:sym typeface="Helvetica Neue"/>
                      </a:endParaRPr>
                    </a:p>
                  </a:txBody>
                  <a:tcPr marL="25400" marR="25400" marT="25400" marB="25400" anchor="ctr" horzOverflow="overflow">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200" b="0" i="0" u="none" strike="noStrike" kern="0" cap="none" spc="0" normalizeH="0" baseline="0" noProof="0" dirty="0">
                          <a:ln>
                            <a:noFill/>
                          </a:ln>
                          <a:solidFill>
                            <a:srgbClr val="000000"/>
                          </a:solidFill>
                          <a:effectLst/>
                          <a:uLnTx/>
                          <a:uFillTx/>
                          <a:latin typeface="Clancy Bold"/>
                          <a:sym typeface="Helvetica Neue"/>
                        </a:rPr>
                        <a:t>All</a:t>
                      </a:r>
                    </a:p>
                  </a:txBody>
                  <a:tcPr marL="25400" marR="25400" marT="25400" marB="25400" anchor="ctr" horzOverflow="overflow">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200" b="0" i="0" u="none" strike="noStrike" kern="0" cap="none" spc="0" normalizeH="0" baseline="0" noProof="0" dirty="0">
                          <a:ln>
                            <a:noFill/>
                          </a:ln>
                          <a:solidFill>
                            <a:srgbClr val="000000"/>
                          </a:solidFill>
                          <a:effectLst/>
                          <a:uLnTx/>
                          <a:uFillTx/>
                          <a:latin typeface="Clancy Bold"/>
                          <a:sym typeface="Helvetica Neue"/>
                        </a:rPr>
                        <a:t>All</a:t>
                      </a:r>
                    </a:p>
                  </a:txBody>
                  <a:tcPr marL="25400" marR="25400" marT="25400" marB="25400" anchor="ctr" horzOverflow="overflow">
                    <a:solidFill>
                      <a:srgbClr val="F2F2F2"/>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640866973"/>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6203A80-8194-51C0-F13E-F72D73DE31B0}"/>
              </a:ext>
            </a:extLst>
          </p:cNvPr>
          <p:cNvSpPr/>
          <p:nvPr/>
        </p:nvSpPr>
        <p:spPr>
          <a:xfrm>
            <a:off x="6096001" y="1806080"/>
            <a:ext cx="5613412" cy="4260292"/>
          </a:xfrm>
          <a:prstGeom prst="rect">
            <a:avLst/>
          </a:pr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Rectangle 8">
            <a:extLst>
              <a:ext uri="{FF2B5EF4-FFF2-40B4-BE49-F238E27FC236}">
                <a16:creationId xmlns:a16="http://schemas.microsoft.com/office/drawing/2014/main" id="{E394FB9D-5634-7EA9-4D96-3E5F98CF70FA}"/>
              </a:ext>
            </a:extLst>
          </p:cNvPr>
          <p:cNvSpPr/>
          <p:nvPr/>
        </p:nvSpPr>
        <p:spPr>
          <a:xfrm>
            <a:off x="479376" y="1806079"/>
            <a:ext cx="5630441" cy="4260292"/>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itle 1">
            <a:extLst>
              <a:ext uri="{FF2B5EF4-FFF2-40B4-BE49-F238E27FC236}">
                <a16:creationId xmlns:a16="http://schemas.microsoft.com/office/drawing/2014/main" id="{FCDE0685-6DB7-C207-290A-84EDB9E36806}"/>
              </a:ext>
            </a:extLst>
          </p:cNvPr>
          <p:cNvSpPr txBox="1">
            <a:spLocks/>
          </p:cNvSpPr>
          <p:nvPr/>
        </p:nvSpPr>
        <p:spPr>
          <a:xfrm>
            <a:off x="479376" y="663079"/>
            <a:ext cx="10873208" cy="114300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ormAutofit/>
          </a:bodyPr>
          <a:lstStyle>
            <a:lvl1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1pPr>
            <a:lvl2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2pPr>
            <a:lvl3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3pPr>
            <a:lvl4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4pPr>
            <a:lvl5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5pPr>
            <a:lvl6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6pPr>
            <a:lvl7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7pPr>
            <a:lvl8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8pPr>
            <a:lvl9pPr marL="0" marR="0" indent="0" algn="l" defTabSz="1219139" rtl="0" latinLnBrk="0">
              <a:lnSpc>
                <a:spcPct val="80000"/>
              </a:lnSpc>
              <a:spcBef>
                <a:spcPts val="0"/>
              </a:spcBef>
              <a:spcAft>
                <a:spcPts val="0"/>
              </a:spcAft>
              <a:buClrTx/>
              <a:buSzTx/>
              <a:buFontTx/>
              <a:buNone/>
              <a:tabLst/>
              <a:defRPr sz="4251" b="0" i="0" u="none" strike="noStrike" cap="none" spc="-85" baseline="0">
                <a:solidFill>
                  <a:srgbClr val="000000"/>
                </a:solidFill>
                <a:uFillTx/>
                <a:latin typeface="+mn-lt"/>
                <a:ea typeface="+mn-ea"/>
                <a:cs typeface="+mn-cs"/>
                <a:sym typeface="Clancy Bold"/>
              </a:defRPr>
            </a:lvl9pPr>
          </a:lstStyle>
          <a:p>
            <a:r>
              <a:rPr lang="en-AU" sz="3600" dirty="0"/>
              <a:t>Analogue and Digital </a:t>
            </a:r>
          </a:p>
        </p:txBody>
      </p:sp>
      <p:pic>
        <p:nvPicPr>
          <p:cNvPr id="3" name="Picture 4" descr="How to use Potentiometer with Arduino - Circuit Diagram, Pinout">
            <a:extLst>
              <a:ext uri="{FF2B5EF4-FFF2-40B4-BE49-F238E27FC236}">
                <a16:creationId xmlns:a16="http://schemas.microsoft.com/office/drawing/2014/main" id="{E9FE9637-3024-0B0A-7DD2-EC4A9BF3D54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3420" r="60842" b="7689"/>
          <a:stretch/>
        </p:blipFill>
        <p:spPr bwMode="auto">
          <a:xfrm>
            <a:off x="1418692" y="2033923"/>
            <a:ext cx="2201797" cy="2196392"/>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F0DCBFFB-754C-3888-AEEF-B281F17A03E2}"/>
              </a:ext>
            </a:extLst>
          </p:cNvPr>
          <p:cNvSpPr/>
          <p:nvPr/>
        </p:nvSpPr>
        <p:spPr>
          <a:xfrm>
            <a:off x="4727848" y="2997456"/>
            <a:ext cx="2750119" cy="1143000"/>
          </a:xfrm>
          <a:prstGeom prst="rect">
            <a:avLst/>
          </a:prstGeom>
          <a:solidFill>
            <a:schemeClr val="bg1"/>
          </a:solidFill>
          <a:ln w="28575"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AU" sz="4000" b="0" i="0" u="none" strike="noStrike" cap="none" spc="0" normalizeH="0" baseline="0">
              <a:ln>
                <a:noFill/>
              </a:ln>
              <a:solidFill>
                <a:srgbClr val="000000"/>
              </a:solidFill>
              <a:effectLst/>
              <a:uFillTx/>
              <a:latin typeface="+mn-lt"/>
              <a:ea typeface="+mn-ea"/>
              <a:cs typeface="+mn-cs"/>
              <a:sym typeface="Clancy Bold"/>
            </a:endParaRPr>
          </a:p>
        </p:txBody>
      </p:sp>
      <p:sp>
        <p:nvSpPr>
          <p:cNvPr id="4" name="TextBox 3">
            <a:extLst>
              <a:ext uri="{FF2B5EF4-FFF2-40B4-BE49-F238E27FC236}">
                <a16:creationId xmlns:a16="http://schemas.microsoft.com/office/drawing/2014/main" id="{F8C16FE7-CDFE-B50A-A21B-5386A583F05B}"/>
              </a:ext>
            </a:extLst>
          </p:cNvPr>
          <p:cNvSpPr txBox="1"/>
          <p:nvPr/>
        </p:nvSpPr>
        <p:spPr>
          <a:xfrm>
            <a:off x="4468859" y="3143361"/>
            <a:ext cx="3281917" cy="88280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90000"/>
              </a:lnSpc>
              <a:spcBef>
                <a:spcPts val="600"/>
              </a:spcBef>
              <a:spcAft>
                <a:spcPts val="300"/>
              </a:spcAft>
              <a:buClrTx/>
              <a:buSzTx/>
              <a:buFontTx/>
              <a:buNone/>
              <a:tabLst/>
            </a:pPr>
            <a:r>
              <a:rPr lang="en-AU" sz="2400" dirty="0">
                <a:latin typeface="Arial" panose="020B0604020202020204" pitchFamily="34" charset="0"/>
                <a:cs typeface="Arial" panose="020B0604020202020204" pitchFamily="34" charset="0"/>
              </a:rPr>
              <a:t>Difference is in the output!</a:t>
            </a:r>
            <a:endParaRPr kumimoji="0" lang="en-AU" sz="2400" b="0" i="0" u="none" strike="noStrike" cap="none" spc="0" normalizeH="0" baseline="0" dirty="0">
              <a:ln>
                <a:noFill/>
              </a:ln>
              <a:solidFill>
                <a:srgbClr val="000000"/>
              </a:solidFill>
              <a:effectLst/>
              <a:uFillTx/>
              <a:latin typeface="Roboto"/>
              <a:ea typeface="Roboto"/>
              <a:cs typeface="Roboto"/>
              <a:sym typeface="Roboto"/>
            </a:endParaRPr>
          </a:p>
        </p:txBody>
      </p:sp>
      <p:sp>
        <p:nvSpPr>
          <p:cNvPr id="5" name="TextBox 4">
            <a:extLst>
              <a:ext uri="{FF2B5EF4-FFF2-40B4-BE49-F238E27FC236}">
                <a16:creationId xmlns:a16="http://schemas.microsoft.com/office/drawing/2014/main" id="{260C8DCD-E867-107E-605B-83637CCB4603}"/>
              </a:ext>
            </a:extLst>
          </p:cNvPr>
          <p:cNvSpPr txBox="1"/>
          <p:nvPr/>
        </p:nvSpPr>
        <p:spPr>
          <a:xfrm>
            <a:off x="496405" y="4417508"/>
            <a:ext cx="4680520" cy="155683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spcBef>
                <a:spcPts val="300"/>
              </a:spcBef>
              <a:spcAft>
                <a:spcPts val="600"/>
              </a:spcAft>
              <a:buClrTx/>
              <a:buSzTx/>
              <a:buFontTx/>
              <a:buNone/>
              <a:tabLst/>
            </a:pPr>
            <a:r>
              <a:rPr lang="en-AU" sz="1200" b="1" dirty="0">
                <a:latin typeface="Arial" panose="020B0604020202020204" pitchFamily="34" charset="0"/>
                <a:cs typeface="Arial" panose="020B0604020202020204" pitchFamily="34" charset="0"/>
              </a:rPr>
              <a:t>Analogue</a:t>
            </a:r>
            <a:endParaRPr kumimoji="0" lang="en-AU" sz="1200" b="1" i="0" u="none" strike="noStrike" cap="none" spc="0" normalizeH="0" baseline="0" dirty="0">
              <a:ln>
                <a:noFill/>
              </a:ln>
              <a:solidFill>
                <a:srgbClr val="000000"/>
              </a:solidFill>
              <a:effectLst/>
              <a:uFillTx/>
              <a:latin typeface="Arial" panose="020B0604020202020204" pitchFamily="34" charset="0"/>
              <a:ea typeface="Roboto"/>
              <a:cs typeface="Arial" panose="020B0604020202020204" pitchFamily="34" charset="0"/>
              <a:sym typeface="Roboto"/>
            </a:endParaRPr>
          </a:p>
          <a:p>
            <a:pPr marL="0" marR="0" indent="0" algn="ctr" defTabSz="2438338" rtl="0" fontAlgn="auto" latinLnBrk="0" hangingPunct="0">
              <a:spcBef>
                <a:spcPts val="300"/>
              </a:spcBef>
              <a:spcAft>
                <a:spcPts val="600"/>
              </a:spcAft>
              <a:buClrTx/>
              <a:buSzTx/>
              <a:buFontTx/>
              <a:buNone/>
              <a:tabLst/>
            </a:pPr>
            <a:r>
              <a:rPr kumimoji="0" lang="en-AU" sz="1200" b="0" i="0" u="none" strike="noStrike" cap="none" spc="0" normalizeH="0" baseline="0" dirty="0">
                <a:ln>
                  <a:noFill/>
                </a:ln>
                <a:solidFill>
                  <a:srgbClr val="000000"/>
                </a:solidFill>
                <a:effectLst/>
                <a:uFillTx/>
                <a:latin typeface="Arial" panose="020B0604020202020204" pitchFamily="34" charset="0"/>
                <a:ea typeface="Roboto"/>
                <a:cs typeface="Arial" panose="020B0604020202020204" pitchFamily="34" charset="0"/>
                <a:sym typeface="Roboto"/>
              </a:rPr>
              <a:t>Usually outputs a continuous, time-varying current, which changes in magnitude due to resistance.</a:t>
            </a:r>
          </a:p>
          <a:p>
            <a:pPr marL="0" marR="0" indent="0" algn="ctr" defTabSz="2438338" rtl="0" fontAlgn="auto" latinLnBrk="0" hangingPunct="0">
              <a:spcBef>
                <a:spcPts val="300"/>
              </a:spcBef>
              <a:spcAft>
                <a:spcPts val="600"/>
              </a:spcAft>
              <a:buClrTx/>
              <a:buSzTx/>
              <a:buFontTx/>
              <a:buNone/>
              <a:tabLst/>
            </a:pPr>
            <a:r>
              <a:rPr lang="en-AU" sz="1200" b="1" dirty="0">
                <a:solidFill>
                  <a:srgbClr val="000000"/>
                </a:solidFill>
                <a:latin typeface="Roboto"/>
                <a:ea typeface="Roboto"/>
                <a:cs typeface="Roboto"/>
                <a:sym typeface="Roboto"/>
              </a:rPr>
              <a:t>Example: A potentiometer</a:t>
            </a:r>
            <a:r>
              <a:rPr lang="en-AU" sz="1200" dirty="0">
                <a:solidFill>
                  <a:srgbClr val="000000"/>
                </a:solidFill>
                <a:latin typeface="Roboto"/>
                <a:ea typeface="Roboto"/>
                <a:cs typeface="Roboto"/>
                <a:sym typeface="Roboto"/>
              </a:rPr>
              <a:t>, depending on the position of the dial, changes its electrical resistance which in turn changes the magnitude of the current which it outputs.</a:t>
            </a:r>
            <a:endParaRPr lang="en-AU" sz="1200" dirty="0">
              <a:solidFill>
                <a:srgbClr val="000000"/>
              </a:solidFill>
              <a:latin typeface="Arial" panose="020B0604020202020204" pitchFamily="34" charset="0"/>
              <a:ea typeface="Roboto"/>
              <a:cs typeface="Arial" panose="020B0604020202020204" pitchFamily="34" charset="0"/>
              <a:sym typeface="Roboto"/>
            </a:endParaRPr>
          </a:p>
        </p:txBody>
      </p:sp>
      <p:sp>
        <p:nvSpPr>
          <p:cNvPr id="6" name="TextBox 5">
            <a:extLst>
              <a:ext uri="{FF2B5EF4-FFF2-40B4-BE49-F238E27FC236}">
                <a16:creationId xmlns:a16="http://schemas.microsoft.com/office/drawing/2014/main" id="{D49CD3D1-B321-01FE-62EB-828B216EB9CD}"/>
              </a:ext>
            </a:extLst>
          </p:cNvPr>
          <p:cNvSpPr txBox="1"/>
          <p:nvPr/>
        </p:nvSpPr>
        <p:spPr>
          <a:xfrm>
            <a:off x="7396474" y="4417508"/>
            <a:ext cx="3744416" cy="111363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90000"/>
              </a:lnSpc>
              <a:spcBef>
                <a:spcPts val="600"/>
              </a:spcBef>
              <a:spcAft>
                <a:spcPts val="300"/>
              </a:spcAft>
              <a:buClrTx/>
              <a:buSzTx/>
              <a:buFontTx/>
              <a:buNone/>
              <a:tabLst/>
            </a:pPr>
            <a:r>
              <a:rPr lang="en-AU" sz="1200" b="1" dirty="0">
                <a:latin typeface="Arial" panose="020B0604020202020204" pitchFamily="34" charset="0"/>
                <a:cs typeface="Arial" panose="020B0604020202020204" pitchFamily="34" charset="0"/>
              </a:rPr>
              <a:t>Digital</a:t>
            </a:r>
            <a:r>
              <a:rPr lang="en-AU" sz="1200" dirty="0">
                <a:latin typeface="Arial" panose="020B0604020202020204" pitchFamily="34" charset="0"/>
                <a:cs typeface="Arial" panose="020B0604020202020204" pitchFamily="34" charset="0"/>
              </a:rPr>
              <a:t> </a:t>
            </a:r>
            <a:endParaRPr kumimoji="0" lang="en-AU" sz="1200" b="0" i="0" u="none" strike="noStrike" cap="none" spc="0" normalizeH="0" baseline="0" dirty="0">
              <a:ln>
                <a:noFill/>
              </a:ln>
              <a:solidFill>
                <a:srgbClr val="000000"/>
              </a:solidFill>
              <a:effectLst/>
              <a:uFillTx/>
              <a:latin typeface="Arial" panose="020B0604020202020204" pitchFamily="34" charset="0"/>
              <a:ea typeface="Roboto"/>
              <a:cs typeface="Arial" panose="020B0604020202020204" pitchFamily="34" charset="0"/>
              <a:sym typeface="Roboto"/>
            </a:endParaRPr>
          </a:p>
          <a:p>
            <a:pPr marL="0" marR="0" indent="0" algn="ctr" defTabSz="2438338" rtl="0" fontAlgn="auto" latinLnBrk="0" hangingPunct="0">
              <a:lnSpc>
                <a:spcPct val="90000"/>
              </a:lnSpc>
              <a:spcBef>
                <a:spcPts val="600"/>
              </a:spcBef>
              <a:spcAft>
                <a:spcPts val="300"/>
              </a:spcAft>
              <a:buClrTx/>
              <a:buSzTx/>
              <a:buFontTx/>
              <a:buNone/>
              <a:tabLst/>
            </a:pPr>
            <a:r>
              <a:rPr lang="en-AU" sz="1200" dirty="0">
                <a:solidFill>
                  <a:srgbClr val="000000"/>
                </a:solidFill>
                <a:latin typeface="Arial" panose="020B0604020202020204" pitchFamily="34" charset="0"/>
                <a:ea typeface="Roboto"/>
                <a:cs typeface="Arial" panose="020B0604020202020204" pitchFamily="34" charset="0"/>
                <a:sym typeface="Roboto"/>
              </a:rPr>
              <a:t>Outputs a discrete, binary signal that would show as a square wave on an oscilloscope.</a:t>
            </a:r>
          </a:p>
          <a:p>
            <a:pPr marL="0" marR="0" indent="0" algn="ctr" defTabSz="2438338" rtl="0" fontAlgn="auto" latinLnBrk="0" hangingPunct="0">
              <a:lnSpc>
                <a:spcPct val="90000"/>
              </a:lnSpc>
              <a:spcBef>
                <a:spcPts val="600"/>
              </a:spcBef>
              <a:spcAft>
                <a:spcPts val="300"/>
              </a:spcAft>
              <a:buClrTx/>
              <a:buSzTx/>
              <a:buFontTx/>
              <a:buNone/>
              <a:tabLst/>
            </a:pPr>
            <a:r>
              <a:rPr lang="en-AU" sz="1200" b="1" dirty="0">
                <a:solidFill>
                  <a:srgbClr val="000000"/>
                </a:solidFill>
                <a:latin typeface="Arial" panose="020B0604020202020204" pitchFamily="34" charset="0"/>
                <a:ea typeface="Roboto"/>
                <a:cs typeface="Arial" panose="020B0604020202020204" pitchFamily="34" charset="0"/>
                <a:sym typeface="Roboto"/>
              </a:rPr>
              <a:t>Example: A button </a:t>
            </a:r>
            <a:r>
              <a:rPr lang="en-AU" sz="1200" dirty="0">
                <a:solidFill>
                  <a:srgbClr val="000000"/>
                </a:solidFill>
                <a:latin typeface="Arial" panose="020B0604020202020204" pitchFamily="34" charset="0"/>
                <a:ea typeface="Roboto"/>
                <a:cs typeface="Arial" panose="020B0604020202020204" pitchFamily="34" charset="0"/>
                <a:sym typeface="Roboto"/>
              </a:rPr>
              <a:t>has only two states, on or off.</a:t>
            </a:r>
            <a:endParaRPr kumimoji="0" lang="en-AU" sz="1200" b="0" i="0" u="none" strike="noStrike" cap="none" spc="0" normalizeH="0" baseline="0" dirty="0">
              <a:ln>
                <a:noFill/>
              </a:ln>
              <a:solidFill>
                <a:srgbClr val="000000"/>
              </a:solidFill>
              <a:effectLst/>
              <a:uFillTx/>
              <a:latin typeface="Roboto"/>
              <a:ea typeface="Roboto"/>
              <a:cs typeface="Roboto"/>
              <a:sym typeface="Roboto"/>
            </a:endParaRPr>
          </a:p>
        </p:txBody>
      </p:sp>
      <p:pic>
        <p:nvPicPr>
          <p:cNvPr id="8" name="Picture 2" descr="404 Button train doors Stock Photos, Images &amp; Photography | Shutterstock">
            <a:extLst>
              <a:ext uri="{FF2B5EF4-FFF2-40B4-BE49-F238E27FC236}">
                <a16:creationId xmlns:a16="http://schemas.microsoft.com/office/drawing/2014/main" id="{E10A382A-7B5B-AA8C-92E8-E7A3B2724DF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27726" r="51151" b="11525"/>
          <a:stretch/>
        </p:blipFill>
        <p:spPr bwMode="auto">
          <a:xfrm>
            <a:off x="8245345" y="2105199"/>
            <a:ext cx="2046675" cy="2053840"/>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Straight Connector 9">
            <a:extLst>
              <a:ext uri="{FF2B5EF4-FFF2-40B4-BE49-F238E27FC236}">
                <a16:creationId xmlns:a16="http://schemas.microsoft.com/office/drawing/2014/main" id="{C819B115-D241-C45F-D597-185FDD547542}"/>
              </a:ext>
            </a:extLst>
          </p:cNvPr>
          <p:cNvCxnSpPr>
            <a:cxnSpLocks/>
          </p:cNvCxnSpPr>
          <p:nvPr/>
        </p:nvCxnSpPr>
        <p:spPr>
          <a:xfrm>
            <a:off x="6109817" y="4153154"/>
            <a:ext cx="0" cy="1913217"/>
          </a:xfrm>
          <a:prstGeom prst="line">
            <a:avLst/>
          </a:prstGeom>
          <a:ln w="28575"/>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047183B4-CD82-B19E-1B3E-C7246F840E99}"/>
              </a:ext>
            </a:extLst>
          </p:cNvPr>
          <p:cNvCxnSpPr>
            <a:cxnSpLocks/>
          </p:cNvCxnSpPr>
          <p:nvPr/>
        </p:nvCxnSpPr>
        <p:spPr>
          <a:xfrm>
            <a:off x="6096001" y="1806079"/>
            <a:ext cx="0" cy="1191377"/>
          </a:xfrm>
          <a:prstGeom prst="line">
            <a:avLst/>
          </a:prstGeom>
          <a:ln w="2857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675319936"/>
      </p:ext>
    </p:extLst>
  </p:cSld>
  <p:clrMapOvr>
    <a:masterClrMapping/>
  </p:clrMapOvr>
  <p:transition spd="med"/>
</p:sld>
</file>

<file path=ppt/theme/theme1.xml><?xml version="1.0" encoding="utf-8"?>
<a:theme xmlns:a="http://schemas.openxmlformats.org/drawingml/2006/main"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Clancy Bold"/>
        <a:ea typeface="Clancy Bold"/>
        <a:cs typeface="Clancy Bold"/>
      </a:majorFont>
      <a:minorFont>
        <a:latin typeface="Clancy Bold"/>
        <a:ea typeface="Clancy Bold"/>
        <a:cs typeface="Clancy Bold"/>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4000" b="0" i="0" u="none" strike="noStrike" cap="none" spc="0" normalizeH="0" baseline="0">
            <a:ln>
              <a:noFill/>
            </a:ln>
            <a:solidFill>
              <a:srgbClr val="000000"/>
            </a:solidFill>
            <a:effectLst/>
            <a:uFillTx/>
            <a:latin typeface="+mn-lt"/>
            <a:ea typeface="+mn-ea"/>
            <a:cs typeface="+mn-cs"/>
            <a:sym typeface="Clancy Bold"/>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000000"/>
            </a:solidFill>
            <a:effectLst/>
            <a:uFillTx/>
            <a:latin typeface="Roboto"/>
            <a:ea typeface="Roboto"/>
            <a:cs typeface="Roboto"/>
            <a:sym typeface="Robot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FEAA672B80842458340B174EC3BCA2A" ma:contentTypeVersion="5" ma:contentTypeDescription="Create a new document." ma:contentTypeScope="" ma:versionID="0269efb248b70c0c2ce2c04086cd2f51">
  <xsd:schema xmlns:xsd="http://www.w3.org/2001/XMLSchema" xmlns:xs="http://www.w3.org/2001/XMLSchema" xmlns:p="http://schemas.microsoft.com/office/2006/metadata/properties" xmlns:ns2="5a8f7a4e-13e1-4573-aeb3-2c487d99bdd2" xmlns:ns3="783ad3b3-5491-4699-8793-8b3370c0b0de" targetNamespace="http://schemas.microsoft.com/office/2006/metadata/properties" ma:root="true" ma:fieldsID="84069817d5036a4c9d63bed9779f5157" ns2:_="" ns3:_="">
    <xsd:import namespace="5a8f7a4e-13e1-4573-aeb3-2c487d99bdd2"/>
    <xsd:import namespace="783ad3b3-5491-4699-8793-8b3370c0b0de"/>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a8f7a4e-13e1-4573-aeb3-2c487d99bdd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83ad3b3-5491-4699-8793-8b3370c0b0de"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DA5BF38-53FF-4C68-B540-AD8BDAA5784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a8f7a4e-13e1-4573-aeb3-2c487d99bdd2"/>
    <ds:schemaRef ds:uri="783ad3b3-5491-4699-8793-8b3370c0b0d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01B9B8E-8E87-4691-BCB0-54EDB55896C1}">
  <ds:schemaRefs>
    <ds:schemaRef ds:uri="http://schemas.microsoft.com/sharepoint/v3/contenttype/forms"/>
  </ds:schemaRefs>
</ds:datastoreItem>
</file>

<file path=customXml/itemProps3.xml><?xml version="1.0" encoding="utf-8"?>
<ds:datastoreItem xmlns:ds="http://schemas.openxmlformats.org/officeDocument/2006/customXml" ds:itemID="{409B593B-7E48-479D-A6F7-CD908E708AF1}">
  <ds:schemaRefs>
    <ds:schemaRef ds:uri="http://purl.org/dc/elements/1.1/"/>
    <ds:schemaRef ds:uri="http://purl.org/dc/dcmitype/"/>
    <ds:schemaRef ds:uri="5a8f7a4e-13e1-4573-aeb3-2c487d99bdd2"/>
    <ds:schemaRef ds:uri="http://purl.org/dc/terms/"/>
    <ds:schemaRef ds:uri="http://schemas.microsoft.com/office/2006/documentManagement/types"/>
    <ds:schemaRef ds:uri="http://www.w3.org/XML/1998/namespace"/>
    <ds:schemaRef ds:uri="http://schemas.microsoft.com/office/2006/metadata/properties"/>
    <ds:schemaRef ds:uri="http://schemas.microsoft.com/office/infopath/2007/PartnerControls"/>
    <ds:schemaRef ds:uri="http://schemas.openxmlformats.org/package/2006/metadata/core-properties"/>
    <ds:schemaRef ds:uri="783ad3b3-5491-4699-8793-8b3370c0b0de"/>
  </ds:schemaRefs>
</ds:datastoreItem>
</file>

<file path=docProps/app.xml><?xml version="1.0" encoding="utf-8"?>
<Properties xmlns="http://schemas.openxmlformats.org/officeDocument/2006/extended-properties" xmlns:vt="http://schemas.openxmlformats.org/officeDocument/2006/docPropsVTypes">
  <Template/>
  <TotalTime>11458</TotalTime>
  <Words>2386</Words>
  <Application>Microsoft Macintosh PowerPoint</Application>
  <PresentationFormat>Widescreen</PresentationFormat>
  <Paragraphs>274</Paragraphs>
  <Slides>19</Slides>
  <Notes>19</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19</vt:i4>
      </vt:variant>
    </vt:vector>
  </HeadingPairs>
  <TitlesOfParts>
    <vt:vector size="31" baseType="lpstr">
      <vt:lpstr>Arial</vt:lpstr>
      <vt:lpstr>Calibri</vt:lpstr>
      <vt:lpstr>Clancy Bold</vt:lpstr>
      <vt:lpstr>Clancy Light</vt:lpstr>
      <vt:lpstr>Clancy Regular</vt:lpstr>
      <vt:lpstr>Helvetica Neue</vt:lpstr>
      <vt:lpstr>Helvetica Neue Light</vt:lpstr>
      <vt:lpstr>Helvetica Neue Medium</vt:lpstr>
      <vt:lpstr>Helvetica Neue Thin</vt:lpstr>
      <vt:lpstr>Roboto</vt:lpstr>
      <vt:lpstr>Wingdings</vt:lpstr>
      <vt:lpstr>21_BasicWhite</vt:lpstr>
      <vt:lpstr>PowerPoint Presentation</vt:lpstr>
      <vt:lpstr>Class overview</vt:lpstr>
      <vt:lpstr>PowerPoint Presentation</vt:lpstr>
      <vt:lpstr>PowerPoint Presentation</vt:lpstr>
      <vt:lpstr>PowerPoint Presentation</vt:lpstr>
      <vt:lpstr>You likely have encountered many sensors today! </vt:lpstr>
      <vt:lpstr>Further examples of sensors</vt:lpstr>
      <vt:lpstr>PowerPoint Presentation</vt:lpstr>
      <vt:lpstr>PowerPoint Presentation</vt:lpstr>
      <vt:lpstr>PowerPoint Presentation</vt:lpstr>
      <vt:lpstr>PowerPoint Presentation</vt:lpstr>
      <vt:lpstr>Systems diagrams provide a high-level view of how information is gathered, processed and transferred between the subcomponents of your device. </vt:lpstr>
      <vt:lpstr>Similar to systems diagrams, circuit diagrams provide an overview of how your components connect to each other, from a wiring perspective.</vt:lpstr>
      <vt:lpstr>PowerPoint Presentation</vt:lpstr>
      <vt:lpstr>PowerPoint Presentation</vt:lpstr>
      <vt:lpstr>PowerPoint Presentation</vt:lpstr>
      <vt:lpstr>PowerPoint Presentation</vt:lpstr>
      <vt:lpstr>PowerPoint Presentation</vt:lpstr>
      <vt:lpstr>Summary</vt:lpstr>
    </vt:vector>
  </TitlesOfParts>
  <Company>University of New South Wales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Elisabeth Crawford</dc:creator>
  <cp:lastModifiedBy>Dan Nguyen</cp:lastModifiedBy>
  <cp:revision>325</cp:revision>
  <cp:lastPrinted>2016-07-24T09:52:58Z</cp:lastPrinted>
  <dcterms:created xsi:type="dcterms:W3CDTF">2011-09-09T04:57:54Z</dcterms:created>
  <dcterms:modified xsi:type="dcterms:W3CDTF">2023-10-25T03:59:12Z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0x0101002FEAA672B80842458340B174EC3BCA2A</vt:lpwstr>
  </property>
</Properties>
</file>