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16459200" cy="96012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6600"/>
    <a:srgbClr val="6699FF"/>
    <a:srgbClr val="FF6699"/>
    <a:srgbClr val="33CC33"/>
    <a:srgbClr val="FF0066"/>
    <a:srgbClr val="FF3300"/>
    <a:srgbClr val="FF3399"/>
    <a:srgbClr val="8080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6" autoAdjust="0"/>
    <p:restoredTop sz="94660"/>
  </p:normalViewPr>
  <p:slideViewPr>
    <p:cSldViewPr snapToGrid="0">
      <p:cViewPr>
        <p:scale>
          <a:sx n="100" d="100"/>
          <a:sy n="100" d="100"/>
        </p:scale>
        <p:origin x="-2676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571308"/>
            <a:ext cx="12344400" cy="3342640"/>
          </a:xfrm>
        </p:spPr>
        <p:txBody>
          <a:bodyPr anchor="b"/>
          <a:lstStyle>
            <a:lvl1pPr algn="ctr"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042853"/>
            <a:ext cx="12344400" cy="2318067"/>
          </a:xfrm>
        </p:spPr>
        <p:txBody>
          <a:bodyPr/>
          <a:lstStyle>
            <a:lvl1pPr marL="0" indent="0" algn="ctr">
              <a:buNone/>
              <a:defRPr sz="3240"/>
            </a:lvl1pPr>
            <a:lvl2pPr marL="617220" indent="0" algn="ctr">
              <a:buNone/>
              <a:defRPr sz="2700"/>
            </a:lvl2pPr>
            <a:lvl3pPr marL="1234440" indent="0" algn="ctr">
              <a:buNone/>
              <a:defRPr sz="2430"/>
            </a:lvl3pPr>
            <a:lvl4pPr marL="1851660" indent="0" algn="ctr">
              <a:buNone/>
              <a:defRPr sz="2160"/>
            </a:lvl4pPr>
            <a:lvl5pPr marL="2468880" indent="0" algn="ctr">
              <a:buNone/>
              <a:defRPr sz="2160"/>
            </a:lvl5pPr>
            <a:lvl6pPr marL="3086100" indent="0" algn="ctr">
              <a:buNone/>
              <a:defRPr sz="2160"/>
            </a:lvl6pPr>
            <a:lvl7pPr marL="3703320" indent="0" algn="ctr">
              <a:buNone/>
              <a:defRPr sz="2160"/>
            </a:lvl7pPr>
            <a:lvl8pPr marL="4320540" indent="0" algn="ctr">
              <a:buNone/>
              <a:defRPr sz="2160"/>
            </a:lvl8pPr>
            <a:lvl9pPr marL="4937760" indent="0" algn="ctr">
              <a:buNone/>
              <a:defRPr sz="2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9041-1653-4708-8FFF-7DB49B7719D7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9091-AE73-4156-A642-5D670C1E1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0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9041-1653-4708-8FFF-7DB49B7719D7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9091-AE73-4156-A642-5D670C1E1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37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511175"/>
            <a:ext cx="354901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511175"/>
            <a:ext cx="1044130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9041-1653-4708-8FFF-7DB49B7719D7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9091-AE73-4156-A642-5D670C1E1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48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9041-1653-4708-8FFF-7DB49B7719D7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9091-AE73-4156-A642-5D670C1E1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91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393634"/>
            <a:ext cx="14196060" cy="3993832"/>
          </a:xfrm>
        </p:spPr>
        <p:txBody>
          <a:bodyPr anchor="b"/>
          <a:lstStyle>
            <a:lvl1pPr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6425249"/>
            <a:ext cx="14196060" cy="2100262"/>
          </a:xfrm>
        </p:spPr>
        <p:txBody>
          <a:bodyPr/>
          <a:lstStyle>
            <a:lvl1pPr marL="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1pPr>
            <a:lvl2pPr marL="61722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34440" indent="0">
              <a:buNone/>
              <a:defRPr sz="2430">
                <a:solidFill>
                  <a:schemeClr val="tx1">
                    <a:tint val="75000"/>
                  </a:schemeClr>
                </a:solidFill>
              </a:defRPr>
            </a:lvl3pPr>
            <a:lvl4pPr marL="185166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4pPr>
            <a:lvl5pPr marL="24688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5pPr>
            <a:lvl6pPr marL="308610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6pPr>
            <a:lvl7pPr marL="370332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7pPr>
            <a:lvl8pPr marL="43205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8pPr>
            <a:lvl9pPr marL="493776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9041-1653-4708-8FFF-7DB49B7719D7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9091-AE73-4156-A642-5D670C1E1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17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555875"/>
            <a:ext cx="699516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555875"/>
            <a:ext cx="699516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9041-1653-4708-8FFF-7DB49B7719D7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9091-AE73-4156-A642-5D670C1E1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44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11176"/>
            <a:ext cx="1419606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2353628"/>
            <a:ext cx="6963012" cy="1153477"/>
          </a:xfrm>
        </p:spPr>
        <p:txBody>
          <a:bodyPr anchor="b"/>
          <a:lstStyle>
            <a:lvl1pPr marL="0" indent="0">
              <a:buNone/>
              <a:defRPr sz="324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30" b="1"/>
            </a:lvl3pPr>
            <a:lvl4pPr marL="1851660" indent="0">
              <a:buNone/>
              <a:defRPr sz="2160" b="1"/>
            </a:lvl4pPr>
            <a:lvl5pPr marL="2468880" indent="0">
              <a:buNone/>
              <a:defRPr sz="2160" b="1"/>
            </a:lvl5pPr>
            <a:lvl6pPr marL="3086100" indent="0">
              <a:buNone/>
              <a:defRPr sz="2160" b="1"/>
            </a:lvl6pPr>
            <a:lvl7pPr marL="3703320" indent="0">
              <a:buNone/>
              <a:defRPr sz="2160" b="1"/>
            </a:lvl7pPr>
            <a:lvl8pPr marL="4320540" indent="0">
              <a:buNone/>
              <a:defRPr sz="2160" b="1"/>
            </a:lvl8pPr>
            <a:lvl9pPr marL="4937760" indent="0">
              <a:buNone/>
              <a:defRPr sz="2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3507105"/>
            <a:ext cx="6963012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2353628"/>
            <a:ext cx="6997304" cy="1153477"/>
          </a:xfrm>
        </p:spPr>
        <p:txBody>
          <a:bodyPr anchor="b"/>
          <a:lstStyle>
            <a:lvl1pPr marL="0" indent="0">
              <a:buNone/>
              <a:defRPr sz="324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30" b="1"/>
            </a:lvl3pPr>
            <a:lvl4pPr marL="1851660" indent="0">
              <a:buNone/>
              <a:defRPr sz="2160" b="1"/>
            </a:lvl4pPr>
            <a:lvl5pPr marL="2468880" indent="0">
              <a:buNone/>
              <a:defRPr sz="2160" b="1"/>
            </a:lvl5pPr>
            <a:lvl6pPr marL="3086100" indent="0">
              <a:buNone/>
              <a:defRPr sz="2160" b="1"/>
            </a:lvl6pPr>
            <a:lvl7pPr marL="3703320" indent="0">
              <a:buNone/>
              <a:defRPr sz="2160" b="1"/>
            </a:lvl7pPr>
            <a:lvl8pPr marL="4320540" indent="0">
              <a:buNone/>
              <a:defRPr sz="2160" b="1"/>
            </a:lvl8pPr>
            <a:lvl9pPr marL="4937760" indent="0">
              <a:buNone/>
              <a:defRPr sz="2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3507105"/>
            <a:ext cx="6997304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9041-1653-4708-8FFF-7DB49B7719D7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9091-AE73-4156-A642-5D670C1E1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14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9041-1653-4708-8FFF-7DB49B7719D7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9091-AE73-4156-A642-5D670C1E1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26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9041-1653-4708-8FFF-7DB49B7719D7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9091-AE73-4156-A642-5D670C1E1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33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640080"/>
            <a:ext cx="5308520" cy="2240280"/>
          </a:xfrm>
        </p:spPr>
        <p:txBody>
          <a:bodyPr anchor="b"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382396"/>
            <a:ext cx="8332470" cy="6823075"/>
          </a:xfrm>
        </p:spPr>
        <p:txBody>
          <a:bodyPr/>
          <a:lstStyle>
            <a:lvl1pPr>
              <a:defRPr sz="4320"/>
            </a:lvl1pPr>
            <a:lvl2pPr>
              <a:defRPr sz="3780"/>
            </a:lvl2pPr>
            <a:lvl3pPr>
              <a:defRPr sz="324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880360"/>
            <a:ext cx="5308520" cy="5336223"/>
          </a:xfrm>
        </p:spPr>
        <p:txBody>
          <a:bodyPr/>
          <a:lstStyle>
            <a:lvl1pPr marL="0" indent="0">
              <a:buNone/>
              <a:defRPr sz="2160"/>
            </a:lvl1pPr>
            <a:lvl2pPr marL="617220" indent="0">
              <a:buNone/>
              <a:defRPr sz="1890"/>
            </a:lvl2pPr>
            <a:lvl3pPr marL="1234440" indent="0">
              <a:buNone/>
              <a:defRPr sz="1620"/>
            </a:lvl3pPr>
            <a:lvl4pPr marL="1851660" indent="0">
              <a:buNone/>
              <a:defRPr sz="1350"/>
            </a:lvl4pPr>
            <a:lvl5pPr marL="2468880" indent="0">
              <a:buNone/>
              <a:defRPr sz="1350"/>
            </a:lvl5pPr>
            <a:lvl6pPr marL="3086100" indent="0">
              <a:buNone/>
              <a:defRPr sz="1350"/>
            </a:lvl6pPr>
            <a:lvl7pPr marL="3703320" indent="0">
              <a:buNone/>
              <a:defRPr sz="1350"/>
            </a:lvl7pPr>
            <a:lvl8pPr marL="4320540" indent="0">
              <a:buNone/>
              <a:defRPr sz="1350"/>
            </a:lvl8pPr>
            <a:lvl9pPr marL="493776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9041-1653-4708-8FFF-7DB49B7719D7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9091-AE73-4156-A642-5D670C1E1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78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640080"/>
            <a:ext cx="5308520" cy="2240280"/>
          </a:xfrm>
        </p:spPr>
        <p:txBody>
          <a:bodyPr anchor="b"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382396"/>
            <a:ext cx="8332470" cy="6823075"/>
          </a:xfrm>
        </p:spPr>
        <p:txBody>
          <a:bodyPr anchor="t"/>
          <a:lstStyle>
            <a:lvl1pPr marL="0" indent="0">
              <a:buNone/>
              <a:defRPr sz="4320"/>
            </a:lvl1pPr>
            <a:lvl2pPr marL="617220" indent="0">
              <a:buNone/>
              <a:defRPr sz="3780"/>
            </a:lvl2pPr>
            <a:lvl3pPr marL="1234440" indent="0">
              <a:buNone/>
              <a:defRPr sz="3240"/>
            </a:lvl3pPr>
            <a:lvl4pPr marL="1851660" indent="0">
              <a:buNone/>
              <a:defRPr sz="2700"/>
            </a:lvl4pPr>
            <a:lvl5pPr marL="2468880" indent="0">
              <a:buNone/>
              <a:defRPr sz="2700"/>
            </a:lvl5pPr>
            <a:lvl6pPr marL="3086100" indent="0">
              <a:buNone/>
              <a:defRPr sz="2700"/>
            </a:lvl6pPr>
            <a:lvl7pPr marL="3703320" indent="0">
              <a:buNone/>
              <a:defRPr sz="2700"/>
            </a:lvl7pPr>
            <a:lvl8pPr marL="4320540" indent="0">
              <a:buNone/>
              <a:defRPr sz="2700"/>
            </a:lvl8pPr>
            <a:lvl9pPr marL="4937760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880360"/>
            <a:ext cx="5308520" cy="5336223"/>
          </a:xfrm>
        </p:spPr>
        <p:txBody>
          <a:bodyPr/>
          <a:lstStyle>
            <a:lvl1pPr marL="0" indent="0">
              <a:buNone/>
              <a:defRPr sz="2160"/>
            </a:lvl1pPr>
            <a:lvl2pPr marL="617220" indent="0">
              <a:buNone/>
              <a:defRPr sz="1890"/>
            </a:lvl2pPr>
            <a:lvl3pPr marL="1234440" indent="0">
              <a:buNone/>
              <a:defRPr sz="1620"/>
            </a:lvl3pPr>
            <a:lvl4pPr marL="1851660" indent="0">
              <a:buNone/>
              <a:defRPr sz="1350"/>
            </a:lvl4pPr>
            <a:lvl5pPr marL="2468880" indent="0">
              <a:buNone/>
              <a:defRPr sz="1350"/>
            </a:lvl5pPr>
            <a:lvl6pPr marL="3086100" indent="0">
              <a:buNone/>
              <a:defRPr sz="1350"/>
            </a:lvl6pPr>
            <a:lvl7pPr marL="3703320" indent="0">
              <a:buNone/>
              <a:defRPr sz="1350"/>
            </a:lvl7pPr>
            <a:lvl8pPr marL="4320540" indent="0">
              <a:buNone/>
              <a:defRPr sz="1350"/>
            </a:lvl8pPr>
            <a:lvl9pPr marL="493776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9041-1653-4708-8FFF-7DB49B7719D7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9091-AE73-4156-A642-5D670C1E1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15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511176"/>
            <a:ext cx="1419606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555875"/>
            <a:ext cx="1419606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8898891"/>
            <a:ext cx="37033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99041-1653-4708-8FFF-7DB49B7719D7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8898891"/>
            <a:ext cx="55549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8898891"/>
            <a:ext cx="37033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99091-AE73-4156-A642-5D670C1E1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58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234440" rtl="0" eaLnBrk="1" latinLnBrk="0" hangingPunct="1">
        <a:lnSpc>
          <a:spcPct val="90000"/>
        </a:lnSpc>
        <a:spcBef>
          <a:spcPct val="0"/>
        </a:spcBef>
        <a:buNone/>
        <a:defRPr sz="59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610" indent="-308610" algn="l" defTabSz="123444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2583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4pPr>
      <a:lvl5pPr marL="277749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5pPr>
      <a:lvl6pPr marL="339471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7pPr>
      <a:lvl8pPr marL="462915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8pPr>
      <a:lvl9pPr marL="524637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3pPr>
      <a:lvl4pPr marL="185166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5pPr>
      <a:lvl6pPr marL="308610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6pPr>
      <a:lvl7pPr marL="370332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8pPr>
      <a:lvl9pPr marL="493776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E957D8-C601-4F83-9EA7-F05C07761B4E}"/>
              </a:ext>
            </a:extLst>
          </p:cNvPr>
          <p:cNvSpPr/>
          <p:nvPr/>
        </p:nvSpPr>
        <p:spPr>
          <a:xfrm rot="16200000">
            <a:off x="525979" y="4097879"/>
            <a:ext cx="388435" cy="3931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sz="14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760F309F-A02A-419A-99C2-21CE51394375}"/>
              </a:ext>
            </a:extLst>
          </p:cNvPr>
          <p:cNvSpPr/>
          <p:nvPr/>
        </p:nvSpPr>
        <p:spPr>
          <a:xfrm>
            <a:off x="927837" y="4096717"/>
            <a:ext cx="1057970" cy="388436"/>
          </a:xfrm>
          <a:prstGeom prst="chevron">
            <a:avLst>
              <a:gd name="adj" fmla="val 30000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GB" sz="1467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0A8DB5F-2B0A-4959-9776-73345A8EDFC4}"/>
              </a:ext>
            </a:extLst>
          </p:cNvPr>
          <p:cNvSpPr/>
          <p:nvPr/>
        </p:nvSpPr>
        <p:spPr>
          <a:xfrm rot="16200000">
            <a:off x="2018854" y="4100148"/>
            <a:ext cx="388435" cy="393192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sz="14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19EFFCC4-A997-4B77-B3F7-7C52F31CC4D5}"/>
              </a:ext>
            </a:extLst>
          </p:cNvPr>
          <p:cNvSpPr/>
          <p:nvPr/>
        </p:nvSpPr>
        <p:spPr>
          <a:xfrm>
            <a:off x="2434098" y="4092384"/>
            <a:ext cx="1057973" cy="388436"/>
          </a:xfrm>
          <a:prstGeom prst="chevron">
            <a:avLst>
              <a:gd name="adj" fmla="val 30000"/>
            </a:avLst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GB" sz="146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C9F0ABC-015B-478A-9C66-2668A8671F93}"/>
              </a:ext>
            </a:extLst>
          </p:cNvPr>
          <p:cNvSpPr/>
          <p:nvPr/>
        </p:nvSpPr>
        <p:spPr>
          <a:xfrm rot="16200000">
            <a:off x="3535671" y="4090016"/>
            <a:ext cx="388435" cy="3931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GB" sz="14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891C8368-838F-47C6-82CB-0B220E43CB39}"/>
              </a:ext>
            </a:extLst>
          </p:cNvPr>
          <p:cNvSpPr/>
          <p:nvPr/>
        </p:nvSpPr>
        <p:spPr>
          <a:xfrm>
            <a:off x="3917993" y="4092386"/>
            <a:ext cx="1057973" cy="388436"/>
          </a:xfrm>
          <a:prstGeom prst="chevron">
            <a:avLst>
              <a:gd name="adj" fmla="val 30000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Scribe</a:t>
            </a:r>
            <a:endParaRPr lang="en-GB" sz="146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8BBF1B4-03EA-4591-851C-EDDA34983F2D}"/>
              </a:ext>
            </a:extLst>
          </p:cNvPr>
          <p:cNvSpPr/>
          <p:nvPr/>
        </p:nvSpPr>
        <p:spPr>
          <a:xfrm rot="16200000">
            <a:off x="5012405" y="4087636"/>
            <a:ext cx="393192" cy="393192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GB" sz="14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1C99396F-9EF0-4F98-87B9-38EE73AC3F73}"/>
              </a:ext>
            </a:extLst>
          </p:cNvPr>
          <p:cNvSpPr/>
          <p:nvPr/>
        </p:nvSpPr>
        <p:spPr>
          <a:xfrm>
            <a:off x="5401879" y="4092386"/>
            <a:ext cx="1057970" cy="388436"/>
          </a:xfrm>
          <a:prstGeom prst="chevron">
            <a:avLst>
              <a:gd name="adj" fmla="val 30000"/>
            </a:avLst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Chair</a:t>
            </a:r>
            <a:endParaRPr lang="en-GB" sz="146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9FD349E-D135-4934-B1FB-9C1F06BC7092}"/>
              </a:ext>
            </a:extLst>
          </p:cNvPr>
          <p:cNvSpPr/>
          <p:nvPr/>
        </p:nvSpPr>
        <p:spPr>
          <a:xfrm rot="16200000">
            <a:off x="6493916" y="4090016"/>
            <a:ext cx="388435" cy="3931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GB" sz="14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F916ADC3-EAC8-45DE-8CC9-048E57B022FF}"/>
              </a:ext>
            </a:extLst>
          </p:cNvPr>
          <p:cNvSpPr/>
          <p:nvPr/>
        </p:nvSpPr>
        <p:spPr>
          <a:xfrm>
            <a:off x="6885777" y="4092387"/>
            <a:ext cx="1057973" cy="388436"/>
          </a:xfrm>
          <a:prstGeom prst="chevron">
            <a:avLst>
              <a:gd name="adj" fmla="val 30000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GB" sz="146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647BD37-9D68-41AB-9563-6A5A7883B868}"/>
              </a:ext>
            </a:extLst>
          </p:cNvPr>
          <p:cNvSpPr/>
          <p:nvPr/>
        </p:nvSpPr>
        <p:spPr>
          <a:xfrm rot="16200000">
            <a:off x="7978849" y="4090016"/>
            <a:ext cx="388435" cy="393192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GB" sz="14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224B936C-C2CB-4702-AD9F-70810C06B039}"/>
              </a:ext>
            </a:extLst>
          </p:cNvPr>
          <p:cNvSpPr/>
          <p:nvPr/>
        </p:nvSpPr>
        <p:spPr>
          <a:xfrm>
            <a:off x="8369672" y="4092392"/>
            <a:ext cx="1057973" cy="388436"/>
          </a:xfrm>
          <a:prstGeom prst="chevron">
            <a:avLst>
              <a:gd name="adj" fmla="val 30000"/>
            </a:avLst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</a:t>
            </a:r>
            <a:endParaRPr lang="en-GB" sz="146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B34DB20-5E6B-44C4-A7F6-E46E453CDAAB}"/>
              </a:ext>
            </a:extLst>
          </p:cNvPr>
          <p:cNvSpPr/>
          <p:nvPr/>
        </p:nvSpPr>
        <p:spPr>
          <a:xfrm rot="16200000">
            <a:off x="9462744" y="4100221"/>
            <a:ext cx="388435" cy="3931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GB" sz="14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Arrow: Chevron 42">
            <a:extLst>
              <a:ext uri="{FF2B5EF4-FFF2-40B4-BE49-F238E27FC236}">
                <a16:creationId xmlns:a16="http://schemas.microsoft.com/office/drawing/2014/main" id="{B5C2DBD1-8EF8-49E4-9ABF-6BBEC66D3D9D}"/>
              </a:ext>
            </a:extLst>
          </p:cNvPr>
          <p:cNvSpPr/>
          <p:nvPr/>
        </p:nvSpPr>
        <p:spPr>
          <a:xfrm>
            <a:off x="9853556" y="4092392"/>
            <a:ext cx="1057970" cy="388436"/>
          </a:xfrm>
          <a:prstGeom prst="chevron">
            <a:avLst>
              <a:gd name="adj" fmla="val 30000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Scribe</a:t>
            </a:r>
            <a:endParaRPr lang="en-GB" sz="146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E1C805C-A8F6-40F1-B770-FE4711A8FDFF}"/>
              </a:ext>
            </a:extLst>
          </p:cNvPr>
          <p:cNvSpPr/>
          <p:nvPr/>
        </p:nvSpPr>
        <p:spPr>
          <a:xfrm rot="16200000">
            <a:off x="10951036" y="4090014"/>
            <a:ext cx="388435" cy="393192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GB" sz="14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Arrow: Chevron 46">
            <a:extLst>
              <a:ext uri="{FF2B5EF4-FFF2-40B4-BE49-F238E27FC236}">
                <a16:creationId xmlns:a16="http://schemas.microsoft.com/office/drawing/2014/main" id="{72B8F8F6-F281-48D8-AA63-898F41A867D1}"/>
              </a:ext>
            </a:extLst>
          </p:cNvPr>
          <p:cNvSpPr/>
          <p:nvPr/>
        </p:nvSpPr>
        <p:spPr>
          <a:xfrm>
            <a:off x="11337455" y="4092393"/>
            <a:ext cx="1057973" cy="388436"/>
          </a:xfrm>
          <a:prstGeom prst="chevron">
            <a:avLst>
              <a:gd name="adj" fmla="val 30000"/>
            </a:avLst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GB" sz="1467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2AF41FE-0C7D-42C4-86F8-C65F968845C2}"/>
              </a:ext>
            </a:extLst>
          </p:cNvPr>
          <p:cNvSpPr/>
          <p:nvPr/>
        </p:nvSpPr>
        <p:spPr>
          <a:xfrm rot="16200000">
            <a:off x="12439327" y="4085266"/>
            <a:ext cx="388435" cy="3931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GB" sz="14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Arrow: Chevron 50">
            <a:extLst>
              <a:ext uri="{FF2B5EF4-FFF2-40B4-BE49-F238E27FC236}">
                <a16:creationId xmlns:a16="http://schemas.microsoft.com/office/drawing/2014/main" id="{F670D1FD-BE91-4F7B-A3DA-A4BE333BE50C}"/>
              </a:ext>
            </a:extLst>
          </p:cNvPr>
          <p:cNvSpPr/>
          <p:nvPr/>
        </p:nvSpPr>
        <p:spPr>
          <a:xfrm>
            <a:off x="12830142" y="4087635"/>
            <a:ext cx="1057973" cy="388436"/>
          </a:xfrm>
          <a:prstGeom prst="chevron">
            <a:avLst>
              <a:gd name="adj" fmla="val 30000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  <a:endParaRPr lang="en-GB" sz="146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E278D9E-E3F4-49A9-A8E1-57A7F7C20043}"/>
              </a:ext>
            </a:extLst>
          </p:cNvPr>
          <p:cNvSpPr/>
          <p:nvPr/>
        </p:nvSpPr>
        <p:spPr>
          <a:xfrm rot="16200000">
            <a:off x="13936786" y="4085256"/>
            <a:ext cx="388435" cy="393192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wrap="none" lIns="91441" tIns="45719" rtlCol="0" anchor="ctr"/>
          <a:lstStyle/>
          <a:p>
            <a:pPr algn="ctr"/>
            <a:r>
              <a:rPr lang="en-US" sz="1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GB" sz="14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A2B304-93A8-4AD1-80B1-AE883535132A}"/>
              </a:ext>
            </a:extLst>
          </p:cNvPr>
          <p:cNvSpPr/>
          <p:nvPr/>
        </p:nvSpPr>
        <p:spPr>
          <a:xfrm rot="16200000">
            <a:off x="2247345" y="4458926"/>
            <a:ext cx="720811" cy="1404159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of lean canvases and selection of a business proposal.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BCBA39-F4C2-481F-93E8-0F06614CDB29}"/>
              </a:ext>
            </a:extLst>
          </p:cNvPr>
          <p:cNvSpPr/>
          <p:nvPr/>
        </p:nvSpPr>
        <p:spPr>
          <a:xfrm rot="16200000">
            <a:off x="3758700" y="2723719"/>
            <a:ext cx="720811" cy="14041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business structures.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FC22BB-F0EE-412B-8D1E-4DE06538BC2A}"/>
              </a:ext>
            </a:extLst>
          </p:cNvPr>
          <p:cNvSpPr/>
          <p:nvPr/>
        </p:nvSpPr>
        <p:spPr>
          <a:xfrm rot="16200000">
            <a:off x="5356608" y="2723719"/>
            <a:ext cx="720811" cy="1404159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of two technologies and selection of technology.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BE8F4B-9712-4103-AFD5-F7F17AAC1667}"/>
              </a:ext>
            </a:extLst>
          </p:cNvPr>
          <p:cNvSpPr/>
          <p:nvPr/>
        </p:nvSpPr>
        <p:spPr>
          <a:xfrm rot="16200000">
            <a:off x="6959065" y="2721550"/>
            <a:ext cx="720811" cy="14041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market analysis of resource recovery players.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77EC51-82A0-4821-B4E6-F8035ABA2BFE}"/>
              </a:ext>
            </a:extLst>
          </p:cNvPr>
          <p:cNvSpPr/>
          <p:nvPr/>
        </p:nvSpPr>
        <p:spPr>
          <a:xfrm rot="16200000">
            <a:off x="12804093" y="2715717"/>
            <a:ext cx="720811" cy="14041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up company policies, ethics and CSR drafts.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7E1F107-1573-4DEB-BE8E-9B76E1F9F1E1}"/>
              </a:ext>
            </a:extLst>
          </p:cNvPr>
          <p:cNvSpPr/>
          <p:nvPr/>
        </p:nvSpPr>
        <p:spPr>
          <a:xfrm rot="16200000">
            <a:off x="5378504" y="4451943"/>
            <a:ext cx="720811" cy="1404159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of business team market research.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8F1754C-B440-46B3-A056-C4ADB0824625}"/>
              </a:ext>
            </a:extLst>
          </p:cNvPr>
          <p:cNvSpPr/>
          <p:nvPr/>
        </p:nvSpPr>
        <p:spPr>
          <a:xfrm rot="16200000">
            <a:off x="11537825" y="4443834"/>
            <a:ext cx="720811" cy="1404159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SWOT analysis of key players.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B67C2E8-112C-402C-B0BB-AA3E369E11D1}"/>
              </a:ext>
            </a:extLst>
          </p:cNvPr>
          <p:cNvSpPr/>
          <p:nvPr/>
        </p:nvSpPr>
        <p:spPr>
          <a:xfrm rot="16200000">
            <a:off x="9849042" y="4443831"/>
            <a:ext cx="720811" cy="14041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prices of on-site vs off-site shredding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Arrow: Chevron 69">
            <a:extLst>
              <a:ext uri="{FF2B5EF4-FFF2-40B4-BE49-F238E27FC236}">
                <a16:creationId xmlns:a16="http://schemas.microsoft.com/office/drawing/2014/main" id="{2698A874-9CF8-4221-9AC3-32DACFBA8B7E}"/>
              </a:ext>
            </a:extLst>
          </p:cNvPr>
          <p:cNvSpPr/>
          <p:nvPr/>
        </p:nvSpPr>
        <p:spPr>
          <a:xfrm>
            <a:off x="14318433" y="4087634"/>
            <a:ext cx="1057973" cy="388436"/>
          </a:xfrm>
          <a:prstGeom prst="chevron">
            <a:avLst>
              <a:gd name="adj" fmla="val 30000"/>
            </a:avLst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endParaRPr lang="en-GB" sz="146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0F52C77-8CB4-4EDF-A533-845747896738}"/>
              </a:ext>
            </a:extLst>
          </p:cNvPr>
          <p:cNvSpPr/>
          <p:nvPr/>
        </p:nvSpPr>
        <p:spPr>
          <a:xfrm rot="16200000">
            <a:off x="14313921" y="4443831"/>
            <a:ext cx="720811" cy="1404159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Governance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791086C-FCC9-4812-A99A-16B576A109AB}"/>
              </a:ext>
            </a:extLst>
          </p:cNvPr>
          <p:cNvSpPr/>
          <p:nvPr/>
        </p:nvSpPr>
        <p:spPr>
          <a:xfrm rot="16200000">
            <a:off x="14313921" y="5277362"/>
            <a:ext cx="720811" cy="1404159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199E310-9551-42DF-8D3B-428EE227178A}"/>
              </a:ext>
            </a:extLst>
          </p:cNvPr>
          <p:cNvSpPr/>
          <p:nvPr/>
        </p:nvSpPr>
        <p:spPr>
          <a:xfrm rot="16200000">
            <a:off x="14320660" y="6110892"/>
            <a:ext cx="720811" cy="1404159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784A29E-46A5-4316-B7D6-14478E8E3F5C}"/>
              </a:ext>
            </a:extLst>
          </p:cNvPr>
          <p:cNvSpPr/>
          <p:nvPr/>
        </p:nvSpPr>
        <p:spPr>
          <a:xfrm rot="16200000">
            <a:off x="14320660" y="2715715"/>
            <a:ext cx="720811" cy="1404159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Market Research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5414A7B-7432-419E-AAE2-541CB2063E82}"/>
              </a:ext>
            </a:extLst>
          </p:cNvPr>
          <p:cNvSpPr/>
          <p:nvPr/>
        </p:nvSpPr>
        <p:spPr>
          <a:xfrm rot="16200000">
            <a:off x="14320660" y="1884413"/>
            <a:ext cx="720811" cy="1404159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A8BE421-FD5E-495E-B63F-2775B06EA489}"/>
              </a:ext>
            </a:extLst>
          </p:cNvPr>
          <p:cNvSpPr/>
          <p:nvPr/>
        </p:nvSpPr>
        <p:spPr>
          <a:xfrm rot="16200000">
            <a:off x="14320660" y="1050883"/>
            <a:ext cx="720811" cy="1404159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Arrow: Down 88">
            <a:extLst>
              <a:ext uri="{FF2B5EF4-FFF2-40B4-BE49-F238E27FC236}">
                <a16:creationId xmlns:a16="http://schemas.microsoft.com/office/drawing/2014/main" id="{FA4854EE-8E85-413E-994F-3B4A1263DF65}"/>
              </a:ext>
            </a:extLst>
          </p:cNvPr>
          <p:cNvSpPr/>
          <p:nvPr/>
        </p:nvSpPr>
        <p:spPr>
          <a:xfrm>
            <a:off x="3631004" y="3786203"/>
            <a:ext cx="198266" cy="30265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Arrow: Down 90">
            <a:extLst>
              <a:ext uri="{FF2B5EF4-FFF2-40B4-BE49-F238E27FC236}">
                <a16:creationId xmlns:a16="http://schemas.microsoft.com/office/drawing/2014/main" id="{D352D57C-9F7D-4B9B-9680-BC7DEB27BEF8}"/>
              </a:ext>
            </a:extLst>
          </p:cNvPr>
          <p:cNvSpPr/>
          <p:nvPr/>
        </p:nvSpPr>
        <p:spPr>
          <a:xfrm>
            <a:off x="5105431" y="3786203"/>
            <a:ext cx="198266" cy="302654"/>
          </a:xfrm>
          <a:prstGeom prst="downArrow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Arrow: Down 92">
            <a:extLst>
              <a:ext uri="{FF2B5EF4-FFF2-40B4-BE49-F238E27FC236}">
                <a16:creationId xmlns:a16="http://schemas.microsoft.com/office/drawing/2014/main" id="{6C27EFCC-F7C5-448C-BAA6-172FCEB73825}"/>
              </a:ext>
            </a:extLst>
          </p:cNvPr>
          <p:cNvSpPr/>
          <p:nvPr/>
        </p:nvSpPr>
        <p:spPr>
          <a:xfrm rot="10800000">
            <a:off x="5982515" y="4490962"/>
            <a:ext cx="198266" cy="302654"/>
          </a:xfrm>
          <a:prstGeom prst="downArrow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Arrow: Down 96">
            <a:extLst>
              <a:ext uri="{FF2B5EF4-FFF2-40B4-BE49-F238E27FC236}">
                <a16:creationId xmlns:a16="http://schemas.microsoft.com/office/drawing/2014/main" id="{B71B811E-1D29-48E3-A5E7-B4CA990AB86C}"/>
              </a:ext>
            </a:extLst>
          </p:cNvPr>
          <p:cNvSpPr/>
          <p:nvPr/>
        </p:nvSpPr>
        <p:spPr>
          <a:xfrm rot="10800000">
            <a:off x="2115890" y="4493828"/>
            <a:ext cx="198266" cy="302654"/>
          </a:xfrm>
          <a:prstGeom prst="downArrow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Arrow: Down 98">
            <a:extLst>
              <a:ext uri="{FF2B5EF4-FFF2-40B4-BE49-F238E27FC236}">
                <a16:creationId xmlns:a16="http://schemas.microsoft.com/office/drawing/2014/main" id="{654570AF-8D44-43E7-ABE2-66619563DFAC}"/>
              </a:ext>
            </a:extLst>
          </p:cNvPr>
          <p:cNvSpPr/>
          <p:nvPr/>
        </p:nvSpPr>
        <p:spPr>
          <a:xfrm>
            <a:off x="7164001" y="3784035"/>
            <a:ext cx="198266" cy="30265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Arrow: Down 100">
            <a:extLst>
              <a:ext uri="{FF2B5EF4-FFF2-40B4-BE49-F238E27FC236}">
                <a16:creationId xmlns:a16="http://schemas.microsoft.com/office/drawing/2014/main" id="{400A1920-8CF1-40DA-8574-BD53399D87E1}"/>
              </a:ext>
            </a:extLst>
          </p:cNvPr>
          <p:cNvSpPr/>
          <p:nvPr/>
        </p:nvSpPr>
        <p:spPr>
          <a:xfrm>
            <a:off x="12534843" y="3778200"/>
            <a:ext cx="198266" cy="30265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Arrow: Down 102">
            <a:extLst>
              <a:ext uri="{FF2B5EF4-FFF2-40B4-BE49-F238E27FC236}">
                <a16:creationId xmlns:a16="http://schemas.microsoft.com/office/drawing/2014/main" id="{9F73CB1C-4DEE-4197-8910-4D117286BFEE}"/>
              </a:ext>
            </a:extLst>
          </p:cNvPr>
          <p:cNvSpPr/>
          <p:nvPr/>
        </p:nvSpPr>
        <p:spPr>
          <a:xfrm>
            <a:off x="14031870" y="3780482"/>
            <a:ext cx="198266" cy="302654"/>
          </a:xfrm>
          <a:prstGeom prst="downArrow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Arrow: Down 104">
            <a:extLst>
              <a:ext uri="{FF2B5EF4-FFF2-40B4-BE49-F238E27FC236}">
                <a16:creationId xmlns:a16="http://schemas.microsoft.com/office/drawing/2014/main" id="{0327E1FF-6BD1-4BC7-91C0-3CAE5F778773}"/>
              </a:ext>
            </a:extLst>
          </p:cNvPr>
          <p:cNvSpPr/>
          <p:nvPr/>
        </p:nvSpPr>
        <p:spPr>
          <a:xfrm rot="10800000">
            <a:off x="11461816" y="4482242"/>
            <a:ext cx="198266" cy="302654"/>
          </a:xfrm>
          <a:prstGeom prst="downArrow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Arrow: Down 106">
            <a:extLst>
              <a:ext uri="{FF2B5EF4-FFF2-40B4-BE49-F238E27FC236}">
                <a16:creationId xmlns:a16="http://schemas.microsoft.com/office/drawing/2014/main" id="{4EB2ABDB-4515-4A3D-BB3F-CA21509C2485}"/>
              </a:ext>
            </a:extLst>
          </p:cNvPr>
          <p:cNvSpPr/>
          <p:nvPr/>
        </p:nvSpPr>
        <p:spPr>
          <a:xfrm rot="10800000">
            <a:off x="9872308" y="4482599"/>
            <a:ext cx="198266" cy="30265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Arrow: Down 108">
            <a:extLst>
              <a:ext uri="{FF2B5EF4-FFF2-40B4-BE49-F238E27FC236}">
                <a16:creationId xmlns:a16="http://schemas.microsoft.com/office/drawing/2014/main" id="{EF2E999B-6CB3-4CF9-BB13-5172EA571719}"/>
              </a:ext>
            </a:extLst>
          </p:cNvPr>
          <p:cNvSpPr/>
          <p:nvPr/>
        </p:nvSpPr>
        <p:spPr>
          <a:xfrm rot="10800000">
            <a:off x="14031870" y="4482242"/>
            <a:ext cx="198266" cy="302654"/>
          </a:xfrm>
          <a:prstGeom prst="downArrow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6C6A7F-CE2F-4502-95D7-C66DDB067119}"/>
              </a:ext>
            </a:extLst>
          </p:cNvPr>
          <p:cNvSpPr/>
          <p:nvPr/>
        </p:nvSpPr>
        <p:spPr>
          <a:xfrm rot="16200000">
            <a:off x="11311848" y="2715715"/>
            <a:ext cx="720811" cy="1404159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up target market draft.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88969D1-0641-4A61-B62E-9FB77D59FA33}"/>
              </a:ext>
            </a:extLst>
          </p:cNvPr>
          <p:cNvSpPr/>
          <p:nvPr/>
        </p:nvSpPr>
        <p:spPr>
          <a:xfrm>
            <a:off x="11042598" y="3778198"/>
            <a:ext cx="198266" cy="302654"/>
          </a:xfrm>
          <a:prstGeom prst="downArrow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510E-A43A-4F6F-A676-07C2B4E6E719}"/>
              </a:ext>
            </a:extLst>
          </p:cNvPr>
          <p:cNvSpPr/>
          <p:nvPr/>
        </p:nvSpPr>
        <p:spPr>
          <a:xfrm rot="16200000">
            <a:off x="9733096" y="2715713"/>
            <a:ext cx="720811" cy="14041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market analysis of resource recovery players.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6FA0AB85-9047-4B80-9418-6503B32908B5}"/>
              </a:ext>
            </a:extLst>
          </p:cNvPr>
          <p:cNvSpPr/>
          <p:nvPr/>
        </p:nvSpPr>
        <p:spPr>
          <a:xfrm>
            <a:off x="9938032" y="3778198"/>
            <a:ext cx="198266" cy="30265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26034E-223C-4DC4-8147-84624E06D671}"/>
              </a:ext>
            </a:extLst>
          </p:cNvPr>
          <p:cNvSpPr/>
          <p:nvPr/>
        </p:nvSpPr>
        <p:spPr>
          <a:xfrm rot="16200000">
            <a:off x="753793" y="2723718"/>
            <a:ext cx="720811" cy="14041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Independently research business proposals.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5FE687F-DE64-4349-875E-3B2095EAFC85}"/>
              </a:ext>
            </a:extLst>
          </p:cNvPr>
          <p:cNvSpPr/>
          <p:nvPr/>
        </p:nvSpPr>
        <p:spPr>
          <a:xfrm>
            <a:off x="626097" y="3786202"/>
            <a:ext cx="198266" cy="30265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E4ABD6-372A-44DA-AA7B-A5D2C738630D}"/>
              </a:ext>
            </a:extLst>
          </p:cNvPr>
          <p:cNvSpPr/>
          <p:nvPr/>
        </p:nvSpPr>
        <p:spPr>
          <a:xfrm rot="16200000">
            <a:off x="7042471" y="4451942"/>
            <a:ext cx="720811" cy="14041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development of business structure.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E0071989-EE38-46FA-B6AE-4D3E8A407966}"/>
              </a:ext>
            </a:extLst>
          </p:cNvPr>
          <p:cNvSpPr/>
          <p:nvPr/>
        </p:nvSpPr>
        <p:spPr>
          <a:xfrm rot="10800000">
            <a:off x="7065737" y="4490710"/>
            <a:ext cx="198266" cy="30265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358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1338</TotalTime>
  <Words>113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Nguyen</dc:creator>
  <cp:lastModifiedBy>Dan Nguyen</cp:lastModifiedBy>
  <cp:revision>51</cp:revision>
  <dcterms:created xsi:type="dcterms:W3CDTF">2020-08-12T07:15:09Z</dcterms:created>
  <dcterms:modified xsi:type="dcterms:W3CDTF">2020-08-16T09:43:16Z</dcterms:modified>
</cp:coreProperties>
</file>