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78D5A-41BA-4F52-967F-91CCFD9AD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D5ED4-CEF2-4F0E-AABE-3DE6ADC28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58CEB-B4DD-4943-9F6A-A6BD64A6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D9D9-3892-4B57-BC84-5606A26EFCA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D8EFD-10F7-4300-A4A8-FD86764D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FCC5D-51DD-49CB-AD23-ACC27899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E3DB-36FE-4C9E-844F-B98FAE53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6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9E88-BA2F-4E9F-A981-6617BB219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8A071-3675-4A0C-8C94-A069CCA65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9C3DE-9DA4-43EC-BCC5-0E344653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D9D9-3892-4B57-BC84-5606A26EFCA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4E464-0E8C-414F-83FA-B3104562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C0324-13D7-4FA0-BD73-9BC2C64C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E3DB-36FE-4C9E-844F-B98FAE53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0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BABCE-D660-4BBB-9168-28B3C5D0C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3580CC-378D-438D-8F82-8AE15B565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8462B-9495-4B0D-A3C3-9A95AED8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D9D9-3892-4B57-BC84-5606A26EFCA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255C1-8814-447C-AA10-7078C593A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210C6-9A70-4D5F-8482-D1548F5C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E3DB-36FE-4C9E-844F-B98FAE53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7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BE32B-AD23-40DE-93FE-3355A008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28831-5201-49B8-9F78-3BC697451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9702F-0185-4DD0-80B1-5A42D6D5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D9D9-3892-4B57-BC84-5606A26EFCA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DF880-4595-4182-AC03-92B80F15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87D7-111F-46AC-AB4C-F84702D04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E3DB-36FE-4C9E-844F-B98FAE53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0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7680F-2CE3-481D-BBC9-2F8E461E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E15A5-30BD-4C9B-BE4B-E5AE06D32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7DAED-547F-4C5D-A4EF-F09D34E51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D9D9-3892-4B57-BC84-5606A26EFCA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FE100-E0E5-4F9C-B840-97FFACC3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D6FFC-AD20-48BB-A19D-F6F9B579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E3DB-36FE-4C9E-844F-B98FAE53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4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599F-280A-4D2E-B77B-94E4032A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B2A5-2B0B-45A8-A2C2-4A28B7D5D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36F7B-37D8-4EDD-87F9-5D9EE4DAD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A9554-66E2-471E-B23B-532DB9A9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D9D9-3892-4B57-BC84-5606A26EFCA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CA022-50E8-4BA0-9099-AB8C9A42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D8569-43D9-4F03-B4A3-D619295B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E3DB-36FE-4C9E-844F-B98FAE53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8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D4AC-5579-4E44-85BE-47BC2B12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A69AA-E3C4-4FD0-80AE-4C40DD6A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29DF2-6FB0-4FDF-8079-374740C91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25400-4929-4396-AF73-D7D1FDC56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C5157F-2F76-487E-AB19-DB8F3C467B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2FFAF-2BF9-4A31-B184-7861DD6CE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D9D9-3892-4B57-BC84-5606A26EFCA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B7D31-8957-4147-8522-DBFEE37A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1EC4B2-A5DC-4CFB-B6A7-6C011B02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E3DB-36FE-4C9E-844F-B98FAE53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9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1BBD3-54A0-45F6-B92D-EBCB9B3D1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C0A27D-AACC-4F0B-8674-06A51B99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D9D9-3892-4B57-BC84-5606A26EFCA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77014-5A40-4134-83BA-133DE887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DA771-105B-43FA-A140-BDFFEA5A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E3DB-36FE-4C9E-844F-B98FAE53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6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815161-BB45-4CF6-BBEB-71FDB18ED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D9D9-3892-4B57-BC84-5606A26EFCA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7A226C-734A-4415-95C5-39B6CDF2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06A52-84B1-4A87-9A65-9B125CF7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E3DB-36FE-4C9E-844F-B98FAE53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9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04FE-DE8C-4731-BC3B-AC7D4A87A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36EAF-F4FF-4FCD-A03D-5DF319536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8A3D2-AD1F-421E-B95A-12E77D4C0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D9A3E-E69E-46A2-876F-16CC44A19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D9D9-3892-4B57-BC84-5606A26EFCA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B783C-FB6B-4394-ABFE-3B4CAA30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8A789-5DE7-4BDB-9032-F0CB65101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E3DB-36FE-4C9E-844F-B98FAE53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E5CC4-C1B8-4861-8975-DEF15BAB2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D45FE-0287-4561-802C-E7DFCB7EE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43331-C974-4362-A9BD-C1EC896DB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B5966-6E4F-4B7A-903C-19693AE36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D9D9-3892-4B57-BC84-5606A26EFCA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A220F-2441-4C51-8866-B114E3DE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B49BA-3A37-4C99-9F4C-DAAE7D8E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E3DB-36FE-4C9E-844F-B98FAE53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9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30424-31B3-4C7D-9126-369CB5BAE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17904-0C3B-4935-991A-FD0AABCE2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3504-B573-4FA1-AF13-3BA260A9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9D9D9-3892-4B57-BC84-5606A26EFCA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8412D-CBE6-4AA3-A891-4A4211DEB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490E5-E970-47D0-9CC6-ACE749F38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CE3DB-36FE-4C9E-844F-B98FAE53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4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6">
            <a:extLst>
              <a:ext uri="{FF2B5EF4-FFF2-40B4-BE49-F238E27FC236}">
                <a16:creationId xmlns:a16="http://schemas.microsoft.com/office/drawing/2014/main" id="{38D9FC77-42A2-46B5-863E-30EF3CEC4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16" y="1164687"/>
            <a:ext cx="9390604" cy="522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2">
            <a:extLst>
              <a:ext uri="{FF2B5EF4-FFF2-40B4-BE49-F238E27FC236}">
                <a16:creationId xmlns:a16="http://schemas.microsoft.com/office/drawing/2014/main" id="{D939AB1F-7416-4159-A537-B098C713B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341" y="1211822"/>
            <a:ext cx="566944" cy="49533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DBCD4E9-AD99-4C5F-9F36-5C8B6875D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848" y="104172"/>
            <a:ext cx="18234578" cy="649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201E0C-80A7-47D4-B403-DFE740B178CF}"/>
              </a:ext>
            </a:extLst>
          </p:cNvPr>
          <p:cNvSpPr txBox="1"/>
          <p:nvPr/>
        </p:nvSpPr>
        <p:spPr>
          <a:xfrm>
            <a:off x="1093509" y="718417"/>
            <a:ext cx="674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P(S) =15 *(s+40)/ ( (s+5)*s) =120*(s/40+1)/ (s *(s/5+1) )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AE3156-56D9-4748-B297-D17430877348}"/>
              </a:ext>
            </a:extLst>
          </p:cNvPr>
          <p:cNvSpPr txBox="1"/>
          <p:nvPr/>
        </p:nvSpPr>
        <p:spPr>
          <a:xfrm>
            <a:off x="587916" y="6287678"/>
            <a:ext cx="939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w= 0.1                               1                     5       10                40        100          300  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C21B33B-7D8C-4C72-AF13-FFEAE94DC0F7}"/>
              </a:ext>
            </a:extLst>
          </p:cNvPr>
          <p:cNvCxnSpPr>
            <a:cxnSpLocks/>
          </p:cNvCxnSpPr>
          <p:nvPr/>
        </p:nvCxnSpPr>
        <p:spPr>
          <a:xfrm>
            <a:off x="5763451" y="4575434"/>
            <a:ext cx="3508071" cy="1911675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4038D5B-E411-4569-AA3C-7A09602A3C4F}"/>
              </a:ext>
            </a:extLst>
          </p:cNvPr>
          <p:cNvCxnSpPr>
            <a:cxnSpLocks/>
          </p:cNvCxnSpPr>
          <p:nvPr/>
        </p:nvCxnSpPr>
        <p:spPr>
          <a:xfrm>
            <a:off x="4171694" y="2839534"/>
            <a:ext cx="1591757" cy="1744507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11F309-C3DE-48B5-B2DE-FF22F58D2D63}"/>
              </a:ext>
            </a:extLst>
          </p:cNvPr>
          <p:cNvCxnSpPr>
            <a:cxnSpLocks/>
          </p:cNvCxnSpPr>
          <p:nvPr/>
        </p:nvCxnSpPr>
        <p:spPr>
          <a:xfrm flipH="1">
            <a:off x="10488617" y="2982547"/>
            <a:ext cx="3518897" cy="189315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2026B9-CE0B-434C-AD8A-DFCC6E676268}"/>
              </a:ext>
            </a:extLst>
          </p:cNvPr>
          <p:cNvCxnSpPr>
            <a:cxnSpLocks/>
          </p:cNvCxnSpPr>
          <p:nvPr/>
        </p:nvCxnSpPr>
        <p:spPr>
          <a:xfrm>
            <a:off x="11199598" y="2667254"/>
            <a:ext cx="308256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55AE3D-C271-49BA-A4BD-4B36816EED5B}"/>
              </a:ext>
            </a:extLst>
          </p:cNvPr>
          <p:cNvCxnSpPr>
            <a:cxnSpLocks/>
          </p:cNvCxnSpPr>
          <p:nvPr/>
        </p:nvCxnSpPr>
        <p:spPr>
          <a:xfrm>
            <a:off x="1693336" y="1496222"/>
            <a:ext cx="2478358" cy="1343312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F0312F9-10BF-4045-A354-6CBBF5818DD8}"/>
              </a:ext>
            </a:extLst>
          </p:cNvPr>
          <p:cNvGrpSpPr/>
          <p:nvPr/>
        </p:nvGrpSpPr>
        <p:grpSpPr>
          <a:xfrm>
            <a:off x="2783365" y="2023720"/>
            <a:ext cx="327365" cy="301197"/>
            <a:chOff x="13658088" y="2341488"/>
            <a:chExt cx="327365" cy="30119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FE309F2-734A-4490-8630-1E1C0A85DCCB}"/>
                </a:ext>
              </a:extLst>
            </p:cNvPr>
            <p:cNvCxnSpPr>
              <a:cxnSpLocks/>
            </p:cNvCxnSpPr>
            <p:nvPr/>
          </p:nvCxnSpPr>
          <p:spPr>
            <a:xfrm>
              <a:off x="13821770" y="2341488"/>
              <a:ext cx="0" cy="3011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EB10EF1-CC01-4888-AB81-560903E527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58088" y="2492087"/>
              <a:ext cx="327365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383EFCF-2DD6-45B9-BB2B-B21356D31B4F}"/>
              </a:ext>
            </a:extLst>
          </p:cNvPr>
          <p:cNvGrpSpPr/>
          <p:nvPr/>
        </p:nvGrpSpPr>
        <p:grpSpPr>
          <a:xfrm>
            <a:off x="4008012" y="2688936"/>
            <a:ext cx="327365" cy="301197"/>
            <a:chOff x="13658088" y="2341488"/>
            <a:chExt cx="327365" cy="30119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000E78E-6FC2-4F89-B4EB-E7E0E996316F}"/>
                </a:ext>
              </a:extLst>
            </p:cNvPr>
            <p:cNvCxnSpPr>
              <a:cxnSpLocks/>
            </p:cNvCxnSpPr>
            <p:nvPr/>
          </p:nvCxnSpPr>
          <p:spPr>
            <a:xfrm>
              <a:off x="13821770" y="2341488"/>
              <a:ext cx="0" cy="3011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F9AB6B-6912-43E6-81BD-0F170421B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58088" y="2492087"/>
              <a:ext cx="327365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E61C0BD-E7DF-4049-BC27-7CF3E65F70D3}"/>
              </a:ext>
            </a:extLst>
          </p:cNvPr>
          <p:cNvGrpSpPr/>
          <p:nvPr/>
        </p:nvGrpSpPr>
        <p:grpSpPr>
          <a:xfrm>
            <a:off x="5599769" y="4433443"/>
            <a:ext cx="327365" cy="301197"/>
            <a:chOff x="13658088" y="2341488"/>
            <a:chExt cx="327365" cy="30119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9007016-EE88-4DCB-BCC3-7952A07B1238}"/>
                </a:ext>
              </a:extLst>
            </p:cNvPr>
            <p:cNvCxnSpPr>
              <a:cxnSpLocks/>
            </p:cNvCxnSpPr>
            <p:nvPr/>
          </p:nvCxnSpPr>
          <p:spPr>
            <a:xfrm>
              <a:off x="13821770" y="2341488"/>
              <a:ext cx="0" cy="3011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D9F5333-7952-48C2-9991-86B1EAAA51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58088" y="2492087"/>
              <a:ext cx="327365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729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6">
            <a:extLst>
              <a:ext uri="{FF2B5EF4-FFF2-40B4-BE49-F238E27FC236}">
                <a16:creationId xmlns:a16="http://schemas.microsoft.com/office/drawing/2014/main" id="{38D9FC77-42A2-46B5-863E-30EF3CEC4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16" y="1164687"/>
            <a:ext cx="9390604" cy="522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2">
            <a:extLst>
              <a:ext uri="{FF2B5EF4-FFF2-40B4-BE49-F238E27FC236}">
                <a16:creationId xmlns:a16="http://schemas.microsoft.com/office/drawing/2014/main" id="{D939AB1F-7416-4159-A537-B098C713B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341" y="1211822"/>
            <a:ext cx="566944" cy="49533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DBCD4E9-AD99-4C5F-9F36-5C8B6875D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848" y="104172"/>
            <a:ext cx="18234578" cy="649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201E0C-80A7-47D4-B403-DFE740B178CF}"/>
              </a:ext>
            </a:extLst>
          </p:cNvPr>
          <p:cNvSpPr txBox="1"/>
          <p:nvPr/>
        </p:nvSpPr>
        <p:spPr>
          <a:xfrm>
            <a:off x="1093510" y="718417"/>
            <a:ext cx="543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P(S) =15 *(s+40)/(( s+5)*(s/100+1)*(s/300 +1) 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AE3156-56D9-4748-B297-D17430877348}"/>
              </a:ext>
            </a:extLst>
          </p:cNvPr>
          <p:cNvSpPr txBox="1"/>
          <p:nvPr/>
        </p:nvSpPr>
        <p:spPr>
          <a:xfrm>
            <a:off x="587916" y="6287678"/>
            <a:ext cx="939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w= 0.1                               1                     5       10                40        100          300 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8576C2E-743F-4170-94C7-EF349F3F1425}"/>
              </a:ext>
            </a:extLst>
          </p:cNvPr>
          <p:cNvCxnSpPr>
            <a:cxnSpLocks/>
          </p:cNvCxnSpPr>
          <p:nvPr/>
        </p:nvCxnSpPr>
        <p:spPr>
          <a:xfrm>
            <a:off x="1093510" y="2202791"/>
            <a:ext cx="308256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C21B33B-7D8C-4C72-AF13-FFEAE94DC0F7}"/>
              </a:ext>
            </a:extLst>
          </p:cNvPr>
          <p:cNvCxnSpPr>
            <a:cxnSpLocks/>
          </p:cNvCxnSpPr>
          <p:nvPr/>
        </p:nvCxnSpPr>
        <p:spPr>
          <a:xfrm>
            <a:off x="4173014" y="2193647"/>
            <a:ext cx="1578562" cy="851305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4038D5B-E411-4569-AA3C-7A09602A3C4F}"/>
              </a:ext>
            </a:extLst>
          </p:cNvPr>
          <p:cNvCxnSpPr>
            <a:cxnSpLocks/>
          </p:cNvCxnSpPr>
          <p:nvPr/>
        </p:nvCxnSpPr>
        <p:spPr>
          <a:xfrm>
            <a:off x="7286816" y="3462390"/>
            <a:ext cx="1755440" cy="1924934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11F309-C3DE-48B5-B2DE-FF22F58D2D63}"/>
              </a:ext>
            </a:extLst>
          </p:cNvPr>
          <p:cNvCxnSpPr>
            <a:cxnSpLocks/>
          </p:cNvCxnSpPr>
          <p:nvPr/>
        </p:nvCxnSpPr>
        <p:spPr>
          <a:xfrm flipH="1">
            <a:off x="10468720" y="3553341"/>
            <a:ext cx="3518897" cy="189315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2026B9-CE0B-434C-AD8A-DFCC6E676268}"/>
              </a:ext>
            </a:extLst>
          </p:cNvPr>
          <p:cNvCxnSpPr>
            <a:cxnSpLocks/>
          </p:cNvCxnSpPr>
          <p:nvPr/>
        </p:nvCxnSpPr>
        <p:spPr>
          <a:xfrm flipV="1">
            <a:off x="5740630" y="3044952"/>
            <a:ext cx="720178" cy="575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55AE3D-C271-49BA-A4BD-4B36816EED5B}"/>
              </a:ext>
            </a:extLst>
          </p:cNvPr>
          <p:cNvCxnSpPr>
            <a:cxnSpLocks/>
          </p:cNvCxnSpPr>
          <p:nvPr/>
        </p:nvCxnSpPr>
        <p:spPr>
          <a:xfrm>
            <a:off x="6447512" y="3026664"/>
            <a:ext cx="839304" cy="44487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B4800E-AF0B-4964-A2DF-FDEE5D07F6C3}"/>
              </a:ext>
            </a:extLst>
          </p:cNvPr>
          <p:cNvCxnSpPr>
            <a:cxnSpLocks/>
          </p:cNvCxnSpPr>
          <p:nvPr/>
        </p:nvCxnSpPr>
        <p:spPr>
          <a:xfrm>
            <a:off x="7305104" y="5958494"/>
            <a:ext cx="0" cy="368001"/>
          </a:xfrm>
          <a:prstGeom prst="line">
            <a:avLst/>
          </a:prstGeom>
          <a:ln w="28575">
            <a:solidFill>
              <a:srgbClr val="00B050"/>
            </a:solidFill>
            <a:head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BB0A1D-B64B-4101-B620-7C09DB9880B3}"/>
              </a:ext>
            </a:extLst>
          </p:cNvPr>
          <p:cNvCxnSpPr>
            <a:cxnSpLocks/>
          </p:cNvCxnSpPr>
          <p:nvPr/>
        </p:nvCxnSpPr>
        <p:spPr>
          <a:xfrm>
            <a:off x="6460808" y="5983685"/>
            <a:ext cx="0" cy="368001"/>
          </a:xfrm>
          <a:prstGeom prst="line">
            <a:avLst/>
          </a:prstGeom>
          <a:ln w="28575">
            <a:solidFill>
              <a:srgbClr val="00B050"/>
            </a:solidFill>
            <a:head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A834B0-0A10-4FA0-875A-0CFF006F8368}"/>
              </a:ext>
            </a:extLst>
          </p:cNvPr>
          <p:cNvCxnSpPr>
            <a:cxnSpLocks/>
          </p:cNvCxnSpPr>
          <p:nvPr/>
        </p:nvCxnSpPr>
        <p:spPr>
          <a:xfrm>
            <a:off x="4174808" y="5964590"/>
            <a:ext cx="0" cy="368001"/>
          </a:xfrm>
          <a:prstGeom prst="line">
            <a:avLst/>
          </a:prstGeom>
          <a:ln w="28575">
            <a:solidFill>
              <a:srgbClr val="00B050"/>
            </a:solidFill>
            <a:head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18018A-27D4-44A0-A08F-F6B324A2668A}"/>
              </a:ext>
            </a:extLst>
          </p:cNvPr>
          <p:cNvCxnSpPr>
            <a:cxnSpLocks/>
          </p:cNvCxnSpPr>
          <p:nvPr/>
        </p:nvCxnSpPr>
        <p:spPr>
          <a:xfrm>
            <a:off x="5771960" y="5998118"/>
            <a:ext cx="0" cy="368001"/>
          </a:xfrm>
          <a:prstGeom prst="line">
            <a:avLst/>
          </a:prstGeom>
          <a:ln w="28575">
            <a:solidFill>
              <a:srgbClr val="00B050"/>
            </a:solidFill>
            <a:head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336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6">
            <a:extLst>
              <a:ext uri="{FF2B5EF4-FFF2-40B4-BE49-F238E27FC236}">
                <a16:creationId xmlns:a16="http://schemas.microsoft.com/office/drawing/2014/main" id="{38D9FC77-42A2-46B5-863E-30EF3CEC4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16" y="1164687"/>
            <a:ext cx="9390604" cy="522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2">
            <a:extLst>
              <a:ext uri="{FF2B5EF4-FFF2-40B4-BE49-F238E27FC236}">
                <a16:creationId xmlns:a16="http://schemas.microsoft.com/office/drawing/2014/main" id="{D939AB1F-7416-4159-A537-B098C713B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341" y="1211822"/>
            <a:ext cx="566944" cy="49533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DBCD4E9-AD99-4C5F-9F36-5C8B6875D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848" y="104172"/>
            <a:ext cx="18234578" cy="649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201E0C-80A7-47D4-B403-DFE740B178CF}"/>
              </a:ext>
            </a:extLst>
          </p:cNvPr>
          <p:cNvSpPr txBox="1"/>
          <p:nvPr/>
        </p:nvSpPr>
        <p:spPr>
          <a:xfrm>
            <a:off x="1093510" y="718417"/>
            <a:ext cx="367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P(S) =15 *(s+40)/(s+5)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AE3156-56D9-4748-B297-D17430877348}"/>
              </a:ext>
            </a:extLst>
          </p:cNvPr>
          <p:cNvSpPr txBox="1"/>
          <p:nvPr/>
        </p:nvSpPr>
        <p:spPr>
          <a:xfrm>
            <a:off x="587916" y="6287678"/>
            <a:ext cx="939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w= 0.1                               1                     5       10                40        100          300 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8576C2E-743F-4170-94C7-EF349F3F1425}"/>
              </a:ext>
            </a:extLst>
          </p:cNvPr>
          <p:cNvCxnSpPr>
            <a:cxnSpLocks/>
          </p:cNvCxnSpPr>
          <p:nvPr/>
        </p:nvCxnSpPr>
        <p:spPr>
          <a:xfrm>
            <a:off x="1093510" y="2202791"/>
            <a:ext cx="308256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C21B33B-7D8C-4C72-AF13-FFEAE94DC0F7}"/>
              </a:ext>
            </a:extLst>
          </p:cNvPr>
          <p:cNvCxnSpPr>
            <a:cxnSpLocks/>
          </p:cNvCxnSpPr>
          <p:nvPr/>
        </p:nvCxnSpPr>
        <p:spPr>
          <a:xfrm>
            <a:off x="4173014" y="2193647"/>
            <a:ext cx="1578562" cy="851305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4038D5B-E411-4569-AA3C-7A09602A3C4F}"/>
              </a:ext>
            </a:extLst>
          </p:cNvPr>
          <p:cNvCxnSpPr>
            <a:cxnSpLocks/>
          </p:cNvCxnSpPr>
          <p:nvPr/>
        </p:nvCxnSpPr>
        <p:spPr>
          <a:xfrm>
            <a:off x="11770099" y="2761876"/>
            <a:ext cx="1755440" cy="1924934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11F309-C3DE-48B5-B2DE-FF22F58D2D63}"/>
              </a:ext>
            </a:extLst>
          </p:cNvPr>
          <p:cNvCxnSpPr>
            <a:cxnSpLocks/>
          </p:cNvCxnSpPr>
          <p:nvPr/>
        </p:nvCxnSpPr>
        <p:spPr>
          <a:xfrm flipH="1">
            <a:off x="10468720" y="3553341"/>
            <a:ext cx="3518897" cy="189315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2026B9-CE0B-434C-AD8A-DFCC6E676268}"/>
              </a:ext>
            </a:extLst>
          </p:cNvPr>
          <p:cNvCxnSpPr>
            <a:cxnSpLocks/>
          </p:cNvCxnSpPr>
          <p:nvPr/>
        </p:nvCxnSpPr>
        <p:spPr>
          <a:xfrm>
            <a:off x="5740630" y="3050702"/>
            <a:ext cx="308256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55AE3D-C271-49BA-A4BD-4B36816EED5B}"/>
              </a:ext>
            </a:extLst>
          </p:cNvPr>
          <p:cNvCxnSpPr>
            <a:cxnSpLocks/>
          </p:cNvCxnSpPr>
          <p:nvPr/>
        </p:nvCxnSpPr>
        <p:spPr>
          <a:xfrm>
            <a:off x="12080920" y="3895344"/>
            <a:ext cx="3504266" cy="190167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B4800E-AF0B-4964-A2DF-FDEE5D07F6C3}"/>
              </a:ext>
            </a:extLst>
          </p:cNvPr>
          <p:cNvCxnSpPr>
            <a:cxnSpLocks/>
          </p:cNvCxnSpPr>
          <p:nvPr/>
        </p:nvCxnSpPr>
        <p:spPr>
          <a:xfrm>
            <a:off x="7305104" y="5876198"/>
            <a:ext cx="0" cy="368001"/>
          </a:xfrm>
          <a:prstGeom prst="line">
            <a:avLst/>
          </a:prstGeom>
          <a:ln w="38100">
            <a:head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743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D4D0C8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120</Words>
  <Application>Microsoft Office PowerPoint</Application>
  <PresentationFormat>Widescreen</PresentationFormat>
  <Paragraphs>66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toPlayMakingBodePLtsByHand</dc:title>
  <dc:creator>Jose Guivant</dc:creator>
  <cp:lastModifiedBy>Jose Guivant</cp:lastModifiedBy>
  <cp:revision>24</cp:revision>
  <dcterms:created xsi:type="dcterms:W3CDTF">2018-05-03T23:01:38Z</dcterms:created>
  <dcterms:modified xsi:type="dcterms:W3CDTF">2020-04-05T01:54:21Z</dcterms:modified>
</cp:coreProperties>
</file>