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61" r:id="rId7"/>
    <p:sldId id="267" r:id="rId8"/>
    <p:sldId id="268" r:id="rId9"/>
    <p:sldId id="269" r:id="rId10"/>
    <p:sldId id="270" r:id="rId11"/>
    <p:sldId id="271" r:id="rId12"/>
    <p:sldId id="265" r:id="rId13"/>
    <p:sldId id="262" r:id="rId14"/>
    <p:sldId id="263" r:id="rId15"/>
    <p:sldId id="266" r:id="rId16"/>
    <p:sldId id="264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E314-EABB-418C-8E52-F0B93F33BD50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1E6F-960E-4346-A4F7-5D1ED7978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69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E314-EABB-418C-8E52-F0B93F33BD50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1E6F-960E-4346-A4F7-5D1ED7978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69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E314-EABB-418C-8E52-F0B93F33BD50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1E6F-960E-4346-A4F7-5D1ED7978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51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E314-EABB-418C-8E52-F0B93F33BD50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1E6F-960E-4346-A4F7-5D1ED7978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70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E314-EABB-418C-8E52-F0B93F33BD50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1E6F-960E-4346-A4F7-5D1ED7978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14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E314-EABB-418C-8E52-F0B93F33BD50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1E6F-960E-4346-A4F7-5D1ED7978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53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E314-EABB-418C-8E52-F0B93F33BD50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1E6F-960E-4346-A4F7-5D1ED7978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686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E314-EABB-418C-8E52-F0B93F33BD50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1E6F-960E-4346-A4F7-5D1ED7978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84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E314-EABB-418C-8E52-F0B93F33BD50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1E6F-960E-4346-A4F7-5D1ED7978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23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E314-EABB-418C-8E52-F0B93F33BD50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1E6F-960E-4346-A4F7-5D1ED7978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57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E314-EABB-418C-8E52-F0B93F33BD50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1E6F-960E-4346-A4F7-5D1ED7978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26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9E314-EABB-418C-8E52-F0B93F33BD50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F1E6F-960E-4346-A4F7-5D1ED7978C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37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Lab Rules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488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en-US" altLang="zh-TW" dirty="0" smtClean="0"/>
              <a:t> 2.</a:t>
            </a:r>
            <a:r>
              <a:rPr lang="zh-TW" altLang="en-US" dirty="0" smtClean="0"/>
              <a:t>格式</a:t>
            </a:r>
            <a:r>
              <a:rPr lang="en-US" altLang="zh-TW" dirty="0" smtClean="0"/>
              <a:t>-</a:t>
            </a:r>
            <a:r>
              <a:rPr lang="zh-TW" altLang="en-US" dirty="0" smtClean="0"/>
              <a:t>複數人過號的狀況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578289" y="1825625"/>
            <a:ext cx="2424201" cy="1596043"/>
          </a:xfrm>
          <a:prstGeom prst="roundRect">
            <a:avLst>
              <a:gd name="adj" fmla="val 5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578291" y="3421668"/>
            <a:ext cx="2424200" cy="2269375"/>
          </a:xfrm>
          <a:prstGeom prst="roundRect">
            <a:avLst>
              <a:gd name="adj" fmla="val 53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44626" y="3733394"/>
            <a:ext cx="2165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小明和柏翰過號。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直接由</a:t>
            </a:r>
            <a:r>
              <a:rPr lang="en-US" altLang="zh-TW" dirty="0" smtClean="0"/>
              <a:t>Jonathan(</a:t>
            </a:r>
            <a:r>
              <a:rPr lang="zh-TW" altLang="en-US" dirty="0" smtClean="0"/>
              <a:t>可以</a:t>
            </a:r>
            <a:r>
              <a:rPr lang="en-US" altLang="zh-TW" dirty="0" smtClean="0"/>
              <a:t>demo)</a:t>
            </a:r>
            <a:r>
              <a:rPr lang="zh-TW" altLang="en-US" dirty="0" smtClean="0"/>
              <a:t>和楊過</a:t>
            </a:r>
            <a:r>
              <a:rPr lang="en-US" altLang="zh-TW" dirty="0" smtClean="0"/>
              <a:t>(</a:t>
            </a:r>
            <a:r>
              <a:rPr lang="zh-TW" altLang="en-US" dirty="0" smtClean="0"/>
              <a:t>準備</a:t>
            </a:r>
            <a:r>
              <a:rPr lang="en-US" altLang="zh-TW" dirty="0" smtClean="0"/>
              <a:t>)</a:t>
            </a:r>
            <a:r>
              <a:rPr lang="zh-TW" altLang="en-US" dirty="0" smtClean="0"/>
              <a:t>開始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714" y="2084705"/>
            <a:ext cx="2419350" cy="1181100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3357511" y="1825625"/>
            <a:ext cx="2424201" cy="1596043"/>
          </a:xfrm>
          <a:prstGeom prst="roundRect">
            <a:avLst>
              <a:gd name="adj" fmla="val 5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3357513" y="3421668"/>
            <a:ext cx="2424200" cy="2269375"/>
          </a:xfrm>
          <a:prstGeom prst="roundRect">
            <a:avLst>
              <a:gd name="adj" fmla="val 53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423848" y="3733394"/>
            <a:ext cx="2165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Jonathan</a:t>
            </a:r>
            <a:r>
              <a:rPr lang="zh-TW" altLang="en-US" dirty="0" smtClean="0"/>
              <a:t>正在</a:t>
            </a:r>
            <a:r>
              <a:rPr lang="en-US" altLang="zh-TW" dirty="0" smtClean="0"/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楊過正在準</a:t>
            </a:r>
            <a:r>
              <a:rPr lang="zh-TW" altLang="en-US" dirty="0"/>
              <a:t>備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11" y="2096106"/>
            <a:ext cx="2424201" cy="1190625"/>
          </a:xfrm>
          <a:prstGeom prst="rect">
            <a:avLst/>
          </a:prstGeom>
        </p:spPr>
      </p:pic>
      <p:sp>
        <p:nvSpPr>
          <p:cNvPr id="13" name="圓角矩形 12"/>
          <p:cNvSpPr/>
          <p:nvPr/>
        </p:nvSpPr>
        <p:spPr>
          <a:xfrm>
            <a:off x="6136732" y="1825625"/>
            <a:ext cx="2424201" cy="1596043"/>
          </a:xfrm>
          <a:prstGeom prst="roundRect">
            <a:avLst>
              <a:gd name="adj" fmla="val 5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6136734" y="3421668"/>
            <a:ext cx="2424200" cy="2269375"/>
          </a:xfrm>
          <a:prstGeom prst="roundRect">
            <a:avLst>
              <a:gd name="adj" fmla="val 53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6203069" y="3733394"/>
            <a:ext cx="2165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Jonathan</a:t>
            </a:r>
            <a:r>
              <a:rPr lang="zh-TW" altLang="en-US" dirty="0" smtClean="0"/>
              <a:t>正在</a:t>
            </a:r>
            <a:r>
              <a:rPr lang="en-US" altLang="zh-TW" dirty="0" smtClean="0"/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此時，柏翰出現，在前方打</a:t>
            </a:r>
            <a:r>
              <a:rPr lang="en-US" altLang="zh-TW" dirty="0" smtClean="0"/>
              <a:t>//</a:t>
            </a:r>
            <a:r>
              <a:rPr lang="zh-TW" altLang="en-US" dirty="0" smtClean="0"/>
              <a:t>標示自己已經到場。</a:t>
            </a:r>
            <a:endParaRPr lang="zh-TW" altLang="en-US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731" y="2087418"/>
            <a:ext cx="2412251" cy="1200150"/>
          </a:xfrm>
          <a:prstGeom prst="rect">
            <a:avLst/>
          </a:prstGeom>
        </p:spPr>
      </p:pic>
      <p:sp>
        <p:nvSpPr>
          <p:cNvPr id="17" name="圓角矩形 16"/>
          <p:cNvSpPr/>
          <p:nvPr/>
        </p:nvSpPr>
        <p:spPr>
          <a:xfrm>
            <a:off x="9007394" y="1825625"/>
            <a:ext cx="2424201" cy="1596043"/>
          </a:xfrm>
          <a:prstGeom prst="roundRect">
            <a:avLst>
              <a:gd name="adj" fmla="val 5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9007396" y="3421668"/>
            <a:ext cx="2424200" cy="2269375"/>
          </a:xfrm>
          <a:prstGeom prst="roundRect">
            <a:avLst>
              <a:gd name="adj" fmla="val 53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9073731" y="3733394"/>
            <a:ext cx="21650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Jonathan</a:t>
            </a:r>
            <a:r>
              <a:rPr lang="zh-TW" altLang="en-US" dirty="0" smtClean="0"/>
              <a:t>正在</a:t>
            </a:r>
            <a:r>
              <a:rPr lang="en-US" altLang="zh-TW" dirty="0" smtClean="0"/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此時，小明也出現，在前方打</a:t>
            </a:r>
            <a:r>
              <a:rPr lang="en-US" altLang="zh-TW" dirty="0" smtClean="0"/>
              <a:t>//</a:t>
            </a:r>
            <a:r>
              <a:rPr lang="zh-TW" altLang="en-US" dirty="0" smtClean="0"/>
              <a:t>標示自己已經到場。</a:t>
            </a:r>
            <a:endParaRPr lang="zh-TW" altLang="en-US" dirty="0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7394" y="2096106"/>
            <a:ext cx="2424202" cy="1200150"/>
          </a:xfrm>
          <a:prstGeom prst="rect">
            <a:avLst/>
          </a:prstGeom>
        </p:spPr>
      </p:pic>
      <p:pic>
        <p:nvPicPr>
          <p:cNvPr id="21" name="Picture 2" descr="To Be Continued Meme PNG Image | Meme background, Memes, Adventure mem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" t="73441" r="44616" b="4620"/>
          <a:stretch/>
        </p:blipFill>
        <p:spPr bwMode="auto">
          <a:xfrm>
            <a:off x="9160286" y="6002943"/>
            <a:ext cx="2656810" cy="62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向右箭號 21"/>
          <p:cNvSpPr/>
          <p:nvPr/>
        </p:nvSpPr>
        <p:spPr>
          <a:xfrm>
            <a:off x="2993317" y="3286731"/>
            <a:ext cx="430531" cy="298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5743956" y="3288953"/>
            <a:ext cx="430531" cy="298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>
            <a:off x="8589018" y="3296256"/>
            <a:ext cx="430531" cy="298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200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2. 2.</a:t>
            </a:r>
            <a:r>
              <a:rPr lang="zh-TW" altLang="en-US" dirty="0" smtClean="0"/>
              <a:t>格式</a:t>
            </a:r>
            <a:r>
              <a:rPr lang="en-US" altLang="zh-TW" dirty="0" smtClean="0"/>
              <a:t>-</a:t>
            </a:r>
            <a:r>
              <a:rPr lang="zh-TW" altLang="en-US" dirty="0" smtClean="0"/>
              <a:t>複數人過號的狀況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578289" y="1825625"/>
            <a:ext cx="2424201" cy="1596043"/>
          </a:xfrm>
          <a:prstGeom prst="roundRect">
            <a:avLst>
              <a:gd name="adj" fmla="val 5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578291" y="3421668"/>
            <a:ext cx="2424200" cy="2269375"/>
          </a:xfrm>
          <a:prstGeom prst="roundRect">
            <a:avLst>
              <a:gd name="adj" fmla="val 53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44626" y="3733394"/>
            <a:ext cx="21650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按照本來的</a:t>
            </a:r>
            <a:r>
              <a:rPr lang="en-US" altLang="zh-TW" dirty="0" smtClean="0"/>
              <a:t>+</a:t>
            </a:r>
            <a:r>
              <a:rPr lang="zh-TW" altLang="en-US" dirty="0" smtClean="0"/>
              <a:t>號。</a:t>
            </a:r>
            <a:endParaRPr lang="en-US" altLang="zh-TW" dirty="0" smtClean="0"/>
          </a:p>
          <a:p>
            <a:r>
              <a:rPr lang="zh-TW" altLang="en-US" dirty="0" smtClean="0"/>
              <a:t>      楊過優先</a:t>
            </a:r>
            <a:r>
              <a:rPr lang="en-US" altLang="zh-TW" dirty="0" smtClean="0"/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雖然是柏翰先</a:t>
            </a:r>
            <a:r>
              <a:rPr lang="en-US" altLang="zh-TW" dirty="0" smtClean="0"/>
              <a:t>+//</a:t>
            </a:r>
            <a:r>
              <a:rPr lang="zh-TW" altLang="en-US" dirty="0" smtClean="0"/>
              <a:t>但根據規則，此時由小明優先排位。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289" y="2052923"/>
            <a:ext cx="2424201" cy="1200150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3340886" y="1825625"/>
            <a:ext cx="2424201" cy="1596043"/>
          </a:xfrm>
          <a:prstGeom prst="roundRect">
            <a:avLst>
              <a:gd name="adj" fmla="val 5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3340888" y="3421668"/>
            <a:ext cx="2424200" cy="2269375"/>
          </a:xfrm>
          <a:prstGeom prst="roundRect">
            <a:avLst>
              <a:gd name="adj" fmla="val 53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407223" y="3733394"/>
            <a:ext cx="2165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楊過完成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王小明請進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柏翰請準備。</a:t>
            </a:r>
            <a:endParaRPr lang="en-US" altLang="zh-TW" dirty="0" smtClean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/>
          <a:srcRect b="27082"/>
          <a:stretch/>
        </p:blipFill>
        <p:spPr>
          <a:xfrm>
            <a:off x="3340885" y="2052923"/>
            <a:ext cx="2424202" cy="1180728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>
          <a:xfrm>
            <a:off x="6236486" y="1825625"/>
            <a:ext cx="2424201" cy="1596043"/>
          </a:xfrm>
          <a:prstGeom prst="roundRect">
            <a:avLst>
              <a:gd name="adj" fmla="val 5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6236488" y="3421668"/>
            <a:ext cx="2424200" cy="2269375"/>
          </a:xfrm>
          <a:prstGeom prst="roundRect">
            <a:avLst>
              <a:gd name="adj" fmla="val 53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302823" y="3733394"/>
            <a:ext cx="21650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此時，小明沒反應。超過等待時間</a:t>
            </a:r>
            <a:r>
              <a:rPr lang="en-US" altLang="zh-TW" dirty="0" smtClean="0"/>
              <a:t>30</a:t>
            </a:r>
            <a:r>
              <a:rPr lang="zh-TW" altLang="en-US" dirty="0" smtClean="0"/>
              <a:t>秒，直接被排到最後面。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柏翰請進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+</a:t>
            </a:r>
            <a:r>
              <a:rPr lang="zh-TW" altLang="en-US" dirty="0" smtClean="0"/>
              <a:t>號那位請準備</a:t>
            </a:r>
            <a:endParaRPr lang="en-US" altLang="zh-TW" dirty="0" smtClean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485" y="2052923"/>
            <a:ext cx="2424202" cy="1190625"/>
          </a:xfrm>
          <a:prstGeom prst="rect">
            <a:avLst/>
          </a:prstGeom>
        </p:spPr>
      </p:pic>
      <p:sp>
        <p:nvSpPr>
          <p:cNvPr id="16" name="向右箭號 15"/>
          <p:cNvSpPr/>
          <p:nvPr/>
        </p:nvSpPr>
        <p:spPr>
          <a:xfrm>
            <a:off x="2930652" y="3258589"/>
            <a:ext cx="430531" cy="298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5785520" y="3230475"/>
            <a:ext cx="430531" cy="298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96216" y="3280352"/>
            <a:ext cx="430531" cy="298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880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你一定要在</a:t>
            </a:r>
            <a:r>
              <a:rPr lang="zh-TW" altLang="en-US" dirty="0" smtClean="0">
                <a:solidFill>
                  <a:srgbClr val="FF0000"/>
                </a:solidFill>
              </a:rPr>
              <a:t>兩分內</a:t>
            </a:r>
            <a:r>
              <a:rPr lang="zh-TW" altLang="en-US" dirty="0" smtClean="0"/>
              <a:t>完成你的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一進來先分享螢幕，並測試你的麥克風。</a:t>
            </a:r>
            <a:endParaRPr lang="en-US" altLang="zh-TW" dirty="0" smtClean="0"/>
          </a:p>
          <a:p>
            <a:r>
              <a:rPr lang="en-US" altLang="zh-TW" dirty="0" smtClean="0"/>
              <a:t>DEMO</a:t>
            </a:r>
            <a:r>
              <a:rPr lang="zh-TW" altLang="en-US" dirty="0" smtClean="0"/>
              <a:t>的時候，首先執行你的程式，助教要看你的結果。</a:t>
            </a:r>
            <a:endParaRPr lang="en-US" altLang="zh-TW" dirty="0" smtClean="0"/>
          </a:p>
          <a:p>
            <a:r>
              <a:rPr lang="zh-TW" altLang="en-US" dirty="0" smtClean="0"/>
              <a:t>接著開始講解你的程式。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1.</a:t>
            </a:r>
            <a:r>
              <a:rPr lang="zh-TW" altLang="en-US" dirty="0" smtClean="0"/>
              <a:t>講解題目在做什麼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2.</a:t>
            </a:r>
            <a:r>
              <a:rPr lang="zh-TW" altLang="en-US" dirty="0" smtClean="0"/>
              <a:t>講解你的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和簡報需求的對應。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3.</a:t>
            </a:r>
            <a:r>
              <a:rPr lang="zh-TW" altLang="en-US" dirty="0" smtClean="0"/>
              <a:t>助教問答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4925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</a:t>
            </a:r>
            <a:r>
              <a:rPr lang="en-US" altLang="zh-TW" dirty="0" smtClean="0"/>
              <a:t>.DEMO-</a:t>
            </a:r>
            <a:r>
              <a:rPr lang="zh-TW" altLang="en-US" dirty="0" smtClean="0"/>
              <a:t>分享螢幕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73" y="1511965"/>
            <a:ext cx="8015480" cy="466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9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3.DEMO-</a:t>
            </a:r>
            <a:r>
              <a:rPr lang="zh-TW" altLang="en-US" dirty="0" smtClean="0"/>
              <a:t>檢查麥克風</a:t>
            </a:r>
            <a:r>
              <a:rPr lang="en-US" altLang="zh-TW" dirty="0" smtClean="0"/>
              <a:t>(</a:t>
            </a:r>
            <a:r>
              <a:rPr lang="zh-TW" altLang="en-US" dirty="0" smtClean="0"/>
              <a:t>影片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6" name="598917F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76669" y="1526366"/>
            <a:ext cx="9172676" cy="4952198"/>
          </a:xfrm>
        </p:spPr>
      </p:pic>
    </p:spTree>
    <p:extLst>
      <p:ext uri="{BB962C8B-B14F-4D97-AF65-F5344CB8AC3E}">
        <p14:creationId xmlns:p14="http://schemas.microsoft.com/office/powerpoint/2010/main" val="262482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4846927"/>
          </a:xfrm>
        </p:spPr>
        <p:txBody>
          <a:bodyPr/>
          <a:lstStyle/>
          <a:p>
            <a:r>
              <a:rPr lang="zh-TW" altLang="en-US" dirty="0" smtClean="0"/>
              <a:t>如果你的螢幕夠大，可以把螢幕排成這樣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不強制，只是助教覺得這樣可能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會更方便些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213" y="2275652"/>
            <a:ext cx="9465581" cy="458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65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疫情嚴重，請同學注意防疫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有什麼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上的問題，可以寄信問助教。</a:t>
            </a:r>
            <a:endParaRPr lang="en-US" altLang="zh-TW" dirty="0" smtClean="0"/>
          </a:p>
          <a:p>
            <a:r>
              <a:rPr lang="zh-TW" altLang="en-US" dirty="0" smtClean="0"/>
              <a:t>記得出門戴口罩，勤洗手。</a:t>
            </a:r>
            <a:endParaRPr lang="zh-TW" altLang="en-US" dirty="0"/>
          </a:p>
        </p:txBody>
      </p:sp>
      <p:pic>
        <p:nvPicPr>
          <p:cNvPr id="2052" name="Picture 4" descr="心得】要相信自己不要放棄，無覺醒無SSR船也能上3000的心路歷程(3/14更新3700心得) @未來戰哈啦板- 巴哈姆特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642" y="2726230"/>
            <a:ext cx="4394695" cy="405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26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因應現在疫情升溫，我們將改變</a:t>
            </a:r>
            <a:r>
              <a:rPr lang="en-US" altLang="zh-TW" dirty="0" smtClean="0"/>
              <a:t>lab</a:t>
            </a:r>
            <a:r>
              <a:rPr lang="zh-TW" altLang="en-US" dirty="0" smtClean="0"/>
              <a:t>的</a:t>
            </a:r>
            <a:r>
              <a:rPr lang="zh-TW" altLang="en-US" dirty="0"/>
              <a:t>形式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我們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會採用</a:t>
            </a:r>
            <a:r>
              <a:rPr lang="en-US" altLang="zh-TW" dirty="0" smtClean="0"/>
              <a:t>google meet</a:t>
            </a:r>
            <a:r>
              <a:rPr lang="zh-TW" altLang="en-US" dirty="0" smtClean="0"/>
              <a:t>，請同學準備好麥克風。</a:t>
            </a:r>
            <a:endParaRPr lang="en-US" altLang="zh-TW" dirty="0" smtClean="0"/>
          </a:p>
          <a:p>
            <a:r>
              <a:rPr lang="en-US" altLang="zh-TW" dirty="0" smtClean="0"/>
              <a:t>DEMO</a:t>
            </a:r>
            <a:r>
              <a:rPr lang="zh-TW" altLang="en-US" dirty="0" smtClean="0"/>
              <a:t>的時間照常是，下午</a:t>
            </a:r>
            <a:r>
              <a:rPr lang="en-US" altLang="zh-TW" dirty="0" smtClean="0"/>
              <a:t>15:20~16:45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助教會提早開，如果第一個同學看到表單符號有變，就可以進來了</a:t>
            </a:r>
            <a:r>
              <a:rPr lang="en-US" altLang="zh-TW" dirty="0" smtClean="0"/>
              <a:t>(</a:t>
            </a:r>
            <a:r>
              <a:rPr lang="zh-TW" altLang="en-US" dirty="0" smtClean="0"/>
              <a:t>表單符號的事情可以參照下面的說明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2300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表</a:t>
            </a:r>
            <a:r>
              <a:rPr lang="zh-TW" altLang="en-US" dirty="0"/>
              <a:t>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87978"/>
            <a:ext cx="10515600" cy="4896197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表單會依照之前說好的時間</a:t>
            </a:r>
            <a:r>
              <a:rPr lang="en-US" altLang="zh-TW" dirty="0" smtClean="0"/>
              <a:t>(Demo</a:t>
            </a:r>
            <a:r>
              <a:rPr lang="zh-TW" altLang="en-US" dirty="0" smtClean="0"/>
              <a:t>的前一天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，開放讓大家填。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Demo</a:t>
            </a:r>
            <a:r>
              <a:rPr lang="zh-TW" altLang="en-US" dirty="0" smtClean="0"/>
              <a:t>的時候，如果之前都沒填，就現場填，記得要按照規則。</a:t>
            </a:r>
            <a:endParaRPr lang="en-US" altLang="zh-TW" dirty="0" smtClean="0"/>
          </a:p>
          <a:p>
            <a:r>
              <a:rPr lang="zh-TW" altLang="en-US" dirty="0" smtClean="0"/>
              <a:t>請大家到表單填入自己的</a:t>
            </a:r>
            <a:r>
              <a:rPr lang="zh-TW" altLang="en-US" dirty="0" smtClean="0">
                <a:solidFill>
                  <a:srgbClr val="FF0000"/>
                </a:solidFill>
              </a:rPr>
              <a:t>名字</a:t>
            </a:r>
            <a:r>
              <a:rPr lang="en-US" altLang="zh-TW" dirty="0" smtClean="0"/>
              <a:t>+</a:t>
            </a:r>
            <a:r>
              <a:rPr lang="zh-TW" altLang="en-US" dirty="0" smtClean="0">
                <a:solidFill>
                  <a:srgbClr val="FF0000"/>
                </a:solidFill>
              </a:rPr>
              <a:t>學號</a:t>
            </a:r>
            <a:r>
              <a:rPr lang="zh-TW" altLang="en-US" dirty="0" smtClean="0"/>
              <a:t>，順序按照旁邊的號碼決定。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中文名字或英文名字都可以，你的帳戶名稱要跟你填在表上的一樣，要讓我們認的出是誰，我們會根據學號紀錄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是否完成。</a:t>
            </a:r>
            <a:endParaRPr lang="en-US" altLang="zh-TW" dirty="0" smtClean="0"/>
          </a:p>
          <a:p>
            <a:r>
              <a:rPr lang="zh-TW" altLang="en-US" dirty="0" smtClean="0"/>
              <a:t>每次只允許一個人進去。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大家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帳號可能都是用真名，這也是為什麼，</a:t>
            </a:r>
            <a:r>
              <a:rPr lang="zh-TW" altLang="en-US" dirty="0" smtClean="0">
                <a:solidFill>
                  <a:srgbClr val="FF0000"/>
                </a:solidFill>
              </a:rPr>
              <a:t>一定要你們填名字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萬一有人無視表單狀態直接進來，我們可以根據名字選讓哪一個人進入會議。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076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表</a:t>
            </a:r>
            <a:r>
              <a:rPr lang="zh-TW" altLang="en-US" dirty="0"/>
              <a:t>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87978"/>
            <a:ext cx="10515600" cy="4896197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助教名字下的第一個欄位是用來保留網址。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助教到時候會各開不同的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 </a:t>
            </a:r>
            <a:r>
              <a:rPr lang="en-US" altLang="zh-TW" dirty="0" smtClean="0"/>
              <a:t>meet</a:t>
            </a:r>
            <a:r>
              <a:rPr lang="zh-TW" altLang="en-US" dirty="0" smtClean="0"/>
              <a:t>的房間，並把網址貼到對應的格子。同學根據自己填的是哪位助教，自己進到那個房間裡面。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屆時會用不同的符號，表示狀態。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3368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格式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3364"/>
          </a:xfrm>
        </p:spPr>
        <p:txBody>
          <a:bodyPr/>
          <a:lstStyle/>
          <a:p>
            <a:r>
              <a:rPr lang="en-US" altLang="zh-TW" dirty="0" smtClean="0"/>
              <a:t>-:</a:t>
            </a:r>
            <a:r>
              <a:rPr lang="zh-TW" altLang="en-US" dirty="0" smtClean="0"/>
              <a:t>表示現在這個同學可以進來。</a:t>
            </a:r>
            <a:endParaRPr lang="en-US" altLang="zh-TW" dirty="0" smtClean="0"/>
          </a:p>
          <a:p>
            <a:r>
              <a:rPr lang="en-US" altLang="zh-TW" dirty="0" smtClean="0"/>
              <a:t>+:</a:t>
            </a:r>
            <a:r>
              <a:rPr lang="zh-TW" altLang="en-US" dirty="0" smtClean="0"/>
              <a:t>表示他是下一號同學，請準備。</a:t>
            </a:r>
            <a:endParaRPr lang="en-US" altLang="zh-TW" dirty="0" smtClean="0"/>
          </a:p>
          <a:p>
            <a:r>
              <a:rPr lang="en-US" altLang="zh-TW" dirty="0" smtClean="0"/>
              <a:t>@:</a:t>
            </a:r>
            <a:r>
              <a:rPr lang="zh-TW" altLang="en-US" dirty="0" smtClean="0"/>
              <a:t>表示現在這位同學正在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當你完成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之後。你在表單上的學號會直接被刪掉。</a:t>
            </a:r>
            <a:endParaRPr lang="en-US" altLang="zh-TW" dirty="0" smtClean="0"/>
          </a:p>
          <a:p>
            <a:r>
              <a:rPr lang="zh-TW" altLang="en-US" dirty="0" smtClean="0"/>
              <a:t>下一頁會有個例子說明。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32316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圓角矩形 15"/>
          <p:cNvSpPr/>
          <p:nvPr/>
        </p:nvSpPr>
        <p:spPr>
          <a:xfrm>
            <a:off x="578289" y="1825625"/>
            <a:ext cx="2424201" cy="1596043"/>
          </a:xfrm>
          <a:prstGeom prst="roundRect">
            <a:avLst>
              <a:gd name="adj" fmla="val 5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578291" y="3421668"/>
            <a:ext cx="2424200" cy="2269375"/>
          </a:xfrm>
          <a:prstGeom prst="roundRect">
            <a:avLst>
              <a:gd name="adj" fmla="val 53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格式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44626" y="3733394"/>
            <a:ext cx="216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王小明可以進來。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陳柏翰請準備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3581055" y="1825625"/>
            <a:ext cx="2424200" cy="1596043"/>
          </a:xfrm>
          <a:prstGeom prst="roundRect">
            <a:avLst>
              <a:gd name="adj" fmla="val 5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3581055" y="3421668"/>
            <a:ext cx="2424200" cy="2269375"/>
          </a:xfrm>
          <a:prstGeom prst="roundRect">
            <a:avLst>
              <a:gd name="adj" fmla="val 53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531110" y="3733394"/>
            <a:ext cx="21707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王小名正在</a:t>
            </a:r>
            <a:r>
              <a:rPr lang="en-US" altLang="zh-TW" dirty="0" smtClean="0"/>
              <a:t>demo</a:t>
            </a:r>
          </a:p>
          <a:p>
            <a:r>
              <a:rPr lang="zh-TW" altLang="en-US" dirty="0" smtClean="0"/>
              <a:t>      由助教改為</a:t>
            </a:r>
            <a:r>
              <a:rPr lang="en-US" altLang="zh-TW" dirty="0" smtClean="0"/>
              <a:t>@</a:t>
            </a:r>
          </a:p>
          <a:p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陳柏翰繼續準備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6484968" y="1825625"/>
            <a:ext cx="2424200" cy="1596043"/>
          </a:xfrm>
          <a:prstGeom prst="roundRect">
            <a:avLst>
              <a:gd name="adj" fmla="val 5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6484968" y="3421668"/>
            <a:ext cx="2424200" cy="2269375"/>
          </a:xfrm>
          <a:prstGeom prst="roundRect">
            <a:avLst>
              <a:gd name="adj" fmla="val 53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圓角矩形 19"/>
          <p:cNvSpPr/>
          <p:nvPr/>
        </p:nvSpPr>
        <p:spPr>
          <a:xfrm>
            <a:off x="9388880" y="1825625"/>
            <a:ext cx="2413115" cy="1596043"/>
          </a:xfrm>
          <a:prstGeom prst="roundRect">
            <a:avLst>
              <a:gd name="adj" fmla="val 5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圓角矩形 20"/>
          <p:cNvSpPr/>
          <p:nvPr/>
        </p:nvSpPr>
        <p:spPr>
          <a:xfrm>
            <a:off x="9377796" y="3421668"/>
            <a:ext cx="2424200" cy="2269375"/>
          </a:xfrm>
          <a:prstGeom prst="roundRect">
            <a:avLst>
              <a:gd name="adj" fmla="val 53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6460025" y="3733394"/>
            <a:ext cx="21707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王小名完成</a:t>
            </a:r>
            <a:r>
              <a:rPr lang="en-US" altLang="zh-TW" dirty="0" smtClean="0"/>
              <a:t>demo</a:t>
            </a:r>
          </a:p>
          <a:p>
            <a:r>
              <a:rPr lang="zh-TW" altLang="en-US" dirty="0" smtClean="0"/>
              <a:t>     由助教刪去。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陳柏翰改為</a:t>
            </a:r>
            <a:r>
              <a:rPr lang="en-US" altLang="zh-TW" dirty="0" smtClean="0"/>
              <a:t>-</a:t>
            </a:r>
            <a:endParaRPr lang="en-US" altLang="zh-TW" dirty="0"/>
          </a:p>
          <a:p>
            <a:r>
              <a:rPr lang="zh-TW" altLang="en-US" dirty="0" smtClean="0"/>
              <a:t>     可以進來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Jonathan</a:t>
            </a:r>
            <a:r>
              <a:rPr lang="zh-TW" altLang="en-US" dirty="0" smtClean="0"/>
              <a:t>改為</a:t>
            </a:r>
            <a:r>
              <a:rPr lang="en-US" altLang="zh-TW" dirty="0" smtClean="0"/>
              <a:t>+</a:t>
            </a:r>
            <a:endParaRPr lang="en-US" altLang="zh-TW" dirty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 請準備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9375552" y="3733394"/>
            <a:ext cx="2170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陳柏翰正在</a:t>
            </a:r>
            <a:r>
              <a:rPr lang="en-US" altLang="zh-TW" dirty="0" smtClean="0"/>
              <a:t>demo</a:t>
            </a:r>
            <a:endParaRPr lang="en-US" altLang="zh-TW" dirty="0"/>
          </a:p>
          <a:p>
            <a:r>
              <a:rPr lang="zh-TW" altLang="en-US" dirty="0" smtClean="0"/>
              <a:t>      助教改為</a:t>
            </a:r>
            <a:r>
              <a:rPr lang="en-US" altLang="zh-TW" dirty="0" smtClean="0"/>
              <a:t>@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Jonathan</a:t>
            </a:r>
            <a:r>
              <a:rPr lang="zh-TW" altLang="en-US" dirty="0" smtClean="0"/>
              <a:t>準備。</a:t>
            </a:r>
            <a:endParaRPr lang="zh-TW" altLang="en-US" dirty="0"/>
          </a:p>
        </p:txBody>
      </p:sp>
      <p:sp>
        <p:nvSpPr>
          <p:cNvPr id="26" name="向右箭號 25"/>
          <p:cNvSpPr/>
          <p:nvPr/>
        </p:nvSpPr>
        <p:spPr>
          <a:xfrm>
            <a:off x="3084022" y="3272660"/>
            <a:ext cx="430531" cy="298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右箭號 27"/>
          <p:cNvSpPr/>
          <p:nvPr/>
        </p:nvSpPr>
        <p:spPr>
          <a:xfrm>
            <a:off x="6029494" y="3272660"/>
            <a:ext cx="430531" cy="298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向右箭號 28"/>
          <p:cNvSpPr/>
          <p:nvPr/>
        </p:nvSpPr>
        <p:spPr>
          <a:xfrm>
            <a:off x="8945021" y="3277650"/>
            <a:ext cx="430531" cy="298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88" y="2140193"/>
            <a:ext cx="2424202" cy="990600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054" y="2156401"/>
            <a:ext cx="2424201" cy="981075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967" y="2156401"/>
            <a:ext cx="2424201" cy="981075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8880" y="2176638"/>
            <a:ext cx="2413116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17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格式</a:t>
            </a:r>
            <a:r>
              <a:rPr lang="en-US" altLang="zh-TW" dirty="0" smtClean="0"/>
              <a:t>-</a:t>
            </a:r>
            <a:r>
              <a:rPr lang="zh-TW" altLang="en-US" dirty="0" smtClean="0"/>
              <a:t>過號的狀況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每個同學我們給予你</a:t>
            </a:r>
            <a:r>
              <a:rPr lang="en-US" altLang="zh-TW" dirty="0" smtClean="0"/>
              <a:t>30</a:t>
            </a:r>
            <a:r>
              <a:rPr lang="zh-TW" altLang="en-US" dirty="0" smtClean="0"/>
              <a:t>秒的等待時間。</a:t>
            </a:r>
            <a:endParaRPr lang="en-US" altLang="zh-TW" dirty="0" smtClean="0"/>
          </a:p>
          <a:p>
            <a:pPr lvl="1"/>
            <a:r>
              <a:rPr lang="zh-TW" altLang="en-US" dirty="0"/>
              <a:t>即</a:t>
            </a:r>
            <a:r>
              <a:rPr lang="zh-TW" altLang="en-US" dirty="0" smtClean="0"/>
              <a:t>是說，後面變成</a:t>
            </a:r>
            <a:r>
              <a:rPr lang="en-US" altLang="zh-TW" dirty="0" smtClean="0"/>
              <a:t>-</a:t>
            </a:r>
            <a:r>
              <a:rPr lang="zh-TW" altLang="en-US" dirty="0" smtClean="0"/>
              <a:t>號的時候，你</a:t>
            </a:r>
            <a:r>
              <a:rPr lang="en-US" altLang="zh-TW" dirty="0" smtClean="0"/>
              <a:t>30</a:t>
            </a:r>
            <a:r>
              <a:rPr lang="zh-TW" altLang="en-US" dirty="0" smtClean="0"/>
              <a:t>秒內沒進來，就直接跳下一個人。</a:t>
            </a:r>
            <a:endParaRPr lang="en-US" altLang="zh-TW" dirty="0" smtClean="0"/>
          </a:p>
          <a:p>
            <a:r>
              <a:rPr lang="zh-TW" altLang="en-US" dirty="0" smtClean="0"/>
              <a:t>如果你發現因為遲到超時，被跳號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請自己在自己的名字前面打上</a:t>
            </a:r>
            <a:r>
              <a:rPr lang="en-US" altLang="zh-TW" dirty="0" smtClean="0"/>
              <a:t>//</a:t>
            </a:r>
            <a:r>
              <a:rPr lang="zh-TW" altLang="en-US" dirty="0" smtClean="0"/>
              <a:t>，</a:t>
            </a:r>
            <a:r>
              <a:rPr lang="zh-TW" altLang="en-US" dirty="0" smtClean="0"/>
              <a:t>表示自己已經到場，現在正在等候，那助教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完下一個人和當前正在等待的人的時候，會優先把你排到下一個。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如果有兩個人同時過號，且在助教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完之後，看見兩個人前面都已經加上</a:t>
            </a:r>
            <a:r>
              <a:rPr lang="en-US" altLang="zh-TW" dirty="0" smtClean="0"/>
              <a:t>//</a:t>
            </a:r>
            <a:r>
              <a:rPr lang="zh-TW" altLang="en-US" dirty="0" smtClean="0"/>
              <a:t>，那不論如何就是由順序在前面的優先。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如果再次過號，直接排到最後面。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20610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格式</a:t>
            </a:r>
            <a:r>
              <a:rPr lang="en-US" altLang="zh-TW" dirty="0" smtClean="0"/>
              <a:t>-</a:t>
            </a:r>
            <a:r>
              <a:rPr lang="zh-TW" altLang="en-US" dirty="0" smtClean="0"/>
              <a:t>過號的狀況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578289" y="1825625"/>
            <a:ext cx="2424201" cy="1596043"/>
          </a:xfrm>
          <a:prstGeom prst="roundRect">
            <a:avLst>
              <a:gd name="adj" fmla="val 5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578291" y="3421668"/>
            <a:ext cx="2424200" cy="2269375"/>
          </a:xfrm>
          <a:prstGeom prst="roundRect">
            <a:avLst>
              <a:gd name="adj" fmla="val 53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44626" y="3733394"/>
            <a:ext cx="216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王小明正在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陳柏翰請準備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l="2206"/>
          <a:stretch/>
        </p:blipFill>
        <p:spPr>
          <a:xfrm>
            <a:off x="578289" y="2033097"/>
            <a:ext cx="2424202" cy="1181100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3415700" y="1825625"/>
            <a:ext cx="2424201" cy="1596043"/>
          </a:xfrm>
          <a:prstGeom prst="roundRect">
            <a:avLst>
              <a:gd name="adj" fmla="val 5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3415702" y="3421668"/>
            <a:ext cx="2424200" cy="2269375"/>
          </a:xfrm>
          <a:prstGeom prst="roundRect">
            <a:avLst>
              <a:gd name="adj" fmla="val 53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482037" y="3733394"/>
            <a:ext cx="2165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王小明完成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陳柏翰請進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Jonathan</a:t>
            </a:r>
            <a:r>
              <a:rPr lang="zh-TW" altLang="en-US" dirty="0" smtClean="0"/>
              <a:t>請準備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699" y="2033096"/>
            <a:ext cx="2424202" cy="1181100"/>
          </a:xfrm>
          <a:prstGeom prst="rect">
            <a:avLst/>
          </a:prstGeom>
        </p:spPr>
      </p:pic>
      <p:sp>
        <p:nvSpPr>
          <p:cNvPr id="14" name="圓角矩形 13"/>
          <p:cNvSpPr/>
          <p:nvPr/>
        </p:nvSpPr>
        <p:spPr>
          <a:xfrm>
            <a:off x="6253110" y="1825625"/>
            <a:ext cx="2424201" cy="1596043"/>
          </a:xfrm>
          <a:prstGeom prst="roundRect">
            <a:avLst>
              <a:gd name="adj" fmla="val 5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6253112" y="3421668"/>
            <a:ext cx="2424200" cy="2269375"/>
          </a:xfrm>
          <a:prstGeom prst="roundRect">
            <a:avLst>
              <a:gd name="adj" fmla="val 53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6319447" y="3733394"/>
            <a:ext cx="2165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陳柏翰沒有出現</a:t>
            </a:r>
            <a:endParaRPr lang="en-US" altLang="zh-TW" dirty="0" smtClean="0"/>
          </a:p>
          <a:p>
            <a:r>
              <a:rPr lang="zh-TW" altLang="en-US" dirty="0" smtClean="0"/>
              <a:t>     直接跳</a:t>
            </a:r>
            <a:r>
              <a:rPr lang="zh-TW" altLang="en-US" dirty="0"/>
              <a:t>號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換成</a:t>
            </a:r>
            <a:r>
              <a:rPr lang="en-US" altLang="zh-TW" dirty="0" smtClean="0"/>
              <a:t>Jonathan</a:t>
            </a:r>
            <a:r>
              <a:rPr lang="zh-TW" altLang="en-US" dirty="0" smtClean="0"/>
              <a:t>可以</a:t>
            </a:r>
            <a:r>
              <a:rPr lang="en-US" altLang="zh-TW" dirty="0" smtClean="0"/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楊過同學請準備</a:t>
            </a:r>
            <a:endParaRPr lang="zh-TW" altLang="en-US" dirty="0"/>
          </a:p>
        </p:txBody>
      </p:sp>
      <p:pic>
        <p:nvPicPr>
          <p:cNvPr id="17" name="內容版面配置區 1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53109" y="2028334"/>
            <a:ext cx="2424202" cy="1190625"/>
          </a:xfrm>
          <a:prstGeom prst="rect">
            <a:avLst/>
          </a:prstGeom>
        </p:spPr>
      </p:pic>
      <p:sp>
        <p:nvSpPr>
          <p:cNvPr id="21" name="圓角矩形 20"/>
          <p:cNvSpPr/>
          <p:nvPr/>
        </p:nvSpPr>
        <p:spPr>
          <a:xfrm>
            <a:off x="9157023" y="1825625"/>
            <a:ext cx="2424201" cy="1596043"/>
          </a:xfrm>
          <a:prstGeom prst="roundRect">
            <a:avLst>
              <a:gd name="adj" fmla="val 5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圓角矩形 21"/>
          <p:cNvSpPr/>
          <p:nvPr/>
        </p:nvSpPr>
        <p:spPr>
          <a:xfrm>
            <a:off x="9157025" y="3421668"/>
            <a:ext cx="2424200" cy="2269375"/>
          </a:xfrm>
          <a:prstGeom prst="roundRect">
            <a:avLst>
              <a:gd name="adj" fmla="val 53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9223360" y="3733394"/>
            <a:ext cx="2165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Jonathan</a:t>
            </a:r>
            <a:r>
              <a:rPr lang="zh-TW" altLang="en-US" dirty="0" smtClean="0"/>
              <a:t>開始</a:t>
            </a:r>
            <a:r>
              <a:rPr lang="en-US" altLang="zh-TW" dirty="0" smtClean="0"/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楊過同學請準備</a:t>
            </a:r>
            <a:endParaRPr lang="zh-TW" altLang="en-US" dirty="0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7022" y="2023571"/>
            <a:ext cx="2424202" cy="1190625"/>
          </a:xfrm>
          <a:prstGeom prst="rect">
            <a:avLst/>
          </a:prstGeom>
        </p:spPr>
      </p:pic>
      <p:pic>
        <p:nvPicPr>
          <p:cNvPr id="25" name="Picture 2" descr="To Be Continued Meme PNG Image | Meme background, Memes, Adventure mem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" t="73441" r="44616" b="4620"/>
          <a:stretch/>
        </p:blipFill>
        <p:spPr bwMode="auto">
          <a:xfrm>
            <a:off x="9160286" y="6002943"/>
            <a:ext cx="2656810" cy="62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向右箭號 25"/>
          <p:cNvSpPr/>
          <p:nvPr/>
        </p:nvSpPr>
        <p:spPr>
          <a:xfrm>
            <a:off x="3002490" y="3272659"/>
            <a:ext cx="430531" cy="298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>
            <a:off x="5839901" y="3272659"/>
            <a:ext cx="430531" cy="298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右箭號 27"/>
          <p:cNvSpPr/>
          <p:nvPr/>
        </p:nvSpPr>
        <p:spPr>
          <a:xfrm>
            <a:off x="8701901" y="3272659"/>
            <a:ext cx="430531" cy="298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09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格式</a:t>
            </a:r>
            <a:r>
              <a:rPr lang="en-US" altLang="zh-TW" dirty="0" smtClean="0"/>
              <a:t>-</a:t>
            </a:r>
            <a:r>
              <a:rPr lang="zh-TW" altLang="en-US" dirty="0" smtClean="0"/>
              <a:t>過號的狀況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578289" y="1825625"/>
            <a:ext cx="2424201" cy="1596043"/>
          </a:xfrm>
          <a:prstGeom prst="roundRect">
            <a:avLst>
              <a:gd name="adj" fmla="val 5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578291" y="3421668"/>
            <a:ext cx="2424200" cy="2269375"/>
          </a:xfrm>
          <a:prstGeom prst="roundRect">
            <a:avLst>
              <a:gd name="adj" fmla="val 53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44626" y="3733394"/>
            <a:ext cx="2165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此時，柏翰出現，發現已經過號。柏翰在前面標示</a:t>
            </a:r>
            <a:r>
              <a:rPr lang="en-US" altLang="zh-TW" dirty="0" smtClean="0"/>
              <a:t>//</a:t>
            </a:r>
            <a:r>
              <a:rPr lang="zh-TW" altLang="en-US" dirty="0" smtClean="0"/>
              <a:t>，表示人已經在現場。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l="3372"/>
          <a:stretch/>
        </p:blipFill>
        <p:spPr>
          <a:xfrm>
            <a:off x="581891" y="2032489"/>
            <a:ext cx="2420599" cy="1209675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3541842" y="1825625"/>
            <a:ext cx="2424201" cy="1596043"/>
          </a:xfrm>
          <a:prstGeom prst="roundRect">
            <a:avLst>
              <a:gd name="adj" fmla="val 5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3541844" y="3421668"/>
            <a:ext cx="2424200" cy="2269375"/>
          </a:xfrm>
          <a:prstGeom prst="roundRect">
            <a:avLst>
              <a:gd name="adj" fmla="val 53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608179" y="3733394"/>
            <a:ext cx="21650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按照上面，已經決定由楊過先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因為還沒安排</a:t>
            </a:r>
            <a:r>
              <a:rPr lang="en-US" altLang="zh-TW" dirty="0" smtClean="0"/>
              <a:t>+</a:t>
            </a:r>
            <a:r>
              <a:rPr lang="zh-TW" altLang="en-US" dirty="0" smtClean="0"/>
              <a:t>號給下面的學，因此安排柏翰優先。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3"/>
          <a:srcRect l="695" t="4051"/>
          <a:stretch/>
        </p:blipFill>
        <p:spPr>
          <a:xfrm>
            <a:off x="3541841" y="2044931"/>
            <a:ext cx="2424202" cy="1197233"/>
          </a:xfrm>
          <a:prstGeom prst="rect">
            <a:avLst/>
          </a:prstGeom>
        </p:spPr>
      </p:pic>
      <p:sp>
        <p:nvSpPr>
          <p:cNvPr id="14" name="向右箭號 13"/>
          <p:cNvSpPr/>
          <p:nvPr/>
        </p:nvSpPr>
        <p:spPr>
          <a:xfrm>
            <a:off x="3084022" y="3272660"/>
            <a:ext cx="430531" cy="298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106992" y="3272660"/>
            <a:ext cx="430531" cy="298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863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948</Words>
  <Application>Microsoft Office PowerPoint</Application>
  <PresentationFormat>寬螢幕</PresentationFormat>
  <Paragraphs>101</Paragraphs>
  <Slides>16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Office 佈景主題</vt:lpstr>
      <vt:lpstr>Lab Rules</vt:lpstr>
      <vt:lpstr>前言</vt:lpstr>
      <vt:lpstr>1.表單</vt:lpstr>
      <vt:lpstr>1.表單</vt:lpstr>
      <vt:lpstr>2.格式</vt:lpstr>
      <vt:lpstr>2.格式</vt:lpstr>
      <vt:lpstr>2.格式-過號的狀況</vt:lpstr>
      <vt:lpstr>2.格式-過號的狀況</vt:lpstr>
      <vt:lpstr>2.格式-過號的狀況</vt:lpstr>
      <vt:lpstr>2. 2.格式-複數人過號的狀況-2</vt:lpstr>
      <vt:lpstr>2. 2.格式-複數人過號的狀況-2</vt:lpstr>
      <vt:lpstr>3.DEMO</vt:lpstr>
      <vt:lpstr>3.DEMO-分享螢幕</vt:lpstr>
      <vt:lpstr>3.DEMO-檢查麥克風(影片)</vt:lpstr>
      <vt:lpstr>3.DEMO</vt:lpstr>
      <vt:lpstr>疫情嚴重，請同學注意防疫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Rules</dc:title>
  <dc:creator>尻尻大俠</dc:creator>
  <cp:lastModifiedBy>尻尻大俠</cp:lastModifiedBy>
  <cp:revision>19</cp:revision>
  <dcterms:created xsi:type="dcterms:W3CDTF">2021-05-14T08:13:05Z</dcterms:created>
  <dcterms:modified xsi:type="dcterms:W3CDTF">2021-05-14T11:43:27Z</dcterms:modified>
</cp:coreProperties>
</file>