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9" r:id="rId2"/>
    <p:sldId id="257" r:id="rId3"/>
    <p:sldId id="280" r:id="rId4"/>
    <p:sldId id="277" r:id="rId5"/>
    <p:sldId id="281" r:id="rId6"/>
    <p:sldId id="283" r:id="rId7"/>
    <p:sldId id="282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46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22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8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56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45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08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0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3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0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F0AD72-B43A-4B1A-8058-B08CAD4A61FA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AC956E-C942-4187-AEB6-461578F67D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7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0716081</a:t>
            </a:r>
            <a:r>
              <a:rPr lang="zh-TW" altLang="en-US" dirty="0">
                <a:ea typeface="微軟正黑體" panose="020B0604030504040204" pitchFamily="34" charset="-120"/>
              </a:rPr>
              <a:t> 葉晨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0716083</a:t>
            </a:r>
            <a:r>
              <a:rPr lang="zh-TW" altLang="en-US" dirty="0">
                <a:ea typeface="微軟正黑體" panose="020B0604030504040204" pitchFamily="34" charset="-120"/>
              </a:rPr>
              <a:t> 羅子涵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173E881-82A2-40F7-BE03-47166CEC9F6A}"/>
              </a:ext>
            </a:extLst>
          </p:cNvPr>
          <p:cNvSpPr txBox="1">
            <a:spLocks/>
          </p:cNvSpPr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5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5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Sokoban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			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65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結論與改進方向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ea typeface="微軟正黑體" panose="020B0604030504040204" pitchFamily="34" charset="-120"/>
              </a:rPr>
              <a:t> 結論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>
                <a:ea typeface="微軟正黑體" panose="020B0604030504040204" pitchFamily="34" charset="-120"/>
              </a:rPr>
              <a:t>知道</a:t>
            </a:r>
            <a:r>
              <a:rPr lang="zh-TW" altLang="en-US" sz="2200" dirty="0">
                <a:ea typeface="微軟正黑體" panose="020B0604030504040204" pitchFamily="34" charset="-120"/>
              </a:rPr>
              <a:t>的資訊太少</a:t>
            </a:r>
            <a:endParaRPr lang="en-US" altLang="zh-TW" sz="2200" dirty="0"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 dirty="0">
                <a:ea typeface="微軟正黑體" panose="020B0604030504040204" pitchFamily="34" charset="-120"/>
              </a:rPr>
              <a:t>地圖的隨機性</a:t>
            </a:r>
            <a:endParaRPr lang="en-US" altLang="zh-TW" sz="22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ea typeface="微軟正黑體" panose="020B0604030504040204" pitchFamily="34" charset="-120"/>
              </a:rPr>
              <a:t> 未來改進方向</a:t>
            </a:r>
            <a:endParaRPr lang="en-US" altLang="zh-TW" sz="2200" dirty="0"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 dirty="0">
                <a:ea typeface="微軟正黑體" panose="020B0604030504040204" pitchFamily="34" charset="-120"/>
              </a:rPr>
              <a:t>拉長 </a:t>
            </a:r>
            <a:r>
              <a:rPr lang="en-US" altLang="zh-TW" sz="2200" dirty="0">
                <a:ea typeface="微軟正黑體" panose="020B0604030504040204" pitchFamily="34" charset="-120"/>
              </a:rPr>
              <a:t>training </a:t>
            </a:r>
            <a:r>
              <a:rPr lang="zh-TW" altLang="en-US" sz="2200" dirty="0">
                <a:ea typeface="微軟正黑體" panose="020B0604030504040204" pitchFamily="34" charset="-120"/>
              </a:rPr>
              <a:t>時間</a:t>
            </a:r>
            <a:endParaRPr lang="en-US" altLang="zh-TW" sz="2200" dirty="0"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 dirty="0">
                <a:ea typeface="微軟正黑體" panose="020B0604030504040204" pitchFamily="34" charset="-120"/>
              </a:rPr>
              <a:t>降低改變關卡的頻率</a:t>
            </a:r>
            <a:endParaRPr lang="en-US" altLang="zh-TW" sz="2200" dirty="0"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200" dirty="0">
                <a:ea typeface="微軟正黑體" panose="020B0604030504040204" pitchFamily="34" charset="-120"/>
              </a:rPr>
              <a:t>由簡入難</a:t>
            </a:r>
          </a:p>
        </p:txBody>
      </p:sp>
    </p:spTree>
    <p:extLst>
      <p:ext uri="{BB962C8B-B14F-4D97-AF65-F5344CB8AC3E}">
        <p14:creationId xmlns:p14="http://schemas.microsoft.com/office/powerpoint/2010/main" val="41689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利用 </a:t>
            </a:r>
            <a:r>
              <a:rPr lang="en-US" altLang="zh-TW" sz="2400" dirty="0">
                <a:ea typeface="微軟正黑體" panose="020B0604030504040204" pitchFamily="34" charset="-120"/>
              </a:rPr>
              <a:t>Deep Q-learning </a:t>
            </a:r>
            <a:r>
              <a:rPr lang="zh-TW" altLang="en-US" sz="2400" dirty="0">
                <a:ea typeface="微軟正黑體" panose="020B0604030504040204" pitchFamily="34" charset="-120"/>
              </a:rPr>
              <a:t>技術訓練電腦遊玩 </a:t>
            </a:r>
            <a:r>
              <a:rPr lang="zh-TW" altLang="en-US" sz="2400" b="1" dirty="0">
                <a:ea typeface="微軟正黑體" panose="020B0604030504040204" pitchFamily="34" charset="-120"/>
              </a:rPr>
              <a:t>推箱子遊戲 </a:t>
            </a:r>
            <a:r>
              <a:rPr lang="en-US" altLang="zh-TW" sz="2400" b="1" dirty="0">
                <a:ea typeface="微軟正黑體" panose="020B0604030504040204" pitchFamily="34" charset="-120"/>
              </a:rPr>
              <a:t>(Sokoban)</a:t>
            </a:r>
            <a:endParaRPr lang="zh-TW" altLang="en-US" sz="24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98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Sokoban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動作：上、下、左、右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目標：將所有箱子推到目標位置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, 時鐘 的圖片&#10;&#10;自動產生的描述">
            <a:extLst>
              <a:ext uri="{FF2B5EF4-FFF2-40B4-BE49-F238E27FC236}">
                <a16:creationId xmlns:a16="http://schemas.microsoft.com/office/drawing/2014/main" id="{949AB435-EB5D-4398-8B34-53EAC7AE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48" y="3116470"/>
            <a:ext cx="2752624" cy="27526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6409A8-935D-45C8-B509-ED5E4F133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97" y="3095414"/>
            <a:ext cx="2752624" cy="27526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1F1A597-038D-46EA-9B36-DB2C17C1E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46" y="3095414"/>
            <a:ext cx="277368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訓練流程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D47BDA-329C-40B0-A423-281DF257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27" y="2280150"/>
            <a:ext cx="9830753" cy="351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1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Choose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F0BA0-24D1-4524-A242-454AB3FB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sz="2400" dirty="0"/>
              <a:t>Epsilon greedy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B7C7C8-B512-4733-97DF-FB5612B9B3F3}"/>
              </a:ext>
            </a:extLst>
          </p:cNvPr>
          <p:cNvSpPr txBox="1"/>
          <p:nvPr/>
        </p:nvSpPr>
        <p:spPr>
          <a:xfrm>
            <a:off x="1583140" y="2736734"/>
            <a:ext cx="129653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ε = 0.1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01C8165-94C6-4437-A177-B39434B43212}"/>
              </a:ext>
            </a:extLst>
          </p:cNvPr>
          <p:cNvCxnSpPr/>
          <p:nvPr/>
        </p:nvCxnSpPr>
        <p:spPr>
          <a:xfrm>
            <a:off x="1583140" y="4121266"/>
            <a:ext cx="9007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E650E79-EDCD-434E-9709-3C8CC191DC73}"/>
              </a:ext>
            </a:extLst>
          </p:cNvPr>
          <p:cNvSpPr/>
          <p:nvPr/>
        </p:nvSpPr>
        <p:spPr>
          <a:xfrm>
            <a:off x="2586250" y="3745953"/>
            <a:ext cx="1439840" cy="6960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Georgia" panose="02040502050405020303" pitchFamily="18" charset="0"/>
              </a:rPr>
              <a:t>Which action?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A6727FB-F6F0-4F7B-BC6A-0FF2AA2472E7}"/>
              </a:ext>
            </a:extLst>
          </p:cNvPr>
          <p:cNvCxnSpPr>
            <a:cxnSpLocks/>
          </p:cNvCxnSpPr>
          <p:nvPr/>
        </p:nvCxnSpPr>
        <p:spPr>
          <a:xfrm>
            <a:off x="4221707" y="4070866"/>
            <a:ext cx="882556" cy="815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49F42E7-5929-4656-8BAD-00DE6FFC522F}"/>
              </a:ext>
            </a:extLst>
          </p:cNvPr>
          <p:cNvCxnSpPr>
            <a:cxnSpLocks/>
          </p:cNvCxnSpPr>
          <p:nvPr/>
        </p:nvCxnSpPr>
        <p:spPr>
          <a:xfrm flipV="1">
            <a:off x="4221707" y="3234519"/>
            <a:ext cx="882556" cy="836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133AAF6-FE94-40BF-A383-C6F359C48F0D}"/>
              </a:ext>
            </a:extLst>
          </p:cNvPr>
          <p:cNvSpPr/>
          <p:nvPr/>
        </p:nvSpPr>
        <p:spPr>
          <a:xfrm>
            <a:off x="5376080" y="2843790"/>
            <a:ext cx="1439840" cy="6960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Explore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63BE60A-ADA4-4DBF-9C36-3E95913CB4BC}"/>
              </a:ext>
            </a:extLst>
          </p:cNvPr>
          <p:cNvSpPr/>
          <p:nvPr/>
        </p:nvSpPr>
        <p:spPr>
          <a:xfrm>
            <a:off x="5376080" y="4537881"/>
            <a:ext cx="1439840" cy="6960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Exploit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BF4BFE1-DC53-4BB7-B38A-53B890FB1AC6}"/>
              </a:ext>
            </a:extLst>
          </p:cNvPr>
          <p:cNvCxnSpPr>
            <a:cxnSpLocks/>
          </p:cNvCxnSpPr>
          <p:nvPr/>
        </p:nvCxnSpPr>
        <p:spPr>
          <a:xfrm>
            <a:off x="7112758" y="3234519"/>
            <a:ext cx="16081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991B7B-854F-4228-9646-986F5BA97014}"/>
              </a:ext>
            </a:extLst>
          </p:cNvPr>
          <p:cNvCxnSpPr>
            <a:cxnSpLocks/>
          </p:cNvCxnSpPr>
          <p:nvPr/>
        </p:nvCxnSpPr>
        <p:spPr>
          <a:xfrm>
            <a:off x="7112758" y="4885898"/>
            <a:ext cx="16081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057FB3-1E53-4D61-B372-E6201F63A4EC}"/>
              </a:ext>
            </a:extLst>
          </p:cNvPr>
          <p:cNvSpPr txBox="1"/>
          <p:nvPr/>
        </p:nvSpPr>
        <p:spPr>
          <a:xfrm>
            <a:off x="8899818" y="2983500"/>
            <a:ext cx="24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Randomly choose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CD6CBF2-EDC2-423B-AAC3-416AA1DFA77A}"/>
              </a:ext>
            </a:extLst>
          </p:cNvPr>
          <p:cNvSpPr txBox="1"/>
          <p:nvPr/>
        </p:nvSpPr>
        <p:spPr>
          <a:xfrm>
            <a:off x="8899818" y="4655065"/>
            <a:ext cx="24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Base on DQN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582208A-19CF-4AD9-B11E-A733193E0D34}"/>
              </a:ext>
            </a:extLst>
          </p:cNvPr>
          <p:cNvSpPr txBox="1"/>
          <p:nvPr/>
        </p:nvSpPr>
        <p:spPr>
          <a:xfrm>
            <a:off x="4083523" y="3222940"/>
            <a:ext cx="102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10%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9D2E59C-C115-45F7-9569-F1EB55B58BF9}"/>
              </a:ext>
            </a:extLst>
          </p:cNvPr>
          <p:cNvSpPr txBox="1"/>
          <p:nvPr/>
        </p:nvSpPr>
        <p:spPr>
          <a:xfrm>
            <a:off x="4083523" y="4516826"/>
            <a:ext cx="102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90%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6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 experience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F0BA0-24D1-4524-A242-454AB3FB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sz="2400" dirty="0"/>
              <a:t>讓 </a:t>
            </a:r>
            <a:r>
              <a:rPr lang="en-US" altLang="zh-TW" sz="2400" dirty="0"/>
              <a:t>DQN </a:t>
            </a:r>
            <a:r>
              <a:rPr lang="zh-TW" altLang="en-US" sz="2400" dirty="0"/>
              <a:t>學習如何計算 </a:t>
            </a:r>
            <a:r>
              <a:rPr lang="en-US" altLang="zh-TW" sz="2400" dirty="0"/>
              <a:t>Q-value (</a:t>
            </a:r>
            <a:r>
              <a:rPr lang="zh-TW" altLang="en-US" sz="2400" dirty="0"/>
              <a:t>取代原本的 </a:t>
            </a:r>
            <a:r>
              <a:rPr lang="en-US" altLang="zh-TW" sz="2400" dirty="0"/>
              <a:t>Q table)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experience = (s, a, r, s’)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617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A69F9C2-860C-4506-8565-CF8F8577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81" y="2167514"/>
            <a:ext cx="9590438" cy="35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7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EE857B-E6C8-452E-98F2-8E3EE8EA97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16" y="2043385"/>
            <a:ext cx="10444367" cy="307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成效分析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ea typeface="微軟正黑體" panose="020B0604030504040204" pitchFamily="34" charset="-120"/>
              </a:rPr>
              <a:t> 成功 → 至少將</a:t>
            </a:r>
            <a:r>
              <a:rPr lang="zh-TW" altLang="en-US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一個箱子</a:t>
            </a:r>
            <a:r>
              <a:rPr lang="zh-TW" altLang="en-US" sz="2400" dirty="0">
                <a:ea typeface="微軟正黑體" panose="020B0604030504040204" pitchFamily="34" charset="-120"/>
              </a:rPr>
              <a:t>推到目標位置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ea typeface="微軟正黑體" panose="020B0604030504040204" pitchFamily="34" charset="-120"/>
              </a:rPr>
              <a:t> 成功率：約 </a:t>
            </a:r>
            <a:r>
              <a:rPr lang="en-US" altLang="zh-TW" sz="2400" dirty="0">
                <a:ea typeface="微軟正黑體" panose="020B0604030504040204" pitchFamily="34" charset="-120"/>
              </a:rPr>
              <a:t>15 - 20 %</a:t>
            </a:r>
          </a:p>
          <a:p>
            <a:pPr marL="0" indent="0">
              <a:buNone/>
            </a:pPr>
            <a:endParaRPr lang="en-US" altLang="zh-TW" sz="2400" dirty="0"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FD9999-6FE0-4CC5-AA1D-CB88386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47" y="2608698"/>
            <a:ext cx="4691728" cy="33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5888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1186</TotalTime>
  <Words>156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Calibri</vt:lpstr>
      <vt:lpstr>Calibri Light</vt:lpstr>
      <vt:lpstr>Georgia</vt:lpstr>
      <vt:lpstr>Wingdings</vt:lpstr>
      <vt:lpstr>回顧</vt:lpstr>
      <vt:lpstr>PowerPoint 簡報</vt:lpstr>
      <vt:lpstr>目標描述</vt:lpstr>
      <vt:lpstr>Sokoban</vt:lpstr>
      <vt:lpstr>訓練流程</vt:lpstr>
      <vt:lpstr>Choose Action</vt:lpstr>
      <vt:lpstr>Store experience</vt:lpstr>
      <vt:lpstr>Rewards</vt:lpstr>
      <vt:lpstr>DQN 架構</vt:lpstr>
      <vt:lpstr>成效分析</vt:lpstr>
      <vt:lpstr>結論與改進方向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</dc:title>
  <dc:creator>子涵 羅</dc:creator>
  <cp:lastModifiedBy>晨</cp:lastModifiedBy>
  <cp:revision>82</cp:revision>
  <dcterms:created xsi:type="dcterms:W3CDTF">2021-06-07T12:22:40Z</dcterms:created>
  <dcterms:modified xsi:type="dcterms:W3CDTF">2021-06-21T14:44:45Z</dcterms:modified>
</cp:coreProperties>
</file>