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03" r:id="rId2"/>
    <p:sldId id="302" r:id="rId3"/>
    <p:sldId id="395" r:id="rId4"/>
    <p:sldId id="370" r:id="rId5"/>
    <p:sldId id="371" r:id="rId6"/>
    <p:sldId id="373" r:id="rId7"/>
    <p:sldId id="405" r:id="rId8"/>
    <p:sldId id="375" r:id="rId9"/>
    <p:sldId id="376" r:id="rId10"/>
    <p:sldId id="406" r:id="rId11"/>
    <p:sldId id="407" r:id="rId12"/>
    <p:sldId id="408" r:id="rId13"/>
    <p:sldId id="409" r:id="rId14"/>
    <p:sldId id="410" r:id="rId15"/>
    <p:sldId id="411" r:id="rId16"/>
    <p:sldId id="396" r:id="rId17"/>
    <p:sldId id="384" r:id="rId18"/>
    <p:sldId id="350" r:id="rId19"/>
    <p:sldId id="380" r:id="rId20"/>
    <p:sldId id="319" r:id="rId21"/>
    <p:sldId id="412" r:id="rId22"/>
    <p:sldId id="404" r:id="rId23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00200"/>
    <a:srgbClr val="B89259"/>
    <a:srgbClr val="00458A"/>
    <a:srgbClr val="072249"/>
    <a:srgbClr val="0E73BE"/>
    <a:srgbClr val="092D63"/>
    <a:srgbClr val="211001"/>
    <a:srgbClr val="2D1601"/>
    <a:srgbClr val="FABF31"/>
    <a:srgbClr val="E467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8" d="100"/>
          <a:sy n="98" d="100"/>
        </p:scale>
        <p:origin x="600" y="84"/>
      </p:cViewPr>
      <p:guideLst>
        <p:guide orient="horz" pos="3239"/>
        <p:guide pos="5759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2017/9/12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994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158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384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455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498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493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00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208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585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076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585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463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585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087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29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585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585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585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50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585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58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4716371" y="-6933306"/>
            <a:ext cx="12384053" cy="10288944"/>
            <a:chOff x="-5240923" y="-6933306"/>
            <a:chExt cx="12384053" cy="10288944"/>
          </a:xfrm>
        </p:grpSpPr>
        <p:sp>
          <p:nvSpPr>
            <p:cNvPr id="66" name="椭圆 65"/>
            <p:cNvSpPr/>
            <p:nvPr/>
          </p:nvSpPr>
          <p:spPr>
            <a:xfrm>
              <a:off x="-4492102" y="-6717282"/>
              <a:ext cx="8568000" cy="8568000"/>
            </a:xfrm>
            <a:prstGeom prst="ellipse">
              <a:avLst/>
            </a:prstGeom>
            <a:noFill/>
            <a:ln w="12700"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-5240923" y="-3163880"/>
              <a:ext cx="6519518" cy="6519518"/>
            </a:xfrm>
            <a:prstGeom prst="ellipse">
              <a:avLst/>
            </a:prstGeom>
            <a:noFill/>
            <a:ln w="12700"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-1104850" y="-6933306"/>
              <a:ext cx="8247980" cy="8247980"/>
            </a:xfrm>
            <a:prstGeom prst="ellipse">
              <a:avLst/>
            </a:prstGeom>
            <a:noFill/>
            <a:ln w="12700"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0" y="1627446"/>
            <a:ext cx="9144000" cy="17281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955208" y="590029"/>
            <a:ext cx="3395199" cy="2989833"/>
            <a:chOff x="955208" y="590029"/>
            <a:chExt cx="3395199" cy="2989833"/>
          </a:xfrm>
        </p:grpSpPr>
        <p:grpSp>
          <p:nvGrpSpPr>
            <p:cNvPr id="95" name="组合 94"/>
            <p:cNvGrpSpPr/>
            <p:nvPr/>
          </p:nvGrpSpPr>
          <p:grpSpPr>
            <a:xfrm>
              <a:off x="3624517" y="2419534"/>
              <a:ext cx="354838" cy="3548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6" name="同心圆 9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955208" y="1415666"/>
              <a:ext cx="712695" cy="71269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0" name="同心圆 8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3209220" y="1850613"/>
              <a:ext cx="494815" cy="4948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6" name="同心圆 7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1278595" y="1423243"/>
              <a:ext cx="2156619" cy="215661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7" name="同心圆 5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2462953" y="590029"/>
              <a:ext cx="873810" cy="87381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3" name="同心圆 7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704035" y="1298946"/>
              <a:ext cx="646372" cy="6463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4" name="同心圆 8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1475656" y="2151896"/>
            <a:ext cx="17755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42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noProof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3200" b="1" kern="0" noProof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002633" y="2243648"/>
            <a:ext cx="47458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42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第五课作业及小结</a:t>
            </a:r>
          </a:p>
        </p:txBody>
      </p:sp>
      <p:sp>
        <p:nvSpPr>
          <p:cNvPr id="71" name="矩形 70"/>
          <p:cNvSpPr/>
          <p:nvPr/>
        </p:nvSpPr>
        <p:spPr>
          <a:xfrm>
            <a:off x="3923928" y="2643758"/>
            <a:ext cx="474583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42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Denny</a:t>
            </a:r>
            <a:endParaRPr kumimoji="0" lang="zh-CN" alt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284916"/>
      </p:ext>
    </p:ext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00"/>
                            </p:stCondLst>
                            <p:childTnLst>
                              <p:par>
                                <p:cTn id="2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7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83482" y="1886797"/>
            <a:ext cx="741818" cy="70719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Freeform 44"/>
          <p:cNvSpPr>
            <a:spLocks noEditPoints="1"/>
          </p:cNvSpPr>
          <p:nvPr/>
        </p:nvSpPr>
        <p:spPr bwMode="auto">
          <a:xfrm flipH="1">
            <a:off x="265646" y="2041863"/>
            <a:ext cx="432899" cy="391273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60761" tIns="30380" rIns="60761" bIns="3038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TextBox 122"/>
          <p:cNvSpPr txBox="1"/>
          <p:nvPr/>
        </p:nvSpPr>
        <p:spPr>
          <a:xfrm>
            <a:off x="765703" y="2079767"/>
            <a:ext cx="2915964" cy="315463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课程服务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0" y="123478"/>
            <a:ext cx="2713238" cy="692063"/>
            <a:chOff x="-17867" y="301658"/>
            <a:chExt cx="2713238" cy="692063"/>
          </a:xfrm>
        </p:grpSpPr>
        <p:sp>
          <p:nvSpPr>
            <p:cNvPr id="84" name="圆角矩形 83"/>
            <p:cNvSpPr/>
            <p:nvPr/>
          </p:nvSpPr>
          <p:spPr>
            <a:xfrm>
              <a:off x="-17867" y="378600"/>
              <a:ext cx="2501636" cy="53696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400627" y="301658"/>
              <a:ext cx="749695" cy="692063"/>
              <a:chOff x="622598" y="695550"/>
              <a:chExt cx="1478996" cy="1365298"/>
            </a:xfrm>
          </p:grpSpPr>
          <p:sp>
            <p:nvSpPr>
              <p:cNvPr id="88" name="椭圆 87"/>
              <p:cNvSpPr/>
              <p:nvPr/>
            </p:nvSpPr>
            <p:spPr>
              <a:xfrm flipH="1" flipV="1">
                <a:off x="622598" y="695550"/>
                <a:ext cx="1369946" cy="1365298"/>
              </a:xfrm>
              <a:prstGeom prst="ellipse">
                <a:avLst/>
              </a:prstGeom>
              <a:solidFill>
                <a:schemeClr val="bg1"/>
              </a:solidFill>
              <a:ln w="28575" cap="rnd" cmpd="sng">
                <a:solidFill>
                  <a:srgbClr val="CB1B3D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30000" dirty="0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728663" y="799625"/>
                <a:ext cx="1164616" cy="116382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9999">
                    <a:schemeClr val="bg1"/>
                  </a:gs>
                  <a:gs pos="70000">
                    <a:schemeClr val="bg1"/>
                  </a:gs>
                  <a:gs pos="100000">
                    <a:srgbClr val="FFEBFA"/>
                  </a:gs>
                </a:gsLst>
                <a:lin ang="16200000" scaled="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baseline="30000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90" name="TextBox 112"/>
              <p:cNvSpPr txBox="1"/>
              <p:nvPr/>
            </p:nvSpPr>
            <p:spPr>
              <a:xfrm>
                <a:off x="790469" y="869061"/>
                <a:ext cx="1311125" cy="1092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spc="-225" dirty="0">
                    <a:solidFill>
                      <a:srgbClr val="CB1B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4950" spc="-225" dirty="0">
                  <a:solidFill>
                    <a:srgbClr val="CB1B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113"/>
            <p:cNvSpPr txBox="1"/>
            <p:nvPr/>
          </p:nvSpPr>
          <p:spPr>
            <a:xfrm>
              <a:off x="1049945" y="453744"/>
              <a:ext cx="16454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Test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812530"/>
            <a:ext cx="6624735" cy="429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7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23885" y="1806990"/>
            <a:ext cx="741818" cy="70719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Freeform 44"/>
          <p:cNvSpPr>
            <a:spLocks noEditPoints="1"/>
          </p:cNvSpPr>
          <p:nvPr/>
        </p:nvSpPr>
        <p:spPr bwMode="auto">
          <a:xfrm flipH="1">
            <a:off x="158326" y="1964954"/>
            <a:ext cx="432899" cy="391273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60761" tIns="30380" rIns="60761" bIns="3038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TextBox 122"/>
          <p:cNvSpPr txBox="1"/>
          <p:nvPr/>
        </p:nvSpPr>
        <p:spPr>
          <a:xfrm>
            <a:off x="717980" y="1987469"/>
            <a:ext cx="2915964" cy="315463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模拟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测试监听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0" y="123478"/>
            <a:ext cx="2713238" cy="692063"/>
            <a:chOff x="-17867" y="301658"/>
            <a:chExt cx="2713238" cy="692063"/>
          </a:xfrm>
        </p:grpSpPr>
        <p:sp>
          <p:nvSpPr>
            <p:cNvPr id="84" name="圆角矩形 83"/>
            <p:cNvSpPr/>
            <p:nvPr/>
          </p:nvSpPr>
          <p:spPr>
            <a:xfrm>
              <a:off x="-17867" y="378600"/>
              <a:ext cx="2501636" cy="53696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400627" y="301658"/>
              <a:ext cx="749695" cy="692063"/>
              <a:chOff x="622598" y="695550"/>
              <a:chExt cx="1478996" cy="1365298"/>
            </a:xfrm>
          </p:grpSpPr>
          <p:sp>
            <p:nvSpPr>
              <p:cNvPr id="88" name="椭圆 87"/>
              <p:cNvSpPr/>
              <p:nvPr/>
            </p:nvSpPr>
            <p:spPr>
              <a:xfrm flipH="1" flipV="1">
                <a:off x="622598" y="695550"/>
                <a:ext cx="1369946" cy="1365298"/>
              </a:xfrm>
              <a:prstGeom prst="ellipse">
                <a:avLst/>
              </a:prstGeom>
              <a:solidFill>
                <a:schemeClr val="bg1"/>
              </a:solidFill>
              <a:ln w="28575" cap="rnd" cmpd="sng">
                <a:solidFill>
                  <a:srgbClr val="CB1B3D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30000" dirty="0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728663" y="799625"/>
                <a:ext cx="1164616" cy="116382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9999">
                    <a:schemeClr val="bg1"/>
                  </a:gs>
                  <a:gs pos="70000">
                    <a:schemeClr val="bg1"/>
                  </a:gs>
                  <a:gs pos="100000">
                    <a:srgbClr val="FFEBFA"/>
                  </a:gs>
                </a:gsLst>
                <a:lin ang="16200000" scaled="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baseline="30000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90" name="TextBox 112"/>
              <p:cNvSpPr txBox="1"/>
              <p:nvPr/>
            </p:nvSpPr>
            <p:spPr>
              <a:xfrm>
                <a:off x="790469" y="869061"/>
                <a:ext cx="1311125" cy="1092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spc="-225" dirty="0">
                    <a:solidFill>
                      <a:srgbClr val="CB1B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4950" spc="-225" dirty="0">
                  <a:solidFill>
                    <a:srgbClr val="CB1B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113"/>
            <p:cNvSpPr txBox="1"/>
            <p:nvPr/>
          </p:nvSpPr>
          <p:spPr>
            <a:xfrm>
              <a:off x="1049945" y="453744"/>
              <a:ext cx="16454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Test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812530"/>
            <a:ext cx="6840760" cy="42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1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23885" y="1806990"/>
            <a:ext cx="741818" cy="70719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Freeform 44"/>
          <p:cNvSpPr>
            <a:spLocks noEditPoints="1"/>
          </p:cNvSpPr>
          <p:nvPr/>
        </p:nvSpPr>
        <p:spPr bwMode="auto">
          <a:xfrm flipH="1">
            <a:off x="158326" y="1964954"/>
            <a:ext cx="432899" cy="391273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60761" tIns="30380" rIns="60761" bIns="3038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TextBox 122"/>
          <p:cNvSpPr txBox="1"/>
          <p:nvPr/>
        </p:nvSpPr>
        <p:spPr>
          <a:xfrm>
            <a:off x="717980" y="1987469"/>
            <a:ext cx="2915964" cy="315463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生产环境测试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0" y="123478"/>
            <a:ext cx="2713238" cy="692063"/>
            <a:chOff x="-17867" y="301658"/>
            <a:chExt cx="2713238" cy="692063"/>
          </a:xfrm>
        </p:grpSpPr>
        <p:sp>
          <p:nvSpPr>
            <p:cNvPr id="84" name="圆角矩形 83"/>
            <p:cNvSpPr/>
            <p:nvPr/>
          </p:nvSpPr>
          <p:spPr>
            <a:xfrm>
              <a:off x="-17867" y="378600"/>
              <a:ext cx="2501636" cy="53696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400627" y="301658"/>
              <a:ext cx="749695" cy="692063"/>
              <a:chOff x="622598" y="695550"/>
              <a:chExt cx="1478996" cy="1365298"/>
            </a:xfrm>
          </p:grpSpPr>
          <p:sp>
            <p:nvSpPr>
              <p:cNvPr id="88" name="椭圆 87"/>
              <p:cNvSpPr/>
              <p:nvPr/>
            </p:nvSpPr>
            <p:spPr>
              <a:xfrm flipH="1" flipV="1">
                <a:off x="622598" y="695550"/>
                <a:ext cx="1369946" cy="1365298"/>
              </a:xfrm>
              <a:prstGeom prst="ellipse">
                <a:avLst/>
              </a:prstGeom>
              <a:solidFill>
                <a:schemeClr val="bg1"/>
              </a:solidFill>
              <a:ln w="28575" cap="rnd" cmpd="sng">
                <a:solidFill>
                  <a:srgbClr val="CB1B3D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30000" dirty="0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728663" y="799625"/>
                <a:ext cx="1164616" cy="116382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9999">
                    <a:schemeClr val="bg1"/>
                  </a:gs>
                  <a:gs pos="70000">
                    <a:schemeClr val="bg1"/>
                  </a:gs>
                  <a:gs pos="100000">
                    <a:srgbClr val="FFEBFA"/>
                  </a:gs>
                </a:gsLst>
                <a:lin ang="16200000" scaled="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baseline="30000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90" name="TextBox 112"/>
              <p:cNvSpPr txBox="1"/>
              <p:nvPr/>
            </p:nvSpPr>
            <p:spPr>
              <a:xfrm>
                <a:off x="790469" y="869061"/>
                <a:ext cx="1311125" cy="1092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spc="-225" dirty="0">
                    <a:solidFill>
                      <a:srgbClr val="CB1B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4950" spc="-225" dirty="0">
                  <a:solidFill>
                    <a:srgbClr val="CB1B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113"/>
            <p:cNvSpPr txBox="1"/>
            <p:nvPr/>
          </p:nvSpPr>
          <p:spPr>
            <a:xfrm>
              <a:off x="1049945" y="453744"/>
              <a:ext cx="16454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Test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819043"/>
            <a:ext cx="6768752" cy="421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5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23885" y="1806990"/>
            <a:ext cx="741818" cy="70719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Freeform 44"/>
          <p:cNvSpPr>
            <a:spLocks noEditPoints="1"/>
          </p:cNvSpPr>
          <p:nvPr/>
        </p:nvSpPr>
        <p:spPr bwMode="auto">
          <a:xfrm flipH="1">
            <a:off x="158326" y="1964954"/>
            <a:ext cx="432899" cy="391273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60761" tIns="30380" rIns="60761" bIns="3038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TextBox 122"/>
          <p:cNvSpPr txBox="1"/>
          <p:nvPr/>
        </p:nvSpPr>
        <p:spPr>
          <a:xfrm>
            <a:off x="709475" y="1885145"/>
            <a:ext cx="2915964" cy="807905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生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产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测试结果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0" y="123478"/>
            <a:ext cx="2713238" cy="692063"/>
            <a:chOff x="-17867" y="301658"/>
            <a:chExt cx="2713238" cy="692063"/>
          </a:xfrm>
        </p:grpSpPr>
        <p:sp>
          <p:nvSpPr>
            <p:cNvPr id="84" name="圆角矩形 83"/>
            <p:cNvSpPr/>
            <p:nvPr/>
          </p:nvSpPr>
          <p:spPr>
            <a:xfrm>
              <a:off x="-17867" y="378600"/>
              <a:ext cx="2501636" cy="53696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400627" y="301658"/>
              <a:ext cx="749695" cy="692063"/>
              <a:chOff x="622598" y="695550"/>
              <a:chExt cx="1478996" cy="1365298"/>
            </a:xfrm>
          </p:grpSpPr>
          <p:sp>
            <p:nvSpPr>
              <p:cNvPr id="88" name="椭圆 87"/>
              <p:cNvSpPr/>
              <p:nvPr/>
            </p:nvSpPr>
            <p:spPr>
              <a:xfrm flipH="1" flipV="1">
                <a:off x="622598" y="695550"/>
                <a:ext cx="1369946" cy="1365298"/>
              </a:xfrm>
              <a:prstGeom prst="ellipse">
                <a:avLst/>
              </a:prstGeom>
              <a:solidFill>
                <a:schemeClr val="bg1"/>
              </a:solidFill>
              <a:ln w="28575" cap="rnd" cmpd="sng">
                <a:solidFill>
                  <a:srgbClr val="CB1B3D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30000" dirty="0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728663" y="799625"/>
                <a:ext cx="1164616" cy="116382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9999">
                    <a:schemeClr val="bg1"/>
                  </a:gs>
                  <a:gs pos="70000">
                    <a:schemeClr val="bg1"/>
                  </a:gs>
                  <a:gs pos="100000">
                    <a:srgbClr val="FFEBFA"/>
                  </a:gs>
                </a:gsLst>
                <a:lin ang="16200000" scaled="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baseline="30000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90" name="TextBox 112"/>
              <p:cNvSpPr txBox="1"/>
              <p:nvPr/>
            </p:nvSpPr>
            <p:spPr>
              <a:xfrm>
                <a:off x="790469" y="869061"/>
                <a:ext cx="1311125" cy="1092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spc="-225" dirty="0">
                    <a:solidFill>
                      <a:srgbClr val="CB1B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4950" spc="-225" dirty="0">
                  <a:solidFill>
                    <a:srgbClr val="CB1B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113"/>
            <p:cNvSpPr txBox="1"/>
            <p:nvPr/>
          </p:nvSpPr>
          <p:spPr>
            <a:xfrm>
              <a:off x="1049945" y="453744"/>
              <a:ext cx="16454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Test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812530"/>
            <a:ext cx="7416824" cy="42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23885" y="1806990"/>
            <a:ext cx="741818" cy="70719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Freeform 44"/>
          <p:cNvSpPr>
            <a:spLocks noEditPoints="1"/>
          </p:cNvSpPr>
          <p:nvPr/>
        </p:nvSpPr>
        <p:spPr bwMode="auto">
          <a:xfrm flipH="1">
            <a:off x="158326" y="1964954"/>
            <a:ext cx="432899" cy="391273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60761" tIns="30380" rIns="60761" bIns="3038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TextBox 122"/>
          <p:cNvSpPr txBox="1"/>
          <p:nvPr/>
        </p:nvSpPr>
        <p:spPr>
          <a:xfrm>
            <a:off x="709475" y="1885145"/>
            <a:ext cx="2915964" cy="807905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模拟测试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0" y="123478"/>
            <a:ext cx="2713238" cy="692063"/>
            <a:chOff x="-17867" y="301658"/>
            <a:chExt cx="2713238" cy="692063"/>
          </a:xfrm>
        </p:grpSpPr>
        <p:sp>
          <p:nvSpPr>
            <p:cNvPr id="84" name="圆角矩形 83"/>
            <p:cNvSpPr/>
            <p:nvPr/>
          </p:nvSpPr>
          <p:spPr>
            <a:xfrm>
              <a:off x="-17867" y="378600"/>
              <a:ext cx="2501636" cy="53696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400627" y="301658"/>
              <a:ext cx="749695" cy="692063"/>
              <a:chOff x="622598" y="695550"/>
              <a:chExt cx="1478996" cy="1365298"/>
            </a:xfrm>
          </p:grpSpPr>
          <p:sp>
            <p:nvSpPr>
              <p:cNvPr id="88" name="椭圆 87"/>
              <p:cNvSpPr/>
              <p:nvPr/>
            </p:nvSpPr>
            <p:spPr>
              <a:xfrm flipH="1" flipV="1">
                <a:off x="622598" y="695550"/>
                <a:ext cx="1369946" cy="1365298"/>
              </a:xfrm>
              <a:prstGeom prst="ellipse">
                <a:avLst/>
              </a:prstGeom>
              <a:solidFill>
                <a:schemeClr val="bg1"/>
              </a:solidFill>
              <a:ln w="28575" cap="rnd" cmpd="sng">
                <a:solidFill>
                  <a:srgbClr val="CB1B3D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30000" dirty="0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728663" y="799625"/>
                <a:ext cx="1164616" cy="116382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9999">
                    <a:schemeClr val="bg1"/>
                  </a:gs>
                  <a:gs pos="70000">
                    <a:schemeClr val="bg1"/>
                  </a:gs>
                  <a:gs pos="100000">
                    <a:srgbClr val="FFEBFA"/>
                  </a:gs>
                </a:gsLst>
                <a:lin ang="16200000" scaled="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baseline="30000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90" name="TextBox 112"/>
              <p:cNvSpPr txBox="1"/>
              <p:nvPr/>
            </p:nvSpPr>
            <p:spPr>
              <a:xfrm>
                <a:off x="790469" y="869061"/>
                <a:ext cx="1311125" cy="1092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spc="-225" dirty="0">
                    <a:solidFill>
                      <a:srgbClr val="CB1B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4950" spc="-225" dirty="0">
                  <a:solidFill>
                    <a:srgbClr val="CB1B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113"/>
            <p:cNvSpPr txBox="1"/>
            <p:nvPr/>
          </p:nvSpPr>
          <p:spPr>
            <a:xfrm>
              <a:off x="1049945" y="453744"/>
              <a:ext cx="16454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Test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812530"/>
            <a:ext cx="7400000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0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23885" y="1806990"/>
            <a:ext cx="741818" cy="70719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Freeform 44"/>
          <p:cNvSpPr>
            <a:spLocks noEditPoints="1"/>
          </p:cNvSpPr>
          <p:nvPr/>
        </p:nvSpPr>
        <p:spPr bwMode="auto">
          <a:xfrm flipH="1">
            <a:off x="158326" y="1964954"/>
            <a:ext cx="432899" cy="391273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60761" tIns="30380" rIns="60761" bIns="3038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TextBox 122"/>
          <p:cNvSpPr txBox="1"/>
          <p:nvPr/>
        </p:nvSpPr>
        <p:spPr>
          <a:xfrm>
            <a:off x="709475" y="1885145"/>
            <a:ext cx="2915964" cy="807905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测试结果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0" y="123478"/>
            <a:ext cx="2713238" cy="692063"/>
            <a:chOff x="-17867" y="301658"/>
            <a:chExt cx="2713238" cy="692063"/>
          </a:xfrm>
        </p:grpSpPr>
        <p:sp>
          <p:nvSpPr>
            <p:cNvPr id="84" name="圆角矩形 83"/>
            <p:cNvSpPr/>
            <p:nvPr/>
          </p:nvSpPr>
          <p:spPr>
            <a:xfrm>
              <a:off x="-17867" y="378600"/>
              <a:ext cx="2501636" cy="53696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400627" y="301658"/>
              <a:ext cx="749695" cy="692063"/>
              <a:chOff x="622598" y="695550"/>
              <a:chExt cx="1478996" cy="1365298"/>
            </a:xfrm>
          </p:grpSpPr>
          <p:sp>
            <p:nvSpPr>
              <p:cNvPr id="88" name="椭圆 87"/>
              <p:cNvSpPr/>
              <p:nvPr/>
            </p:nvSpPr>
            <p:spPr>
              <a:xfrm flipH="1" flipV="1">
                <a:off x="622598" y="695550"/>
                <a:ext cx="1369946" cy="1365298"/>
              </a:xfrm>
              <a:prstGeom prst="ellipse">
                <a:avLst/>
              </a:prstGeom>
              <a:solidFill>
                <a:schemeClr val="bg1"/>
              </a:solidFill>
              <a:ln w="28575" cap="rnd" cmpd="sng">
                <a:solidFill>
                  <a:srgbClr val="CB1B3D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30000" dirty="0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728663" y="799625"/>
                <a:ext cx="1164616" cy="116382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9999">
                    <a:schemeClr val="bg1"/>
                  </a:gs>
                  <a:gs pos="70000">
                    <a:schemeClr val="bg1"/>
                  </a:gs>
                  <a:gs pos="100000">
                    <a:srgbClr val="FFEBFA"/>
                  </a:gs>
                </a:gsLst>
                <a:lin ang="16200000" scaled="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baseline="30000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90" name="TextBox 112"/>
              <p:cNvSpPr txBox="1"/>
              <p:nvPr/>
            </p:nvSpPr>
            <p:spPr>
              <a:xfrm>
                <a:off x="790469" y="869061"/>
                <a:ext cx="1311125" cy="1092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spc="-225" dirty="0">
                    <a:solidFill>
                      <a:srgbClr val="CB1B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4950" spc="-225" dirty="0">
                  <a:solidFill>
                    <a:srgbClr val="CB1B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113"/>
            <p:cNvSpPr txBox="1"/>
            <p:nvPr/>
          </p:nvSpPr>
          <p:spPr>
            <a:xfrm>
              <a:off x="1049945" y="453744"/>
              <a:ext cx="16454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Test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828052"/>
            <a:ext cx="7200800" cy="18649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2783716"/>
            <a:ext cx="5537623" cy="2216095"/>
          </a:xfrm>
          <a:prstGeom prst="rect">
            <a:avLst/>
          </a:prstGeom>
        </p:spPr>
      </p:pic>
      <p:sp>
        <p:nvSpPr>
          <p:cNvPr id="17" name="文本框 101"/>
          <p:cNvSpPr>
            <a:spLocks noChangeArrowheads="1"/>
          </p:cNvSpPr>
          <p:nvPr/>
        </p:nvSpPr>
        <p:spPr bwMode="auto">
          <a:xfrm>
            <a:off x="-5603" y="2591637"/>
            <a:ext cx="1865394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测试结果显示查询数据集、数据源和数据库连接均模拟成功。</a:t>
            </a:r>
            <a:endParaRPr lang="zh-CN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16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75856" y="1300764"/>
            <a:ext cx="2639138" cy="26391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26"/>
          <p:cNvSpPr txBox="1"/>
          <p:nvPr/>
        </p:nvSpPr>
        <p:spPr>
          <a:xfrm>
            <a:off x="3519904" y="1779662"/>
            <a:ext cx="2132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C00000"/>
                </a:solidFill>
              </a:rPr>
              <a:t>02</a:t>
            </a:r>
            <a:endParaRPr lang="zh-CN" altLang="en-US" sz="6000" b="1" dirty="0">
              <a:solidFill>
                <a:srgbClr val="C00000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Core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867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0" y="123478"/>
            <a:ext cx="2685604" cy="692063"/>
            <a:chOff x="-17867" y="301658"/>
            <a:chExt cx="2685604" cy="692063"/>
          </a:xfrm>
        </p:grpSpPr>
        <p:sp>
          <p:nvSpPr>
            <p:cNvPr id="61" name="圆角矩形 60"/>
            <p:cNvSpPr/>
            <p:nvPr/>
          </p:nvSpPr>
          <p:spPr>
            <a:xfrm>
              <a:off x="-17867" y="378600"/>
              <a:ext cx="2501636" cy="53696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00627" y="301658"/>
              <a:ext cx="749695" cy="692063"/>
              <a:chOff x="622598" y="695550"/>
              <a:chExt cx="1478996" cy="1365298"/>
            </a:xfrm>
          </p:grpSpPr>
          <p:sp>
            <p:nvSpPr>
              <p:cNvPr id="64" name="椭圆 63"/>
              <p:cNvSpPr/>
              <p:nvPr/>
            </p:nvSpPr>
            <p:spPr>
              <a:xfrm flipH="1" flipV="1">
                <a:off x="622598" y="695550"/>
                <a:ext cx="1369946" cy="1365298"/>
              </a:xfrm>
              <a:prstGeom prst="ellipse">
                <a:avLst/>
              </a:prstGeom>
              <a:solidFill>
                <a:schemeClr val="bg1"/>
              </a:solidFill>
              <a:ln w="28575" cap="rnd" cmpd="sng">
                <a:solidFill>
                  <a:srgbClr val="CB1B3D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30000" dirty="0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728663" y="799625"/>
                <a:ext cx="1164616" cy="116382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9999">
                    <a:schemeClr val="bg1"/>
                  </a:gs>
                  <a:gs pos="70000">
                    <a:schemeClr val="bg1"/>
                  </a:gs>
                  <a:gs pos="100000">
                    <a:srgbClr val="FFEBFA"/>
                  </a:gs>
                </a:gsLst>
                <a:lin ang="16200000" scaled="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baseline="30000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66" name="TextBox 112"/>
              <p:cNvSpPr txBox="1"/>
              <p:nvPr/>
            </p:nvSpPr>
            <p:spPr>
              <a:xfrm>
                <a:off x="790469" y="869061"/>
                <a:ext cx="1311125" cy="1092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spc="-225" dirty="0" smtClean="0">
                    <a:solidFill>
                      <a:srgbClr val="CB1B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950" spc="-225" dirty="0">
                  <a:solidFill>
                    <a:srgbClr val="CB1B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TextBox 113"/>
            <p:cNvSpPr txBox="1"/>
            <p:nvPr/>
          </p:nvSpPr>
          <p:spPr>
            <a:xfrm>
              <a:off x="1022311" y="464410"/>
              <a:ext cx="16454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Core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TextBox 122"/>
          <p:cNvSpPr txBox="1"/>
          <p:nvPr/>
        </p:nvSpPr>
        <p:spPr>
          <a:xfrm>
            <a:off x="1013737" y="1003406"/>
            <a:ext cx="2195884" cy="346241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Spring IOC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容器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323528" y="843558"/>
            <a:ext cx="681352" cy="6813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Freeform 44"/>
          <p:cNvSpPr>
            <a:spLocks noEditPoints="1"/>
          </p:cNvSpPr>
          <p:nvPr/>
        </p:nvSpPr>
        <p:spPr bwMode="auto">
          <a:xfrm flipH="1">
            <a:off x="501773" y="996599"/>
            <a:ext cx="432899" cy="376973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60761" tIns="30380" rIns="60761" bIns="3038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TextBox 82"/>
          <p:cNvSpPr txBox="1"/>
          <p:nvPr/>
        </p:nvSpPr>
        <p:spPr>
          <a:xfrm>
            <a:off x="1088838" y="1373572"/>
            <a:ext cx="3771194" cy="720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提供了两种容器类型：</a:t>
            </a:r>
            <a:r>
              <a:rPr lang="en-US" altLang="zh-CN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。相对于</a:t>
            </a:r>
            <a:r>
              <a:rPr lang="en-US" altLang="zh-CN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的基本容器，</a:t>
            </a:r>
            <a:r>
              <a:rPr lang="en-US" altLang="zh-CN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扩展了很多高级的附加</a:t>
            </a:r>
            <a:r>
              <a: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。包括：支持不同的信息源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国际化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、统一资源加载、支持事件发布等。</a:t>
            </a:r>
            <a:endParaRPr lang="zh-CN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endParaRPr lang="zh-CN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 Placeholder 2"/>
          <p:cNvSpPr txBox="1">
            <a:spLocks/>
          </p:cNvSpPr>
          <p:nvPr/>
        </p:nvSpPr>
        <p:spPr>
          <a:xfrm>
            <a:off x="5076056" y="1536874"/>
            <a:ext cx="2304256" cy="295510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容器整体接口架构</a:t>
            </a:r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95686"/>
            <a:ext cx="891193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35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22"/>
          <p:cNvSpPr txBox="1"/>
          <p:nvPr/>
        </p:nvSpPr>
        <p:spPr>
          <a:xfrm>
            <a:off x="3212838" y="956273"/>
            <a:ext cx="2195884" cy="346241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的生命周期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2522629" y="796425"/>
            <a:ext cx="681352" cy="6813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7" name="同心圆 8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9" name="Freeform 44"/>
          <p:cNvSpPr>
            <a:spLocks noEditPoints="1"/>
          </p:cNvSpPr>
          <p:nvPr/>
        </p:nvSpPr>
        <p:spPr bwMode="auto">
          <a:xfrm flipH="1">
            <a:off x="2700874" y="949466"/>
            <a:ext cx="432899" cy="376973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60761" tIns="30380" rIns="60761" bIns="3038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0" y="123478"/>
            <a:ext cx="2685604" cy="692063"/>
            <a:chOff x="-17867" y="301658"/>
            <a:chExt cx="2685604" cy="692063"/>
          </a:xfrm>
        </p:grpSpPr>
        <p:sp>
          <p:nvSpPr>
            <p:cNvPr id="92" name="圆角矩形 91"/>
            <p:cNvSpPr/>
            <p:nvPr/>
          </p:nvSpPr>
          <p:spPr>
            <a:xfrm>
              <a:off x="-17867" y="378600"/>
              <a:ext cx="2501636" cy="53696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00627" y="301658"/>
              <a:ext cx="749695" cy="692063"/>
              <a:chOff x="622598" y="695550"/>
              <a:chExt cx="1478996" cy="1365298"/>
            </a:xfrm>
          </p:grpSpPr>
          <p:sp>
            <p:nvSpPr>
              <p:cNvPr id="95" name="椭圆 94"/>
              <p:cNvSpPr/>
              <p:nvPr/>
            </p:nvSpPr>
            <p:spPr>
              <a:xfrm flipH="1" flipV="1">
                <a:off x="622598" y="695550"/>
                <a:ext cx="1369946" cy="1365298"/>
              </a:xfrm>
              <a:prstGeom prst="ellipse">
                <a:avLst/>
              </a:prstGeom>
              <a:solidFill>
                <a:schemeClr val="bg1"/>
              </a:solidFill>
              <a:ln w="28575" cap="rnd" cmpd="sng">
                <a:solidFill>
                  <a:srgbClr val="CB1B3D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30000" dirty="0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728663" y="799625"/>
                <a:ext cx="1164616" cy="116382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9999">
                    <a:schemeClr val="bg1"/>
                  </a:gs>
                  <a:gs pos="70000">
                    <a:schemeClr val="bg1"/>
                  </a:gs>
                  <a:gs pos="100000">
                    <a:srgbClr val="FFEBFA"/>
                  </a:gs>
                </a:gsLst>
                <a:lin ang="16200000" scaled="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baseline="30000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15" name="TextBox 112"/>
              <p:cNvSpPr txBox="1"/>
              <p:nvPr/>
            </p:nvSpPr>
            <p:spPr>
              <a:xfrm>
                <a:off x="790469" y="869061"/>
                <a:ext cx="1311125" cy="1092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spc="-225" dirty="0" smtClean="0">
                    <a:solidFill>
                      <a:srgbClr val="CB1B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950" spc="-225" dirty="0">
                  <a:solidFill>
                    <a:srgbClr val="CB1B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TextBox 113"/>
            <p:cNvSpPr txBox="1"/>
            <p:nvPr/>
          </p:nvSpPr>
          <p:spPr>
            <a:xfrm>
              <a:off x="1022311" y="464410"/>
              <a:ext cx="16454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Core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510202" y="1541787"/>
            <a:ext cx="1641451" cy="738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圆角矩形 126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圆角矩形 127"/>
            <p:cNvSpPr/>
            <p:nvPr/>
          </p:nvSpPr>
          <p:spPr>
            <a:xfrm>
              <a:off x="4351931" y="1367702"/>
              <a:ext cx="3742171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Rectangle 42"/>
          <p:cNvSpPr>
            <a:spLocks/>
          </p:cNvSpPr>
          <p:nvPr/>
        </p:nvSpPr>
        <p:spPr bwMode="auto">
          <a:xfrm>
            <a:off x="1253824" y="1746351"/>
            <a:ext cx="1063606" cy="392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0" dirty="0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实例化对象</a:t>
            </a:r>
            <a:endParaRPr lang="en-US" sz="1200" b="0" dirty="0">
              <a:solidFill>
                <a:srgbClr val="000000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6633" y="1601801"/>
            <a:ext cx="621046" cy="621045"/>
            <a:chOff x="379959" y="1601801"/>
            <a:chExt cx="621046" cy="621045"/>
          </a:xfrm>
        </p:grpSpPr>
        <p:grpSp>
          <p:nvGrpSpPr>
            <p:cNvPr id="132" name="组合 131"/>
            <p:cNvGrpSpPr/>
            <p:nvPr/>
          </p:nvGrpSpPr>
          <p:grpSpPr>
            <a:xfrm>
              <a:off x="379959" y="1601801"/>
              <a:ext cx="621046" cy="62104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3" name="同心圆 13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582469" y="1753637"/>
              <a:ext cx="21602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524935" y="2779272"/>
            <a:ext cx="1784987" cy="738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77" name="圆角矩形 176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圆角矩形 177"/>
            <p:cNvSpPr/>
            <p:nvPr/>
          </p:nvSpPr>
          <p:spPr>
            <a:xfrm>
              <a:off x="4351931" y="1367702"/>
              <a:ext cx="3742171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6158" y="2839286"/>
            <a:ext cx="621046" cy="621045"/>
            <a:chOff x="389484" y="2839286"/>
            <a:chExt cx="621046" cy="621045"/>
          </a:xfrm>
        </p:grpSpPr>
        <p:grpSp>
          <p:nvGrpSpPr>
            <p:cNvPr id="179" name="组合 178"/>
            <p:cNvGrpSpPr/>
            <p:nvPr/>
          </p:nvGrpSpPr>
          <p:grpSpPr>
            <a:xfrm>
              <a:off x="389484" y="2839286"/>
              <a:ext cx="621046" cy="62104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0" name="同心圆 17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82" name="文本框 181"/>
            <p:cNvSpPr txBox="1"/>
            <p:nvPr/>
          </p:nvSpPr>
          <p:spPr>
            <a:xfrm>
              <a:off x="591994" y="2991122"/>
              <a:ext cx="21602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4" name="Rectangle 42"/>
          <p:cNvSpPr>
            <a:spLocks/>
          </p:cNvSpPr>
          <p:nvPr/>
        </p:nvSpPr>
        <p:spPr bwMode="auto">
          <a:xfrm>
            <a:off x="1260875" y="2976154"/>
            <a:ext cx="1040132" cy="353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设置对象属性</a:t>
            </a:r>
            <a:endParaRPr lang="en-US" sz="1200" b="0" dirty="0">
              <a:solidFill>
                <a:srgbClr val="000000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grpSp>
        <p:nvGrpSpPr>
          <p:cNvPr id="186" name="组合 185"/>
          <p:cNvGrpSpPr/>
          <p:nvPr/>
        </p:nvGrpSpPr>
        <p:grpSpPr>
          <a:xfrm>
            <a:off x="273227" y="4026120"/>
            <a:ext cx="2440888" cy="738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7" name="圆角矩形 186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圆角矩形 187"/>
            <p:cNvSpPr/>
            <p:nvPr/>
          </p:nvSpPr>
          <p:spPr>
            <a:xfrm>
              <a:off x="4351931" y="1367702"/>
              <a:ext cx="3742171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9658" y="4086134"/>
            <a:ext cx="621046" cy="621045"/>
            <a:chOff x="142984" y="4086134"/>
            <a:chExt cx="621046" cy="621045"/>
          </a:xfrm>
        </p:grpSpPr>
        <p:grpSp>
          <p:nvGrpSpPr>
            <p:cNvPr id="189" name="组合 188"/>
            <p:cNvGrpSpPr/>
            <p:nvPr/>
          </p:nvGrpSpPr>
          <p:grpSpPr>
            <a:xfrm>
              <a:off x="142984" y="4086134"/>
              <a:ext cx="621046" cy="62104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90" name="同心圆 18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92" name="文本框 191"/>
            <p:cNvSpPr txBox="1"/>
            <p:nvPr/>
          </p:nvSpPr>
          <p:spPr>
            <a:xfrm>
              <a:off x="345494" y="4237970"/>
              <a:ext cx="21602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4" name="Rectangle 42"/>
          <p:cNvSpPr>
            <a:spLocks/>
          </p:cNvSpPr>
          <p:nvPr/>
        </p:nvSpPr>
        <p:spPr bwMode="auto">
          <a:xfrm>
            <a:off x="957340" y="4138105"/>
            <a:ext cx="1732444" cy="61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检查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Aware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相关接口并设置对应的依赖，比如</a:t>
            </a:r>
            <a:r>
              <a:rPr lang="en-US" altLang="zh-CN" sz="1200" dirty="0" err="1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ApplicatContextAware</a:t>
            </a:r>
            <a:endParaRPr lang="en-US" sz="1200" b="0" dirty="0">
              <a:solidFill>
                <a:srgbClr val="000000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grpSp>
        <p:nvGrpSpPr>
          <p:cNvPr id="203" name="组合 202"/>
          <p:cNvGrpSpPr/>
          <p:nvPr/>
        </p:nvGrpSpPr>
        <p:grpSpPr>
          <a:xfrm>
            <a:off x="3320447" y="1541787"/>
            <a:ext cx="2246449" cy="738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04" name="圆角矩形 20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圆角矩形 204"/>
            <p:cNvSpPr/>
            <p:nvPr/>
          </p:nvSpPr>
          <p:spPr>
            <a:xfrm>
              <a:off x="4351931" y="1367702"/>
              <a:ext cx="3742171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376878" y="1601801"/>
            <a:ext cx="621046" cy="621045"/>
            <a:chOff x="3190204" y="1601801"/>
            <a:chExt cx="621046" cy="621045"/>
          </a:xfrm>
        </p:grpSpPr>
        <p:grpSp>
          <p:nvGrpSpPr>
            <p:cNvPr id="206" name="组合 205"/>
            <p:cNvGrpSpPr/>
            <p:nvPr/>
          </p:nvGrpSpPr>
          <p:grpSpPr>
            <a:xfrm>
              <a:off x="3190204" y="1601801"/>
              <a:ext cx="621046" cy="62104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07" name="同心圆 20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08" name="椭圆 20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09" name="文本框 208"/>
            <p:cNvSpPr txBox="1"/>
            <p:nvPr/>
          </p:nvSpPr>
          <p:spPr>
            <a:xfrm>
              <a:off x="3392714" y="1753637"/>
              <a:ext cx="21602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1" name="Rectangle 42"/>
          <p:cNvSpPr>
            <a:spLocks/>
          </p:cNvSpPr>
          <p:nvPr/>
        </p:nvSpPr>
        <p:spPr bwMode="auto">
          <a:xfrm>
            <a:off x="4065119" y="1662776"/>
            <a:ext cx="1381303" cy="55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调用</a:t>
            </a:r>
            <a:r>
              <a:rPr lang="en-US" sz="1200" dirty="0" err="1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BeanPostProcessor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的预初始化方法</a:t>
            </a:r>
            <a:endParaRPr lang="en-US" sz="1200" b="0" dirty="0">
              <a:solidFill>
                <a:srgbClr val="000000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3315479" y="2783094"/>
            <a:ext cx="2279917" cy="738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4" name="圆角矩形 21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圆角矩形 214"/>
            <p:cNvSpPr/>
            <p:nvPr/>
          </p:nvSpPr>
          <p:spPr>
            <a:xfrm>
              <a:off x="4351931" y="1367702"/>
              <a:ext cx="3742171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71910" y="2843108"/>
            <a:ext cx="621046" cy="621045"/>
            <a:chOff x="3185236" y="2843108"/>
            <a:chExt cx="621046" cy="621045"/>
          </a:xfrm>
        </p:grpSpPr>
        <p:grpSp>
          <p:nvGrpSpPr>
            <p:cNvPr id="216" name="组合 215"/>
            <p:cNvGrpSpPr/>
            <p:nvPr/>
          </p:nvGrpSpPr>
          <p:grpSpPr>
            <a:xfrm>
              <a:off x="3185236" y="2843108"/>
              <a:ext cx="621046" cy="62104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17" name="同心圆 21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19" name="文本框 218"/>
            <p:cNvSpPr txBox="1"/>
            <p:nvPr/>
          </p:nvSpPr>
          <p:spPr>
            <a:xfrm>
              <a:off x="3387746" y="2994944"/>
              <a:ext cx="21602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1" name="Rectangle 42"/>
          <p:cNvSpPr>
            <a:spLocks/>
          </p:cNvSpPr>
          <p:nvPr/>
        </p:nvSpPr>
        <p:spPr bwMode="auto">
          <a:xfrm>
            <a:off x="4019668" y="2852840"/>
            <a:ext cx="1529613" cy="668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调用</a:t>
            </a:r>
            <a:r>
              <a:rPr lang="en-US" altLang="zh-CN" sz="1200" b="0" dirty="0" err="1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InitializingBean</a:t>
            </a:r>
            <a:r>
              <a:rPr lang="zh-CN" altLang="en-US" sz="1200" b="0" dirty="0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的</a:t>
            </a:r>
            <a:r>
              <a:rPr lang="en-US" altLang="zh-CN" sz="1200" b="0" dirty="0" err="1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afterPropertiesSet</a:t>
            </a:r>
            <a:r>
              <a:rPr lang="zh-CN" altLang="en-US" sz="1200" b="0" dirty="0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方法</a:t>
            </a:r>
            <a:endParaRPr lang="en-US" sz="1200" b="0" dirty="0">
              <a:solidFill>
                <a:srgbClr val="000000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grpSp>
        <p:nvGrpSpPr>
          <p:cNvPr id="230" name="组合 229"/>
          <p:cNvGrpSpPr/>
          <p:nvPr/>
        </p:nvGrpSpPr>
        <p:grpSpPr>
          <a:xfrm>
            <a:off x="6214081" y="1498511"/>
            <a:ext cx="2274949" cy="738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31" name="圆角矩形 23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圆角矩形 231"/>
            <p:cNvSpPr/>
            <p:nvPr/>
          </p:nvSpPr>
          <p:spPr>
            <a:xfrm>
              <a:off x="4351931" y="1367702"/>
              <a:ext cx="3742171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270512" y="1558525"/>
            <a:ext cx="621046" cy="621045"/>
            <a:chOff x="6076757" y="1558525"/>
            <a:chExt cx="621046" cy="621045"/>
          </a:xfrm>
        </p:grpSpPr>
        <p:grpSp>
          <p:nvGrpSpPr>
            <p:cNvPr id="233" name="组合 232"/>
            <p:cNvGrpSpPr/>
            <p:nvPr/>
          </p:nvGrpSpPr>
          <p:grpSpPr>
            <a:xfrm>
              <a:off x="6076757" y="1558525"/>
              <a:ext cx="621046" cy="62104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4" name="同心圆 23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36" name="文本框 235"/>
            <p:cNvSpPr txBox="1"/>
            <p:nvPr/>
          </p:nvSpPr>
          <p:spPr>
            <a:xfrm>
              <a:off x="6279267" y="1710361"/>
              <a:ext cx="21602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8" name="Rectangle 42"/>
          <p:cNvSpPr>
            <a:spLocks/>
          </p:cNvSpPr>
          <p:nvPr/>
        </p:nvSpPr>
        <p:spPr bwMode="auto">
          <a:xfrm>
            <a:off x="6946216" y="1568659"/>
            <a:ext cx="1446469" cy="62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调用</a:t>
            </a:r>
            <a:r>
              <a:rPr lang="en-US" sz="1200" dirty="0" err="1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BeanPostProcessor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后初始化方法</a:t>
            </a:r>
            <a:endParaRPr lang="en-US" sz="1200" b="0" dirty="0">
              <a:solidFill>
                <a:srgbClr val="000000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grpSp>
        <p:nvGrpSpPr>
          <p:cNvPr id="240" name="组合 239"/>
          <p:cNvGrpSpPr/>
          <p:nvPr/>
        </p:nvGrpSpPr>
        <p:grpSpPr>
          <a:xfrm>
            <a:off x="6213299" y="3003798"/>
            <a:ext cx="2440888" cy="738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41" name="圆角矩形 24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圆角矩形 241"/>
            <p:cNvSpPr/>
            <p:nvPr/>
          </p:nvSpPr>
          <p:spPr>
            <a:xfrm>
              <a:off x="4351931" y="1367702"/>
              <a:ext cx="3742171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69730" y="3063812"/>
            <a:ext cx="621046" cy="621045"/>
            <a:chOff x="6075975" y="3063812"/>
            <a:chExt cx="621046" cy="621045"/>
          </a:xfrm>
        </p:grpSpPr>
        <p:grpSp>
          <p:nvGrpSpPr>
            <p:cNvPr id="243" name="组合 242"/>
            <p:cNvGrpSpPr/>
            <p:nvPr/>
          </p:nvGrpSpPr>
          <p:grpSpPr>
            <a:xfrm>
              <a:off x="6075975" y="3063812"/>
              <a:ext cx="621046" cy="62104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44" name="同心圆 24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45" name="椭圆 244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46" name="文本框 245"/>
            <p:cNvSpPr txBox="1"/>
            <p:nvPr/>
          </p:nvSpPr>
          <p:spPr>
            <a:xfrm>
              <a:off x="6297269" y="3205057"/>
              <a:ext cx="21602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8" name="Rectangle 42"/>
          <p:cNvSpPr>
            <a:spLocks/>
          </p:cNvSpPr>
          <p:nvPr/>
        </p:nvSpPr>
        <p:spPr bwMode="auto">
          <a:xfrm>
            <a:off x="6913782" y="3190628"/>
            <a:ext cx="1762674" cy="42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调用</a:t>
            </a:r>
            <a:r>
              <a:rPr lang="en-US" altLang="zh-CN" sz="1200" dirty="0" err="1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DisposableBean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的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destroy()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方法</a:t>
            </a:r>
            <a:endParaRPr lang="en-US" sz="1200" b="0" dirty="0">
              <a:solidFill>
                <a:srgbClr val="000000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grpSp>
        <p:nvGrpSpPr>
          <p:cNvPr id="257" name="组合 256"/>
          <p:cNvGrpSpPr/>
          <p:nvPr/>
        </p:nvGrpSpPr>
        <p:grpSpPr>
          <a:xfrm>
            <a:off x="3347085" y="4045243"/>
            <a:ext cx="1641451" cy="738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8" name="圆角矩形 25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圆角矩形 258"/>
            <p:cNvSpPr/>
            <p:nvPr/>
          </p:nvSpPr>
          <p:spPr>
            <a:xfrm>
              <a:off x="4351931" y="1367702"/>
              <a:ext cx="3742171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403516" y="4105257"/>
            <a:ext cx="621046" cy="621045"/>
            <a:chOff x="3216842" y="4105257"/>
            <a:chExt cx="621046" cy="621045"/>
          </a:xfrm>
        </p:grpSpPr>
        <p:grpSp>
          <p:nvGrpSpPr>
            <p:cNvPr id="260" name="组合 259"/>
            <p:cNvGrpSpPr/>
            <p:nvPr/>
          </p:nvGrpSpPr>
          <p:grpSpPr>
            <a:xfrm>
              <a:off x="3216842" y="4105257"/>
              <a:ext cx="621046" cy="62104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61" name="同心圆 26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63" name="文本框 262"/>
            <p:cNvSpPr txBox="1"/>
            <p:nvPr/>
          </p:nvSpPr>
          <p:spPr>
            <a:xfrm>
              <a:off x="3419352" y="4257093"/>
              <a:ext cx="21602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5" name="Rectangle 42"/>
          <p:cNvSpPr>
            <a:spLocks/>
          </p:cNvSpPr>
          <p:nvPr/>
        </p:nvSpPr>
        <p:spPr bwMode="auto">
          <a:xfrm>
            <a:off x="4083287" y="4237970"/>
            <a:ext cx="841630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调用</a:t>
            </a:r>
            <a:r>
              <a:rPr lang="zh-CN" altLang="en-US" sz="1200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定制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的初始化方法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(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-method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)</a:t>
            </a:r>
            <a:endParaRPr lang="en-US" sz="1200" b="0" dirty="0">
              <a:solidFill>
                <a:srgbClr val="000000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grpSp>
        <p:nvGrpSpPr>
          <p:cNvPr id="267" name="组合 266"/>
          <p:cNvGrpSpPr/>
          <p:nvPr/>
        </p:nvGrpSpPr>
        <p:grpSpPr>
          <a:xfrm>
            <a:off x="6198834" y="4111176"/>
            <a:ext cx="2440888" cy="738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68" name="圆角矩形 26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圆角矩形 268"/>
            <p:cNvSpPr/>
            <p:nvPr/>
          </p:nvSpPr>
          <p:spPr>
            <a:xfrm>
              <a:off x="4351931" y="1367702"/>
              <a:ext cx="3742171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238502" y="4185899"/>
            <a:ext cx="621046" cy="621045"/>
            <a:chOff x="6044747" y="4185899"/>
            <a:chExt cx="621046" cy="621045"/>
          </a:xfrm>
        </p:grpSpPr>
        <p:grpSp>
          <p:nvGrpSpPr>
            <p:cNvPr id="270" name="组合 269"/>
            <p:cNvGrpSpPr/>
            <p:nvPr/>
          </p:nvGrpSpPr>
          <p:grpSpPr>
            <a:xfrm>
              <a:off x="6044747" y="4185899"/>
              <a:ext cx="621046" cy="62104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71" name="同心圆 27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72" name="椭圆 27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73" name="文本框 272"/>
            <p:cNvSpPr txBox="1"/>
            <p:nvPr/>
          </p:nvSpPr>
          <p:spPr>
            <a:xfrm>
              <a:off x="6257035" y="4339808"/>
              <a:ext cx="21602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5" name="Rectangle 42"/>
          <p:cNvSpPr>
            <a:spLocks/>
          </p:cNvSpPr>
          <p:nvPr/>
        </p:nvSpPr>
        <p:spPr bwMode="auto">
          <a:xfrm>
            <a:off x="6859547" y="4324411"/>
            <a:ext cx="1732444" cy="32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调用定制的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Bean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销毁方法</a:t>
            </a:r>
            <a:endParaRPr lang="en-US" sz="1200" b="0" dirty="0">
              <a:solidFill>
                <a:srgbClr val="000000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cxnSp>
        <p:nvCxnSpPr>
          <p:cNvPr id="17" name="肘形连接符 16"/>
          <p:cNvCxnSpPr/>
          <p:nvPr/>
        </p:nvCxnSpPr>
        <p:spPr>
          <a:xfrm flipV="1">
            <a:off x="2671058" y="1912322"/>
            <a:ext cx="676317" cy="248285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8" name="肘形连接符 277"/>
          <p:cNvCxnSpPr>
            <a:stCxn id="258" idx="3"/>
            <a:endCxn id="235" idx="2"/>
          </p:cNvCxnSpPr>
          <p:nvPr/>
        </p:nvCxnSpPr>
        <p:spPr>
          <a:xfrm flipV="1">
            <a:off x="4988536" y="1869047"/>
            <a:ext cx="1295530" cy="2545256"/>
          </a:xfrm>
          <a:prstGeom prst="bentConnector3">
            <a:avLst>
              <a:gd name="adj1" fmla="val 5600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77" idx="0"/>
          </p:cNvCxnSpPr>
          <p:nvPr/>
        </p:nvCxnSpPr>
        <p:spPr>
          <a:xfrm>
            <a:off x="1353091" y="2279906"/>
            <a:ext cx="0" cy="499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1" name="直接箭头连接符 280"/>
          <p:cNvCxnSpPr/>
          <p:nvPr/>
        </p:nvCxnSpPr>
        <p:spPr>
          <a:xfrm flipH="1">
            <a:off x="1353088" y="3517140"/>
            <a:ext cx="0" cy="522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/>
          <p:nvPr/>
        </p:nvCxnSpPr>
        <p:spPr>
          <a:xfrm flipH="1">
            <a:off x="4497454" y="2279906"/>
            <a:ext cx="2538" cy="530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/>
          <p:nvPr/>
        </p:nvCxnSpPr>
        <p:spPr>
          <a:xfrm flipH="1">
            <a:off x="4426713" y="3539830"/>
            <a:ext cx="7429" cy="499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/>
          <p:nvPr/>
        </p:nvCxnSpPr>
        <p:spPr>
          <a:xfrm flipH="1">
            <a:off x="7440433" y="2252174"/>
            <a:ext cx="2820" cy="340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/>
          <p:nvPr/>
        </p:nvCxnSpPr>
        <p:spPr>
          <a:xfrm>
            <a:off x="7430311" y="3735177"/>
            <a:ext cx="10122" cy="392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2" name="直接连接符 291"/>
          <p:cNvCxnSpPr/>
          <p:nvPr/>
        </p:nvCxnSpPr>
        <p:spPr>
          <a:xfrm>
            <a:off x="6552854" y="2600284"/>
            <a:ext cx="178802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4" name="矩形 47"/>
          <p:cNvSpPr>
            <a:spLocks noChangeArrowheads="1"/>
          </p:cNvSpPr>
          <p:nvPr/>
        </p:nvSpPr>
        <p:spPr bwMode="auto">
          <a:xfrm>
            <a:off x="7165221" y="2282973"/>
            <a:ext cx="1478756" cy="231724"/>
          </a:xfrm>
          <a:prstGeom prst="rect">
            <a:avLst/>
          </a:prstGeom>
          <a:noFill/>
          <a:ln>
            <a:noFill/>
          </a:ln>
          <a:extLst/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buNone/>
            </a:pP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Bean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可以使用</a:t>
            </a:r>
            <a:endParaRPr lang="zh-CN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5" name="直接箭头连接符 294"/>
          <p:cNvCxnSpPr/>
          <p:nvPr/>
        </p:nvCxnSpPr>
        <p:spPr>
          <a:xfrm>
            <a:off x="7346054" y="2648248"/>
            <a:ext cx="1827" cy="348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6" name="矩形 47"/>
          <p:cNvSpPr>
            <a:spLocks noChangeArrowheads="1"/>
          </p:cNvSpPr>
          <p:nvPr/>
        </p:nvSpPr>
        <p:spPr bwMode="auto">
          <a:xfrm>
            <a:off x="7049563" y="2678778"/>
            <a:ext cx="1478756" cy="231724"/>
          </a:xfrm>
          <a:prstGeom prst="rect">
            <a:avLst/>
          </a:prstGeom>
          <a:noFill/>
          <a:ln>
            <a:noFill/>
          </a:ln>
          <a:extLst/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buNone/>
            </a:pP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IOC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容器关闭</a:t>
            </a:r>
            <a:endParaRPr lang="zh-CN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5274"/>
      </p:ext>
    </p:ext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84" grpId="0"/>
      <p:bldP spid="194" grpId="0"/>
      <p:bldP spid="211" grpId="0"/>
      <p:bldP spid="221" grpId="0"/>
      <p:bldP spid="238" grpId="0"/>
      <p:bldP spid="248" grpId="0"/>
      <p:bldP spid="265" grpId="0"/>
      <p:bldP spid="275" grpId="0"/>
      <p:bldP spid="294" grpId="0"/>
      <p:bldP spid="2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0" y="123478"/>
            <a:ext cx="2685604" cy="692063"/>
            <a:chOff x="-17867" y="301658"/>
            <a:chExt cx="2685604" cy="692063"/>
          </a:xfrm>
        </p:grpSpPr>
        <p:sp>
          <p:nvSpPr>
            <p:cNvPr id="40" name="圆角矩形 39"/>
            <p:cNvSpPr/>
            <p:nvPr/>
          </p:nvSpPr>
          <p:spPr>
            <a:xfrm>
              <a:off x="-17867" y="378600"/>
              <a:ext cx="2501636" cy="53696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400627" y="301658"/>
              <a:ext cx="749695" cy="692063"/>
              <a:chOff x="622598" y="695550"/>
              <a:chExt cx="1478996" cy="1365298"/>
            </a:xfrm>
          </p:grpSpPr>
          <p:sp>
            <p:nvSpPr>
              <p:cNvPr id="49" name="椭圆 48"/>
              <p:cNvSpPr/>
              <p:nvPr/>
            </p:nvSpPr>
            <p:spPr>
              <a:xfrm flipH="1" flipV="1">
                <a:off x="622598" y="695550"/>
                <a:ext cx="1369946" cy="1365298"/>
              </a:xfrm>
              <a:prstGeom prst="ellipse">
                <a:avLst/>
              </a:prstGeom>
              <a:solidFill>
                <a:schemeClr val="bg1"/>
              </a:solidFill>
              <a:ln w="28575" cap="rnd" cmpd="sng">
                <a:solidFill>
                  <a:srgbClr val="CB1B3D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30000" dirty="0"/>
              </a:p>
            </p:txBody>
          </p:sp>
          <p:sp>
            <p:nvSpPr>
              <p:cNvPr id="51" name="椭圆 50"/>
              <p:cNvSpPr/>
              <p:nvPr/>
            </p:nvSpPr>
            <p:spPr>
              <a:xfrm flipH="1" flipV="1">
                <a:off x="728663" y="799625"/>
                <a:ext cx="1164616" cy="116382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9999">
                    <a:schemeClr val="bg1"/>
                  </a:gs>
                  <a:gs pos="70000">
                    <a:schemeClr val="bg1"/>
                  </a:gs>
                  <a:gs pos="100000">
                    <a:srgbClr val="FFEBFA"/>
                  </a:gs>
                </a:gsLst>
                <a:lin ang="16200000" scaled="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baseline="30000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52" name="TextBox 112"/>
              <p:cNvSpPr txBox="1"/>
              <p:nvPr/>
            </p:nvSpPr>
            <p:spPr>
              <a:xfrm>
                <a:off x="790469" y="869061"/>
                <a:ext cx="1311125" cy="1092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spc="-225" dirty="0" smtClean="0">
                    <a:solidFill>
                      <a:srgbClr val="CB1B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950" spc="-225" dirty="0">
                  <a:solidFill>
                    <a:srgbClr val="CB1B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2" name="TextBox 113"/>
            <p:cNvSpPr txBox="1"/>
            <p:nvPr/>
          </p:nvSpPr>
          <p:spPr>
            <a:xfrm>
              <a:off x="1022311" y="464410"/>
              <a:ext cx="16454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Core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椭圆 52"/>
          <p:cNvSpPr/>
          <p:nvPr/>
        </p:nvSpPr>
        <p:spPr>
          <a:xfrm>
            <a:off x="251520" y="1807248"/>
            <a:ext cx="2071471" cy="2071751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B8BBBC"/>
              </a:gs>
            </a:gsLst>
            <a:lin ang="5400000" scaled="1"/>
            <a:tileRect/>
          </a:gradFill>
          <a:ln w="44450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152400" dist="381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MH_SubTitle_1"/>
          <p:cNvSpPr>
            <a:spLocks noChangeArrowheads="1"/>
          </p:cNvSpPr>
          <p:nvPr/>
        </p:nvSpPr>
        <p:spPr bwMode="auto">
          <a:xfrm flipH="1">
            <a:off x="2780358" y="1175298"/>
            <a:ext cx="61841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开发一个</a:t>
            </a:r>
            <a:r>
              <a:rPr lang="en-US" altLang="zh-CN" sz="16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BeanPostProcessor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，检查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的属性，属性超过四个或者接口超过两个，打印出详细信息，包括属性信息列表和接口信息列表。</a:t>
            </a:r>
            <a:endParaRPr lang="en-US" altLang="zh-CN" sz="16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显示样式如下：</a:t>
            </a:r>
            <a:endParaRPr lang="en-US" altLang="zh-CN" sz="16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警告：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名称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拥有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属性数量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个属性</a:t>
            </a:r>
            <a:endParaRPr lang="en-US" altLang="zh-CN" sz="16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属性：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属性名称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的类型为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属性类型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endParaRPr lang="en-US" altLang="zh-CN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警告：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[Bean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名称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拥有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接口数量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接口：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名称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en-US" altLang="zh-CN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069730" y="1022191"/>
            <a:ext cx="681352" cy="6813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TextBox 113"/>
          <p:cNvSpPr txBox="1"/>
          <p:nvPr/>
        </p:nvSpPr>
        <p:spPr>
          <a:xfrm>
            <a:off x="755528" y="2612916"/>
            <a:ext cx="14274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2255895" y="1175298"/>
            <a:ext cx="430425" cy="375138"/>
            <a:chOff x="4687394" y="537052"/>
            <a:chExt cx="585278" cy="510100"/>
          </a:xfrm>
        </p:grpSpPr>
        <p:sp>
          <p:nvSpPr>
            <p:cNvPr id="60" name="Freeform 110"/>
            <p:cNvSpPr>
              <a:spLocks noChangeArrowheads="1"/>
            </p:cNvSpPr>
            <p:nvPr/>
          </p:nvSpPr>
          <p:spPr bwMode="auto">
            <a:xfrm>
              <a:off x="5077578" y="690834"/>
              <a:ext cx="153823" cy="153782"/>
            </a:xfrm>
            <a:custGeom>
              <a:avLst/>
              <a:gdLst>
                <a:gd name="T0" fmla="*/ 0 w 41"/>
                <a:gd name="T1" fmla="*/ 97336 h 41"/>
                <a:gd name="T2" fmla="*/ 7487 w 41"/>
                <a:gd name="T3" fmla="*/ 102328 h 41"/>
                <a:gd name="T4" fmla="*/ 102328 w 41"/>
                <a:gd name="T5" fmla="*/ 7487 h 41"/>
                <a:gd name="T6" fmla="*/ 97336 w 41"/>
                <a:gd name="T7" fmla="*/ 0 h 41"/>
                <a:gd name="T8" fmla="*/ 0 w 41"/>
                <a:gd name="T9" fmla="*/ 97336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41"/>
                <a:gd name="T17" fmla="*/ 41 w 41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F2F2F2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61" name="Freeform 111"/>
            <p:cNvSpPr>
              <a:spLocks noChangeArrowheads="1"/>
            </p:cNvSpPr>
            <p:nvPr/>
          </p:nvSpPr>
          <p:spPr bwMode="auto">
            <a:xfrm>
              <a:off x="5043811" y="649573"/>
              <a:ext cx="165078" cy="172534"/>
            </a:xfrm>
            <a:custGeom>
              <a:avLst/>
              <a:gdLst>
                <a:gd name="T0" fmla="*/ 92344 w 44"/>
                <a:gd name="T1" fmla="*/ 0 h 46"/>
                <a:gd name="T2" fmla="*/ 0 w 44"/>
                <a:gd name="T3" fmla="*/ 97336 h 46"/>
                <a:gd name="T4" fmla="*/ 14975 w 44"/>
                <a:gd name="T5" fmla="*/ 114806 h 46"/>
                <a:gd name="T6" fmla="*/ 109814 w 44"/>
                <a:gd name="T7" fmla="*/ 19966 h 46"/>
                <a:gd name="T8" fmla="*/ 92344 w 44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46"/>
                <a:gd name="T17" fmla="*/ 44 w 4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F2F2F2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62" name="Freeform 112"/>
            <p:cNvSpPr>
              <a:spLocks noChangeArrowheads="1"/>
            </p:cNvSpPr>
            <p:nvPr/>
          </p:nvSpPr>
          <p:spPr bwMode="auto">
            <a:xfrm>
              <a:off x="5013797" y="627069"/>
              <a:ext cx="157575" cy="157531"/>
            </a:xfrm>
            <a:custGeom>
              <a:avLst/>
              <a:gdLst>
                <a:gd name="T0" fmla="*/ 0 w 42"/>
                <a:gd name="T1" fmla="*/ 94840 h 42"/>
                <a:gd name="T2" fmla="*/ 9983 w 42"/>
                <a:gd name="T3" fmla="*/ 104823 h 42"/>
                <a:gd name="T4" fmla="*/ 104823 w 42"/>
                <a:gd name="T5" fmla="*/ 9983 h 42"/>
                <a:gd name="T6" fmla="*/ 94840 w 42"/>
                <a:gd name="T7" fmla="*/ 0 h 42"/>
                <a:gd name="T8" fmla="*/ 0 w 42"/>
                <a:gd name="T9" fmla="*/ 9484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2"/>
                <a:gd name="T17" fmla="*/ 42 w 42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F2F2F2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63" name="Freeform 113"/>
            <p:cNvSpPr>
              <a:spLocks noChangeArrowheads="1"/>
            </p:cNvSpPr>
            <p:nvPr/>
          </p:nvSpPr>
          <p:spPr bwMode="auto">
            <a:xfrm>
              <a:off x="4972528" y="780850"/>
              <a:ext cx="105050" cy="105021"/>
            </a:xfrm>
            <a:custGeom>
              <a:avLst/>
              <a:gdLst>
                <a:gd name="T0" fmla="*/ 69882 w 28"/>
                <a:gd name="T1" fmla="*/ 49916 h 28"/>
                <a:gd name="T2" fmla="*/ 19966 w 28"/>
                <a:gd name="T3" fmla="*/ 0 h 28"/>
                <a:gd name="T4" fmla="*/ 0 w 28"/>
                <a:gd name="T5" fmla="*/ 49916 h 28"/>
                <a:gd name="T6" fmla="*/ 22462 w 28"/>
                <a:gd name="T7" fmla="*/ 69882 h 28"/>
                <a:gd name="T8" fmla="*/ 69882 w 28"/>
                <a:gd name="T9" fmla="*/ 49916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F2F2F2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64" name="Freeform 114"/>
            <p:cNvSpPr>
              <a:spLocks noChangeArrowheads="1"/>
            </p:cNvSpPr>
            <p:nvPr/>
          </p:nvSpPr>
          <p:spPr bwMode="auto">
            <a:xfrm>
              <a:off x="4946265" y="867116"/>
              <a:ext cx="52525" cy="48761"/>
            </a:xfrm>
            <a:custGeom>
              <a:avLst/>
              <a:gdLst>
                <a:gd name="T0" fmla="*/ 0 w 14"/>
                <a:gd name="T1" fmla="*/ 32446 h 13"/>
                <a:gd name="T2" fmla="*/ 34941 w 14"/>
                <a:gd name="T3" fmla="*/ 14975 h 13"/>
                <a:gd name="T4" fmla="*/ 14975 w 14"/>
                <a:gd name="T5" fmla="*/ 0 h 13"/>
                <a:gd name="T6" fmla="*/ 0 w 14"/>
                <a:gd name="T7" fmla="*/ 32446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13"/>
                <a:gd name="T14" fmla="*/ 14 w 14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F2F2F2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65" name="Freeform 115"/>
            <p:cNvSpPr>
              <a:spLocks noChangeArrowheads="1"/>
            </p:cNvSpPr>
            <p:nvPr/>
          </p:nvSpPr>
          <p:spPr bwMode="auto">
            <a:xfrm>
              <a:off x="5167622" y="589562"/>
              <a:ext cx="105050" cy="105021"/>
            </a:xfrm>
            <a:custGeom>
              <a:avLst/>
              <a:gdLst>
                <a:gd name="T0" fmla="*/ 17471 w 28"/>
                <a:gd name="T1" fmla="*/ 0 h 28"/>
                <a:gd name="T2" fmla="*/ 0 w 28"/>
                <a:gd name="T3" fmla="*/ 19966 h 28"/>
                <a:gd name="T4" fmla="*/ 49916 w 28"/>
                <a:gd name="T5" fmla="*/ 69882 h 28"/>
                <a:gd name="T6" fmla="*/ 69882 w 28"/>
                <a:gd name="T7" fmla="*/ 49916 h 28"/>
                <a:gd name="T8" fmla="*/ 17471 w 28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F2F2F2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66" name="Freeform 116"/>
            <p:cNvSpPr>
              <a:spLocks noChangeArrowheads="1"/>
            </p:cNvSpPr>
            <p:nvPr/>
          </p:nvSpPr>
          <p:spPr bwMode="auto">
            <a:xfrm>
              <a:off x="4687394" y="537052"/>
              <a:ext cx="420198" cy="510100"/>
            </a:xfrm>
            <a:custGeom>
              <a:avLst/>
              <a:gdLst>
                <a:gd name="T0" fmla="*/ 259561 w 112"/>
                <a:gd name="T1" fmla="*/ 252074 h 136"/>
                <a:gd name="T2" fmla="*/ 207149 w 112"/>
                <a:gd name="T3" fmla="*/ 252074 h 136"/>
                <a:gd name="T4" fmla="*/ 207149 w 112"/>
                <a:gd name="T5" fmla="*/ 321956 h 136"/>
                <a:gd name="T6" fmla="*/ 17470 w 112"/>
                <a:gd name="T7" fmla="*/ 321956 h 136"/>
                <a:gd name="T8" fmla="*/ 17470 w 112"/>
                <a:gd name="T9" fmla="*/ 79865 h 136"/>
                <a:gd name="T10" fmla="*/ 259561 w 112"/>
                <a:gd name="T11" fmla="*/ 79865 h 136"/>
                <a:gd name="T12" fmla="*/ 259561 w 112"/>
                <a:gd name="T13" fmla="*/ 99831 h 136"/>
                <a:gd name="T14" fmla="*/ 279527 w 112"/>
                <a:gd name="T15" fmla="*/ 79865 h 136"/>
                <a:gd name="T16" fmla="*/ 279527 w 112"/>
                <a:gd name="T17" fmla="*/ 14975 h 136"/>
                <a:gd name="T18" fmla="*/ 242090 w 112"/>
                <a:gd name="T19" fmla="*/ 14975 h 136"/>
                <a:gd name="T20" fmla="*/ 242090 w 112"/>
                <a:gd name="T21" fmla="*/ 49916 h 136"/>
                <a:gd name="T22" fmla="*/ 237099 w 112"/>
                <a:gd name="T23" fmla="*/ 49916 h 136"/>
                <a:gd name="T24" fmla="*/ 237099 w 112"/>
                <a:gd name="T25" fmla="*/ 0 h 136"/>
                <a:gd name="T26" fmla="*/ 222124 w 112"/>
                <a:gd name="T27" fmla="*/ 0 h 136"/>
                <a:gd name="T28" fmla="*/ 222124 w 112"/>
                <a:gd name="T29" fmla="*/ 49916 h 136"/>
                <a:gd name="T30" fmla="*/ 217133 w 112"/>
                <a:gd name="T31" fmla="*/ 49916 h 136"/>
                <a:gd name="T32" fmla="*/ 217133 w 112"/>
                <a:gd name="T33" fmla="*/ 14975 h 136"/>
                <a:gd name="T34" fmla="*/ 197166 w 112"/>
                <a:gd name="T35" fmla="*/ 14975 h 136"/>
                <a:gd name="T36" fmla="*/ 197166 w 112"/>
                <a:gd name="T37" fmla="*/ 49916 h 136"/>
                <a:gd name="T38" fmla="*/ 189679 w 112"/>
                <a:gd name="T39" fmla="*/ 49916 h 136"/>
                <a:gd name="T40" fmla="*/ 189679 w 112"/>
                <a:gd name="T41" fmla="*/ 0 h 136"/>
                <a:gd name="T42" fmla="*/ 179696 w 112"/>
                <a:gd name="T43" fmla="*/ 0 h 136"/>
                <a:gd name="T44" fmla="*/ 179696 w 112"/>
                <a:gd name="T45" fmla="*/ 49916 h 136"/>
                <a:gd name="T46" fmla="*/ 169713 w 112"/>
                <a:gd name="T47" fmla="*/ 49916 h 136"/>
                <a:gd name="T48" fmla="*/ 169713 w 112"/>
                <a:gd name="T49" fmla="*/ 14975 h 136"/>
                <a:gd name="T50" fmla="*/ 149747 w 112"/>
                <a:gd name="T51" fmla="*/ 14975 h 136"/>
                <a:gd name="T52" fmla="*/ 149747 w 112"/>
                <a:gd name="T53" fmla="*/ 49916 h 136"/>
                <a:gd name="T54" fmla="*/ 142259 w 112"/>
                <a:gd name="T55" fmla="*/ 49916 h 136"/>
                <a:gd name="T56" fmla="*/ 142259 w 112"/>
                <a:gd name="T57" fmla="*/ 0 h 136"/>
                <a:gd name="T58" fmla="*/ 132276 w 112"/>
                <a:gd name="T59" fmla="*/ 0 h 136"/>
                <a:gd name="T60" fmla="*/ 132276 w 112"/>
                <a:gd name="T61" fmla="*/ 49916 h 136"/>
                <a:gd name="T62" fmla="*/ 127285 w 112"/>
                <a:gd name="T63" fmla="*/ 49916 h 136"/>
                <a:gd name="T64" fmla="*/ 127285 w 112"/>
                <a:gd name="T65" fmla="*/ 14975 h 136"/>
                <a:gd name="T66" fmla="*/ 107318 w 112"/>
                <a:gd name="T67" fmla="*/ 14975 h 136"/>
                <a:gd name="T68" fmla="*/ 107318 w 112"/>
                <a:gd name="T69" fmla="*/ 49916 h 136"/>
                <a:gd name="T70" fmla="*/ 99831 w 112"/>
                <a:gd name="T71" fmla="*/ 49916 h 136"/>
                <a:gd name="T72" fmla="*/ 99831 w 112"/>
                <a:gd name="T73" fmla="*/ 0 h 136"/>
                <a:gd name="T74" fmla="*/ 87352 w 112"/>
                <a:gd name="T75" fmla="*/ 0 h 136"/>
                <a:gd name="T76" fmla="*/ 87352 w 112"/>
                <a:gd name="T77" fmla="*/ 49916 h 136"/>
                <a:gd name="T78" fmla="*/ 79865 w 112"/>
                <a:gd name="T79" fmla="*/ 49916 h 136"/>
                <a:gd name="T80" fmla="*/ 79865 w 112"/>
                <a:gd name="T81" fmla="*/ 14975 h 136"/>
                <a:gd name="T82" fmla="*/ 62394 w 112"/>
                <a:gd name="T83" fmla="*/ 14975 h 136"/>
                <a:gd name="T84" fmla="*/ 62394 w 112"/>
                <a:gd name="T85" fmla="*/ 49916 h 136"/>
                <a:gd name="T86" fmla="*/ 57403 w 112"/>
                <a:gd name="T87" fmla="*/ 49916 h 136"/>
                <a:gd name="T88" fmla="*/ 57403 w 112"/>
                <a:gd name="T89" fmla="*/ 0 h 136"/>
                <a:gd name="T90" fmla="*/ 42428 w 112"/>
                <a:gd name="T91" fmla="*/ 0 h 136"/>
                <a:gd name="T92" fmla="*/ 42428 w 112"/>
                <a:gd name="T93" fmla="*/ 49916 h 136"/>
                <a:gd name="T94" fmla="*/ 37437 w 112"/>
                <a:gd name="T95" fmla="*/ 49916 h 136"/>
                <a:gd name="T96" fmla="*/ 37437 w 112"/>
                <a:gd name="T97" fmla="*/ 14975 h 136"/>
                <a:gd name="T98" fmla="*/ 0 w 112"/>
                <a:gd name="T99" fmla="*/ 14975 h 136"/>
                <a:gd name="T100" fmla="*/ 0 w 112"/>
                <a:gd name="T101" fmla="*/ 59899 h 136"/>
                <a:gd name="T102" fmla="*/ 0 w 112"/>
                <a:gd name="T103" fmla="*/ 69882 h 136"/>
                <a:gd name="T104" fmla="*/ 0 w 112"/>
                <a:gd name="T105" fmla="*/ 339426 h 136"/>
                <a:gd name="T106" fmla="*/ 222124 w 112"/>
                <a:gd name="T107" fmla="*/ 339426 h 136"/>
                <a:gd name="T108" fmla="*/ 279527 w 112"/>
                <a:gd name="T109" fmla="*/ 274536 h 136"/>
                <a:gd name="T110" fmla="*/ 279527 w 112"/>
                <a:gd name="T111" fmla="*/ 209645 h 136"/>
                <a:gd name="T112" fmla="*/ 259561 w 112"/>
                <a:gd name="T113" fmla="*/ 229612 h 136"/>
                <a:gd name="T114" fmla="*/ 259561 w 112"/>
                <a:gd name="T115" fmla="*/ 252074 h 1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"/>
                <a:gd name="T175" fmla="*/ 0 h 136"/>
                <a:gd name="T176" fmla="*/ 112 w 112"/>
                <a:gd name="T177" fmla="*/ 136 h 1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F2F2F2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67" name="Rectangle 117"/>
            <p:cNvSpPr>
              <a:spLocks noChangeArrowheads="1"/>
            </p:cNvSpPr>
            <p:nvPr/>
          </p:nvSpPr>
          <p:spPr bwMode="auto">
            <a:xfrm>
              <a:off x="4762430" y="709586"/>
              <a:ext cx="165078" cy="26256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F2F2F2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68" name="Rectangle 118"/>
            <p:cNvSpPr>
              <a:spLocks noChangeArrowheads="1"/>
            </p:cNvSpPr>
            <p:nvPr/>
          </p:nvSpPr>
          <p:spPr bwMode="auto">
            <a:xfrm>
              <a:off x="4762430" y="769597"/>
              <a:ext cx="165078" cy="26256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F2F2F2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69" name="Rectangle 119"/>
            <p:cNvSpPr>
              <a:spLocks noChangeArrowheads="1"/>
            </p:cNvSpPr>
            <p:nvPr/>
          </p:nvSpPr>
          <p:spPr bwMode="auto">
            <a:xfrm>
              <a:off x="4762430" y="837110"/>
              <a:ext cx="165078" cy="22505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F2F2F2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70" name="Rectangle 120"/>
            <p:cNvSpPr>
              <a:spLocks noChangeArrowheads="1"/>
            </p:cNvSpPr>
            <p:nvPr/>
          </p:nvSpPr>
          <p:spPr bwMode="auto">
            <a:xfrm>
              <a:off x="4762430" y="900874"/>
              <a:ext cx="165078" cy="26256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F2F2F2"/>
                </a:solidFill>
                <a:latin typeface="Calibri" pitchFamily="34" charset="0"/>
                <a:sym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1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任意多边形 82"/>
          <p:cNvSpPr/>
          <p:nvPr/>
        </p:nvSpPr>
        <p:spPr>
          <a:xfrm rot="5400000">
            <a:off x="1920225" y="2090401"/>
            <a:ext cx="6260551" cy="1135924"/>
          </a:xfrm>
          <a:custGeom>
            <a:avLst/>
            <a:gdLst>
              <a:gd name="connsiteX0" fmla="*/ 0 w 5689600"/>
              <a:gd name="connsiteY0" fmla="*/ 1079512 h 1079512"/>
              <a:gd name="connsiteX1" fmla="*/ 1917700 w 5689600"/>
              <a:gd name="connsiteY1" fmla="*/ 12 h 1079512"/>
              <a:gd name="connsiteX2" fmla="*/ 3810000 w 5689600"/>
              <a:gd name="connsiteY2" fmla="*/ 1054112 h 1079512"/>
              <a:gd name="connsiteX3" fmla="*/ 5689600 w 5689600"/>
              <a:gd name="connsiteY3" fmla="*/ 12712 h 1079512"/>
              <a:gd name="connsiteX0" fmla="*/ 0 w 7762075"/>
              <a:gd name="connsiteY0" fmla="*/ 1079512 h 1079512"/>
              <a:gd name="connsiteX1" fmla="*/ 1917700 w 7762075"/>
              <a:gd name="connsiteY1" fmla="*/ 12 h 1079512"/>
              <a:gd name="connsiteX2" fmla="*/ 3810000 w 7762075"/>
              <a:gd name="connsiteY2" fmla="*/ 1054112 h 1079512"/>
              <a:gd name="connsiteX3" fmla="*/ 7762075 w 7762075"/>
              <a:gd name="connsiteY3" fmla="*/ 887355 h 1079512"/>
              <a:gd name="connsiteX0" fmla="*/ 0 w 7762075"/>
              <a:gd name="connsiteY0" fmla="*/ 1258016 h 1258016"/>
              <a:gd name="connsiteX1" fmla="*/ 1917700 w 7762075"/>
              <a:gd name="connsiteY1" fmla="*/ 178516 h 1258016"/>
              <a:gd name="connsiteX2" fmla="*/ 3810000 w 7762075"/>
              <a:gd name="connsiteY2" fmla="*/ 1232616 h 1258016"/>
              <a:gd name="connsiteX3" fmla="*/ 6120167 w 7762075"/>
              <a:gd name="connsiteY3" fmla="*/ 511 h 1258016"/>
              <a:gd name="connsiteX4" fmla="*/ 7762075 w 7762075"/>
              <a:gd name="connsiteY4" fmla="*/ 1065859 h 1258016"/>
              <a:gd name="connsiteX0" fmla="*/ 0 w 7872948"/>
              <a:gd name="connsiteY0" fmla="*/ 1257930 h 1296609"/>
              <a:gd name="connsiteX1" fmla="*/ 1917700 w 7872948"/>
              <a:gd name="connsiteY1" fmla="*/ 178430 h 1296609"/>
              <a:gd name="connsiteX2" fmla="*/ 3810000 w 7872948"/>
              <a:gd name="connsiteY2" fmla="*/ 1232530 h 1296609"/>
              <a:gd name="connsiteX3" fmla="*/ 6120167 w 7872948"/>
              <a:gd name="connsiteY3" fmla="*/ 425 h 1296609"/>
              <a:gd name="connsiteX4" fmla="*/ 7872948 w 7872948"/>
              <a:gd name="connsiteY4" fmla="*/ 1296361 h 1296609"/>
              <a:gd name="connsiteX0" fmla="*/ 0 w 7872948"/>
              <a:gd name="connsiteY0" fmla="*/ 1257930 h 1296609"/>
              <a:gd name="connsiteX1" fmla="*/ 1650430 w 7872948"/>
              <a:gd name="connsiteY1" fmla="*/ 263677 h 1296609"/>
              <a:gd name="connsiteX2" fmla="*/ 3810000 w 7872948"/>
              <a:gd name="connsiteY2" fmla="*/ 1232530 h 1296609"/>
              <a:gd name="connsiteX3" fmla="*/ 6120167 w 7872948"/>
              <a:gd name="connsiteY3" fmla="*/ 425 h 1296609"/>
              <a:gd name="connsiteX4" fmla="*/ 7872948 w 7872948"/>
              <a:gd name="connsiteY4" fmla="*/ 1296361 h 1296609"/>
              <a:gd name="connsiteX0" fmla="*/ 0 w 7872948"/>
              <a:gd name="connsiteY0" fmla="*/ 1257930 h 1296609"/>
              <a:gd name="connsiteX1" fmla="*/ 1650430 w 7872948"/>
              <a:gd name="connsiteY1" fmla="*/ 263677 h 1296609"/>
              <a:gd name="connsiteX2" fmla="*/ 3430071 w 7872948"/>
              <a:gd name="connsiteY2" fmla="*/ 1226591 h 1296609"/>
              <a:gd name="connsiteX3" fmla="*/ 6120167 w 7872948"/>
              <a:gd name="connsiteY3" fmla="*/ 425 h 1296609"/>
              <a:gd name="connsiteX4" fmla="*/ 7872948 w 7872948"/>
              <a:gd name="connsiteY4" fmla="*/ 1296361 h 1296609"/>
              <a:gd name="connsiteX0" fmla="*/ 0 w 7872948"/>
              <a:gd name="connsiteY0" fmla="*/ 1191562 h 1230254"/>
              <a:gd name="connsiteX1" fmla="*/ 1650430 w 7872948"/>
              <a:gd name="connsiteY1" fmla="*/ 197309 h 1230254"/>
              <a:gd name="connsiteX2" fmla="*/ 3430071 w 7872948"/>
              <a:gd name="connsiteY2" fmla="*/ 1160223 h 1230254"/>
              <a:gd name="connsiteX3" fmla="*/ 5639957 w 7872948"/>
              <a:gd name="connsiteY3" fmla="*/ 447 h 1230254"/>
              <a:gd name="connsiteX4" fmla="*/ 7872948 w 7872948"/>
              <a:gd name="connsiteY4" fmla="*/ 1229993 h 1230254"/>
              <a:gd name="connsiteX0" fmla="*/ 0 w 7681228"/>
              <a:gd name="connsiteY0" fmla="*/ 1191632 h 1191632"/>
              <a:gd name="connsiteX1" fmla="*/ 1650430 w 7681228"/>
              <a:gd name="connsiteY1" fmla="*/ 197379 h 1191632"/>
              <a:gd name="connsiteX2" fmla="*/ 3430071 w 7681228"/>
              <a:gd name="connsiteY2" fmla="*/ 1160293 h 1191632"/>
              <a:gd name="connsiteX3" fmla="*/ 5639957 w 7681228"/>
              <a:gd name="connsiteY3" fmla="*/ 517 h 1191632"/>
              <a:gd name="connsiteX4" fmla="*/ 7681228 w 7681228"/>
              <a:gd name="connsiteY4" fmla="*/ 1053214 h 1191632"/>
              <a:gd name="connsiteX0" fmla="*/ 0 w 7681228"/>
              <a:gd name="connsiteY0" fmla="*/ 1191576 h 1191576"/>
              <a:gd name="connsiteX1" fmla="*/ 1650430 w 7681228"/>
              <a:gd name="connsiteY1" fmla="*/ 197323 h 1191576"/>
              <a:gd name="connsiteX2" fmla="*/ 3430071 w 7681228"/>
              <a:gd name="connsiteY2" fmla="*/ 1160237 h 1191576"/>
              <a:gd name="connsiteX3" fmla="*/ 5639957 w 7681228"/>
              <a:gd name="connsiteY3" fmla="*/ 461 h 1191576"/>
              <a:gd name="connsiteX4" fmla="*/ 7681228 w 7681228"/>
              <a:gd name="connsiteY4" fmla="*/ 1053158 h 1191576"/>
              <a:gd name="connsiteX0" fmla="*/ 0 w 7826216"/>
              <a:gd name="connsiteY0" fmla="*/ 1191456 h 1508838"/>
              <a:gd name="connsiteX1" fmla="*/ 1650430 w 7826216"/>
              <a:gd name="connsiteY1" fmla="*/ 197203 h 1508838"/>
              <a:gd name="connsiteX2" fmla="*/ 3430071 w 7826216"/>
              <a:gd name="connsiteY2" fmla="*/ 1160117 h 1508838"/>
              <a:gd name="connsiteX3" fmla="*/ 5639957 w 7826216"/>
              <a:gd name="connsiteY3" fmla="*/ 341 h 1508838"/>
              <a:gd name="connsiteX4" fmla="*/ 7826216 w 7826216"/>
              <a:gd name="connsiteY4" fmla="*/ 1498311 h 1508838"/>
              <a:gd name="connsiteX0" fmla="*/ 0 w 7826216"/>
              <a:gd name="connsiteY0" fmla="*/ 1008617 h 1327197"/>
              <a:gd name="connsiteX1" fmla="*/ 1650430 w 7826216"/>
              <a:gd name="connsiteY1" fmla="*/ 14364 h 1327197"/>
              <a:gd name="connsiteX2" fmla="*/ 3430071 w 7826216"/>
              <a:gd name="connsiteY2" fmla="*/ 977278 h 1327197"/>
              <a:gd name="connsiteX3" fmla="*/ 5725245 w 7826216"/>
              <a:gd name="connsiteY3" fmla="*/ 382 h 1327197"/>
              <a:gd name="connsiteX4" fmla="*/ 7826216 w 7826216"/>
              <a:gd name="connsiteY4" fmla="*/ 1315472 h 1327197"/>
              <a:gd name="connsiteX0" fmla="*/ 0 w 7826216"/>
              <a:gd name="connsiteY0" fmla="*/ 1008617 h 1327197"/>
              <a:gd name="connsiteX1" fmla="*/ 1650430 w 7826216"/>
              <a:gd name="connsiteY1" fmla="*/ 14364 h 1327197"/>
              <a:gd name="connsiteX2" fmla="*/ 3737105 w 7826216"/>
              <a:gd name="connsiteY2" fmla="*/ 1136304 h 1327197"/>
              <a:gd name="connsiteX3" fmla="*/ 5725245 w 7826216"/>
              <a:gd name="connsiteY3" fmla="*/ 382 h 1327197"/>
              <a:gd name="connsiteX4" fmla="*/ 7826216 w 7826216"/>
              <a:gd name="connsiteY4" fmla="*/ 1315472 h 1327197"/>
              <a:gd name="connsiteX0" fmla="*/ 0 w 7826216"/>
              <a:gd name="connsiteY0" fmla="*/ 1008617 h 1327197"/>
              <a:gd name="connsiteX1" fmla="*/ 1650430 w 7826216"/>
              <a:gd name="connsiteY1" fmla="*/ 14364 h 1327197"/>
              <a:gd name="connsiteX2" fmla="*/ 3737105 w 7826216"/>
              <a:gd name="connsiteY2" fmla="*/ 1136304 h 1327197"/>
              <a:gd name="connsiteX3" fmla="*/ 5725245 w 7826216"/>
              <a:gd name="connsiteY3" fmla="*/ 382 h 1327197"/>
              <a:gd name="connsiteX4" fmla="*/ 7826216 w 7826216"/>
              <a:gd name="connsiteY4" fmla="*/ 1315472 h 1327197"/>
              <a:gd name="connsiteX0" fmla="*/ 0 w 7826216"/>
              <a:gd name="connsiteY0" fmla="*/ 1008617 h 1327197"/>
              <a:gd name="connsiteX1" fmla="*/ 1650430 w 7826216"/>
              <a:gd name="connsiteY1" fmla="*/ 14364 h 1327197"/>
              <a:gd name="connsiteX2" fmla="*/ 3737105 w 7826216"/>
              <a:gd name="connsiteY2" fmla="*/ 1136304 h 1327197"/>
              <a:gd name="connsiteX3" fmla="*/ 5725245 w 7826216"/>
              <a:gd name="connsiteY3" fmla="*/ 382 h 1327197"/>
              <a:gd name="connsiteX4" fmla="*/ 7826216 w 7826216"/>
              <a:gd name="connsiteY4" fmla="*/ 1315472 h 1327197"/>
              <a:gd name="connsiteX0" fmla="*/ 0 w 7826216"/>
              <a:gd name="connsiteY0" fmla="*/ 994938 h 1314128"/>
              <a:gd name="connsiteX1" fmla="*/ 1650430 w 7826216"/>
              <a:gd name="connsiteY1" fmla="*/ 685 h 1314128"/>
              <a:gd name="connsiteX2" fmla="*/ 3737105 w 7826216"/>
              <a:gd name="connsiteY2" fmla="*/ 1122625 h 1314128"/>
              <a:gd name="connsiteX3" fmla="*/ 5946991 w 7826216"/>
              <a:gd name="connsiteY3" fmla="*/ 66216 h 1314128"/>
              <a:gd name="connsiteX4" fmla="*/ 7826216 w 7826216"/>
              <a:gd name="connsiteY4" fmla="*/ 1301793 h 1314128"/>
              <a:gd name="connsiteX0" fmla="*/ 0 w 7826216"/>
              <a:gd name="connsiteY0" fmla="*/ 929125 h 1248315"/>
              <a:gd name="connsiteX1" fmla="*/ 1641902 w 7826216"/>
              <a:gd name="connsiteY1" fmla="*/ 30287 h 1248315"/>
              <a:gd name="connsiteX2" fmla="*/ 3737105 w 7826216"/>
              <a:gd name="connsiteY2" fmla="*/ 1056812 h 1248315"/>
              <a:gd name="connsiteX3" fmla="*/ 5946991 w 7826216"/>
              <a:gd name="connsiteY3" fmla="*/ 403 h 1248315"/>
              <a:gd name="connsiteX4" fmla="*/ 7826216 w 7826216"/>
              <a:gd name="connsiteY4" fmla="*/ 1235980 h 1248315"/>
              <a:gd name="connsiteX0" fmla="*/ 0 w 7826216"/>
              <a:gd name="connsiteY0" fmla="*/ 929125 h 1248315"/>
              <a:gd name="connsiteX1" fmla="*/ 1641902 w 7826216"/>
              <a:gd name="connsiteY1" fmla="*/ 30287 h 1248315"/>
              <a:gd name="connsiteX2" fmla="*/ 3941795 w 7826216"/>
              <a:gd name="connsiteY2" fmla="*/ 1088617 h 1248315"/>
              <a:gd name="connsiteX3" fmla="*/ 5946991 w 7826216"/>
              <a:gd name="connsiteY3" fmla="*/ 403 h 1248315"/>
              <a:gd name="connsiteX4" fmla="*/ 7826216 w 7826216"/>
              <a:gd name="connsiteY4" fmla="*/ 1235980 h 1248315"/>
              <a:gd name="connsiteX0" fmla="*/ 0 w 7698285"/>
              <a:gd name="connsiteY0" fmla="*/ 929138 h 1201018"/>
              <a:gd name="connsiteX1" fmla="*/ 1641902 w 7698285"/>
              <a:gd name="connsiteY1" fmla="*/ 30300 h 1201018"/>
              <a:gd name="connsiteX2" fmla="*/ 3941795 w 7698285"/>
              <a:gd name="connsiteY2" fmla="*/ 1088630 h 1201018"/>
              <a:gd name="connsiteX3" fmla="*/ 5946991 w 7698285"/>
              <a:gd name="connsiteY3" fmla="*/ 416 h 1201018"/>
              <a:gd name="connsiteX4" fmla="*/ 7698285 w 7698285"/>
              <a:gd name="connsiteY4" fmla="*/ 1188285 h 1201018"/>
              <a:gd name="connsiteX0" fmla="*/ 0 w 7698285"/>
              <a:gd name="connsiteY0" fmla="*/ 929194 h 1188341"/>
              <a:gd name="connsiteX1" fmla="*/ 1641902 w 7698285"/>
              <a:gd name="connsiteY1" fmla="*/ 30356 h 1188341"/>
              <a:gd name="connsiteX2" fmla="*/ 3941795 w 7698285"/>
              <a:gd name="connsiteY2" fmla="*/ 1088686 h 1188341"/>
              <a:gd name="connsiteX3" fmla="*/ 5946991 w 7698285"/>
              <a:gd name="connsiteY3" fmla="*/ 472 h 1188341"/>
              <a:gd name="connsiteX4" fmla="*/ 7698285 w 7698285"/>
              <a:gd name="connsiteY4" fmla="*/ 1188341 h 1188341"/>
              <a:gd name="connsiteX0" fmla="*/ 0 w 7766515"/>
              <a:gd name="connsiteY0" fmla="*/ 1064367 h 1188341"/>
              <a:gd name="connsiteX1" fmla="*/ 1710132 w 7766515"/>
              <a:gd name="connsiteY1" fmla="*/ 30356 h 1188341"/>
              <a:gd name="connsiteX2" fmla="*/ 4010025 w 7766515"/>
              <a:gd name="connsiteY2" fmla="*/ 1088686 h 1188341"/>
              <a:gd name="connsiteX3" fmla="*/ 6015221 w 7766515"/>
              <a:gd name="connsiteY3" fmla="*/ 472 h 1188341"/>
              <a:gd name="connsiteX4" fmla="*/ 7766515 w 7766515"/>
              <a:gd name="connsiteY4" fmla="*/ 1188341 h 1188341"/>
              <a:gd name="connsiteX0" fmla="*/ 0 w 7809158"/>
              <a:gd name="connsiteY0" fmla="*/ 682705 h 1188341"/>
              <a:gd name="connsiteX1" fmla="*/ 1752775 w 7809158"/>
              <a:gd name="connsiteY1" fmla="*/ 30356 h 1188341"/>
              <a:gd name="connsiteX2" fmla="*/ 4052668 w 7809158"/>
              <a:gd name="connsiteY2" fmla="*/ 1088686 h 1188341"/>
              <a:gd name="connsiteX3" fmla="*/ 6057864 w 7809158"/>
              <a:gd name="connsiteY3" fmla="*/ 472 h 1188341"/>
              <a:gd name="connsiteX4" fmla="*/ 7809158 w 7809158"/>
              <a:gd name="connsiteY4" fmla="*/ 1188341 h 1188341"/>
              <a:gd name="connsiteX0" fmla="*/ 0 w 7809158"/>
              <a:gd name="connsiteY0" fmla="*/ 682705 h 1188341"/>
              <a:gd name="connsiteX1" fmla="*/ 1752775 w 7809158"/>
              <a:gd name="connsiteY1" fmla="*/ 30356 h 1188341"/>
              <a:gd name="connsiteX2" fmla="*/ 4052668 w 7809158"/>
              <a:gd name="connsiteY2" fmla="*/ 1088686 h 1188341"/>
              <a:gd name="connsiteX3" fmla="*/ 6057864 w 7809158"/>
              <a:gd name="connsiteY3" fmla="*/ 472 h 1188341"/>
              <a:gd name="connsiteX4" fmla="*/ 7809158 w 7809158"/>
              <a:gd name="connsiteY4" fmla="*/ 1188341 h 1188341"/>
              <a:gd name="connsiteX0" fmla="*/ 0 w 7800630"/>
              <a:gd name="connsiteY0" fmla="*/ 1104124 h 1188341"/>
              <a:gd name="connsiteX1" fmla="*/ 1744247 w 7800630"/>
              <a:gd name="connsiteY1" fmla="*/ 30356 h 1188341"/>
              <a:gd name="connsiteX2" fmla="*/ 4044140 w 7800630"/>
              <a:gd name="connsiteY2" fmla="*/ 1088686 h 1188341"/>
              <a:gd name="connsiteX3" fmla="*/ 6049336 w 7800630"/>
              <a:gd name="connsiteY3" fmla="*/ 472 h 1188341"/>
              <a:gd name="connsiteX4" fmla="*/ 7800630 w 7800630"/>
              <a:gd name="connsiteY4" fmla="*/ 1188341 h 1188341"/>
              <a:gd name="connsiteX0" fmla="*/ 0 w 7800630"/>
              <a:gd name="connsiteY0" fmla="*/ 1120027 h 1188341"/>
              <a:gd name="connsiteX1" fmla="*/ 1744247 w 7800630"/>
              <a:gd name="connsiteY1" fmla="*/ 30356 h 1188341"/>
              <a:gd name="connsiteX2" fmla="*/ 4044140 w 7800630"/>
              <a:gd name="connsiteY2" fmla="*/ 1088686 h 1188341"/>
              <a:gd name="connsiteX3" fmla="*/ 6049336 w 7800630"/>
              <a:gd name="connsiteY3" fmla="*/ 472 h 1188341"/>
              <a:gd name="connsiteX4" fmla="*/ 7800630 w 7800630"/>
              <a:gd name="connsiteY4" fmla="*/ 1188341 h 1188341"/>
              <a:gd name="connsiteX0" fmla="*/ 0 w 7800630"/>
              <a:gd name="connsiteY0" fmla="*/ 1120027 h 1188341"/>
              <a:gd name="connsiteX1" fmla="*/ 1744247 w 7800630"/>
              <a:gd name="connsiteY1" fmla="*/ 30356 h 1188341"/>
              <a:gd name="connsiteX2" fmla="*/ 4044140 w 7800630"/>
              <a:gd name="connsiteY2" fmla="*/ 1088686 h 1188341"/>
              <a:gd name="connsiteX3" fmla="*/ 6049336 w 7800630"/>
              <a:gd name="connsiteY3" fmla="*/ 472 h 1188341"/>
              <a:gd name="connsiteX4" fmla="*/ 7800630 w 7800630"/>
              <a:gd name="connsiteY4" fmla="*/ 1188341 h 1188341"/>
              <a:gd name="connsiteX0" fmla="*/ 0 w 7851801"/>
              <a:gd name="connsiteY0" fmla="*/ 1120082 h 1120082"/>
              <a:gd name="connsiteX1" fmla="*/ 1744247 w 7851801"/>
              <a:gd name="connsiteY1" fmla="*/ 30411 h 1120082"/>
              <a:gd name="connsiteX2" fmla="*/ 4044140 w 7851801"/>
              <a:gd name="connsiteY2" fmla="*/ 1088741 h 1120082"/>
              <a:gd name="connsiteX3" fmla="*/ 6049336 w 7851801"/>
              <a:gd name="connsiteY3" fmla="*/ 527 h 1120082"/>
              <a:gd name="connsiteX4" fmla="*/ 7851801 w 7851801"/>
              <a:gd name="connsiteY4" fmla="*/ 1061175 h 1120082"/>
              <a:gd name="connsiteX0" fmla="*/ 0 w 7851801"/>
              <a:gd name="connsiteY0" fmla="*/ 1120082 h 1120082"/>
              <a:gd name="connsiteX1" fmla="*/ 1744247 w 7851801"/>
              <a:gd name="connsiteY1" fmla="*/ 30411 h 1120082"/>
              <a:gd name="connsiteX2" fmla="*/ 4044140 w 7851801"/>
              <a:gd name="connsiteY2" fmla="*/ 1088741 h 1120082"/>
              <a:gd name="connsiteX3" fmla="*/ 6049336 w 7851801"/>
              <a:gd name="connsiteY3" fmla="*/ 527 h 1120082"/>
              <a:gd name="connsiteX4" fmla="*/ 7851801 w 7851801"/>
              <a:gd name="connsiteY4" fmla="*/ 1061175 h 1120082"/>
              <a:gd name="connsiteX0" fmla="*/ 0 w 7851801"/>
              <a:gd name="connsiteY0" fmla="*/ 1120082 h 1120082"/>
              <a:gd name="connsiteX1" fmla="*/ 1744247 w 7851801"/>
              <a:gd name="connsiteY1" fmla="*/ 30411 h 1120082"/>
              <a:gd name="connsiteX2" fmla="*/ 4044140 w 7851801"/>
              <a:gd name="connsiteY2" fmla="*/ 1088741 h 1120082"/>
              <a:gd name="connsiteX3" fmla="*/ 6049336 w 7851801"/>
              <a:gd name="connsiteY3" fmla="*/ 527 h 1120082"/>
              <a:gd name="connsiteX4" fmla="*/ 7851801 w 7851801"/>
              <a:gd name="connsiteY4" fmla="*/ 1061175 h 1120082"/>
              <a:gd name="connsiteX0" fmla="*/ 0 w 7851801"/>
              <a:gd name="connsiteY0" fmla="*/ 1119555 h 1119555"/>
              <a:gd name="connsiteX1" fmla="*/ 1744247 w 7851801"/>
              <a:gd name="connsiteY1" fmla="*/ 29884 h 1119555"/>
              <a:gd name="connsiteX2" fmla="*/ 4044140 w 7851801"/>
              <a:gd name="connsiteY2" fmla="*/ 1088214 h 1119555"/>
              <a:gd name="connsiteX3" fmla="*/ 6049336 w 7851801"/>
              <a:gd name="connsiteY3" fmla="*/ 0 h 1119555"/>
              <a:gd name="connsiteX4" fmla="*/ 7851801 w 7851801"/>
              <a:gd name="connsiteY4" fmla="*/ 1060648 h 1119555"/>
              <a:gd name="connsiteX0" fmla="*/ 0 w 7851801"/>
              <a:gd name="connsiteY0" fmla="*/ 1119555 h 1119555"/>
              <a:gd name="connsiteX1" fmla="*/ 1744247 w 7851801"/>
              <a:gd name="connsiteY1" fmla="*/ 29884 h 1119555"/>
              <a:gd name="connsiteX2" fmla="*/ 4044140 w 7851801"/>
              <a:gd name="connsiteY2" fmla="*/ 1088214 h 1119555"/>
              <a:gd name="connsiteX3" fmla="*/ 6049336 w 7851801"/>
              <a:gd name="connsiteY3" fmla="*/ 0 h 1119555"/>
              <a:gd name="connsiteX4" fmla="*/ 7851801 w 7851801"/>
              <a:gd name="connsiteY4" fmla="*/ 1060648 h 1119555"/>
              <a:gd name="connsiteX0" fmla="*/ 0 w 7851801"/>
              <a:gd name="connsiteY0" fmla="*/ 1119555 h 1119555"/>
              <a:gd name="connsiteX1" fmla="*/ 2349784 w 7851801"/>
              <a:gd name="connsiteY1" fmla="*/ 13981 h 1119555"/>
              <a:gd name="connsiteX2" fmla="*/ 4044140 w 7851801"/>
              <a:gd name="connsiteY2" fmla="*/ 1088214 h 1119555"/>
              <a:gd name="connsiteX3" fmla="*/ 6049336 w 7851801"/>
              <a:gd name="connsiteY3" fmla="*/ 0 h 1119555"/>
              <a:gd name="connsiteX4" fmla="*/ 7851801 w 7851801"/>
              <a:gd name="connsiteY4" fmla="*/ 1060648 h 1119555"/>
              <a:gd name="connsiteX0" fmla="*/ 0 w 7118332"/>
              <a:gd name="connsiteY0" fmla="*/ 1079799 h 1088237"/>
              <a:gd name="connsiteX1" fmla="*/ 1616315 w 7118332"/>
              <a:gd name="connsiteY1" fmla="*/ 13981 h 1088237"/>
              <a:gd name="connsiteX2" fmla="*/ 3310671 w 7118332"/>
              <a:gd name="connsiteY2" fmla="*/ 1088214 h 1088237"/>
              <a:gd name="connsiteX3" fmla="*/ 5315867 w 7118332"/>
              <a:gd name="connsiteY3" fmla="*/ 0 h 1088237"/>
              <a:gd name="connsiteX4" fmla="*/ 7118332 w 7118332"/>
              <a:gd name="connsiteY4" fmla="*/ 1060648 h 1088237"/>
              <a:gd name="connsiteX0" fmla="*/ 0 w 7118332"/>
              <a:gd name="connsiteY0" fmla="*/ 1079799 h 1088237"/>
              <a:gd name="connsiteX1" fmla="*/ 1616315 w 7118332"/>
              <a:gd name="connsiteY1" fmla="*/ 13981 h 1088237"/>
              <a:gd name="connsiteX2" fmla="*/ 3310671 w 7118332"/>
              <a:gd name="connsiteY2" fmla="*/ 1088214 h 1088237"/>
              <a:gd name="connsiteX3" fmla="*/ 5315867 w 7118332"/>
              <a:gd name="connsiteY3" fmla="*/ 0 h 1088237"/>
              <a:gd name="connsiteX4" fmla="*/ 7118332 w 7118332"/>
              <a:gd name="connsiteY4" fmla="*/ 1060648 h 1088237"/>
              <a:gd name="connsiteX0" fmla="*/ 0 w 7118332"/>
              <a:gd name="connsiteY0" fmla="*/ 1065820 h 1074258"/>
              <a:gd name="connsiteX1" fmla="*/ 1616315 w 7118332"/>
              <a:gd name="connsiteY1" fmla="*/ 2 h 1074258"/>
              <a:gd name="connsiteX2" fmla="*/ 3310671 w 7118332"/>
              <a:gd name="connsiteY2" fmla="*/ 1074235 h 1074258"/>
              <a:gd name="connsiteX3" fmla="*/ 4974720 w 7118332"/>
              <a:gd name="connsiteY3" fmla="*/ 1924 h 1074258"/>
              <a:gd name="connsiteX4" fmla="*/ 7118332 w 7118332"/>
              <a:gd name="connsiteY4" fmla="*/ 1046669 h 1074258"/>
              <a:gd name="connsiteX0" fmla="*/ 0 w 6623667"/>
              <a:gd name="connsiteY0" fmla="*/ 1065820 h 1074258"/>
              <a:gd name="connsiteX1" fmla="*/ 1616315 w 6623667"/>
              <a:gd name="connsiteY1" fmla="*/ 2 h 1074258"/>
              <a:gd name="connsiteX2" fmla="*/ 3310671 w 6623667"/>
              <a:gd name="connsiteY2" fmla="*/ 1074235 h 1074258"/>
              <a:gd name="connsiteX3" fmla="*/ 4974720 w 6623667"/>
              <a:gd name="connsiteY3" fmla="*/ 1924 h 1074258"/>
              <a:gd name="connsiteX4" fmla="*/ 6623667 w 6623667"/>
              <a:gd name="connsiteY4" fmla="*/ 1038718 h 1074258"/>
              <a:gd name="connsiteX0" fmla="*/ 0 w 6478679"/>
              <a:gd name="connsiteY0" fmla="*/ 1065820 h 1074258"/>
              <a:gd name="connsiteX1" fmla="*/ 1616315 w 6478679"/>
              <a:gd name="connsiteY1" fmla="*/ 2 h 1074258"/>
              <a:gd name="connsiteX2" fmla="*/ 3310671 w 6478679"/>
              <a:gd name="connsiteY2" fmla="*/ 1074235 h 1074258"/>
              <a:gd name="connsiteX3" fmla="*/ 4974720 w 6478679"/>
              <a:gd name="connsiteY3" fmla="*/ 1924 h 1074258"/>
              <a:gd name="connsiteX4" fmla="*/ 6478679 w 6478679"/>
              <a:gd name="connsiteY4" fmla="*/ 1070523 h 1074258"/>
              <a:gd name="connsiteX0" fmla="*/ 0 w 6700425"/>
              <a:gd name="connsiteY0" fmla="*/ 1065820 h 1074258"/>
              <a:gd name="connsiteX1" fmla="*/ 1616315 w 6700425"/>
              <a:gd name="connsiteY1" fmla="*/ 2 h 1074258"/>
              <a:gd name="connsiteX2" fmla="*/ 3310671 w 6700425"/>
              <a:gd name="connsiteY2" fmla="*/ 1074235 h 1074258"/>
              <a:gd name="connsiteX3" fmla="*/ 4974720 w 6700425"/>
              <a:gd name="connsiteY3" fmla="*/ 1924 h 1074258"/>
              <a:gd name="connsiteX4" fmla="*/ 6700425 w 6700425"/>
              <a:gd name="connsiteY4" fmla="*/ 1038717 h 1074258"/>
              <a:gd name="connsiteX0" fmla="*/ 0 w 6700425"/>
              <a:gd name="connsiteY0" fmla="*/ 1127507 h 1135945"/>
              <a:gd name="connsiteX1" fmla="*/ 1616315 w 6700425"/>
              <a:gd name="connsiteY1" fmla="*/ 61689 h 1135945"/>
              <a:gd name="connsiteX2" fmla="*/ 3310671 w 6700425"/>
              <a:gd name="connsiteY2" fmla="*/ 1135922 h 1135945"/>
              <a:gd name="connsiteX3" fmla="*/ 5034421 w 6700425"/>
              <a:gd name="connsiteY3" fmla="*/ 0 h 1135945"/>
              <a:gd name="connsiteX4" fmla="*/ 6700425 w 6700425"/>
              <a:gd name="connsiteY4" fmla="*/ 1100404 h 1135945"/>
              <a:gd name="connsiteX0" fmla="*/ 0 w 6700425"/>
              <a:gd name="connsiteY0" fmla="*/ 1127507 h 1135945"/>
              <a:gd name="connsiteX1" fmla="*/ 1616315 w 6700425"/>
              <a:gd name="connsiteY1" fmla="*/ 61689 h 1135945"/>
              <a:gd name="connsiteX2" fmla="*/ 3310671 w 6700425"/>
              <a:gd name="connsiteY2" fmla="*/ 1135922 h 1135945"/>
              <a:gd name="connsiteX3" fmla="*/ 5034421 w 6700425"/>
              <a:gd name="connsiteY3" fmla="*/ 0 h 1135945"/>
              <a:gd name="connsiteX4" fmla="*/ 6700425 w 6700425"/>
              <a:gd name="connsiteY4" fmla="*/ 1100404 h 1135945"/>
              <a:gd name="connsiteX0" fmla="*/ 0 w 6700425"/>
              <a:gd name="connsiteY0" fmla="*/ 1127507 h 1135945"/>
              <a:gd name="connsiteX1" fmla="*/ 1616315 w 6700425"/>
              <a:gd name="connsiteY1" fmla="*/ 61689 h 1135945"/>
              <a:gd name="connsiteX2" fmla="*/ 3310671 w 6700425"/>
              <a:gd name="connsiteY2" fmla="*/ 1135922 h 1135945"/>
              <a:gd name="connsiteX3" fmla="*/ 5034421 w 6700425"/>
              <a:gd name="connsiteY3" fmla="*/ 0 h 1135945"/>
              <a:gd name="connsiteX4" fmla="*/ 6700425 w 6700425"/>
              <a:gd name="connsiteY4" fmla="*/ 1100404 h 1135945"/>
              <a:gd name="connsiteX0" fmla="*/ 0 w 6700425"/>
              <a:gd name="connsiteY0" fmla="*/ 1127507 h 1135945"/>
              <a:gd name="connsiteX1" fmla="*/ 1616315 w 6700425"/>
              <a:gd name="connsiteY1" fmla="*/ 61689 h 1135945"/>
              <a:gd name="connsiteX2" fmla="*/ 3310671 w 6700425"/>
              <a:gd name="connsiteY2" fmla="*/ 1135922 h 1135945"/>
              <a:gd name="connsiteX3" fmla="*/ 5034421 w 6700425"/>
              <a:gd name="connsiteY3" fmla="*/ 0 h 1135945"/>
              <a:gd name="connsiteX4" fmla="*/ 6700425 w 6700425"/>
              <a:gd name="connsiteY4" fmla="*/ 1100404 h 1135945"/>
              <a:gd name="connsiteX0" fmla="*/ 0 w 6700425"/>
              <a:gd name="connsiteY0" fmla="*/ 1127507 h 1135922"/>
              <a:gd name="connsiteX1" fmla="*/ 1616315 w 6700425"/>
              <a:gd name="connsiteY1" fmla="*/ 61689 h 1135922"/>
              <a:gd name="connsiteX2" fmla="*/ 3310671 w 6700425"/>
              <a:gd name="connsiteY2" fmla="*/ 1135922 h 1135922"/>
              <a:gd name="connsiteX3" fmla="*/ 5034421 w 6700425"/>
              <a:gd name="connsiteY3" fmla="*/ 0 h 1135922"/>
              <a:gd name="connsiteX4" fmla="*/ 6700425 w 6700425"/>
              <a:gd name="connsiteY4" fmla="*/ 1100404 h 1135922"/>
              <a:gd name="connsiteX0" fmla="*/ 0 w 6700425"/>
              <a:gd name="connsiteY0" fmla="*/ 1127509 h 1135924"/>
              <a:gd name="connsiteX1" fmla="*/ 1616315 w 6700425"/>
              <a:gd name="connsiteY1" fmla="*/ 61691 h 1135924"/>
              <a:gd name="connsiteX2" fmla="*/ 3310671 w 6700425"/>
              <a:gd name="connsiteY2" fmla="*/ 1135924 h 1135924"/>
              <a:gd name="connsiteX3" fmla="*/ 5034421 w 6700425"/>
              <a:gd name="connsiteY3" fmla="*/ 2 h 1135924"/>
              <a:gd name="connsiteX4" fmla="*/ 6700425 w 6700425"/>
              <a:gd name="connsiteY4" fmla="*/ 1100406 h 1135924"/>
              <a:gd name="connsiteX0" fmla="*/ 0 w 6700425"/>
              <a:gd name="connsiteY0" fmla="*/ 1127509 h 1135924"/>
              <a:gd name="connsiteX1" fmla="*/ 1616315 w 6700425"/>
              <a:gd name="connsiteY1" fmla="*/ 61691 h 1135924"/>
              <a:gd name="connsiteX2" fmla="*/ 3310671 w 6700425"/>
              <a:gd name="connsiteY2" fmla="*/ 1135924 h 1135924"/>
              <a:gd name="connsiteX3" fmla="*/ 5034421 w 6700425"/>
              <a:gd name="connsiteY3" fmla="*/ 2 h 1135924"/>
              <a:gd name="connsiteX4" fmla="*/ 6700425 w 6700425"/>
              <a:gd name="connsiteY4" fmla="*/ 1100406 h 1135924"/>
              <a:gd name="connsiteX0" fmla="*/ 0 w 6700425"/>
              <a:gd name="connsiteY0" fmla="*/ 1127509 h 1135924"/>
              <a:gd name="connsiteX1" fmla="*/ 1616315 w 6700425"/>
              <a:gd name="connsiteY1" fmla="*/ 61691 h 1135924"/>
              <a:gd name="connsiteX2" fmla="*/ 3310671 w 6700425"/>
              <a:gd name="connsiteY2" fmla="*/ 1135924 h 1135924"/>
              <a:gd name="connsiteX3" fmla="*/ 5034421 w 6700425"/>
              <a:gd name="connsiteY3" fmla="*/ 2 h 1135924"/>
              <a:gd name="connsiteX4" fmla="*/ 6700425 w 6700425"/>
              <a:gd name="connsiteY4" fmla="*/ 1072905 h 1135924"/>
              <a:gd name="connsiteX0" fmla="*/ 0 w 6715173"/>
              <a:gd name="connsiteY0" fmla="*/ 1127509 h 1135924"/>
              <a:gd name="connsiteX1" fmla="*/ 1616315 w 6715173"/>
              <a:gd name="connsiteY1" fmla="*/ 61691 h 1135924"/>
              <a:gd name="connsiteX2" fmla="*/ 3310671 w 6715173"/>
              <a:gd name="connsiteY2" fmla="*/ 1135924 h 1135924"/>
              <a:gd name="connsiteX3" fmla="*/ 5034421 w 6715173"/>
              <a:gd name="connsiteY3" fmla="*/ 2 h 1135924"/>
              <a:gd name="connsiteX4" fmla="*/ 6715173 w 6715173"/>
              <a:gd name="connsiteY4" fmla="*/ 1059155 h 113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173" h="1135924">
                <a:moveTo>
                  <a:pt x="0" y="1127509"/>
                </a:moveTo>
                <a:cubicBezTo>
                  <a:pt x="507007" y="1133134"/>
                  <a:pt x="1064537" y="60289"/>
                  <a:pt x="1616315" y="61691"/>
                </a:cubicBezTo>
                <a:cubicBezTo>
                  <a:pt x="2168093" y="63093"/>
                  <a:pt x="2778719" y="1127987"/>
                  <a:pt x="3310671" y="1135924"/>
                </a:cubicBezTo>
                <a:cubicBezTo>
                  <a:pt x="3866607" y="1117437"/>
                  <a:pt x="4488155" y="10816"/>
                  <a:pt x="5034421" y="2"/>
                </a:cubicBezTo>
                <a:cubicBezTo>
                  <a:pt x="5562285" y="-1785"/>
                  <a:pt x="6713956" y="1071307"/>
                  <a:pt x="6715173" y="1059155"/>
                </a:cubicBezTo>
              </a:path>
            </a:pathLst>
          </a:cu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1763688" y="1563638"/>
            <a:ext cx="2000291" cy="20002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935759" y="869581"/>
            <a:ext cx="10848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Spring Test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39050" y="2528382"/>
            <a:ext cx="11624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Spring Core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009909" y="2139702"/>
            <a:ext cx="14885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42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4"/>
          <p:cNvSpPr txBox="1">
            <a:spLocks noChangeArrowheads="1"/>
          </p:cNvSpPr>
          <p:nvPr/>
        </p:nvSpPr>
        <p:spPr bwMode="auto">
          <a:xfrm>
            <a:off x="1907704" y="2737004"/>
            <a:ext cx="1598421" cy="44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CATALOG</a:t>
            </a: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245480" y="736353"/>
            <a:ext cx="539253" cy="539253"/>
            <a:chOff x="1008115" y="2542722"/>
            <a:chExt cx="1360493" cy="1360493"/>
          </a:xfrm>
        </p:grpSpPr>
        <p:grpSp>
          <p:nvGrpSpPr>
            <p:cNvPr id="18" name="组合 17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0" name="同心圆 1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7"/>
            <p:cNvSpPr txBox="1"/>
            <p:nvPr/>
          </p:nvSpPr>
          <p:spPr>
            <a:xfrm>
              <a:off x="1204648" y="2674560"/>
              <a:ext cx="943119" cy="1164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itchFamily="34" charset="-122"/>
                  <a:ea typeface="造字工房劲黑（非商用）常规体" pitchFamily="50" charset="-122"/>
                </a:rPr>
                <a:t>1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造字工房劲黑（非商用）常规体" pitchFamily="50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283968" y="2392537"/>
            <a:ext cx="539253" cy="539253"/>
            <a:chOff x="1008115" y="2542722"/>
            <a:chExt cx="1360493" cy="1360493"/>
          </a:xfrm>
        </p:grpSpPr>
        <p:grpSp>
          <p:nvGrpSpPr>
            <p:cNvPr id="49" name="组合 48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TextBox 17"/>
            <p:cNvSpPr txBox="1"/>
            <p:nvPr/>
          </p:nvSpPr>
          <p:spPr>
            <a:xfrm>
              <a:off x="1204648" y="2674560"/>
              <a:ext cx="943119" cy="1164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itchFamily="34" charset="-122"/>
                  <a:ea typeface="造字工房劲黑（非商用）常规体" pitchFamily="50" charset="-122"/>
                </a:rPr>
                <a:t>2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造字工房劲黑（非商用）常规体" pitchFamily="50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14822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61" grpId="0"/>
      <p:bldP spid="63" grpId="0"/>
      <p:bldP spid="71" grpId="0"/>
      <p:bldP spid="7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0" y="123478"/>
            <a:ext cx="2685604" cy="692063"/>
            <a:chOff x="-17867" y="301658"/>
            <a:chExt cx="2685604" cy="692063"/>
          </a:xfrm>
        </p:grpSpPr>
        <p:sp>
          <p:nvSpPr>
            <p:cNvPr id="133" name="圆角矩形 132"/>
            <p:cNvSpPr/>
            <p:nvPr/>
          </p:nvSpPr>
          <p:spPr>
            <a:xfrm>
              <a:off x="-17867" y="378600"/>
              <a:ext cx="2501636" cy="53696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400627" y="301658"/>
              <a:ext cx="749695" cy="692063"/>
              <a:chOff x="622598" y="695550"/>
              <a:chExt cx="1478996" cy="1365298"/>
            </a:xfrm>
          </p:grpSpPr>
          <p:sp>
            <p:nvSpPr>
              <p:cNvPr id="139" name="椭圆 138"/>
              <p:cNvSpPr/>
              <p:nvPr/>
            </p:nvSpPr>
            <p:spPr>
              <a:xfrm flipH="1" flipV="1">
                <a:off x="622598" y="695550"/>
                <a:ext cx="1369946" cy="1365298"/>
              </a:xfrm>
              <a:prstGeom prst="ellipse">
                <a:avLst/>
              </a:prstGeom>
              <a:solidFill>
                <a:schemeClr val="bg1"/>
              </a:solidFill>
              <a:ln w="28575" cap="rnd" cmpd="sng">
                <a:solidFill>
                  <a:srgbClr val="CB1B3D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30000" dirty="0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728663" y="799625"/>
                <a:ext cx="1164616" cy="116382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9999">
                    <a:schemeClr val="bg1"/>
                  </a:gs>
                  <a:gs pos="70000">
                    <a:schemeClr val="bg1"/>
                  </a:gs>
                  <a:gs pos="100000">
                    <a:srgbClr val="FFEBFA"/>
                  </a:gs>
                </a:gsLst>
                <a:lin ang="16200000" scaled="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baseline="30000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41" name="TextBox 112"/>
              <p:cNvSpPr txBox="1"/>
              <p:nvPr/>
            </p:nvSpPr>
            <p:spPr>
              <a:xfrm>
                <a:off x="790469" y="869061"/>
                <a:ext cx="1311125" cy="1092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spc="-225" dirty="0" smtClean="0">
                    <a:solidFill>
                      <a:srgbClr val="CB1B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950" spc="-225" dirty="0">
                  <a:solidFill>
                    <a:srgbClr val="CB1B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5" name="TextBox 113"/>
            <p:cNvSpPr txBox="1"/>
            <p:nvPr/>
          </p:nvSpPr>
          <p:spPr>
            <a:xfrm>
              <a:off x="1022311" y="464410"/>
              <a:ext cx="16454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Core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23885" y="1806990"/>
            <a:ext cx="741818" cy="70719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3" name="同心圆 1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5" name="Freeform 44"/>
          <p:cNvSpPr>
            <a:spLocks noEditPoints="1"/>
          </p:cNvSpPr>
          <p:nvPr/>
        </p:nvSpPr>
        <p:spPr bwMode="auto">
          <a:xfrm flipH="1">
            <a:off x="158326" y="1964954"/>
            <a:ext cx="432899" cy="391273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60761" tIns="30380" rIns="60761" bIns="3038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" name="TextBox 122"/>
          <p:cNvSpPr txBox="1"/>
          <p:nvPr/>
        </p:nvSpPr>
        <p:spPr>
          <a:xfrm>
            <a:off x="709474" y="1847450"/>
            <a:ext cx="1398064" cy="807905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Bean</a:t>
            </a:r>
          </a:p>
          <a:p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后置处理器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761574"/>
            <a:ext cx="7056784" cy="432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0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0">
        <p14:glitter pattern="hexago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0" y="123478"/>
            <a:ext cx="2685604" cy="692063"/>
            <a:chOff x="-17867" y="301658"/>
            <a:chExt cx="2685604" cy="692063"/>
          </a:xfrm>
        </p:grpSpPr>
        <p:sp>
          <p:nvSpPr>
            <p:cNvPr id="133" name="圆角矩形 132"/>
            <p:cNvSpPr/>
            <p:nvPr/>
          </p:nvSpPr>
          <p:spPr>
            <a:xfrm>
              <a:off x="-17867" y="378600"/>
              <a:ext cx="2501636" cy="53696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400627" y="301658"/>
              <a:ext cx="749695" cy="692063"/>
              <a:chOff x="622598" y="695550"/>
              <a:chExt cx="1478996" cy="1365298"/>
            </a:xfrm>
          </p:grpSpPr>
          <p:sp>
            <p:nvSpPr>
              <p:cNvPr id="139" name="椭圆 138"/>
              <p:cNvSpPr/>
              <p:nvPr/>
            </p:nvSpPr>
            <p:spPr>
              <a:xfrm flipH="1" flipV="1">
                <a:off x="622598" y="695550"/>
                <a:ext cx="1369946" cy="1365298"/>
              </a:xfrm>
              <a:prstGeom prst="ellipse">
                <a:avLst/>
              </a:prstGeom>
              <a:solidFill>
                <a:schemeClr val="bg1"/>
              </a:solidFill>
              <a:ln w="28575" cap="rnd" cmpd="sng">
                <a:solidFill>
                  <a:srgbClr val="CB1B3D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30000" dirty="0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728663" y="799625"/>
                <a:ext cx="1164616" cy="116382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9999">
                    <a:schemeClr val="bg1"/>
                  </a:gs>
                  <a:gs pos="70000">
                    <a:schemeClr val="bg1"/>
                  </a:gs>
                  <a:gs pos="100000">
                    <a:srgbClr val="FFEBFA"/>
                  </a:gs>
                </a:gsLst>
                <a:lin ang="16200000" scaled="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baseline="30000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41" name="TextBox 112"/>
              <p:cNvSpPr txBox="1"/>
              <p:nvPr/>
            </p:nvSpPr>
            <p:spPr>
              <a:xfrm>
                <a:off x="790469" y="869061"/>
                <a:ext cx="1311125" cy="1092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spc="-225" dirty="0" smtClean="0">
                    <a:solidFill>
                      <a:srgbClr val="CB1B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950" spc="-225" dirty="0">
                  <a:solidFill>
                    <a:srgbClr val="CB1B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5" name="TextBox 113"/>
            <p:cNvSpPr txBox="1"/>
            <p:nvPr/>
          </p:nvSpPr>
          <p:spPr>
            <a:xfrm>
              <a:off x="1022311" y="464410"/>
              <a:ext cx="16454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Core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23885" y="1806990"/>
            <a:ext cx="741818" cy="70719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3" name="同心圆 1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5" name="Freeform 44"/>
          <p:cNvSpPr>
            <a:spLocks noEditPoints="1"/>
          </p:cNvSpPr>
          <p:nvPr/>
        </p:nvSpPr>
        <p:spPr bwMode="auto">
          <a:xfrm flipH="1">
            <a:off x="158326" y="1964954"/>
            <a:ext cx="432899" cy="391273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60761" tIns="30380" rIns="60761" bIns="3038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" name="TextBox 122"/>
          <p:cNvSpPr txBox="1"/>
          <p:nvPr/>
        </p:nvSpPr>
        <p:spPr>
          <a:xfrm>
            <a:off x="709475" y="1847450"/>
            <a:ext cx="1539598" cy="1054127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Bean</a:t>
            </a:r>
          </a:p>
          <a:p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后置处理器执行结果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073005"/>
            <a:ext cx="6912768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0">
        <p14:glitter pattern="hexago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2771800" y="1798419"/>
            <a:ext cx="845449" cy="8453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2" name="同心圆 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639642" y="1798419"/>
            <a:ext cx="845449" cy="8453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" name="同心圆 4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507484" y="1798419"/>
            <a:ext cx="845449" cy="8453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8" name="同心圆 4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75326" y="1798419"/>
            <a:ext cx="845449" cy="8453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2853433" y="1880578"/>
            <a:ext cx="691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</a:t>
            </a:r>
            <a:endParaRPr lang="zh-CN" altLang="en-US" sz="4000" b="1" spc="3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721275" y="1880578"/>
            <a:ext cx="745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</a:t>
            </a:r>
            <a:endParaRPr lang="zh-CN" altLang="en-US" sz="4000" b="1" spc="3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00078" y="1867145"/>
            <a:ext cx="745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欣</a:t>
            </a:r>
            <a:endParaRPr lang="zh-CN" altLang="en-US" sz="4000" b="1" spc="3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45721" y="1867145"/>
            <a:ext cx="763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赏</a:t>
            </a:r>
            <a:endParaRPr lang="zh-CN" altLang="en-US" sz="4000" b="1" spc="3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75856" y="2850490"/>
            <a:ext cx="23666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THANK  YOU</a:t>
            </a:r>
            <a:endParaRPr lang="zh-CN" altLang="en-US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638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0">
        <p14:honeycomb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75856" y="1300764"/>
            <a:ext cx="2639138" cy="2639138"/>
            <a:chOff x="3275856" y="1300764"/>
            <a:chExt cx="2639138" cy="2639138"/>
          </a:xfrm>
        </p:grpSpPr>
        <p:grpSp>
          <p:nvGrpSpPr>
            <p:cNvPr id="13" name="组合 12"/>
            <p:cNvGrpSpPr/>
            <p:nvPr/>
          </p:nvGrpSpPr>
          <p:grpSpPr>
            <a:xfrm>
              <a:off x="3275856" y="1300764"/>
              <a:ext cx="2639138" cy="26391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1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文本框 26"/>
            <p:cNvSpPr txBox="1"/>
            <p:nvPr/>
          </p:nvSpPr>
          <p:spPr>
            <a:xfrm>
              <a:off x="3519904" y="1779662"/>
              <a:ext cx="2132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 smtClean="0">
                  <a:solidFill>
                    <a:srgbClr val="C00000"/>
                  </a:solidFill>
                </a:rPr>
                <a:t>01</a:t>
              </a:r>
              <a:endParaRPr lang="zh-CN" altLang="en-US" sz="6000" b="1" dirty="0" smtClean="0">
                <a:solidFill>
                  <a:srgbClr val="C00000"/>
                </a:solidFill>
              </a:endParaRPr>
            </a:p>
            <a:p>
              <a:pPr algn="ctr"/>
              <a:r>
                <a:rPr lang="en-US" altLang="zh-CN" sz="24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Test</a:t>
              </a:r>
              <a:endPara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987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allOve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123478"/>
            <a:ext cx="2713238" cy="692063"/>
            <a:chOff x="-17867" y="301658"/>
            <a:chExt cx="2713238" cy="692063"/>
          </a:xfrm>
        </p:grpSpPr>
        <p:sp>
          <p:nvSpPr>
            <p:cNvPr id="31" name="圆角矩形 30"/>
            <p:cNvSpPr/>
            <p:nvPr/>
          </p:nvSpPr>
          <p:spPr>
            <a:xfrm>
              <a:off x="-17867" y="378600"/>
              <a:ext cx="2501636" cy="53696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00627" y="301658"/>
              <a:ext cx="749695" cy="692063"/>
              <a:chOff x="622598" y="695550"/>
              <a:chExt cx="1478996" cy="1365298"/>
            </a:xfrm>
          </p:grpSpPr>
          <p:sp>
            <p:nvSpPr>
              <p:cNvPr id="34" name="椭圆 33"/>
              <p:cNvSpPr/>
              <p:nvPr/>
            </p:nvSpPr>
            <p:spPr>
              <a:xfrm flipH="1" flipV="1">
                <a:off x="622598" y="695550"/>
                <a:ext cx="1369946" cy="1365298"/>
              </a:xfrm>
              <a:prstGeom prst="ellipse">
                <a:avLst/>
              </a:prstGeom>
              <a:solidFill>
                <a:schemeClr val="bg1"/>
              </a:solidFill>
              <a:ln w="28575" cap="rnd" cmpd="sng">
                <a:solidFill>
                  <a:srgbClr val="CB1B3D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300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 flipH="1" flipV="1">
                <a:off x="728663" y="799625"/>
                <a:ext cx="1164616" cy="116382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9999">
                    <a:schemeClr val="bg1"/>
                  </a:gs>
                  <a:gs pos="70000">
                    <a:schemeClr val="bg1"/>
                  </a:gs>
                  <a:gs pos="100000">
                    <a:srgbClr val="FFEBFA"/>
                  </a:gs>
                </a:gsLst>
                <a:lin ang="16200000" scaled="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baseline="30000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45" name="TextBox 112"/>
              <p:cNvSpPr txBox="1"/>
              <p:nvPr/>
            </p:nvSpPr>
            <p:spPr>
              <a:xfrm>
                <a:off x="790469" y="869061"/>
                <a:ext cx="1311125" cy="1092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spc="-225" dirty="0">
                    <a:solidFill>
                      <a:srgbClr val="CB1B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4950" spc="-225" dirty="0">
                  <a:solidFill>
                    <a:srgbClr val="CB1B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3" name="TextBox 113"/>
            <p:cNvSpPr txBox="1"/>
            <p:nvPr/>
          </p:nvSpPr>
          <p:spPr>
            <a:xfrm>
              <a:off x="1049945" y="453744"/>
              <a:ext cx="16454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Test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TextBox 122"/>
          <p:cNvSpPr txBox="1"/>
          <p:nvPr/>
        </p:nvSpPr>
        <p:spPr>
          <a:xfrm>
            <a:off x="3559143" y="1003406"/>
            <a:ext cx="2195884" cy="346241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Junit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测试生命周期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94244" y="1600228"/>
            <a:ext cx="2501127" cy="113249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0" name="圆角矩形 39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1058499" y="1819179"/>
            <a:ext cx="1458171" cy="799752"/>
            <a:chOff x="0" y="0"/>
            <a:chExt cx="2419" cy="1343"/>
          </a:xfrm>
        </p:grpSpPr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@</a:t>
              </a:r>
              <a:r>
                <a:rPr lang="en-US" sz="1200" dirty="0" err="1" smtClean="0">
                  <a:solidFill>
                    <a:srgbClr val="000000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BeforeClass</a:t>
              </a:r>
              <a:endParaRPr lang="en-US" sz="1200" b="0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r>
                <a:rPr lang="zh-CN" altLang="en-US" sz="900" dirty="0" smtClean="0"/>
                <a:t>在</a:t>
              </a:r>
              <a:r>
                <a:rPr lang="zh-CN" altLang="en-US" sz="900" dirty="0"/>
                <a:t>整个类执行之前执行该方法一</a:t>
              </a:r>
              <a:r>
                <a:rPr lang="zh-CN" altLang="en-US" sz="900" dirty="0" smtClean="0"/>
                <a:t>次</a:t>
              </a:r>
              <a:r>
                <a:rPr lang="zh-CN" altLang="en-US" sz="900" dirty="0"/>
                <a:t>。</a:t>
              </a:r>
              <a:r>
                <a:rPr lang="zh-CN" altLang="en-US" sz="900" dirty="0" smtClean="0"/>
                <a:t>比如测试用例</a:t>
              </a:r>
              <a:r>
                <a:rPr lang="zh-CN" altLang="en-US" sz="900" dirty="0"/>
                <a:t>执行前</a:t>
              </a:r>
              <a:r>
                <a:rPr lang="zh-CN" altLang="en-US" sz="900" dirty="0" smtClean="0"/>
                <a:t>需要高</a:t>
              </a:r>
              <a:r>
                <a:rPr lang="zh-CN" altLang="en-US" sz="900" dirty="0"/>
                <a:t>开销的资源（连接数据库</a:t>
              </a:r>
              <a:r>
                <a:rPr lang="zh-CN" altLang="en-US" sz="900" dirty="0" smtClean="0"/>
                <a:t>）。</a:t>
              </a:r>
              <a:endPara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156072" y="1633505"/>
            <a:ext cx="2501127" cy="113249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1" name="圆角矩形 6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Group 41"/>
          <p:cNvGrpSpPr>
            <a:grpSpLocks/>
          </p:cNvGrpSpPr>
          <p:nvPr/>
        </p:nvGrpSpPr>
        <p:grpSpPr bwMode="auto">
          <a:xfrm>
            <a:off x="7020327" y="1852456"/>
            <a:ext cx="1458171" cy="799752"/>
            <a:chOff x="0" y="0"/>
            <a:chExt cx="2419" cy="1343"/>
          </a:xfrm>
        </p:grpSpPr>
        <p:sp>
          <p:nvSpPr>
            <p:cNvPr id="70" name="Rectangle 42"/>
            <p:cNvSpPr>
              <a:spLocks/>
            </p:cNvSpPr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0" dirty="0" smtClean="0">
                  <a:solidFill>
                    <a:srgbClr val="000000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@Before</a:t>
              </a:r>
              <a:endParaRPr lang="en-US" sz="1200" b="0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  <p:sp>
          <p:nvSpPr>
            <p:cNvPr id="71" name="Rectangle 43"/>
            <p:cNvSpPr>
              <a:spLocks/>
            </p:cNvSpPr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r>
                <a:rPr lang="zh-CN" altLang="en-US" sz="900" dirty="0" smtClean="0"/>
                <a:t>在</a:t>
              </a:r>
              <a:r>
                <a:rPr lang="zh-CN" altLang="en-US" sz="900" dirty="0"/>
                <a:t>每个测试用例（方法）执行时都会执行。</a:t>
              </a:r>
              <a:endPara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3285105" y="2618931"/>
            <a:ext cx="2501127" cy="113249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4" name="圆角矩形 8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Group 41"/>
          <p:cNvGrpSpPr>
            <a:grpSpLocks/>
          </p:cNvGrpSpPr>
          <p:nvPr/>
        </p:nvGrpSpPr>
        <p:grpSpPr bwMode="auto">
          <a:xfrm>
            <a:off x="4149360" y="2837882"/>
            <a:ext cx="1458171" cy="799752"/>
            <a:chOff x="0" y="0"/>
            <a:chExt cx="2419" cy="1343"/>
          </a:xfrm>
        </p:grpSpPr>
        <p:sp>
          <p:nvSpPr>
            <p:cNvPr id="97" name="Rectangle 42"/>
            <p:cNvSpPr>
              <a:spLocks/>
            </p:cNvSpPr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0" dirty="0" smtClean="0">
                  <a:solidFill>
                    <a:srgbClr val="000000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@Test</a:t>
              </a:r>
              <a:endParaRPr lang="en-US" sz="1200" b="0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  <p:sp>
          <p:nvSpPr>
            <p:cNvPr id="98" name="Rectangle 43"/>
            <p:cNvSpPr>
              <a:spLocks/>
            </p:cNvSpPr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r>
                <a:rPr lang="zh-CN" altLang="en-US" sz="900" dirty="0"/>
                <a:t>标注需要执行的测试方法</a:t>
              </a:r>
              <a:endPara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18494" y="3602277"/>
            <a:ext cx="2501127" cy="113249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1" name="圆角矩形 10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Group 41"/>
          <p:cNvGrpSpPr>
            <a:grpSpLocks/>
          </p:cNvGrpSpPr>
          <p:nvPr/>
        </p:nvGrpSpPr>
        <p:grpSpPr bwMode="auto">
          <a:xfrm>
            <a:off x="1282749" y="3821228"/>
            <a:ext cx="1458171" cy="799752"/>
            <a:chOff x="0" y="0"/>
            <a:chExt cx="2419" cy="1343"/>
          </a:xfrm>
        </p:grpSpPr>
        <p:sp>
          <p:nvSpPr>
            <p:cNvPr id="104" name="Rectangle 42"/>
            <p:cNvSpPr>
              <a:spLocks/>
            </p:cNvSpPr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0" dirty="0" smtClean="0">
                  <a:solidFill>
                    <a:srgbClr val="000000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@After</a:t>
              </a:r>
              <a:endParaRPr lang="en-US" sz="1200" b="0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  <p:sp>
          <p:nvSpPr>
            <p:cNvPr id="105" name="Rectangle 43"/>
            <p:cNvSpPr>
              <a:spLocks/>
            </p:cNvSpPr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r>
                <a:rPr lang="zh-CN" altLang="en-US" sz="900" dirty="0"/>
                <a:t>在每个测试用例执行结束后</a:t>
              </a:r>
              <a:r>
                <a:rPr lang="zh-CN" altLang="en-US" sz="900" dirty="0" smtClean="0"/>
                <a:t>执行。</a:t>
              </a:r>
              <a:endPara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440578" y="3635554"/>
            <a:ext cx="2501127" cy="113249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9" name="圆角矩形 11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圆角矩形 119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1" name="Group 41"/>
          <p:cNvGrpSpPr>
            <a:grpSpLocks/>
          </p:cNvGrpSpPr>
          <p:nvPr/>
        </p:nvGrpSpPr>
        <p:grpSpPr bwMode="auto">
          <a:xfrm>
            <a:off x="7304833" y="3854505"/>
            <a:ext cx="1458171" cy="799752"/>
            <a:chOff x="0" y="0"/>
            <a:chExt cx="2419" cy="1343"/>
          </a:xfrm>
        </p:grpSpPr>
        <p:sp>
          <p:nvSpPr>
            <p:cNvPr id="122" name="Rectangle 42"/>
            <p:cNvSpPr>
              <a:spLocks/>
            </p:cNvSpPr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@</a:t>
              </a:r>
              <a:r>
                <a:rPr lang="en-US" sz="1200" dirty="0" err="1" smtClean="0">
                  <a:solidFill>
                    <a:srgbClr val="000000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AfterClass</a:t>
              </a:r>
              <a:endParaRPr lang="en-US" sz="1200" b="0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  <p:sp>
          <p:nvSpPr>
            <p:cNvPr id="123" name="Rectangle 43"/>
            <p:cNvSpPr>
              <a:spLocks/>
            </p:cNvSpPr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r>
                <a:rPr lang="zh-CN" altLang="en-US" sz="900" dirty="0"/>
                <a:t>在整个类执行结束前执行一次</a:t>
              </a:r>
              <a:r>
                <a:rPr lang="zh-CN" altLang="en-US" sz="900" dirty="0" smtClean="0"/>
                <a:t>。比如清理用</a:t>
              </a:r>
              <a:r>
                <a:rPr lang="en-US" altLang="zh-CN" sz="900" dirty="0"/>
                <a:t>@</a:t>
              </a:r>
              <a:r>
                <a:rPr lang="en-US" altLang="zh-CN" sz="900" dirty="0" err="1"/>
                <a:t>BeforeClass</a:t>
              </a:r>
              <a:r>
                <a:rPr lang="zh-CN" altLang="en-US" sz="900" dirty="0" smtClean="0"/>
                <a:t>创建的资源。</a:t>
              </a:r>
              <a:endPara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5311" y="1819180"/>
            <a:ext cx="621046" cy="621045"/>
            <a:chOff x="345311" y="1819180"/>
            <a:chExt cx="621046" cy="621045"/>
          </a:xfrm>
        </p:grpSpPr>
        <p:grpSp>
          <p:nvGrpSpPr>
            <p:cNvPr id="55" name="组合 54"/>
            <p:cNvGrpSpPr/>
            <p:nvPr/>
          </p:nvGrpSpPr>
          <p:grpSpPr>
            <a:xfrm>
              <a:off x="345311" y="1819180"/>
              <a:ext cx="621046" cy="62104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8" name="同心圆 5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29" name="文本框 128"/>
            <p:cNvSpPr txBox="1"/>
            <p:nvPr/>
          </p:nvSpPr>
          <p:spPr>
            <a:xfrm>
              <a:off x="547821" y="1971016"/>
              <a:ext cx="21602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07139" y="1852457"/>
            <a:ext cx="621046" cy="621045"/>
            <a:chOff x="6555411" y="1852457"/>
            <a:chExt cx="621046" cy="621045"/>
          </a:xfrm>
        </p:grpSpPr>
        <p:grpSp>
          <p:nvGrpSpPr>
            <p:cNvPr id="74" name="组合 73"/>
            <p:cNvGrpSpPr/>
            <p:nvPr/>
          </p:nvGrpSpPr>
          <p:grpSpPr>
            <a:xfrm>
              <a:off x="6555411" y="1852457"/>
              <a:ext cx="621046" cy="62104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1" name="同心圆 8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30" name="文本框 129"/>
            <p:cNvSpPr txBox="1"/>
            <p:nvPr/>
          </p:nvSpPr>
          <p:spPr>
            <a:xfrm>
              <a:off x="6776968" y="1999793"/>
              <a:ext cx="21602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591645" y="3854506"/>
            <a:ext cx="621046" cy="621045"/>
            <a:chOff x="323414" y="3787952"/>
            <a:chExt cx="621046" cy="62104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23414" y="3787952"/>
              <a:ext cx="621046" cy="62104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7" name="同心圆 12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31" name="文本框 130"/>
            <p:cNvSpPr txBox="1"/>
            <p:nvPr/>
          </p:nvSpPr>
          <p:spPr>
            <a:xfrm>
              <a:off x="525924" y="3917805"/>
              <a:ext cx="21602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69561" y="3821229"/>
            <a:ext cx="621046" cy="621045"/>
            <a:chOff x="6586616" y="3787952"/>
            <a:chExt cx="621046" cy="621045"/>
          </a:xfrm>
        </p:grpSpPr>
        <p:grpSp>
          <p:nvGrpSpPr>
            <p:cNvPr id="107" name="组合 106"/>
            <p:cNvGrpSpPr/>
            <p:nvPr/>
          </p:nvGrpSpPr>
          <p:grpSpPr>
            <a:xfrm>
              <a:off x="6586616" y="3787952"/>
              <a:ext cx="621046" cy="62104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9" name="同心圆 10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32" name="文本框 131"/>
            <p:cNvSpPr txBox="1"/>
            <p:nvPr/>
          </p:nvSpPr>
          <p:spPr>
            <a:xfrm>
              <a:off x="6789126" y="3913602"/>
              <a:ext cx="21602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436172" y="2837883"/>
            <a:ext cx="621046" cy="621045"/>
            <a:chOff x="3436172" y="2837883"/>
            <a:chExt cx="621046" cy="621045"/>
          </a:xfrm>
        </p:grpSpPr>
        <p:grpSp>
          <p:nvGrpSpPr>
            <p:cNvPr id="93" name="组合 92"/>
            <p:cNvGrpSpPr/>
            <p:nvPr/>
          </p:nvGrpSpPr>
          <p:grpSpPr>
            <a:xfrm>
              <a:off x="3436172" y="2837883"/>
              <a:ext cx="621046" cy="62104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4" name="同心圆 9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3638469" y="2964503"/>
              <a:ext cx="21602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2868934" y="843558"/>
            <a:ext cx="681352" cy="6813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9" name="同心圆 1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椭圆 1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1" name="Freeform 44"/>
          <p:cNvSpPr>
            <a:spLocks noEditPoints="1"/>
          </p:cNvSpPr>
          <p:nvPr/>
        </p:nvSpPr>
        <p:spPr bwMode="auto">
          <a:xfrm flipH="1">
            <a:off x="3047179" y="996599"/>
            <a:ext cx="432899" cy="376973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60761" tIns="30380" rIns="60761" bIns="3038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40"/>
          <p:cNvSpPr txBox="1"/>
          <p:nvPr/>
        </p:nvSpPr>
        <p:spPr>
          <a:xfrm>
            <a:off x="155190" y="2032473"/>
            <a:ext cx="2431374" cy="609390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测试上下文框架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(Spring </a:t>
            </a:r>
            <a:r>
              <a:rPr lang="en-US" altLang="zh-CN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TextContext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Framework) 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中用于加载应用上下文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ApplicationContext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的策略接口</a:t>
            </a:r>
            <a:endParaRPr lang="zh-CN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122"/>
          <p:cNvSpPr txBox="1"/>
          <p:nvPr/>
        </p:nvSpPr>
        <p:spPr>
          <a:xfrm>
            <a:off x="791940" y="1185861"/>
            <a:ext cx="2195884" cy="346241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ContextLoader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6047" y="995672"/>
            <a:ext cx="741818" cy="6813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 Placeholder 2"/>
          <p:cNvSpPr txBox="1">
            <a:spLocks/>
          </p:cNvSpPr>
          <p:nvPr/>
        </p:nvSpPr>
        <p:spPr>
          <a:xfrm>
            <a:off x="4616099" y="893578"/>
            <a:ext cx="2087309" cy="295510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整体架构图</a:t>
            </a:r>
            <a:endParaRPr lang="zh-CN" altLang="en-US" sz="1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2" name="组合 9"/>
          <p:cNvGrpSpPr>
            <a:grpSpLocks/>
          </p:cNvGrpSpPr>
          <p:nvPr/>
        </p:nvGrpSpPr>
        <p:grpSpPr bwMode="auto">
          <a:xfrm>
            <a:off x="240818" y="1810877"/>
            <a:ext cx="310073" cy="315187"/>
            <a:chOff x="17418" y="0"/>
            <a:chExt cx="879566" cy="339211"/>
          </a:xfrm>
        </p:grpSpPr>
        <p:sp>
          <p:nvSpPr>
            <p:cNvPr id="133" name="圆角矩形 3"/>
            <p:cNvSpPr>
              <a:spLocks noChangeArrowheads="1"/>
            </p:cNvSpPr>
            <p:nvPr/>
          </p:nvSpPr>
          <p:spPr bwMode="auto">
            <a:xfrm>
              <a:off x="17418" y="40354"/>
              <a:ext cx="879566" cy="217714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34" name="文本框 96"/>
            <p:cNvSpPr>
              <a:spLocks noChangeArrowheads="1"/>
            </p:cNvSpPr>
            <p:nvPr/>
          </p:nvSpPr>
          <p:spPr bwMode="auto">
            <a:xfrm>
              <a:off x="96618" y="0"/>
              <a:ext cx="745289" cy="339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126192" y="2712256"/>
            <a:ext cx="1973439" cy="1757515"/>
            <a:chOff x="5656899" y="2111615"/>
            <a:chExt cx="2631252" cy="2343346"/>
          </a:xfrm>
        </p:grpSpPr>
        <p:sp>
          <p:nvSpPr>
            <p:cNvPr id="137" name="圆角矩形 34"/>
            <p:cNvSpPr>
              <a:spLocks noChangeArrowheads="1"/>
            </p:cNvSpPr>
            <p:nvPr/>
          </p:nvSpPr>
          <p:spPr bwMode="auto">
            <a:xfrm>
              <a:off x="5802456" y="2111616"/>
              <a:ext cx="420708" cy="299715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00CC66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38" name="文本框 97"/>
            <p:cNvSpPr>
              <a:spLocks noChangeArrowheads="1"/>
            </p:cNvSpPr>
            <p:nvPr/>
          </p:nvSpPr>
          <p:spPr bwMode="auto">
            <a:xfrm>
              <a:off x="5844935" y="2111615"/>
              <a:ext cx="618523" cy="3385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5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9" name="文本框 102"/>
            <p:cNvSpPr>
              <a:spLocks noChangeArrowheads="1"/>
            </p:cNvSpPr>
            <p:nvPr/>
          </p:nvSpPr>
          <p:spPr bwMode="auto">
            <a:xfrm>
              <a:off x="5656899" y="2411331"/>
              <a:ext cx="2631252" cy="2043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9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SmartContextLoader</a:t>
              </a:r>
              <a:r>
                <a:rPr lang="en-US" altLang="zh-CN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作为顶层接口有如下主要的实现类：</a:t>
              </a:r>
              <a:endPara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900" dirty="0" err="1" smtClean="0"/>
                <a:t>GenericXmlContextLoader</a:t>
              </a:r>
              <a:endParaRPr lang="en-US" altLang="zh-CN" sz="900" dirty="0" smtClean="0"/>
            </a:p>
            <a:p>
              <a:pPr>
                <a:lnSpc>
                  <a:spcPct val="130000"/>
                </a:lnSpc>
              </a:pPr>
              <a:r>
                <a:rPr lang="en-US" altLang="zh-CN" sz="900" dirty="0" err="1" smtClean="0"/>
                <a:t>AnnotationConfigContextLoader</a:t>
              </a:r>
              <a:endParaRPr lang="en-US" altLang="zh-CN" sz="900" dirty="0" smtClean="0"/>
            </a:p>
            <a:p>
              <a:pPr>
                <a:lnSpc>
                  <a:spcPct val="130000"/>
                </a:lnSpc>
              </a:pPr>
              <a:r>
                <a:rPr lang="en-US" altLang="zh-CN" sz="900" dirty="0" err="1" smtClean="0"/>
                <a:t>GenericXmlWebContextLoader</a:t>
              </a:r>
              <a:endParaRPr lang="en-US" altLang="zh-CN" sz="900" dirty="0" smtClean="0"/>
            </a:p>
            <a:p>
              <a:pPr>
                <a:lnSpc>
                  <a:spcPct val="130000"/>
                </a:lnSpc>
              </a:pPr>
              <a:r>
                <a:rPr lang="en-US" altLang="zh-CN" sz="900" dirty="0" err="1" smtClean="0"/>
                <a:t>AnnotationConfigWebContextLoader</a:t>
              </a:r>
              <a:endParaRPr lang="en-US" altLang="zh-CN" sz="900" dirty="0" smtClean="0"/>
            </a:p>
            <a:p>
              <a:pPr>
                <a:lnSpc>
                  <a:spcPct val="130000"/>
                </a:lnSpc>
              </a:pPr>
              <a:r>
                <a:rPr lang="en-US" altLang="zh-CN" sz="900" dirty="0" err="1" smtClean="0"/>
                <a:t>WebDelegatingSmartContextLoader</a:t>
              </a:r>
              <a:endParaRPr lang="en-US" altLang="zh-CN" sz="900" dirty="0" smtClean="0"/>
            </a:p>
            <a:p>
              <a:pPr>
                <a:lnSpc>
                  <a:spcPct val="130000"/>
                </a:lnSpc>
              </a:pPr>
              <a:r>
                <a:rPr lang="en-US" altLang="zh-CN" sz="900" dirty="0" err="1"/>
                <a:t>DelegatingSmartContextLoader</a:t>
              </a:r>
              <a:endPara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0" name="左中括号 139"/>
          <p:cNvSpPr>
            <a:spLocks/>
          </p:cNvSpPr>
          <p:nvPr/>
        </p:nvSpPr>
        <p:spPr bwMode="auto">
          <a:xfrm>
            <a:off x="107503" y="1906128"/>
            <a:ext cx="95375" cy="914514"/>
          </a:xfrm>
          <a:prstGeom prst="leftBracket">
            <a:avLst>
              <a:gd name="adj" fmla="val 133120"/>
            </a:avLst>
          </a:prstGeom>
          <a:noFill/>
          <a:ln w="19050" cap="flat" cmpd="sng">
            <a:solidFill>
              <a:srgbClr val="CB1B3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144" name="组合 143"/>
          <p:cNvGrpSpPr/>
          <p:nvPr/>
        </p:nvGrpSpPr>
        <p:grpSpPr>
          <a:xfrm>
            <a:off x="-133804" y="5385750"/>
            <a:ext cx="1074333" cy="348624"/>
            <a:chOff x="5453250" y="5471492"/>
            <a:chExt cx="1432444" cy="464832"/>
          </a:xfrm>
          <a:solidFill>
            <a:srgbClr val="C00000"/>
          </a:solidFill>
        </p:grpSpPr>
        <p:sp>
          <p:nvSpPr>
            <p:cNvPr id="145" name="圆角矩形 144"/>
            <p:cNvSpPr/>
            <p:nvPr/>
          </p:nvSpPr>
          <p:spPr>
            <a:xfrm>
              <a:off x="5453250" y="5471492"/>
              <a:ext cx="1432444" cy="4648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TextBox 133"/>
            <p:cNvSpPr txBox="1"/>
            <p:nvPr/>
          </p:nvSpPr>
          <p:spPr>
            <a:xfrm>
              <a:off x="5583425" y="5519243"/>
              <a:ext cx="1202496" cy="40010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3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方正稚艺简体" pitchFamily="1" charset="-122"/>
                </a:rPr>
                <a:t>文字内容</a:t>
              </a:r>
            </a:p>
          </p:txBody>
        </p:sp>
      </p:grpSp>
      <p:sp>
        <p:nvSpPr>
          <p:cNvPr id="147" name="Freeform 44"/>
          <p:cNvSpPr>
            <a:spLocks noEditPoints="1"/>
          </p:cNvSpPr>
          <p:nvPr/>
        </p:nvSpPr>
        <p:spPr bwMode="auto">
          <a:xfrm flipH="1">
            <a:off x="298212" y="1150738"/>
            <a:ext cx="432899" cy="376973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60761" tIns="30380" rIns="60761" bIns="3038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0" y="123478"/>
            <a:ext cx="2713238" cy="692063"/>
            <a:chOff x="-17867" y="301658"/>
            <a:chExt cx="2713238" cy="692063"/>
          </a:xfrm>
        </p:grpSpPr>
        <p:sp>
          <p:nvSpPr>
            <p:cNvPr id="36" name="圆角矩形 35"/>
            <p:cNvSpPr/>
            <p:nvPr/>
          </p:nvSpPr>
          <p:spPr>
            <a:xfrm>
              <a:off x="-17867" y="378600"/>
              <a:ext cx="2501636" cy="53696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00627" y="301658"/>
              <a:ext cx="749695" cy="692063"/>
              <a:chOff x="622598" y="695550"/>
              <a:chExt cx="1478996" cy="1365298"/>
            </a:xfrm>
          </p:grpSpPr>
          <p:sp>
            <p:nvSpPr>
              <p:cNvPr id="39" name="椭圆 38"/>
              <p:cNvSpPr/>
              <p:nvPr/>
            </p:nvSpPr>
            <p:spPr>
              <a:xfrm flipH="1" flipV="1">
                <a:off x="622598" y="695550"/>
                <a:ext cx="1369946" cy="1365298"/>
              </a:xfrm>
              <a:prstGeom prst="ellipse">
                <a:avLst/>
              </a:prstGeom>
              <a:solidFill>
                <a:schemeClr val="bg1"/>
              </a:solidFill>
              <a:ln w="28575" cap="rnd" cmpd="sng">
                <a:solidFill>
                  <a:srgbClr val="CB1B3D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30000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 flipH="1" flipV="1">
                <a:off x="728663" y="799625"/>
                <a:ext cx="1164616" cy="116382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9999">
                    <a:schemeClr val="bg1"/>
                  </a:gs>
                  <a:gs pos="70000">
                    <a:schemeClr val="bg1"/>
                  </a:gs>
                  <a:gs pos="100000">
                    <a:srgbClr val="FFEBFA"/>
                  </a:gs>
                </a:gsLst>
                <a:lin ang="16200000" scaled="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baseline="30000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41" name="TextBox 112"/>
              <p:cNvSpPr txBox="1"/>
              <p:nvPr/>
            </p:nvSpPr>
            <p:spPr>
              <a:xfrm>
                <a:off x="790469" y="869061"/>
                <a:ext cx="1311125" cy="1092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spc="-225" dirty="0">
                    <a:solidFill>
                      <a:srgbClr val="CB1B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4950" spc="-225" dirty="0">
                  <a:solidFill>
                    <a:srgbClr val="CB1B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TextBox 113"/>
            <p:cNvSpPr txBox="1"/>
            <p:nvPr/>
          </p:nvSpPr>
          <p:spPr>
            <a:xfrm>
              <a:off x="1049945" y="453744"/>
              <a:ext cx="16454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Test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64" y="1332516"/>
            <a:ext cx="6449932" cy="368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40"/>
          <p:cNvSpPr txBox="1"/>
          <p:nvPr/>
        </p:nvSpPr>
        <p:spPr>
          <a:xfrm>
            <a:off x="158640" y="1838002"/>
            <a:ext cx="3016417" cy="789439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TestContextBootstrapper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负责引导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测试上下文框架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(Spring </a:t>
            </a:r>
            <a:r>
              <a:rPr lang="en-US" altLang="zh-CN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TestContext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Framework).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包括：</a:t>
            </a:r>
            <a:endParaRPr lang="en-US" altLang="zh-CN" sz="9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建立测试上下文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TextContext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；获取</a:t>
            </a:r>
            <a:r>
              <a:rPr lang="en-US" altLang="zh-CN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ContextLoader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；实例化测试执行监听器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900" dirty="0" err="1" smtClean="0"/>
              <a:t>TestExecutionListener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83" name="TextBox 122"/>
          <p:cNvSpPr txBox="1"/>
          <p:nvPr/>
        </p:nvSpPr>
        <p:spPr>
          <a:xfrm>
            <a:off x="791940" y="1142124"/>
            <a:ext cx="2915964" cy="346241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测试框架加载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116047" y="951935"/>
            <a:ext cx="741818" cy="6813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6" name="同心圆 8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组合 9"/>
          <p:cNvGrpSpPr>
            <a:grpSpLocks/>
          </p:cNvGrpSpPr>
          <p:nvPr/>
        </p:nvGrpSpPr>
        <p:grpSpPr bwMode="auto">
          <a:xfrm>
            <a:off x="187454" y="1680407"/>
            <a:ext cx="363437" cy="315187"/>
            <a:chOff x="17418" y="0"/>
            <a:chExt cx="1030941" cy="339211"/>
          </a:xfrm>
        </p:grpSpPr>
        <p:sp>
          <p:nvSpPr>
            <p:cNvPr id="94" name="圆角矩形 3"/>
            <p:cNvSpPr>
              <a:spLocks noChangeArrowheads="1"/>
            </p:cNvSpPr>
            <p:nvPr/>
          </p:nvSpPr>
          <p:spPr bwMode="auto">
            <a:xfrm>
              <a:off x="17418" y="40354"/>
              <a:ext cx="1030941" cy="194932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5" name="文本框 96"/>
            <p:cNvSpPr>
              <a:spLocks noChangeArrowheads="1"/>
            </p:cNvSpPr>
            <p:nvPr/>
          </p:nvSpPr>
          <p:spPr bwMode="auto">
            <a:xfrm>
              <a:off x="96618" y="0"/>
              <a:ext cx="745289" cy="339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93905" y="2565759"/>
            <a:ext cx="3026534" cy="767738"/>
            <a:chOff x="5723576" y="2111615"/>
            <a:chExt cx="2631252" cy="1366862"/>
          </a:xfrm>
        </p:grpSpPr>
        <p:sp>
          <p:nvSpPr>
            <p:cNvPr id="97" name="圆角矩形 34"/>
            <p:cNvSpPr>
              <a:spLocks noChangeArrowheads="1"/>
            </p:cNvSpPr>
            <p:nvPr/>
          </p:nvSpPr>
          <p:spPr bwMode="auto">
            <a:xfrm>
              <a:off x="5802456" y="2149765"/>
              <a:ext cx="315970" cy="32445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00CC66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8" name="文本框 97"/>
            <p:cNvSpPr>
              <a:spLocks noChangeArrowheads="1"/>
            </p:cNvSpPr>
            <p:nvPr/>
          </p:nvSpPr>
          <p:spPr bwMode="auto">
            <a:xfrm>
              <a:off x="5844935" y="2111615"/>
              <a:ext cx="618523" cy="3385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5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99" name="文本框 102"/>
            <p:cNvSpPr>
              <a:spLocks noChangeArrowheads="1"/>
            </p:cNvSpPr>
            <p:nvPr/>
          </p:nvSpPr>
          <p:spPr bwMode="auto">
            <a:xfrm>
              <a:off x="5723576" y="2352423"/>
              <a:ext cx="2631252" cy="1126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9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TestContext</a:t>
              </a:r>
              <a:r>
                <a:rPr lang="zh-CN" alt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负责封装测试上下文，包括：</a:t>
              </a:r>
              <a:endPara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获取</a:t>
              </a:r>
              <a:r>
                <a:rPr lang="en-US" altLang="zh-CN" sz="9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ApplicationContext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；</a:t>
              </a:r>
              <a:r>
                <a:rPr lang="zh-CN" alt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获取测试类及对象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；</a:t>
              </a:r>
              <a:r>
                <a:rPr lang="zh-CN" alt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获取测试方法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；</a:t>
              </a:r>
              <a:r>
                <a:rPr lang="zh-CN" alt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获取测试异常。</a:t>
              </a:r>
              <a:endPara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0" name="左中括号 99"/>
          <p:cNvSpPr>
            <a:spLocks/>
          </p:cNvSpPr>
          <p:nvPr/>
        </p:nvSpPr>
        <p:spPr bwMode="auto">
          <a:xfrm>
            <a:off x="46284" y="1811573"/>
            <a:ext cx="157689" cy="2323911"/>
          </a:xfrm>
          <a:prstGeom prst="leftBracket">
            <a:avLst>
              <a:gd name="adj" fmla="val 133120"/>
            </a:avLst>
          </a:prstGeom>
          <a:noFill/>
          <a:ln w="19050" cap="flat" cmpd="sng">
            <a:solidFill>
              <a:srgbClr val="CB1B3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1" name="Freeform 44"/>
          <p:cNvSpPr>
            <a:spLocks noEditPoints="1"/>
          </p:cNvSpPr>
          <p:nvPr/>
        </p:nvSpPr>
        <p:spPr bwMode="auto">
          <a:xfrm flipH="1">
            <a:off x="298212" y="1107001"/>
            <a:ext cx="432899" cy="376973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60761" tIns="30380" rIns="60761" bIns="3038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86587"/>
            <a:ext cx="5899328" cy="3230145"/>
          </a:xfrm>
          <a:prstGeom prst="rect">
            <a:avLst/>
          </a:prstGeom>
        </p:spPr>
      </p:pic>
      <p:sp>
        <p:nvSpPr>
          <p:cNvPr id="102" name="Text Placeholder 2"/>
          <p:cNvSpPr txBox="1">
            <a:spLocks/>
          </p:cNvSpPr>
          <p:nvPr/>
        </p:nvSpPr>
        <p:spPr>
          <a:xfrm>
            <a:off x="5076056" y="1018846"/>
            <a:ext cx="2087309" cy="295510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结构示意图</a:t>
            </a:r>
            <a:endParaRPr lang="zh-CN" altLang="en-US" sz="1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101602" y="3265401"/>
            <a:ext cx="2707803" cy="947787"/>
            <a:chOff x="5723576" y="2111615"/>
            <a:chExt cx="2631252" cy="1687415"/>
          </a:xfrm>
        </p:grpSpPr>
        <p:sp>
          <p:nvSpPr>
            <p:cNvPr id="107" name="圆角矩形 34"/>
            <p:cNvSpPr>
              <a:spLocks noChangeArrowheads="1"/>
            </p:cNvSpPr>
            <p:nvPr/>
          </p:nvSpPr>
          <p:spPr bwMode="auto">
            <a:xfrm>
              <a:off x="5802456" y="2111617"/>
              <a:ext cx="344277" cy="346162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00CC66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8" name="文本框 97"/>
            <p:cNvSpPr>
              <a:spLocks noChangeArrowheads="1"/>
            </p:cNvSpPr>
            <p:nvPr/>
          </p:nvSpPr>
          <p:spPr bwMode="auto">
            <a:xfrm>
              <a:off x="5844935" y="2111615"/>
              <a:ext cx="618523" cy="45206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9" name="文本框 102"/>
            <p:cNvSpPr>
              <a:spLocks noChangeArrowheads="1"/>
            </p:cNvSpPr>
            <p:nvPr/>
          </p:nvSpPr>
          <p:spPr bwMode="auto">
            <a:xfrm>
              <a:off x="5723576" y="2352423"/>
              <a:ext cx="2631252" cy="1446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9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TestContextManager</a:t>
              </a:r>
              <a:r>
                <a:rPr lang="en-US" altLang="zh-CN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作为测试框架的总入口。包括：负责管理单个</a:t>
              </a:r>
              <a:r>
                <a:rPr lang="en-US" altLang="zh-CN" sz="9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TextContext</a:t>
              </a:r>
              <a:r>
                <a:rPr lang="zh-CN" alt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；注册测试执行监听器并在执行测试点触发监听器等。</a:t>
              </a:r>
              <a:endPara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120837" y="4000227"/>
            <a:ext cx="2999602" cy="947787"/>
            <a:chOff x="5723576" y="2111615"/>
            <a:chExt cx="2632145" cy="1687414"/>
          </a:xfrm>
        </p:grpSpPr>
        <p:sp>
          <p:nvSpPr>
            <p:cNvPr id="111" name="圆角矩形 34"/>
            <p:cNvSpPr>
              <a:spLocks noChangeArrowheads="1"/>
            </p:cNvSpPr>
            <p:nvPr/>
          </p:nvSpPr>
          <p:spPr bwMode="auto">
            <a:xfrm>
              <a:off x="5802456" y="2111615"/>
              <a:ext cx="296018" cy="346163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00CC66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2" name="文本框 97"/>
            <p:cNvSpPr>
              <a:spLocks noChangeArrowheads="1"/>
            </p:cNvSpPr>
            <p:nvPr/>
          </p:nvSpPr>
          <p:spPr bwMode="auto">
            <a:xfrm>
              <a:off x="5844935" y="2111615"/>
              <a:ext cx="618523" cy="45206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5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" name="文本框 102"/>
            <p:cNvSpPr>
              <a:spLocks noChangeArrowheads="1"/>
            </p:cNvSpPr>
            <p:nvPr/>
          </p:nvSpPr>
          <p:spPr bwMode="auto">
            <a:xfrm>
              <a:off x="5723576" y="2352423"/>
              <a:ext cx="2632145" cy="1446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900" dirty="0" smtClean="0"/>
                <a:t>SpringJUnit4ClassRunner</a:t>
              </a:r>
              <a:r>
                <a:rPr lang="zh-CN" altLang="en-US" sz="900" dirty="0" smtClean="0"/>
                <a:t>是</a:t>
              </a:r>
              <a:r>
                <a:rPr lang="en-US" altLang="zh-CN" sz="900" dirty="0" err="1" smtClean="0"/>
                <a:t>Junit</a:t>
              </a:r>
              <a:r>
                <a:rPr lang="zh-CN" altLang="en-US" sz="900" dirty="0" smtClean="0"/>
                <a:t>的自定义扩展，提供了</a:t>
              </a:r>
              <a:r>
                <a:rPr lang="en-US" altLang="zh-CN" sz="900" dirty="0" smtClean="0"/>
                <a:t>Spring </a:t>
              </a:r>
              <a:r>
                <a:rPr lang="zh-CN" altLang="en-US" sz="900" dirty="0" smtClean="0"/>
                <a:t>测试上下文框架的功能，通过</a:t>
              </a:r>
              <a:r>
                <a:rPr lang="en-US" altLang="zh-CN" sz="900" dirty="0" err="1" smtClean="0"/>
                <a:t>TestContextManager</a:t>
              </a:r>
              <a:r>
                <a:rPr lang="zh-CN" altLang="en-US" sz="900" dirty="0" smtClean="0"/>
                <a:t>进行标准的</a:t>
              </a:r>
              <a:r>
                <a:rPr lang="en-US" altLang="zh-CN" sz="900" dirty="0" err="1" smtClean="0"/>
                <a:t>Junit</a:t>
              </a:r>
              <a:r>
                <a:rPr lang="zh-CN" altLang="en-US" sz="900" dirty="0" smtClean="0"/>
                <a:t>测试。支持类和注解的方式</a:t>
              </a:r>
              <a:r>
                <a:rPr lang="en-US" altLang="zh-CN" sz="900" dirty="0" smtClean="0"/>
                <a:t>(</a:t>
              </a:r>
              <a:r>
                <a:rPr lang="zh-CN" altLang="en-US" sz="900" dirty="0" smtClean="0"/>
                <a:t>可直接注解测试类</a:t>
              </a:r>
              <a:r>
                <a:rPr lang="en-US" altLang="zh-CN" sz="900" dirty="0" smtClean="0"/>
                <a:t>)</a:t>
              </a:r>
              <a:r>
                <a:rPr lang="zh-CN" altLang="en-US" sz="900" dirty="0" smtClean="0"/>
                <a:t>。</a:t>
              </a:r>
              <a:endPara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0" y="123478"/>
            <a:ext cx="2713238" cy="692063"/>
            <a:chOff x="-17867" y="301658"/>
            <a:chExt cx="2713238" cy="692063"/>
          </a:xfrm>
        </p:grpSpPr>
        <p:sp>
          <p:nvSpPr>
            <p:cNvPr id="41" name="圆角矩形 40"/>
            <p:cNvSpPr/>
            <p:nvPr/>
          </p:nvSpPr>
          <p:spPr>
            <a:xfrm>
              <a:off x="-17867" y="378600"/>
              <a:ext cx="2501636" cy="53696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400627" y="301658"/>
              <a:ext cx="749695" cy="692063"/>
              <a:chOff x="622598" y="695550"/>
              <a:chExt cx="1478996" cy="1365298"/>
            </a:xfrm>
          </p:grpSpPr>
          <p:sp>
            <p:nvSpPr>
              <p:cNvPr id="50" name="椭圆 49"/>
              <p:cNvSpPr/>
              <p:nvPr/>
            </p:nvSpPr>
            <p:spPr>
              <a:xfrm flipH="1" flipV="1">
                <a:off x="622598" y="695550"/>
                <a:ext cx="1369946" cy="1365298"/>
              </a:xfrm>
              <a:prstGeom prst="ellipse">
                <a:avLst/>
              </a:prstGeom>
              <a:solidFill>
                <a:schemeClr val="bg1"/>
              </a:solidFill>
              <a:ln w="28575" cap="rnd" cmpd="sng">
                <a:solidFill>
                  <a:srgbClr val="CB1B3D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30000" dirty="0"/>
              </a:p>
            </p:txBody>
          </p:sp>
          <p:sp>
            <p:nvSpPr>
              <p:cNvPr id="51" name="椭圆 50"/>
              <p:cNvSpPr/>
              <p:nvPr/>
            </p:nvSpPr>
            <p:spPr>
              <a:xfrm flipH="1" flipV="1">
                <a:off x="728663" y="799625"/>
                <a:ext cx="1164616" cy="116382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9999">
                    <a:schemeClr val="bg1"/>
                  </a:gs>
                  <a:gs pos="70000">
                    <a:schemeClr val="bg1"/>
                  </a:gs>
                  <a:gs pos="100000">
                    <a:srgbClr val="FFEBFA"/>
                  </a:gs>
                </a:gsLst>
                <a:lin ang="16200000" scaled="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baseline="30000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52" name="TextBox 112"/>
              <p:cNvSpPr txBox="1"/>
              <p:nvPr/>
            </p:nvSpPr>
            <p:spPr>
              <a:xfrm>
                <a:off x="790469" y="869061"/>
                <a:ext cx="1311125" cy="1092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spc="-225" dirty="0">
                    <a:solidFill>
                      <a:srgbClr val="CB1B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4950" spc="-225" dirty="0">
                  <a:solidFill>
                    <a:srgbClr val="CB1B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9" name="TextBox 113"/>
            <p:cNvSpPr txBox="1"/>
            <p:nvPr/>
          </p:nvSpPr>
          <p:spPr>
            <a:xfrm>
              <a:off x="1049945" y="453744"/>
              <a:ext cx="16454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Test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56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40"/>
          <p:cNvSpPr txBox="1"/>
          <p:nvPr/>
        </p:nvSpPr>
        <p:spPr>
          <a:xfrm>
            <a:off x="158641" y="1945649"/>
            <a:ext cx="2701692" cy="609390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TestExecutionLinstener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定义一组监听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，用于反应由</a:t>
            </a:r>
            <a:r>
              <a:rPr lang="en-US" altLang="zh-CN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TestContextManager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注册的监听器发布的测试执行事件。</a:t>
            </a:r>
            <a:endParaRPr lang="zh-CN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122"/>
          <p:cNvSpPr txBox="1"/>
          <p:nvPr/>
        </p:nvSpPr>
        <p:spPr>
          <a:xfrm>
            <a:off x="791940" y="1249771"/>
            <a:ext cx="2915964" cy="346241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TestExecutionLinstener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116047" y="1059582"/>
            <a:ext cx="741818" cy="6813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6" name="同心圆 8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组合 9"/>
          <p:cNvGrpSpPr>
            <a:grpSpLocks/>
          </p:cNvGrpSpPr>
          <p:nvPr/>
        </p:nvGrpSpPr>
        <p:grpSpPr bwMode="auto">
          <a:xfrm>
            <a:off x="187454" y="1788054"/>
            <a:ext cx="363437" cy="315187"/>
            <a:chOff x="17418" y="0"/>
            <a:chExt cx="1030941" cy="339211"/>
          </a:xfrm>
        </p:grpSpPr>
        <p:sp>
          <p:nvSpPr>
            <p:cNvPr id="94" name="圆角矩形 3"/>
            <p:cNvSpPr>
              <a:spLocks noChangeArrowheads="1"/>
            </p:cNvSpPr>
            <p:nvPr/>
          </p:nvSpPr>
          <p:spPr bwMode="auto">
            <a:xfrm>
              <a:off x="17418" y="40354"/>
              <a:ext cx="1030941" cy="164532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5" name="文本框 96"/>
            <p:cNvSpPr>
              <a:spLocks noChangeArrowheads="1"/>
            </p:cNvSpPr>
            <p:nvPr/>
          </p:nvSpPr>
          <p:spPr bwMode="auto">
            <a:xfrm>
              <a:off x="96618" y="0"/>
              <a:ext cx="745289" cy="339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32238" y="2567328"/>
            <a:ext cx="2728094" cy="1848034"/>
            <a:chOff x="5723576" y="2111615"/>
            <a:chExt cx="2631252" cy="3290191"/>
          </a:xfrm>
        </p:grpSpPr>
        <p:sp>
          <p:nvSpPr>
            <p:cNvPr id="97" name="圆角矩形 34"/>
            <p:cNvSpPr>
              <a:spLocks noChangeArrowheads="1"/>
            </p:cNvSpPr>
            <p:nvPr/>
          </p:nvSpPr>
          <p:spPr bwMode="auto">
            <a:xfrm>
              <a:off x="5771580" y="2142375"/>
              <a:ext cx="315970" cy="32445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00CC66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8" name="文本框 97"/>
            <p:cNvSpPr>
              <a:spLocks noChangeArrowheads="1"/>
            </p:cNvSpPr>
            <p:nvPr/>
          </p:nvSpPr>
          <p:spPr bwMode="auto">
            <a:xfrm>
              <a:off x="5844935" y="2111615"/>
              <a:ext cx="618523" cy="3385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5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99" name="文本框 102"/>
            <p:cNvSpPr>
              <a:spLocks noChangeArrowheads="1"/>
            </p:cNvSpPr>
            <p:nvPr/>
          </p:nvSpPr>
          <p:spPr bwMode="auto">
            <a:xfrm>
              <a:off x="5723576" y="2352423"/>
              <a:ext cx="2631252" cy="3049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Spring</a:t>
              </a:r>
              <a:r>
                <a:rPr lang="zh-CN" alt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测试框架提供如下主要的监听器实现</a:t>
              </a:r>
              <a:r>
                <a:rPr lang="en-US" altLang="zh-CN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所有都实现了</a:t>
              </a:r>
              <a:r>
                <a:rPr lang="en-US" altLang="zh-CN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Ordered</a:t>
              </a:r>
              <a:r>
                <a:rPr lang="zh-CN" alt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接口</a:t>
              </a:r>
              <a:r>
                <a:rPr lang="en-US" altLang="zh-CN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endPara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900" dirty="0" err="1" smtClean="0"/>
                <a:t>ServletTestExecutionListener</a:t>
              </a:r>
              <a:endParaRPr lang="en-US" altLang="zh-CN" sz="900" dirty="0" smtClean="0"/>
            </a:p>
            <a:p>
              <a:pPr>
                <a:lnSpc>
                  <a:spcPct val="130000"/>
                </a:lnSpc>
              </a:pPr>
              <a:r>
                <a:rPr lang="en-US" altLang="zh-CN" sz="900" dirty="0" err="1" smtClean="0"/>
                <a:t>DirtiesContextBeforeModesTestExecutionListener</a:t>
              </a:r>
              <a:endParaRPr lang="en-US" altLang="zh-CN" sz="900" dirty="0" smtClean="0"/>
            </a:p>
            <a:p>
              <a:pPr>
                <a:lnSpc>
                  <a:spcPct val="130000"/>
                </a:lnSpc>
              </a:pPr>
              <a:r>
                <a:rPr lang="en-US" altLang="zh-CN" sz="900" dirty="0" err="1" smtClean="0"/>
                <a:t>DependencyInjectionTestExecutionListener</a:t>
              </a:r>
              <a:endParaRPr lang="en-US" altLang="zh-CN" sz="900" dirty="0" smtClean="0"/>
            </a:p>
            <a:p>
              <a:pPr>
                <a:lnSpc>
                  <a:spcPct val="130000"/>
                </a:lnSpc>
              </a:pPr>
              <a:r>
                <a:rPr lang="en-US" altLang="zh-CN" sz="900" dirty="0" err="1" smtClean="0"/>
                <a:t>DirtiesContextTestExecutionListener</a:t>
              </a:r>
              <a:endParaRPr lang="en-US" altLang="zh-CN" sz="900" dirty="0" smtClean="0"/>
            </a:p>
            <a:p>
              <a:pPr>
                <a:lnSpc>
                  <a:spcPct val="130000"/>
                </a:lnSpc>
              </a:pPr>
              <a:r>
                <a:rPr lang="en-US" altLang="zh-CN" sz="900" dirty="0" err="1" smtClean="0"/>
                <a:t>TransactionalTestExecutionListener</a:t>
              </a:r>
              <a:endParaRPr lang="en-US" altLang="zh-CN" sz="900" dirty="0" smtClean="0"/>
            </a:p>
            <a:p>
              <a:pPr>
                <a:lnSpc>
                  <a:spcPct val="130000"/>
                </a:lnSpc>
              </a:pPr>
              <a:r>
                <a:rPr lang="en-US" altLang="zh-CN" sz="900" dirty="0" err="1" smtClean="0"/>
                <a:t>SqlScriptsTestExecutionListener</a:t>
              </a:r>
              <a:endParaRPr lang="en-US" altLang="zh-CN" sz="900" dirty="0" smtClean="0"/>
            </a:p>
            <a:p>
              <a:pPr>
                <a:lnSpc>
                  <a:spcPct val="130000"/>
                </a:lnSpc>
              </a:pP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0" name="左中括号 99"/>
          <p:cNvSpPr>
            <a:spLocks/>
          </p:cNvSpPr>
          <p:nvPr/>
        </p:nvSpPr>
        <p:spPr bwMode="auto">
          <a:xfrm>
            <a:off x="46285" y="1919220"/>
            <a:ext cx="141170" cy="783365"/>
          </a:xfrm>
          <a:prstGeom prst="leftBracket">
            <a:avLst>
              <a:gd name="adj" fmla="val 133120"/>
            </a:avLst>
          </a:prstGeom>
          <a:noFill/>
          <a:ln w="19050" cap="flat" cmpd="sng">
            <a:solidFill>
              <a:srgbClr val="CB1B3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1" name="Freeform 44"/>
          <p:cNvSpPr>
            <a:spLocks noEditPoints="1"/>
          </p:cNvSpPr>
          <p:nvPr/>
        </p:nvSpPr>
        <p:spPr bwMode="auto">
          <a:xfrm flipH="1">
            <a:off x="298212" y="1214648"/>
            <a:ext cx="432899" cy="376973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60761" tIns="30380" rIns="60761" bIns="3038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Text Placeholder 2"/>
          <p:cNvSpPr txBox="1">
            <a:spLocks/>
          </p:cNvSpPr>
          <p:nvPr/>
        </p:nvSpPr>
        <p:spPr>
          <a:xfrm>
            <a:off x="5070096" y="1214648"/>
            <a:ext cx="2087309" cy="295510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整体架构图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414" y="1726064"/>
            <a:ext cx="6074082" cy="3023638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0" y="123478"/>
            <a:ext cx="2713238" cy="692063"/>
            <a:chOff x="-17867" y="301658"/>
            <a:chExt cx="2713238" cy="692063"/>
          </a:xfrm>
        </p:grpSpPr>
        <p:sp>
          <p:nvSpPr>
            <p:cNvPr id="26" name="圆角矩形 25"/>
            <p:cNvSpPr/>
            <p:nvPr/>
          </p:nvSpPr>
          <p:spPr>
            <a:xfrm>
              <a:off x="-17867" y="378600"/>
              <a:ext cx="2501636" cy="53696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00627" y="301658"/>
              <a:ext cx="749695" cy="692063"/>
              <a:chOff x="622598" y="695550"/>
              <a:chExt cx="1478996" cy="1365298"/>
            </a:xfrm>
          </p:grpSpPr>
          <p:sp>
            <p:nvSpPr>
              <p:cNvPr id="29" name="椭圆 28"/>
              <p:cNvSpPr/>
              <p:nvPr/>
            </p:nvSpPr>
            <p:spPr>
              <a:xfrm flipH="1" flipV="1">
                <a:off x="622598" y="695550"/>
                <a:ext cx="1369946" cy="1365298"/>
              </a:xfrm>
              <a:prstGeom prst="ellipse">
                <a:avLst/>
              </a:prstGeom>
              <a:solidFill>
                <a:schemeClr val="bg1"/>
              </a:solidFill>
              <a:ln w="28575" cap="rnd" cmpd="sng">
                <a:solidFill>
                  <a:srgbClr val="CB1B3D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30000" dirty="0"/>
              </a:p>
            </p:txBody>
          </p:sp>
          <p:sp>
            <p:nvSpPr>
              <p:cNvPr id="30" name="椭圆 29"/>
              <p:cNvSpPr/>
              <p:nvPr/>
            </p:nvSpPr>
            <p:spPr>
              <a:xfrm flipH="1" flipV="1">
                <a:off x="728663" y="799625"/>
                <a:ext cx="1164616" cy="116382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9999">
                    <a:schemeClr val="bg1"/>
                  </a:gs>
                  <a:gs pos="70000">
                    <a:schemeClr val="bg1"/>
                  </a:gs>
                  <a:gs pos="100000">
                    <a:srgbClr val="FFEBFA"/>
                  </a:gs>
                </a:gsLst>
                <a:lin ang="16200000" scaled="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baseline="30000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extBox 112"/>
              <p:cNvSpPr txBox="1"/>
              <p:nvPr/>
            </p:nvSpPr>
            <p:spPr>
              <a:xfrm>
                <a:off x="790469" y="869061"/>
                <a:ext cx="1311125" cy="1092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spc="-225" dirty="0">
                    <a:solidFill>
                      <a:srgbClr val="CB1B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4950" spc="-225" dirty="0">
                  <a:solidFill>
                    <a:srgbClr val="CB1B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TextBox 113"/>
            <p:cNvSpPr txBox="1"/>
            <p:nvPr/>
          </p:nvSpPr>
          <p:spPr>
            <a:xfrm>
              <a:off x="1049945" y="453744"/>
              <a:ext cx="16454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Test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39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/>
          <p:cNvSpPr/>
          <p:nvPr/>
        </p:nvSpPr>
        <p:spPr>
          <a:xfrm>
            <a:off x="251520" y="1807248"/>
            <a:ext cx="2071471" cy="2071751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B8BBBC"/>
              </a:gs>
            </a:gsLst>
            <a:lin ang="5400000" scaled="1"/>
            <a:tileRect/>
          </a:gradFill>
          <a:ln w="44450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152400" dist="381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MH_SubTitle_1"/>
          <p:cNvSpPr>
            <a:spLocks noChangeArrowheads="1"/>
          </p:cNvSpPr>
          <p:nvPr/>
        </p:nvSpPr>
        <p:spPr bwMode="auto">
          <a:xfrm flipH="1">
            <a:off x="2780358" y="1175298"/>
            <a:ext cx="61841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２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套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Profile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一套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供生产环境、一套测试环境，大概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有以下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Component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DataSource</a:t>
            </a:r>
            <a:endParaRPr lang="en-US" altLang="zh-CN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CourseService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en-US" altLang="zh-CN" sz="16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DataSource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，获取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mark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分数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from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course SQL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语句，方法为</a:t>
            </a:r>
            <a:r>
              <a:rPr lang="en-US" altLang="zh-CN" sz="16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pullic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List&lt;Course&gt; </a:t>
            </a:r>
            <a:r>
              <a:rPr lang="en-US" altLang="zh-CN" sz="16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getAllCourse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当使用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生产环境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Profile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时候，</a:t>
            </a:r>
            <a:r>
              <a:rPr lang="en-US" altLang="zh-CN" sz="16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DataSource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Spring </a:t>
            </a:r>
            <a:r>
              <a:rPr lang="en-US" altLang="zh-CN" sz="16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DataSource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DBCP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某个常见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的数据源，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数据库则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测试环境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时候时，</a:t>
            </a:r>
            <a:r>
              <a:rPr lang="en-US" altLang="zh-CN" sz="16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DataSource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Connection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、结果集均为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Mock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出来的。</a:t>
            </a:r>
            <a:endParaRPr lang="zh-CN" altLang="en-US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069730" y="1022191"/>
            <a:ext cx="681352" cy="6813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113"/>
          <p:cNvSpPr txBox="1"/>
          <p:nvPr/>
        </p:nvSpPr>
        <p:spPr>
          <a:xfrm>
            <a:off x="755528" y="2612916"/>
            <a:ext cx="14274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作业一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2255895" y="1175298"/>
            <a:ext cx="430425" cy="375138"/>
            <a:chOff x="4687394" y="537052"/>
            <a:chExt cx="585278" cy="510100"/>
          </a:xfrm>
        </p:grpSpPr>
        <p:sp>
          <p:nvSpPr>
            <p:cNvPr id="97" name="Freeform 110"/>
            <p:cNvSpPr>
              <a:spLocks noChangeArrowheads="1"/>
            </p:cNvSpPr>
            <p:nvPr/>
          </p:nvSpPr>
          <p:spPr bwMode="auto">
            <a:xfrm>
              <a:off x="5077578" y="690834"/>
              <a:ext cx="153823" cy="153782"/>
            </a:xfrm>
            <a:custGeom>
              <a:avLst/>
              <a:gdLst>
                <a:gd name="T0" fmla="*/ 0 w 41"/>
                <a:gd name="T1" fmla="*/ 97336 h 41"/>
                <a:gd name="T2" fmla="*/ 7487 w 41"/>
                <a:gd name="T3" fmla="*/ 102328 h 41"/>
                <a:gd name="T4" fmla="*/ 102328 w 41"/>
                <a:gd name="T5" fmla="*/ 7487 h 41"/>
                <a:gd name="T6" fmla="*/ 97336 w 41"/>
                <a:gd name="T7" fmla="*/ 0 h 41"/>
                <a:gd name="T8" fmla="*/ 0 w 41"/>
                <a:gd name="T9" fmla="*/ 97336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41"/>
                <a:gd name="T17" fmla="*/ 41 w 41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F2F2F2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98" name="Freeform 111"/>
            <p:cNvSpPr>
              <a:spLocks noChangeArrowheads="1"/>
            </p:cNvSpPr>
            <p:nvPr/>
          </p:nvSpPr>
          <p:spPr bwMode="auto">
            <a:xfrm>
              <a:off x="5043811" y="649573"/>
              <a:ext cx="165078" cy="172534"/>
            </a:xfrm>
            <a:custGeom>
              <a:avLst/>
              <a:gdLst>
                <a:gd name="T0" fmla="*/ 92344 w 44"/>
                <a:gd name="T1" fmla="*/ 0 h 46"/>
                <a:gd name="T2" fmla="*/ 0 w 44"/>
                <a:gd name="T3" fmla="*/ 97336 h 46"/>
                <a:gd name="T4" fmla="*/ 14975 w 44"/>
                <a:gd name="T5" fmla="*/ 114806 h 46"/>
                <a:gd name="T6" fmla="*/ 109814 w 44"/>
                <a:gd name="T7" fmla="*/ 19966 h 46"/>
                <a:gd name="T8" fmla="*/ 92344 w 44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46"/>
                <a:gd name="T17" fmla="*/ 44 w 4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F2F2F2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99" name="Freeform 112"/>
            <p:cNvSpPr>
              <a:spLocks noChangeArrowheads="1"/>
            </p:cNvSpPr>
            <p:nvPr/>
          </p:nvSpPr>
          <p:spPr bwMode="auto">
            <a:xfrm>
              <a:off x="5013797" y="627069"/>
              <a:ext cx="157575" cy="157531"/>
            </a:xfrm>
            <a:custGeom>
              <a:avLst/>
              <a:gdLst>
                <a:gd name="T0" fmla="*/ 0 w 42"/>
                <a:gd name="T1" fmla="*/ 94840 h 42"/>
                <a:gd name="T2" fmla="*/ 9983 w 42"/>
                <a:gd name="T3" fmla="*/ 104823 h 42"/>
                <a:gd name="T4" fmla="*/ 104823 w 42"/>
                <a:gd name="T5" fmla="*/ 9983 h 42"/>
                <a:gd name="T6" fmla="*/ 94840 w 42"/>
                <a:gd name="T7" fmla="*/ 0 h 42"/>
                <a:gd name="T8" fmla="*/ 0 w 42"/>
                <a:gd name="T9" fmla="*/ 9484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2"/>
                <a:gd name="T17" fmla="*/ 42 w 42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F2F2F2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100" name="Freeform 113"/>
            <p:cNvSpPr>
              <a:spLocks noChangeArrowheads="1"/>
            </p:cNvSpPr>
            <p:nvPr/>
          </p:nvSpPr>
          <p:spPr bwMode="auto">
            <a:xfrm>
              <a:off x="4972528" y="780850"/>
              <a:ext cx="105050" cy="105021"/>
            </a:xfrm>
            <a:custGeom>
              <a:avLst/>
              <a:gdLst>
                <a:gd name="T0" fmla="*/ 69882 w 28"/>
                <a:gd name="T1" fmla="*/ 49916 h 28"/>
                <a:gd name="T2" fmla="*/ 19966 w 28"/>
                <a:gd name="T3" fmla="*/ 0 h 28"/>
                <a:gd name="T4" fmla="*/ 0 w 28"/>
                <a:gd name="T5" fmla="*/ 49916 h 28"/>
                <a:gd name="T6" fmla="*/ 22462 w 28"/>
                <a:gd name="T7" fmla="*/ 69882 h 28"/>
                <a:gd name="T8" fmla="*/ 69882 w 28"/>
                <a:gd name="T9" fmla="*/ 49916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F2F2F2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101" name="Freeform 114"/>
            <p:cNvSpPr>
              <a:spLocks noChangeArrowheads="1"/>
            </p:cNvSpPr>
            <p:nvPr/>
          </p:nvSpPr>
          <p:spPr bwMode="auto">
            <a:xfrm>
              <a:off x="4946265" y="867116"/>
              <a:ext cx="52525" cy="48761"/>
            </a:xfrm>
            <a:custGeom>
              <a:avLst/>
              <a:gdLst>
                <a:gd name="T0" fmla="*/ 0 w 14"/>
                <a:gd name="T1" fmla="*/ 32446 h 13"/>
                <a:gd name="T2" fmla="*/ 34941 w 14"/>
                <a:gd name="T3" fmla="*/ 14975 h 13"/>
                <a:gd name="T4" fmla="*/ 14975 w 14"/>
                <a:gd name="T5" fmla="*/ 0 h 13"/>
                <a:gd name="T6" fmla="*/ 0 w 14"/>
                <a:gd name="T7" fmla="*/ 32446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13"/>
                <a:gd name="T14" fmla="*/ 14 w 14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F2F2F2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102" name="Freeform 115"/>
            <p:cNvSpPr>
              <a:spLocks noChangeArrowheads="1"/>
            </p:cNvSpPr>
            <p:nvPr/>
          </p:nvSpPr>
          <p:spPr bwMode="auto">
            <a:xfrm>
              <a:off x="5167622" y="589562"/>
              <a:ext cx="105050" cy="105021"/>
            </a:xfrm>
            <a:custGeom>
              <a:avLst/>
              <a:gdLst>
                <a:gd name="T0" fmla="*/ 17471 w 28"/>
                <a:gd name="T1" fmla="*/ 0 h 28"/>
                <a:gd name="T2" fmla="*/ 0 w 28"/>
                <a:gd name="T3" fmla="*/ 19966 h 28"/>
                <a:gd name="T4" fmla="*/ 49916 w 28"/>
                <a:gd name="T5" fmla="*/ 69882 h 28"/>
                <a:gd name="T6" fmla="*/ 69882 w 28"/>
                <a:gd name="T7" fmla="*/ 49916 h 28"/>
                <a:gd name="T8" fmla="*/ 17471 w 28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F2F2F2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103" name="Freeform 116"/>
            <p:cNvSpPr>
              <a:spLocks noChangeArrowheads="1"/>
            </p:cNvSpPr>
            <p:nvPr/>
          </p:nvSpPr>
          <p:spPr bwMode="auto">
            <a:xfrm>
              <a:off x="4687394" y="537052"/>
              <a:ext cx="420198" cy="510100"/>
            </a:xfrm>
            <a:custGeom>
              <a:avLst/>
              <a:gdLst>
                <a:gd name="T0" fmla="*/ 259561 w 112"/>
                <a:gd name="T1" fmla="*/ 252074 h 136"/>
                <a:gd name="T2" fmla="*/ 207149 w 112"/>
                <a:gd name="T3" fmla="*/ 252074 h 136"/>
                <a:gd name="T4" fmla="*/ 207149 w 112"/>
                <a:gd name="T5" fmla="*/ 321956 h 136"/>
                <a:gd name="T6" fmla="*/ 17470 w 112"/>
                <a:gd name="T7" fmla="*/ 321956 h 136"/>
                <a:gd name="T8" fmla="*/ 17470 w 112"/>
                <a:gd name="T9" fmla="*/ 79865 h 136"/>
                <a:gd name="T10" fmla="*/ 259561 w 112"/>
                <a:gd name="T11" fmla="*/ 79865 h 136"/>
                <a:gd name="T12" fmla="*/ 259561 w 112"/>
                <a:gd name="T13" fmla="*/ 99831 h 136"/>
                <a:gd name="T14" fmla="*/ 279527 w 112"/>
                <a:gd name="T15" fmla="*/ 79865 h 136"/>
                <a:gd name="T16" fmla="*/ 279527 w 112"/>
                <a:gd name="T17" fmla="*/ 14975 h 136"/>
                <a:gd name="T18" fmla="*/ 242090 w 112"/>
                <a:gd name="T19" fmla="*/ 14975 h 136"/>
                <a:gd name="T20" fmla="*/ 242090 w 112"/>
                <a:gd name="T21" fmla="*/ 49916 h 136"/>
                <a:gd name="T22" fmla="*/ 237099 w 112"/>
                <a:gd name="T23" fmla="*/ 49916 h 136"/>
                <a:gd name="T24" fmla="*/ 237099 w 112"/>
                <a:gd name="T25" fmla="*/ 0 h 136"/>
                <a:gd name="T26" fmla="*/ 222124 w 112"/>
                <a:gd name="T27" fmla="*/ 0 h 136"/>
                <a:gd name="T28" fmla="*/ 222124 w 112"/>
                <a:gd name="T29" fmla="*/ 49916 h 136"/>
                <a:gd name="T30" fmla="*/ 217133 w 112"/>
                <a:gd name="T31" fmla="*/ 49916 h 136"/>
                <a:gd name="T32" fmla="*/ 217133 w 112"/>
                <a:gd name="T33" fmla="*/ 14975 h 136"/>
                <a:gd name="T34" fmla="*/ 197166 w 112"/>
                <a:gd name="T35" fmla="*/ 14975 h 136"/>
                <a:gd name="T36" fmla="*/ 197166 w 112"/>
                <a:gd name="T37" fmla="*/ 49916 h 136"/>
                <a:gd name="T38" fmla="*/ 189679 w 112"/>
                <a:gd name="T39" fmla="*/ 49916 h 136"/>
                <a:gd name="T40" fmla="*/ 189679 w 112"/>
                <a:gd name="T41" fmla="*/ 0 h 136"/>
                <a:gd name="T42" fmla="*/ 179696 w 112"/>
                <a:gd name="T43" fmla="*/ 0 h 136"/>
                <a:gd name="T44" fmla="*/ 179696 w 112"/>
                <a:gd name="T45" fmla="*/ 49916 h 136"/>
                <a:gd name="T46" fmla="*/ 169713 w 112"/>
                <a:gd name="T47" fmla="*/ 49916 h 136"/>
                <a:gd name="T48" fmla="*/ 169713 w 112"/>
                <a:gd name="T49" fmla="*/ 14975 h 136"/>
                <a:gd name="T50" fmla="*/ 149747 w 112"/>
                <a:gd name="T51" fmla="*/ 14975 h 136"/>
                <a:gd name="T52" fmla="*/ 149747 w 112"/>
                <a:gd name="T53" fmla="*/ 49916 h 136"/>
                <a:gd name="T54" fmla="*/ 142259 w 112"/>
                <a:gd name="T55" fmla="*/ 49916 h 136"/>
                <a:gd name="T56" fmla="*/ 142259 w 112"/>
                <a:gd name="T57" fmla="*/ 0 h 136"/>
                <a:gd name="T58" fmla="*/ 132276 w 112"/>
                <a:gd name="T59" fmla="*/ 0 h 136"/>
                <a:gd name="T60" fmla="*/ 132276 w 112"/>
                <a:gd name="T61" fmla="*/ 49916 h 136"/>
                <a:gd name="T62" fmla="*/ 127285 w 112"/>
                <a:gd name="T63" fmla="*/ 49916 h 136"/>
                <a:gd name="T64" fmla="*/ 127285 w 112"/>
                <a:gd name="T65" fmla="*/ 14975 h 136"/>
                <a:gd name="T66" fmla="*/ 107318 w 112"/>
                <a:gd name="T67" fmla="*/ 14975 h 136"/>
                <a:gd name="T68" fmla="*/ 107318 w 112"/>
                <a:gd name="T69" fmla="*/ 49916 h 136"/>
                <a:gd name="T70" fmla="*/ 99831 w 112"/>
                <a:gd name="T71" fmla="*/ 49916 h 136"/>
                <a:gd name="T72" fmla="*/ 99831 w 112"/>
                <a:gd name="T73" fmla="*/ 0 h 136"/>
                <a:gd name="T74" fmla="*/ 87352 w 112"/>
                <a:gd name="T75" fmla="*/ 0 h 136"/>
                <a:gd name="T76" fmla="*/ 87352 w 112"/>
                <a:gd name="T77" fmla="*/ 49916 h 136"/>
                <a:gd name="T78" fmla="*/ 79865 w 112"/>
                <a:gd name="T79" fmla="*/ 49916 h 136"/>
                <a:gd name="T80" fmla="*/ 79865 w 112"/>
                <a:gd name="T81" fmla="*/ 14975 h 136"/>
                <a:gd name="T82" fmla="*/ 62394 w 112"/>
                <a:gd name="T83" fmla="*/ 14975 h 136"/>
                <a:gd name="T84" fmla="*/ 62394 w 112"/>
                <a:gd name="T85" fmla="*/ 49916 h 136"/>
                <a:gd name="T86" fmla="*/ 57403 w 112"/>
                <a:gd name="T87" fmla="*/ 49916 h 136"/>
                <a:gd name="T88" fmla="*/ 57403 w 112"/>
                <a:gd name="T89" fmla="*/ 0 h 136"/>
                <a:gd name="T90" fmla="*/ 42428 w 112"/>
                <a:gd name="T91" fmla="*/ 0 h 136"/>
                <a:gd name="T92" fmla="*/ 42428 w 112"/>
                <a:gd name="T93" fmla="*/ 49916 h 136"/>
                <a:gd name="T94" fmla="*/ 37437 w 112"/>
                <a:gd name="T95" fmla="*/ 49916 h 136"/>
                <a:gd name="T96" fmla="*/ 37437 w 112"/>
                <a:gd name="T97" fmla="*/ 14975 h 136"/>
                <a:gd name="T98" fmla="*/ 0 w 112"/>
                <a:gd name="T99" fmla="*/ 14975 h 136"/>
                <a:gd name="T100" fmla="*/ 0 w 112"/>
                <a:gd name="T101" fmla="*/ 59899 h 136"/>
                <a:gd name="T102" fmla="*/ 0 w 112"/>
                <a:gd name="T103" fmla="*/ 69882 h 136"/>
                <a:gd name="T104" fmla="*/ 0 w 112"/>
                <a:gd name="T105" fmla="*/ 339426 h 136"/>
                <a:gd name="T106" fmla="*/ 222124 w 112"/>
                <a:gd name="T107" fmla="*/ 339426 h 136"/>
                <a:gd name="T108" fmla="*/ 279527 w 112"/>
                <a:gd name="T109" fmla="*/ 274536 h 136"/>
                <a:gd name="T110" fmla="*/ 279527 w 112"/>
                <a:gd name="T111" fmla="*/ 209645 h 136"/>
                <a:gd name="T112" fmla="*/ 259561 w 112"/>
                <a:gd name="T113" fmla="*/ 229612 h 136"/>
                <a:gd name="T114" fmla="*/ 259561 w 112"/>
                <a:gd name="T115" fmla="*/ 252074 h 1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"/>
                <a:gd name="T175" fmla="*/ 0 h 136"/>
                <a:gd name="T176" fmla="*/ 112 w 112"/>
                <a:gd name="T177" fmla="*/ 136 h 1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F2F2F2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104" name="Rectangle 117"/>
            <p:cNvSpPr>
              <a:spLocks noChangeArrowheads="1"/>
            </p:cNvSpPr>
            <p:nvPr/>
          </p:nvSpPr>
          <p:spPr bwMode="auto">
            <a:xfrm>
              <a:off x="4762430" y="709586"/>
              <a:ext cx="165078" cy="26256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F2F2F2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105" name="Rectangle 118"/>
            <p:cNvSpPr>
              <a:spLocks noChangeArrowheads="1"/>
            </p:cNvSpPr>
            <p:nvPr/>
          </p:nvSpPr>
          <p:spPr bwMode="auto">
            <a:xfrm>
              <a:off x="4762430" y="769597"/>
              <a:ext cx="165078" cy="26256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F2F2F2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106" name="Rectangle 119"/>
            <p:cNvSpPr>
              <a:spLocks noChangeArrowheads="1"/>
            </p:cNvSpPr>
            <p:nvPr/>
          </p:nvSpPr>
          <p:spPr bwMode="auto">
            <a:xfrm>
              <a:off x="4762430" y="837110"/>
              <a:ext cx="165078" cy="22505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F2F2F2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107" name="Rectangle 120"/>
            <p:cNvSpPr>
              <a:spLocks noChangeArrowheads="1"/>
            </p:cNvSpPr>
            <p:nvPr/>
          </p:nvSpPr>
          <p:spPr bwMode="auto">
            <a:xfrm>
              <a:off x="4762430" y="900874"/>
              <a:ext cx="165078" cy="26256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F2F2F2"/>
                </a:solidFill>
                <a:latin typeface="Calibri" pitchFamily="34" charset="0"/>
                <a:sym typeface="Calibri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0" y="123478"/>
            <a:ext cx="2713238" cy="692063"/>
            <a:chOff x="-17867" y="301658"/>
            <a:chExt cx="2713238" cy="692063"/>
          </a:xfrm>
        </p:grpSpPr>
        <p:sp>
          <p:nvSpPr>
            <p:cNvPr id="43" name="圆角矩形 42"/>
            <p:cNvSpPr/>
            <p:nvPr/>
          </p:nvSpPr>
          <p:spPr>
            <a:xfrm>
              <a:off x="-17867" y="378600"/>
              <a:ext cx="2501636" cy="53696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400627" y="301658"/>
              <a:ext cx="749695" cy="692063"/>
              <a:chOff x="622598" y="695550"/>
              <a:chExt cx="1478996" cy="1365298"/>
            </a:xfrm>
          </p:grpSpPr>
          <p:sp>
            <p:nvSpPr>
              <p:cNvPr id="46" name="椭圆 45"/>
              <p:cNvSpPr/>
              <p:nvPr/>
            </p:nvSpPr>
            <p:spPr>
              <a:xfrm flipH="1" flipV="1">
                <a:off x="622598" y="695550"/>
                <a:ext cx="1369946" cy="1365298"/>
              </a:xfrm>
              <a:prstGeom prst="ellipse">
                <a:avLst/>
              </a:prstGeom>
              <a:solidFill>
                <a:schemeClr val="bg1"/>
              </a:solidFill>
              <a:ln w="28575" cap="rnd" cmpd="sng">
                <a:solidFill>
                  <a:srgbClr val="CB1B3D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30000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 flipH="1" flipV="1">
                <a:off x="728663" y="799625"/>
                <a:ext cx="1164616" cy="116382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9999">
                    <a:schemeClr val="bg1"/>
                  </a:gs>
                  <a:gs pos="70000">
                    <a:schemeClr val="bg1"/>
                  </a:gs>
                  <a:gs pos="100000">
                    <a:srgbClr val="FFEBFA"/>
                  </a:gs>
                </a:gsLst>
                <a:lin ang="16200000" scaled="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baseline="30000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50" name="TextBox 112"/>
              <p:cNvSpPr txBox="1"/>
              <p:nvPr/>
            </p:nvSpPr>
            <p:spPr>
              <a:xfrm>
                <a:off x="790469" y="869061"/>
                <a:ext cx="1311125" cy="1092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spc="-225" dirty="0">
                    <a:solidFill>
                      <a:srgbClr val="CB1B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4950" spc="-225" dirty="0">
                  <a:solidFill>
                    <a:srgbClr val="CB1B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TextBox 113"/>
            <p:cNvSpPr txBox="1"/>
            <p:nvPr/>
          </p:nvSpPr>
          <p:spPr>
            <a:xfrm>
              <a:off x="1049945" y="453744"/>
              <a:ext cx="16454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Test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0180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83482" y="1886797"/>
            <a:ext cx="741818" cy="70719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Freeform 44"/>
          <p:cNvSpPr>
            <a:spLocks noEditPoints="1"/>
          </p:cNvSpPr>
          <p:nvPr/>
        </p:nvSpPr>
        <p:spPr bwMode="auto">
          <a:xfrm flipH="1">
            <a:off x="265646" y="2041863"/>
            <a:ext cx="432899" cy="391273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60761" tIns="30380" rIns="60761" bIns="3038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TextBox 122"/>
          <p:cNvSpPr txBox="1"/>
          <p:nvPr/>
        </p:nvSpPr>
        <p:spPr>
          <a:xfrm>
            <a:off x="790621" y="2079767"/>
            <a:ext cx="2915964" cy="315463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Profile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0" y="123478"/>
            <a:ext cx="2713238" cy="692063"/>
            <a:chOff x="-17867" y="301658"/>
            <a:chExt cx="2713238" cy="692063"/>
          </a:xfrm>
        </p:grpSpPr>
        <p:sp>
          <p:nvSpPr>
            <p:cNvPr id="84" name="圆角矩形 83"/>
            <p:cNvSpPr/>
            <p:nvPr/>
          </p:nvSpPr>
          <p:spPr>
            <a:xfrm>
              <a:off x="-17867" y="378600"/>
              <a:ext cx="2501636" cy="53696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400627" y="301658"/>
              <a:ext cx="749695" cy="692063"/>
              <a:chOff x="622598" y="695550"/>
              <a:chExt cx="1478996" cy="1365298"/>
            </a:xfrm>
          </p:grpSpPr>
          <p:sp>
            <p:nvSpPr>
              <p:cNvPr id="88" name="椭圆 87"/>
              <p:cNvSpPr/>
              <p:nvPr/>
            </p:nvSpPr>
            <p:spPr>
              <a:xfrm flipH="1" flipV="1">
                <a:off x="622598" y="695550"/>
                <a:ext cx="1369946" cy="1365298"/>
              </a:xfrm>
              <a:prstGeom prst="ellipse">
                <a:avLst/>
              </a:prstGeom>
              <a:solidFill>
                <a:schemeClr val="bg1"/>
              </a:solidFill>
              <a:ln w="28575" cap="rnd" cmpd="sng">
                <a:solidFill>
                  <a:srgbClr val="CB1B3D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30000" dirty="0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728663" y="799625"/>
                <a:ext cx="1164616" cy="116382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9999">
                    <a:schemeClr val="bg1"/>
                  </a:gs>
                  <a:gs pos="70000">
                    <a:schemeClr val="bg1"/>
                  </a:gs>
                  <a:gs pos="100000">
                    <a:srgbClr val="FFEBFA"/>
                  </a:gs>
                </a:gsLst>
                <a:lin ang="16200000" scaled="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baseline="30000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90" name="TextBox 112"/>
              <p:cNvSpPr txBox="1"/>
              <p:nvPr/>
            </p:nvSpPr>
            <p:spPr>
              <a:xfrm>
                <a:off x="790469" y="869061"/>
                <a:ext cx="1311125" cy="1092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spc="-225" dirty="0">
                    <a:solidFill>
                      <a:srgbClr val="CB1B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4950" spc="-225" dirty="0">
                  <a:solidFill>
                    <a:srgbClr val="CB1B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113"/>
            <p:cNvSpPr txBox="1"/>
            <p:nvPr/>
          </p:nvSpPr>
          <p:spPr>
            <a:xfrm>
              <a:off x="1049945" y="453744"/>
              <a:ext cx="16454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Test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787940"/>
            <a:ext cx="6288067" cy="43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0E647C"/>
      </a:accent1>
      <a:accent2>
        <a:srgbClr val="2DB2A4"/>
      </a:accent2>
      <a:accent3>
        <a:srgbClr val="74AF47"/>
      </a:accent3>
      <a:accent4>
        <a:srgbClr val="755DA1"/>
      </a:accent4>
      <a:accent5>
        <a:srgbClr val="4BACC6"/>
      </a:accent5>
      <a:accent6>
        <a:srgbClr val="F87A08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9678</TotalTime>
  <Words>778</Words>
  <Application>Microsoft Office PowerPoint</Application>
  <PresentationFormat>全屏显示(16:9)</PresentationFormat>
  <Paragraphs>181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Bebas Neue</vt:lpstr>
      <vt:lpstr>Roboto condensed</vt:lpstr>
      <vt:lpstr>方正稚艺简体</vt:lpstr>
      <vt:lpstr>宋体</vt:lpstr>
      <vt:lpstr>微软雅黑</vt:lpstr>
      <vt:lpstr>造字工房劲黑（非商用）常规体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denny</cp:lastModifiedBy>
  <cp:revision>1113</cp:revision>
  <dcterms:created xsi:type="dcterms:W3CDTF">2015-04-24T01:01:13Z</dcterms:created>
  <dcterms:modified xsi:type="dcterms:W3CDTF">2017-09-12T01:26:44Z</dcterms:modified>
</cp:coreProperties>
</file>