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64" y="6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02CF7-2866-4C68-8C81-22F2AD37C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3B6E0-8379-4B21-8EEF-D186354BA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138E4-468A-4874-AD9A-EBF5F209B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DB94-EDDF-4907-AF23-C76BBFEC8903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733BE-7634-4511-A6CD-421D275A7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767DA-7219-4271-812F-8D5E801F9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3D03-21AB-4488-8D48-7729CE24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48A0B-5723-4EB5-BD93-5B1612913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41419-3FDA-4E83-AEA7-884CAAAB1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C2630-0C84-4C86-BED2-6E2A2A93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DB94-EDDF-4907-AF23-C76BBFEC8903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88210-0A13-4DFB-BFEA-20FCECCF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EE3AB-33FF-4DD1-8BE4-0B4D9FED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3D03-21AB-4488-8D48-7729CE24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8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70ABE-6854-4099-84DA-F292F2577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ACA9C-9092-4852-952F-495B197BA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C8E3C-6395-4D5E-8F6E-A12634A93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DB94-EDDF-4907-AF23-C76BBFEC8903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FAFA3-C1B8-418D-B02D-FBFAEA477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BA6F9-4F18-4FCA-BB6C-6097BFF9C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3D03-21AB-4488-8D48-7729CE24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8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1D5C9-EBC0-4899-A15C-AFF9E8CD5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F3F61-2A4A-4734-B55C-E25979C9D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3F543-9347-471D-A75E-50B354EC9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DB94-EDDF-4907-AF23-C76BBFEC8903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4219C-49F5-4DFE-B76C-3F7EAF078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2A583-827D-417F-9A1C-CFF6B42A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3D03-21AB-4488-8D48-7729CE24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5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8551C-BE72-4366-ABF5-6579B029C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AD97E-8C8B-441E-860A-8985779C1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85AAE-6E42-415D-966E-1AC284E00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DB94-EDDF-4907-AF23-C76BBFEC8903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6AB65-6AAF-47B9-9860-90440E490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197A6-71AB-4D28-84A5-6DF47941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3D03-21AB-4488-8D48-7729CE24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3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B3C50-3F5E-410D-A351-56044E020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F763C-9844-4890-82E6-7C75FE900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92676-C078-4A1F-AC8C-99D360FCA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FBA45-58E9-44CA-801D-9D31B40EF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DB94-EDDF-4907-AF23-C76BBFEC8903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DC256-5458-4B65-8B00-362A2C0CA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90C9B-FB6D-4384-9750-03E1513A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3D03-21AB-4488-8D48-7729CE24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0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9983-9F6D-43AD-8573-99B8298F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14D29-2D95-489B-8738-6FD38EBD1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97A48-9520-4A18-9821-1A2159ED4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7003A8-1CB5-4CF6-84C5-9012E0F74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FFD7DD-C633-45DA-9FB6-514B5D499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FF2FD-FC91-4C85-96E5-459BAE8D2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DB94-EDDF-4907-AF23-C76BBFEC8903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4B066D-FAE5-4C00-A8C3-0B7B68E0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3C0F5-48C4-4607-A353-B0BC4D08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3D03-21AB-4488-8D48-7729CE24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77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35C0-32DB-48DC-9C4E-24601C488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C0D27-5253-4DD6-AF98-A687538B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DB94-EDDF-4907-AF23-C76BBFEC8903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73ACA-C0A4-4FD8-8B80-658FDB51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DAA83-6EF9-4943-B9DC-290091F3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3D03-21AB-4488-8D48-7729CE24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4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101036-A037-423A-925F-E1AE2040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DB94-EDDF-4907-AF23-C76BBFEC8903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E3AEF4-DA8D-4793-BFE3-0FBA1C206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114E3-F504-40EB-8A49-E9BF4A5A5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3D03-21AB-4488-8D48-7729CE24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5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F42F8-BC72-4425-ACC3-0F6FEB206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51C03-24A5-439C-8539-20FC3EC14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F120D-BAAF-472D-8B4C-26F7FDC9B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84497-B619-4076-BCCA-B5B6567DD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DB94-EDDF-4907-AF23-C76BBFEC8903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0409E-2366-426F-9A0C-1981B9E7A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CCDBE-8B19-4AFC-8E69-769EF682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3D03-21AB-4488-8D48-7729CE24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9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D369-2434-4CC1-8AA7-A8C478B64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C639DA-FB82-4654-A268-B3BC59ABC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4590E-09B4-4905-B3C1-462C2C7DE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C0CD8-D4C3-463F-8687-016A497CD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DB94-EDDF-4907-AF23-C76BBFEC8903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A9FBA-51A8-4421-BA3F-0D3E0824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2C1EF-C7E1-4799-8CFB-DEBEF143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3D03-21AB-4488-8D48-7729CE24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1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D4A1BB-E1B7-44A5-B5FB-E2C4B603C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14778-7AF1-482E-B5EF-9530DF935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08E3F-B45A-4D66-AC74-784403431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FDB94-EDDF-4907-AF23-C76BBFEC8903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9410B-54B4-4FEE-8620-9CC769D4B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632DC-BED0-42FD-A969-85ACC55A6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F3D03-21AB-4488-8D48-7729CE24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4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58ADDF-8751-444D-AB30-B4E3BDCD6B45}"/>
              </a:ext>
            </a:extLst>
          </p:cNvPr>
          <p:cNvSpPr txBox="1"/>
          <p:nvPr/>
        </p:nvSpPr>
        <p:spPr>
          <a:xfrm>
            <a:off x="678426" y="53094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37CB5-70CD-479A-A9AE-E086AB0067DE}"/>
              </a:ext>
            </a:extLst>
          </p:cNvPr>
          <p:cNvSpPr txBox="1"/>
          <p:nvPr/>
        </p:nvSpPr>
        <p:spPr>
          <a:xfrm>
            <a:off x="848725" y="1732813"/>
            <a:ext cx="4696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used CASPER-East COAMPS simulations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DB9B23-1527-4D9D-B43F-9079A41D4FDA}"/>
              </a:ext>
            </a:extLst>
          </p:cNvPr>
          <p:cNvSpPr txBox="1"/>
          <p:nvPr/>
        </p:nvSpPr>
        <p:spPr>
          <a:xfrm>
            <a:off x="924505" y="1131877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5820FD-145E-4317-96DD-6EB29CCB2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4001"/>
            <a:ext cx="12192000" cy="230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41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F3FF97-E41B-4C42-A23E-7F6D53CDAA69}"/>
              </a:ext>
            </a:extLst>
          </p:cNvPr>
          <p:cNvSpPr txBox="1"/>
          <p:nvPr/>
        </p:nvSpPr>
        <p:spPr>
          <a:xfrm>
            <a:off x="863881" y="838621"/>
            <a:ext cx="4217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learning models tried on this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E9A4B3-F034-4478-9A6B-A69070E8D71F}"/>
              </a:ext>
            </a:extLst>
          </p:cNvPr>
          <p:cNvSpPr/>
          <p:nvPr/>
        </p:nvSpPr>
        <p:spPr>
          <a:xfrm>
            <a:off x="1198992" y="12079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a.	H2O Random forest model</a:t>
            </a:r>
          </a:p>
          <a:p>
            <a:r>
              <a:rPr lang="en-US" dirty="0"/>
              <a:t>b.	Increased complexity H2O random forester</a:t>
            </a:r>
          </a:p>
          <a:p>
            <a:r>
              <a:rPr lang="en-US" dirty="0"/>
              <a:t>c.	</a:t>
            </a:r>
            <a:r>
              <a:rPr lang="en-US" dirty="0" err="1"/>
              <a:t>XGBoost</a:t>
            </a:r>
            <a:r>
              <a:rPr lang="en-US" dirty="0"/>
              <a:t> regressor</a:t>
            </a:r>
          </a:p>
          <a:p>
            <a:r>
              <a:rPr lang="en-US" dirty="0"/>
              <a:t>d.	Deep learning using </a:t>
            </a:r>
            <a:r>
              <a:rPr lang="en-US" dirty="0" err="1"/>
              <a:t>Keras</a:t>
            </a:r>
            <a:r>
              <a:rPr lang="en-US" dirty="0"/>
              <a:t> framework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E170EA-1665-4BA3-9BB0-50BD4C4A4084}"/>
              </a:ext>
            </a:extLst>
          </p:cNvPr>
          <p:cNvSpPr txBox="1"/>
          <p:nvPr/>
        </p:nvSpPr>
        <p:spPr>
          <a:xfrm>
            <a:off x="399103" y="2722993"/>
            <a:ext cx="485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H2O random forest  is by far gave the best results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77D652-52F0-420E-B8B9-CDFFAE763438}"/>
              </a:ext>
            </a:extLst>
          </p:cNvPr>
          <p:cNvSpPr txBox="1"/>
          <p:nvPr/>
        </p:nvSpPr>
        <p:spPr>
          <a:xfrm>
            <a:off x="742634" y="3429000"/>
            <a:ext cx="673293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Used a default H2O RF model (used all predictors)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absolute error (MAE) = 0.2 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Increased the complexity of the RF model (Used all the predictors)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MAE = 0.1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. Removed q and </a:t>
            </a:r>
            <a:r>
              <a:rPr lang="en-US" dirty="0" err="1"/>
              <a:t>dq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MAE  = 0.2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5 (</a:t>
            </a:r>
            <a:r>
              <a:rPr lang="en-US" dirty="0" err="1"/>
              <a:t>dq</a:t>
            </a:r>
            <a:r>
              <a:rPr lang="en-US" dirty="0"/>
              <a:t>, ASTD &amp; WS)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MAE = 0.96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6 (T, RH, and SST)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MAE 1.7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7 (T, RH, SST and WS)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MAE 0.63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8 (T, RH, SST, WS &amp; Pres)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MAE 0.4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DBE43D-DE13-41B9-80FE-D2309704E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103" y="1295349"/>
            <a:ext cx="4056129" cy="359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12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3BE60EB-AD88-4347-816A-C6C67C372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125"/>
            <a:ext cx="3048603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F211EE40-7405-41C7-BE52-81C957171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-1"/>
            <a:ext cx="3048602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2194D639-0EDF-4F7C-A274-F52B6798E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3048602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C024C584-2114-458A-956B-B21E82C88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798" y="3338144"/>
            <a:ext cx="3048602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9121F4-15DF-48FB-B308-DFEDF61E65BF}"/>
              </a:ext>
            </a:extLst>
          </p:cNvPr>
          <p:cNvSpPr/>
          <p:nvPr/>
        </p:nvSpPr>
        <p:spPr>
          <a:xfrm>
            <a:off x="2791761" y="319456"/>
            <a:ext cx="20805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Model 5 (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dq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, ASTD &amp; WS) 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MAE = 0.96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3C218-C228-44B5-9FED-5E8DC4C63B21}"/>
              </a:ext>
            </a:extLst>
          </p:cNvPr>
          <p:cNvSpPr/>
          <p:nvPr/>
        </p:nvSpPr>
        <p:spPr>
          <a:xfrm>
            <a:off x="8885323" y="319456"/>
            <a:ext cx="19956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Model 6 (T, RH, and SST) 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MAE 1.7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91E4F-E10D-425C-883D-ECF213755CFB}"/>
              </a:ext>
            </a:extLst>
          </p:cNvPr>
          <p:cNvSpPr/>
          <p:nvPr/>
        </p:nvSpPr>
        <p:spPr>
          <a:xfrm>
            <a:off x="2866333" y="3682182"/>
            <a:ext cx="223683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Model 7 (T, RH, SST and WS)</a:t>
            </a:r>
          </a:p>
          <a:p>
            <a:pPr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MAE 0.63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F59D7F-0AB4-4F51-ABA0-7559FF15A0EC}"/>
              </a:ext>
            </a:extLst>
          </p:cNvPr>
          <p:cNvSpPr/>
          <p:nvPr/>
        </p:nvSpPr>
        <p:spPr>
          <a:xfrm>
            <a:off x="8974600" y="3665668"/>
            <a:ext cx="25029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Model 8 (T, RH, SST, WS &amp; Pres) 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MAE 0.4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5704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E838E4-86BC-419E-A987-6E9CA92794AB}"/>
              </a:ext>
            </a:extLst>
          </p:cNvPr>
          <p:cNvSpPr txBox="1"/>
          <p:nvPr/>
        </p:nvSpPr>
        <p:spPr>
          <a:xfrm>
            <a:off x="469830" y="449622"/>
            <a:ext cx="936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Planning a study using Buoy data to sea spatial and temporal influence on the model performance.</a:t>
            </a:r>
          </a:p>
        </p:txBody>
      </p:sp>
    </p:spTree>
    <p:extLst>
      <p:ext uri="{BB962C8B-B14F-4D97-AF65-F5344CB8AC3E}">
        <p14:creationId xmlns:p14="http://schemas.microsoft.com/office/powerpoint/2010/main" val="458239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199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Denny Alappattu</dc:creator>
  <cp:lastModifiedBy>Denny Alappattu</cp:lastModifiedBy>
  <cp:revision>17</cp:revision>
  <dcterms:created xsi:type="dcterms:W3CDTF">2019-05-28T15:45:17Z</dcterms:created>
  <dcterms:modified xsi:type="dcterms:W3CDTF">2019-05-28T16:53:41Z</dcterms:modified>
</cp:coreProperties>
</file>