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ECA4-158F-48B2-B8DE-2AEB4EFF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B3AFE-7F3E-4F3B-8177-E1DC4A465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5EE8D-036E-4AEF-B117-F36F4C92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15BD-EECE-4EE8-A8D1-21175131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04E3-043B-45C1-9915-BA08B57B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6FB1-A80B-485C-8796-E0C7769C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E1D5A-9643-475C-95AE-2EDF32014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9BC6-AD7D-4B35-BB5C-53BE944A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1731-C282-48AB-AE41-647466AD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F976-573E-475C-AE28-7DF79B7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B003B-3880-45D0-A383-B3A4FB599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8713-9981-4380-A4D5-D6878DFD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3A4C-5585-4592-A789-CB956A61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0754-E755-462B-A003-6E3D37AF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DF0-CF28-46BC-889F-CA7B348A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9E89-531C-4051-BA46-7A27846A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39BC-0C75-4804-B8B7-8025C01A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8AFB-AF86-4CB7-8936-1610AAFE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21BE-7558-496A-A626-60CA60E1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E7FD-4670-4E78-AD85-63D5056A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4BAC-DBB6-4FC5-8EE1-C8BC6202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B144-9E15-41B3-A585-FDB831D1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8E60-D28C-4C4C-B9EA-D5923771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6928-98C3-4A2C-8F66-84DA61D1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7120-23E9-42C8-A0BC-CD8AD5DC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4D94-F957-4993-B8C6-8E2FD7BA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2927-F20B-46D6-AB5D-927DA0F82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A19E1-89CA-4CB1-B641-C0A02153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E976-A5CF-463A-863F-D702C45F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4D63-6516-48AB-A958-61CB2350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221A9-96C8-42DB-85F7-A8E63380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D1D-E94C-46A4-BFAD-6C5719F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547A-42C7-476F-A621-13BF507B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206EA-9F84-4315-AC59-E35B9501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6410F-C16F-42C6-BDE8-9E9A44BFD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A5DA7-104A-41CC-A8A8-D743BB1F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5D7BC-B2E4-4EFE-A3E3-5869147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B7420-6A29-44FB-A76F-54A228C8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3DFCC-C4F6-4CE5-94B0-1BDA1E6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1C64-4564-4676-9A23-2B35D55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01743-A6D9-4DA8-86C4-6531F742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7843A-8890-4DB3-8CCD-482BB5AA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37B2-A9F8-413B-9680-14A9826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930C7-3BB8-4DB2-BFEA-023B076A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B57A3-3120-409A-8D26-EB86A77B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8968-1382-4AEA-92DE-BE83306E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EB10-ECA5-43FC-BD59-90B11A81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3BA-8368-490A-8865-3F8BC8C5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154E1-C299-4DD4-B15A-E1F0F372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020D-B8E4-4536-AE1A-41D8BCF3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D2A5-5E88-4723-BC32-30F3A741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30029-4E51-45E1-B714-356EC7F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0B59-ABE0-4E20-BA63-10F06CC1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0D8C7-652E-4D64-9262-597119D6B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ED44D-15F3-4129-A160-D98DADB4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3B8A-4E73-4FCA-A226-094BB471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33E15-FC62-4858-9AD2-9ABE4DE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C615-9058-4FEB-BC01-D560D01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E8AA1-5DD8-49EA-9F42-E9F5A8DB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9999D-697C-42F7-9CF7-E0AB8AD0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CE6F0-892D-428A-A786-5DFC43454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DF3B-269A-4992-AD9C-29B5BCF9BD8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D157-8BF9-41C9-A119-F29A54AEE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2977-8990-4295-A383-1FAAA558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7D56-AB04-42D2-BBC7-CFCDC566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E76887-F094-42D2-B468-9FC58906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125"/>
            <a:ext cx="30486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BA9B6A-CB0D-4B13-882B-26B2F002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-1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DBE382-2699-4CA4-89DD-FB311FC2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75EF49-FF5C-4E6D-88C9-1FC10B9B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798" y="3338144"/>
            <a:ext cx="304860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E86BE-5AAB-4A9D-A011-7AC6398E0A2F}"/>
              </a:ext>
            </a:extLst>
          </p:cNvPr>
          <p:cNvSpPr/>
          <p:nvPr/>
        </p:nvSpPr>
        <p:spPr>
          <a:xfrm>
            <a:off x="2791761" y="319456"/>
            <a:ext cx="20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5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dq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, ASTD &amp; WS)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= 0.96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7F390-A96D-4104-952C-7F06DFB3515A}"/>
              </a:ext>
            </a:extLst>
          </p:cNvPr>
          <p:cNvSpPr/>
          <p:nvPr/>
        </p:nvSpPr>
        <p:spPr>
          <a:xfrm>
            <a:off x="8885323" y="319456"/>
            <a:ext cx="1995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6 (T, RH, and SST)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1.7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1BDF1-0638-4AFC-A1F7-84C0B4DA30CA}"/>
              </a:ext>
            </a:extLst>
          </p:cNvPr>
          <p:cNvSpPr/>
          <p:nvPr/>
        </p:nvSpPr>
        <p:spPr>
          <a:xfrm>
            <a:off x="2866333" y="3682182"/>
            <a:ext cx="223683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7 (T, RH, SST and WS)</a:t>
            </a:r>
          </a:p>
          <a:p>
            <a:pPr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0.63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7A7C5-DE6F-4C11-B4A0-2F6B35EE1000}"/>
              </a:ext>
            </a:extLst>
          </p:cNvPr>
          <p:cNvSpPr/>
          <p:nvPr/>
        </p:nvSpPr>
        <p:spPr>
          <a:xfrm>
            <a:off x="8974600" y="3665668"/>
            <a:ext cx="2502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Model 8 (T, RH, SST, WS &amp; Pres)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Kartika" panose="02020503030404060203" pitchFamily="18" charset="0"/>
              </a:rPr>
              <a:t>MAE 0.4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9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Alappattu</dc:creator>
  <cp:lastModifiedBy>Denny Alappattu</cp:lastModifiedBy>
  <cp:revision>1</cp:revision>
  <dcterms:created xsi:type="dcterms:W3CDTF">2019-05-15T16:45:00Z</dcterms:created>
  <dcterms:modified xsi:type="dcterms:W3CDTF">2019-05-15T16:53:35Z</dcterms:modified>
</cp:coreProperties>
</file>