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IS BORDONARO" initials="DB" lastIdx="1" clrIdx="0">
    <p:extLst>
      <p:ext uri="{19B8F6BF-5375-455C-9EA6-DF929625EA0E}">
        <p15:presenceInfo xmlns:p15="http://schemas.microsoft.com/office/powerpoint/2012/main" userId="S::BRDDNS00E09B429Z@studium.unict.it::ba46b45d-1f3d-43db-9b1d-e6b8152cea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4T19:10:33.341" idx="1">
    <p:pos x="6026" y="335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C11247-AE05-40F3-8D20-5981F0B84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74BC9BE-4F12-4C59-8643-958DE4F1E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A47295-8410-4ADE-998C-6B83C98E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C233-D0FD-44A1-B67B-808F6514B07E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3EB0A1-B6CA-41B3-AA2D-0352CEEE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BEC0CF-07E6-46A9-B1D4-8ECB682D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CB-3DFB-4A3A-BFED-E437BF2BEE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34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03A5A-3B08-4D56-A876-D34619171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E3B659-96F0-48B9-B6EC-90C7EBB5D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C60DC7-7330-4EFA-BDCD-C8B3126B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C233-D0FD-44A1-B67B-808F6514B07E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7B8855-1235-4ABC-AB0F-F751F674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29BACA-B6AF-4B80-9CE6-1177C3E0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CB-3DFB-4A3A-BFED-E437BF2BEE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342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A1DDA6C-A365-44AA-8260-94C79EC93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B5E89B6-6118-4E27-9E64-CE1BBD0CB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7C4D6C-BFA7-4C55-8015-CA4F2362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C233-D0FD-44A1-B67B-808F6514B07E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1E9842-E420-4C9A-A89D-0B8105A3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F2FF8E-4B0F-4361-A97F-68B7AFFD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CB-3DFB-4A3A-BFED-E437BF2BEE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67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0A691F-0972-4037-BD0B-FAF43F57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F552E8-3EFC-4B14-9FF5-96DB3BFD6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32489D-2DB4-4117-972C-267DA177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C233-D0FD-44A1-B67B-808F6514B07E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64A9C9-8BB3-4E58-B565-3E93E927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A3513E-91BC-4739-B455-30406515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CB-3DFB-4A3A-BFED-E437BF2BEE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07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9CE8FA-CD0B-4B50-9806-769E17F0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50A395-D238-437D-A03F-31655CC79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7773C4-9E40-42FE-89FF-17D1D484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C233-D0FD-44A1-B67B-808F6514B07E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D9B411-8861-4251-919D-F784623E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C9DD96-5C9F-4A74-8FC7-4FD00368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CB-3DFB-4A3A-BFED-E437BF2BEE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18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6647C3-5C7C-4377-899A-0EBDD30F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CD887-9272-4F8A-B7FC-8061BE658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666D4F-693A-4436-BC96-BCB5553F0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B1C4E5-8486-4E73-8BE4-2B5A7758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C233-D0FD-44A1-B67B-808F6514B07E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BEA970-FFD0-4491-B4B1-3A1908EDB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3DE992-4FC2-45B9-A032-396D0972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CB-3DFB-4A3A-BFED-E437BF2BEE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7097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61318A-67B5-4490-9A89-D7B032D5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4F7BA8-C506-4D46-8E15-EF74B6CAF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2BF2058-5EBA-4143-B603-F9764A346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CAB649-7938-4D27-ACB2-D9DD0B63A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0D0D804-5A3F-412E-AE18-E47A67BDCF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23D8630-D7C3-4D4B-B2FA-93F6D695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C233-D0FD-44A1-B67B-808F6514B07E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2BC0E17-6DAF-41C0-9463-E40A247C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304FEFA-F76E-493D-80B2-46CA5A86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CB-3DFB-4A3A-BFED-E437BF2BEE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76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A1B7C-032D-48E0-BE53-8AAB2D8F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01CA54A-C4D3-4210-8329-4B888A99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C233-D0FD-44A1-B67B-808F6514B07E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5434A5D-5466-4E4C-AD76-9942B274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367E041-CF99-42BA-9F0C-30E5041D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CB-3DFB-4A3A-BFED-E437BF2BEE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448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D6D61DE-4987-4237-B27A-ED41D32F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C233-D0FD-44A1-B67B-808F6514B07E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B0AF150-71C3-4148-91AA-19B4A6DF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EA1C37-4208-45BA-9023-479F3189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CB-3DFB-4A3A-BFED-E437BF2BEE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230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3BA7F3-CC5E-4478-93B6-257BADBD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68165D-C772-4653-BA35-CAB878093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62B3F8-24A3-44C7-8378-EB4D6B4C3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782B14-252D-4760-BFDC-AD2B67A3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C233-D0FD-44A1-B67B-808F6514B07E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3D016E-07FD-4E83-A650-FBF01448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D3BD9F-5960-4772-992D-B30C8575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CB-3DFB-4A3A-BFED-E437BF2BEE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94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2379EE-D242-47D9-9883-EE806E87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AEFB727-FE35-470B-B5BC-49A2BF90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E37821-7AE4-4F91-9C1B-EBC83CADA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435A78-EC3C-44BE-81E1-DCE19C98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C233-D0FD-44A1-B67B-808F6514B07E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A72B6F-A733-4CBF-B76E-D214E63E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C42760-D24D-43A6-838B-C91777AE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558CB-3DFB-4A3A-BFED-E437BF2BEE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23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CC644A9-7A05-4491-84CD-8DC51F10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7E2DF4-D7CA-4995-B310-5CC36185A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E79F21-4E50-4748-9A92-0305B3EC0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3C233-D0FD-44A1-B67B-808F6514B07E}" type="datetimeFigureOut">
              <a:rPr lang="it-IT" smtClean="0"/>
              <a:t>25/03/2023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B31B9F-511D-4D49-BE99-2A57A3715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AC6A3C-7FDB-481C-A9C7-F87B0F89E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558CB-3DFB-4A3A-BFED-E437BF2BEE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526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30381736-A1DD-463D-89C3-EC219E8D3D04}"/>
              </a:ext>
            </a:extLst>
          </p:cNvPr>
          <p:cNvSpPr/>
          <p:nvPr/>
        </p:nvSpPr>
        <p:spPr>
          <a:xfrm>
            <a:off x="795594" y="617945"/>
            <a:ext cx="1458747" cy="263353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E08D2B4-5BD5-4C77-B1A8-DB61CD208DA4}"/>
              </a:ext>
            </a:extLst>
          </p:cNvPr>
          <p:cNvSpPr txBox="1"/>
          <p:nvPr/>
        </p:nvSpPr>
        <p:spPr>
          <a:xfrm>
            <a:off x="5323562" y="2661781"/>
            <a:ext cx="1684228" cy="1684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CE76593-2349-4CC1-A279-22A148F0941A}"/>
              </a:ext>
            </a:extLst>
          </p:cNvPr>
          <p:cNvSpPr txBox="1"/>
          <p:nvPr/>
        </p:nvSpPr>
        <p:spPr>
          <a:xfrm>
            <a:off x="5323562" y="2478065"/>
            <a:ext cx="1684228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FEF11BA-CC73-4128-8B2A-29AE48A7DCCB}"/>
              </a:ext>
            </a:extLst>
          </p:cNvPr>
          <p:cNvSpPr txBox="1"/>
          <p:nvPr/>
        </p:nvSpPr>
        <p:spPr>
          <a:xfrm>
            <a:off x="5219349" y="2517209"/>
            <a:ext cx="192971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C0393CD-0A1A-4D0C-A0F9-97F374C78530}"/>
              </a:ext>
            </a:extLst>
          </p:cNvPr>
          <p:cNvSpPr txBox="1"/>
          <p:nvPr/>
        </p:nvSpPr>
        <p:spPr>
          <a:xfrm>
            <a:off x="0" y="1750045"/>
            <a:ext cx="1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500 </a:t>
            </a:r>
            <a:r>
              <a:rPr lang="it-IT" dirty="0" err="1"/>
              <a:t>px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1D53224-4311-4CB6-A366-6BB1630A39B2}"/>
              </a:ext>
            </a:extLst>
          </p:cNvPr>
          <p:cNvSpPr txBox="1"/>
          <p:nvPr/>
        </p:nvSpPr>
        <p:spPr>
          <a:xfrm>
            <a:off x="5184809" y="2595563"/>
            <a:ext cx="199879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AA6D361-31B3-4A4D-9107-B10F096C2865}"/>
              </a:ext>
            </a:extLst>
          </p:cNvPr>
          <p:cNvSpPr txBox="1"/>
          <p:nvPr/>
        </p:nvSpPr>
        <p:spPr>
          <a:xfrm>
            <a:off x="-4421051" y="1376453"/>
            <a:ext cx="181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500 </a:t>
            </a:r>
            <a:r>
              <a:rPr lang="it-IT" dirty="0" err="1"/>
              <a:t>px</a:t>
            </a:r>
            <a:endParaRPr lang="it-IT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A6DDFB7A-8567-4D62-A43D-414F0A8B515D}"/>
              </a:ext>
            </a:extLst>
          </p:cNvPr>
          <p:cNvSpPr txBox="1"/>
          <p:nvPr/>
        </p:nvSpPr>
        <p:spPr>
          <a:xfrm>
            <a:off x="4711246" y="3235890"/>
            <a:ext cx="199879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dirty="0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F1724AD2-2A15-4AE2-8B03-D0CF253F3320}"/>
              </a:ext>
            </a:extLst>
          </p:cNvPr>
          <p:cNvSpPr txBox="1"/>
          <p:nvPr/>
        </p:nvSpPr>
        <p:spPr>
          <a:xfrm>
            <a:off x="4847872" y="3145414"/>
            <a:ext cx="18288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it-IT" dirty="0"/>
              <a:t>687 </a:t>
            </a:r>
            <a:r>
              <a:rPr lang="it-IT" dirty="0" err="1"/>
              <a:t>px</a:t>
            </a:r>
            <a:endParaRPr lang="it-IT" dirty="0"/>
          </a:p>
        </p:txBody>
      </p:sp>
      <p:pic>
        <p:nvPicPr>
          <p:cNvPr id="52" name="Immagine 52">
            <a:extLst>
              <a:ext uri="{FF2B5EF4-FFF2-40B4-BE49-F238E27FC236}">
                <a16:creationId xmlns:a16="http://schemas.microsoft.com/office/drawing/2014/main" id="{D6D6EF30-5567-4ED7-8A8D-D7CA04561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49" y="617945"/>
            <a:ext cx="9202281" cy="4397092"/>
          </a:xfrm>
          <a:prstGeom prst="rect">
            <a:avLst/>
          </a:prstGeom>
        </p:spPr>
      </p:pic>
      <p:sp>
        <p:nvSpPr>
          <p:cNvPr id="53" name="Parentesi graffa aperta 52">
            <a:extLst>
              <a:ext uri="{FF2B5EF4-FFF2-40B4-BE49-F238E27FC236}">
                <a16:creationId xmlns:a16="http://schemas.microsoft.com/office/drawing/2014/main" id="{E0B91F42-0E36-4EFA-BB7D-1CAACACC1753}"/>
              </a:ext>
            </a:extLst>
          </p:cNvPr>
          <p:cNvSpPr/>
          <p:nvPr/>
        </p:nvSpPr>
        <p:spPr>
          <a:xfrm rot="16200000">
            <a:off x="6719170" y="1108551"/>
            <a:ext cx="470771" cy="305322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CA6DBD0A-D90E-4BF7-B5BD-AC80E593FB63}"/>
              </a:ext>
            </a:extLst>
          </p:cNvPr>
          <p:cNvSpPr txBox="1"/>
          <p:nvPr/>
        </p:nvSpPr>
        <p:spPr>
          <a:xfrm>
            <a:off x="5319179" y="2685823"/>
            <a:ext cx="18288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it-IT" dirty="0"/>
              <a:t>687 </a:t>
            </a:r>
            <a:r>
              <a:rPr lang="it-IT" dirty="0" err="1"/>
              <a:t>px</a:t>
            </a:r>
            <a:endParaRPr lang="it-IT" dirty="0"/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3244A21B-0D1F-4ED0-AE21-AE0814A3D8F9}"/>
              </a:ext>
            </a:extLst>
          </p:cNvPr>
          <p:cNvSpPr txBox="1"/>
          <p:nvPr/>
        </p:nvSpPr>
        <p:spPr>
          <a:xfrm>
            <a:off x="2941268" y="251720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31B646A6-ECBF-48F3-95EA-8591AD7C3F16}"/>
              </a:ext>
            </a:extLst>
          </p:cNvPr>
          <p:cNvSpPr txBox="1"/>
          <p:nvPr/>
        </p:nvSpPr>
        <p:spPr>
          <a:xfrm>
            <a:off x="2941268" y="251720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it-IT" dirty="0"/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AEB853F4-A3FD-42E9-B39D-C0A68D31E7D6}"/>
              </a:ext>
            </a:extLst>
          </p:cNvPr>
          <p:cNvCxnSpPr>
            <a:cxnSpLocks/>
          </p:cNvCxnSpPr>
          <p:nvPr/>
        </p:nvCxnSpPr>
        <p:spPr>
          <a:xfrm>
            <a:off x="7183599" y="2948764"/>
            <a:ext cx="0" cy="605426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EC6303-CDB2-4CD8-A34D-BAE763128D26}"/>
              </a:ext>
            </a:extLst>
          </p:cNvPr>
          <p:cNvSpPr txBox="1"/>
          <p:nvPr/>
        </p:nvSpPr>
        <p:spPr>
          <a:xfrm>
            <a:off x="7245587" y="324694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100px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B2083EB-602C-411C-A392-C61EB2C90774}"/>
              </a:ext>
            </a:extLst>
          </p:cNvPr>
          <p:cNvCxnSpPr>
            <a:cxnSpLocks/>
          </p:cNvCxnSpPr>
          <p:nvPr/>
        </p:nvCxnSpPr>
        <p:spPr>
          <a:xfrm>
            <a:off x="2612109" y="579716"/>
            <a:ext cx="0" cy="268400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D681EE7-5BB0-4A43-8FEF-FDDDE3B35D67}"/>
              </a:ext>
            </a:extLst>
          </p:cNvPr>
          <p:cNvSpPr txBox="1"/>
          <p:nvPr/>
        </p:nvSpPr>
        <p:spPr>
          <a:xfrm>
            <a:off x="2612109" y="24861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60px</a:t>
            </a:r>
          </a:p>
        </p:txBody>
      </p:sp>
      <p:sp>
        <p:nvSpPr>
          <p:cNvPr id="16" name="Parentesi graffa aperta 15">
            <a:extLst>
              <a:ext uri="{FF2B5EF4-FFF2-40B4-BE49-F238E27FC236}">
                <a16:creationId xmlns:a16="http://schemas.microsoft.com/office/drawing/2014/main" id="{49900019-3668-472F-AE9C-51F98C4BF482}"/>
              </a:ext>
            </a:extLst>
          </p:cNvPr>
          <p:cNvSpPr/>
          <p:nvPr/>
        </p:nvSpPr>
        <p:spPr>
          <a:xfrm>
            <a:off x="3102782" y="3184904"/>
            <a:ext cx="310896" cy="1777813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9119E71-0024-42AE-8554-A871212915FA}"/>
              </a:ext>
            </a:extLst>
          </p:cNvPr>
          <p:cNvSpPr txBox="1"/>
          <p:nvPr/>
        </p:nvSpPr>
        <p:spPr>
          <a:xfrm>
            <a:off x="3575192" y="3514745"/>
            <a:ext cx="1194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70px</a:t>
            </a:r>
          </a:p>
        </p:txBody>
      </p:sp>
    </p:spTree>
    <p:extLst>
      <p:ext uri="{BB962C8B-B14F-4D97-AF65-F5344CB8AC3E}">
        <p14:creationId xmlns:p14="http://schemas.microsoft.com/office/powerpoint/2010/main" val="369580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F3809C-28AD-4682-8465-6E20F9BEF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2" y="-117461"/>
            <a:ext cx="10515600" cy="1325563"/>
          </a:xfrm>
        </p:spPr>
        <p:txBody>
          <a:bodyPr/>
          <a:lstStyle/>
          <a:p>
            <a:r>
              <a:rPr lang="it-IT" dirty="0"/>
              <a:t>    Specifiche dei blocchi</a:t>
            </a:r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79611DC9-3C31-4770-BCB5-27ECA1372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530" y="1690688"/>
            <a:ext cx="6022832" cy="4351338"/>
          </a:xfr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C81586-E24F-4E26-B307-65EC95C08FDA}"/>
              </a:ext>
            </a:extLst>
          </p:cNvPr>
          <p:cNvSpPr txBox="1"/>
          <p:nvPr/>
        </p:nvSpPr>
        <p:spPr>
          <a:xfrm>
            <a:off x="552238" y="1775729"/>
            <a:ext cx="38579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 err="1"/>
              <a:t>Justify-content</a:t>
            </a:r>
            <a:r>
              <a:rPr lang="it-IT" dirty="0"/>
              <a:t>: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around</a:t>
            </a:r>
            <a:endParaRPr lang="it-IT" dirty="0"/>
          </a:p>
          <a:p>
            <a:pPr algn="l"/>
            <a:r>
              <a:rPr lang="it-IT" dirty="0"/>
              <a:t>Font-size:1.2em</a:t>
            </a:r>
          </a:p>
          <a:p>
            <a:pPr algn="l"/>
            <a:r>
              <a:rPr lang="it-IT" dirty="0" err="1"/>
              <a:t>Font-family:Alkatra,cursive</a:t>
            </a:r>
            <a:endParaRPr lang="it-IT" dirty="0"/>
          </a:p>
          <a:p>
            <a:pPr algn="l"/>
            <a:r>
              <a:rPr lang="it-IT" dirty="0" err="1"/>
              <a:t>Align-items:center</a:t>
            </a:r>
            <a:endParaRPr lang="it-IT" dirty="0"/>
          </a:p>
          <a:p>
            <a:pPr algn="l"/>
            <a:r>
              <a:rPr lang="it-IT" dirty="0" err="1"/>
              <a:t>Text-align:center</a:t>
            </a:r>
            <a:endParaRPr lang="it-IT" dirty="0"/>
          </a:p>
          <a:p>
            <a:pPr algn="l"/>
            <a:endParaRPr lang="it-IT" dirty="0"/>
          </a:p>
          <a:p>
            <a:pPr algn="l"/>
            <a:r>
              <a:rPr lang="it-IT" dirty="0"/>
              <a:t>Ogni blocco è un div formato da un paragrafo e un immagine relativa.</a:t>
            </a:r>
          </a:p>
          <a:p>
            <a:pPr algn="l"/>
            <a:r>
              <a:rPr lang="it-IT" dirty="0"/>
              <a:t>Tutti i blocchi sono dentro la </a:t>
            </a:r>
            <a:r>
              <a:rPr lang="it-IT" dirty="0" err="1"/>
              <a:t>section</a:t>
            </a:r>
            <a:r>
              <a:rPr lang="it-IT" dirty="0"/>
              <a:t>.</a:t>
            </a:r>
          </a:p>
        </p:txBody>
      </p:sp>
      <p:sp>
        <p:nvSpPr>
          <p:cNvPr id="6" name="Parentesi graffa aperta 5">
            <a:extLst>
              <a:ext uri="{FF2B5EF4-FFF2-40B4-BE49-F238E27FC236}">
                <a16:creationId xmlns:a16="http://schemas.microsoft.com/office/drawing/2014/main" id="{3DE9195A-A9CF-4C86-855E-B98D0C5F3363}"/>
              </a:ext>
            </a:extLst>
          </p:cNvPr>
          <p:cNvSpPr/>
          <p:nvPr/>
        </p:nvSpPr>
        <p:spPr>
          <a:xfrm>
            <a:off x="5632562" y="3429000"/>
            <a:ext cx="777657" cy="1031832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E7BFC7-F84D-4995-9472-DF520C1F0CB5}"/>
              </a:ext>
            </a:extLst>
          </p:cNvPr>
          <p:cNvSpPr txBox="1"/>
          <p:nvPr/>
        </p:nvSpPr>
        <p:spPr>
          <a:xfrm>
            <a:off x="4929514" y="3592192"/>
            <a:ext cx="77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70px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363A7B73-6E95-439D-B793-1379CE2F9601}"/>
              </a:ext>
            </a:extLst>
          </p:cNvPr>
          <p:cNvCxnSpPr>
            <a:cxnSpLocks/>
          </p:cNvCxnSpPr>
          <p:nvPr/>
        </p:nvCxnSpPr>
        <p:spPr>
          <a:xfrm>
            <a:off x="8978029" y="1775729"/>
            <a:ext cx="0" cy="469561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E4931AD-1947-42C7-8DA0-6D847301CBF8}"/>
              </a:ext>
            </a:extLst>
          </p:cNvPr>
          <p:cNvSpPr txBox="1"/>
          <p:nvPr/>
        </p:nvSpPr>
        <p:spPr>
          <a:xfrm>
            <a:off x="9080326" y="180810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80px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A7FC26D-FE03-44ED-B6D9-361AF13AA513}"/>
              </a:ext>
            </a:extLst>
          </p:cNvPr>
          <p:cNvCxnSpPr>
            <a:cxnSpLocks/>
          </p:cNvCxnSpPr>
          <p:nvPr/>
        </p:nvCxnSpPr>
        <p:spPr>
          <a:xfrm>
            <a:off x="8625735" y="5757450"/>
            <a:ext cx="0" cy="569151"/>
          </a:xfrm>
          <a:prstGeom prst="straightConnector1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F2808E8-A34E-4FE9-BE62-44DC7B80A68F}"/>
              </a:ext>
            </a:extLst>
          </p:cNvPr>
          <p:cNvSpPr txBox="1"/>
          <p:nvPr/>
        </p:nvSpPr>
        <p:spPr>
          <a:xfrm>
            <a:off x="8750711" y="571598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70px</a:t>
            </a:r>
          </a:p>
        </p:txBody>
      </p:sp>
      <p:sp>
        <p:nvSpPr>
          <p:cNvPr id="19" name="Segnaposto contenuto 18">
            <a:extLst>
              <a:ext uri="{FF2B5EF4-FFF2-40B4-BE49-F238E27FC236}">
                <a16:creationId xmlns:a16="http://schemas.microsoft.com/office/drawing/2014/main" id="{2B7ED147-3EB0-4606-94FC-CF0C9896F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62" y="1422226"/>
            <a:ext cx="11817238" cy="4904375"/>
          </a:xfrm>
        </p:spPr>
        <p:txBody>
          <a:bodyPr/>
          <a:lstStyle/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2BC556E-06D5-483E-A39A-F5E6BDB019B3}"/>
              </a:ext>
            </a:extLst>
          </p:cNvPr>
          <p:cNvSpPr txBox="1"/>
          <p:nvPr/>
        </p:nvSpPr>
        <p:spPr>
          <a:xfrm>
            <a:off x="9665111" y="34878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125px</a:t>
            </a:r>
          </a:p>
        </p:txBody>
      </p:sp>
      <p:sp>
        <p:nvSpPr>
          <p:cNvPr id="3" name="Parentesi graffa aperta 2">
            <a:extLst>
              <a:ext uri="{FF2B5EF4-FFF2-40B4-BE49-F238E27FC236}">
                <a16:creationId xmlns:a16="http://schemas.microsoft.com/office/drawing/2014/main" id="{6DC70C12-9DA9-4F00-A208-0F514DC64D35}"/>
              </a:ext>
            </a:extLst>
          </p:cNvPr>
          <p:cNvSpPr/>
          <p:nvPr/>
        </p:nvSpPr>
        <p:spPr>
          <a:xfrm rot="16200000">
            <a:off x="9901881" y="2546633"/>
            <a:ext cx="284937" cy="1362025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87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1A1384-62AE-4B52-825B-4B3746D7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14" y="-240458"/>
            <a:ext cx="10515600" cy="1378842"/>
          </a:xfrm>
        </p:spPr>
        <p:txBody>
          <a:bodyPr/>
          <a:lstStyle/>
          <a:p>
            <a:r>
              <a:rPr lang="it-IT" dirty="0" err="1"/>
              <a:t>Footer</a:t>
            </a:r>
            <a:endParaRPr lang="it-IT" dirty="0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2AFF7D21-0B33-4D35-A6B7-72F767163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42" y="1253331"/>
            <a:ext cx="7171649" cy="4351338"/>
          </a:xfrm>
        </p:spPr>
      </p:pic>
      <p:sp>
        <p:nvSpPr>
          <p:cNvPr id="5" name="Parentesi graffa aperta 4">
            <a:extLst>
              <a:ext uri="{FF2B5EF4-FFF2-40B4-BE49-F238E27FC236}">
                <a16:creationId xmlns:a16="http://schemas.microsoft.com/office/drawing/2014/main" id="{6E36AA3F-61AC-4040-814F-D24E2278E544}"/>
              </a:ext>
            </a:extLst>
          </p:cNvPr>
          <p:cNvSpPr/>
          <p:nvPr/>
        </p:nvSpPr>
        <p:spPr>
          <a:xfrm>
            <a:off x="2917686" y="4775547"/>
            <a:ext cx="461732" cy="829121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B2A65E-EE07-4E78-A73A-5F33AAA3265C}"/>
              </a:ext>
            </a:extLst>
          </p:cNvPr>
          <p:cNvSpPr txBox="1"/>
          <p:nvPr/>
        </p:nvSpPr>
        <p:spPr>
          <a:xfrm>
            <a:off x="1832204" y="500544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100px</a:t>
            </a:r>
          </a:p>
        </p:txBody>
      </p:sp>
      <p:sp>
        <p:nvSpPr>
          <p:cNvPr id="7" name="Parentesi graffa aperta 6">
            <a:extLst>
              <a:ext uri="{FF2B5EF4-FFF2-40B4-BE49-F238E27FC236}">
                <a16:creationId xmlns:a16="http://schemas.microsoft.com/office/drawing/2014/main" id="{3DE05A30-335A-425E-9866-E71AE439D04B}"/>
              </a:ext>
            </a:extLst>
          </p:cNvPr>
          <p:cNvSpPr/>
          <p:nvPr/>
        </p:nvSpPr>
        <p:spPr>
          <a:xfrm>
            <a:off x="4776675" y="3666473"/>
            <a:ext cx="1225380" cy="1109074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6B873EC-C30E-4786-B908-43ED07951DA6}"/>
              </a:ext>
            </a:extLst>
          </p:cNvPr>
          <p:cNvSpPr txBox="1"/>
          <p:nvPr/>
        </p:nvSpPr>
        <p:spPr>
          <a:xfrm>
            <a:off x="3978579" y="403634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100px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BC80A3-AC48-4F1C-8B41-42B94451A103}"/>
              </a:ext>
            </a:extLst>
          </p:cNvPr>
          <p:cNvSpPr txBox="1"/>
          <p:nvPr/>
        </p:nvSpPr>
        <p:spPr>
          <a:xfrm>
            <a:off x="246867" y="1735916"/>
            <a:ext cx="2897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u="sng" dirty="0"/>
              <a:t>Font-size:30px</a:t>
            </a:r>
          </a:p>
          <a:p>
            <a:pPr algn="l"/>
            <a:r>
              <a:rPr lang="it-IT" u="sng" dirty="0"/>
              <a:t>Padding:25px</a:t>
            </a:r>
          </a:p>
          <a:p>
            <a:pPr algn="l"/>
            <a:r>
              <a:rPr lang="it-IT" u="sng" dirty="0"/>
              <a:t>Letter-spacing:2px</a:t>
            </a:r>
          </a:p>
          <a:p>
            <a:pPr algn="l"/>
            <a:r>
              <a:rPr lang="it-IT" u="sng" dirty="0" err="1"/>
              <a:t>Text-aling:center</a:t>
            </a:r>
            <a:endParaRPr lang="it-IT" u="sng" dirty="0"/>
          </a:p>
        </p:txBody>
      </p:sp>
    </p:spTree>
    <p:extLst>
      <p:ext uri="{BB962C8B-B14F-4D97-AF65-F5344CB8AC3E}">
        <p14:creationId xmlns:p14="http://schemas.microsoft.com/office/powerpoint/2010/main" val="1190228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Tema di Office</vt:lpstr>
      <vt:lpstr>Presentazione standard di PowerPoint</vt:lpstr>
      <vt:lpstr>    Specifiche dei blocchi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DENNIS BORDONARO</dc:creator>
  <cp:lastModifiedBy>DENNIS BORDONARO</cp:lastModifiedBy>
  <cp:revision>3</cp:revision>
  <dcterms:created xsi:type="dcterms:W3CDTF">2023-03-24T18:05:51Z</dcterms:created>
  <dcterms:modified xsi:type="dcterms:W3CDTF">2023-03-25T11:14:38Z</dcterms:modified>
</cp:coreProperties>
</file>