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411" r:id="rId5"/>
    <p:sldId id="383" r:id="rId6"/>
    <p:sldId id="420" r:id="rId7"/>
    <p:sldId id="414" r:id="rId8"/>
    <p:sldId id="421" r:id="rId9"/>
    <p:sldId id="416" r:id="rId10"/>
    <p:sldId id="419" r:id="rId11"/>
    <p:sldId id="417" r:id="rId12"/>
    <p:sldId id="418" r:id="rId13"/>
    <p:sldId id="424" r:id="rId14"/>
    <p:sldId id="425" r:id="rId15"/>
    <p:sldId id="423" r:id="rId16"/>
    <p:sldId id="428" r:id="rId17"/>
    <p:sldId id="427" r:id="rId18"/>
    <p:sldId id="429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F1E789-7C46-4A09-B815-C3FCEF398709}" v="783" dt="2024-06-11T14:11:24.661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102" d="100"/>
          <a:sy n="102" d="100"/>
        </p:scale>
        <p:origin x="144" y="96"/>
      </p:cViewPr>
      <p:guideLst/>
    </p:cSldViewPr>
  </p:slideViewPr>
  <p:outlineViewPr>
    <p:cViewPr>
      <p:scale>
        <a:sx n="33" d="100"/>
        <a:sy n="33" d="100"/>
      </p:scale>
      <p:origin x="0" y="-16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y Ciccia" userId="2bca4f6d752a304f" providerId="LiveId" clId="{D1F1E789-7C46-4A09-B815-C3FCEF398709}"/>
    <pc:docChg chg="undo redo custSel addSld delSld modSld">
      <pc:chgData name="Denny Ciccia" userId="2bca4f6d752a304f" providerId="LiveId" clId="{D1F1E789-7C46-4A09-B815-C3FCEF398709}" dt="2024-06-11T14:13:03.263" v="1817" actId="1076"/>
      <pc:docMkLst>
        <pc:docMk/>
      </pc:docMkLst>
      <pc:sldChg chg="modSp mod">
        <pc:chgData name="Denny Ciccia" userId="2bca4f6d752a304f" providerId="LiveId" clId="{D1F1E789-7C46-4A09-B815-C3FCEF398709}" dt="2024-06-11T14:12:06.671" v="1807" actId="1076"/>
        <pc:sldMkLst>
          <pc:docMk/>
          <pc:sldMk cId="3346685798" sldId="383"/>
        </pc:sldMkLst>
        <pc:spChg chg="mod">
          <ac:chgData name="Denny Ciccia" userId="2bca4f6d752a304f" providerId="LiveId" clId="{D1F1E789-7C46-4A09-B815-C3FCEF398709}" dt="2024-06-11T14:12:06.671" v="1807" actId="1076"/>
          <ac:spMkLst>
            <pc:docMk/>
            <pc:sldMk cId="3346685798" sldId="383"/>
            <ac:spMk id="4" creationId="{1776E192-07C6-4046-B0FC-57B0EA4A5A4E}"/>
          </ac:spMkLst>
        </pc:spChg>
      </pc:sldChg>
      <pc:sldChg chg="del">
        <pc:chgData name="Denny Ciccia" userId="2bca4f6d752a304f" providerId="LiveId" clId="{D1F1E789-7C46-4A09-B815-C3FCEF398709}" dt="2024-06-11T11:56:26.110" v="1" actId="47"/>
        <pc:sldMkLst>
          <pc:docMk/>
          <pc:sldMk cId="1440871986" sldId="389"/>
        </pc:sldMkLst>
      </pc:sldChg>
      <pc:sldChg chg="del">
        <pc:chgData name="Denny Ciccia" userId="2bca4f6d752a304f" providerId="LiveId" clId="{D1F1E789-7C46-4A09-B815-C3FCEF398709}" dt="2024-06-11T11:56:26.110" v="1" actId="47"/>
        <pc:sldMkLst>
          <pc:docMk/>
          <pc:sldMk cId="3200312026" sldId="391"/>
        </pc:sldMkLst>
      </pc:sldChg>
      <pc:sldChg chg="del">
        <pc:chgData name="Denny Ciccia" userId="2bca4f6d752a304f" providerId="LiveId" clId="{D1F1E789-7C46-4A09-B815-C3FCEF398709}" dt="2024-06-11T11:56:26.110" v="1" actId="47"/>
        <pc:sldMkLst>
          <pc:docMk/>
          <pc:sldMk cId="2039059756" sldId="397"/>
        </pc:sldMkLst>
      </pc:sldChg>
      <pc:sldChg chg="del">
        <pc:chgData name="Denny Ciccia" userId="2bca4f6d752a304f" providerId="LiveId" clId="{D1F1E789-7C46-4A09-B815-C3FCEF398709}" dt="2024-06-11T11:56:26.110" v="1" actId="47"/>
        <pc:sldMkLst>
          <pc:docMk/>
          <pc:sldMk cId="4261132419" sldId="398"/>
        </pc:sldMkLst>
      </pc:sldChg>
      <pc:sldChg chg="del">
        <pc:chgData name="Denny Ciccia" userId="2bca4f6d752a304f" providerId="LiveId" clId="{D1F1E789-7C46-4A09-B815-C3FCEF398709}" dt="2024-06-11T11:56:26.110" v="1" actId="47"/>
        <pc:sldMkLst>
          <pc:docMk/>
          <pc:sldMk cId="752428618" sldId="403"/>
        </pc:sldMkLst>
      </pc:sldChg>
      <pc:sldChg chg="del">
        <pc:chgData name="Denny Ciccia" userId="2bca4f6d752a304f" providerId="LiveId" clId="{D1F1E789-7C46-4A09-B815-C3FCEF398709}" dt="2024-06-11T11:56:26.110" v="1" actId="47"/>
        <pc:sldMkLst>
          <pc:docMk/>
          <pc:sldMk cId="1850768898" sldId="404"/>
        </pc:sldMkLst>
      </pc:sldChg>
      <pc:sldChg chg="del">
        <pc:chgData name="Denny Ciccia" userId="2bca4f6d752a304f" providerId="LiveId" clId="{D1F1E789-7C46-4A09-B815-C3FCEF398709}" dt="2024-06-11T11:56:26.110" v="1" actId="47"/>
        <pc:sldMkLst>
          <pc:docMk/>
          <pc:sldMk cId="4127695141" sldId="405"/>
        </pc:sldMkLst>
      </pc:sldChg>
      <pc:sldChg chg="del">
        <pc:chgData name="Denny Ciccia" userId="2bca4f6d752a304f" providerId="LiveId" clId="{D1F1E789-7C46-4A09-B815-C3FCEF398709}" dt="2024-06-11T11:56:26.110" v="1" actId="47"/>
        <pc:sldMkLst>
          <pc:docMk/>
          <pc:sldMk cId="298364507" sldId="406"/>
        </pc:sldMkLst>
      </pc:sldChg>
      <pc:sldChg chg="del">
        <pc:chgData name="Denny Ciccia" userId="2bca4f6d752a304f" providerId="LiveId" clId="{D1F1E789-7C46-4A09-B815-C3FCEF398709}" dt="2024-06-11T11:56:26.110" v="1" actId="47"/>
        <pc:sldMkLst>
          <pc:docMk/>
          <pc:sldMk cId="3088225330" sldId="407"/>
        </pc:sldMkLst>
      </pc:sldChg>
      <pc:sldChg chg="del">
        <pc:chgData name="Denny Ciccia" userId="2bca4f6d752a304f" providerId="LiveId" clId="{D1F1E789-7C46-4A09-B815-C3FCEF398709}" dt="2024-06-11T11:56:26.110" v="1" actId="47"/>
        <pc:sldMkLst>
          <pc:docMk/>
          <pc:sldMk cId="888484295" sldId="408"/>
        </pc:sldMkLst>
      </pc:sldChg>
      <pc:sldChg chg="addSp delSp mod">
        <pc:chgData name="Denny Ciccia" userId="2bca4f6d752a304f" providerId="LiveId" clId="{D1F1E789-7C46-4A09-B815-C3FCEF398709}" dt="2024-06-11T14:11:06.121" v="1805" actId="478"/>
        <pc:sldMkLst>
          <pc:docMk/>
          <pc:sldMk cId="975699653" sldId="411"/>
        </pc:sldMkLst>
        <pc:graphicFrameChg chg="add del">
          <ac:chgData name="Denny Ciccia" userId="2bca4f6d752a304f" providerId="LiveId" clId="{D1F1E789-7C46-4A09-B815-C3FCEF398709}" dt="2024-06-11T14:11:06.121" v="1805" actId="478"/>
          <ac:graphicFrameMkLst>
            <pc:docMk/>
            <pc:sldMk cId="975699653" sldId="411"/>
            <ac:graphicFrameMk id="4" creationId="{0DB7163A-6000-1710-1A27-8E0BE01FBF01}"/>
          </ac:graphicFrameMkLst>
        </pc:graphicFrameChg>
      </pc:sldChg>
      <pc:sldChg chg="modSp mod">
        <pc:chgData name="Denny Ciccia" userId="2bca4f6d752a304f" providerId="LiveId" clId="{D1F1E789-7C46-4A09-B815-C3FCEF398709}" dt="2024-06-11T14:12:13.183" v="1808" actId="1076"/>
        <pc:sldMkLst>
          <pc:docMk/>
          <pc:sldMk cId="478663669" sldId="414"/>
        </pc:sldMkLst>
        <pc:spChg chg="mod">
          <ac:chgData name="Denny Ciccia" userId="2bca4f6d752a304f" providerId="LiveId" clId="{D1F1E789-7C46-4A09-B815-C3FCEF398709}" dt="2024-06-11T14:12:13.183" v="1808" actId="1076"/>
          <ac:spMkLst>
            <pc:docMk/>
            <pc:sldMk cId="478663669" sldId="414"/>
            <ac:spMk id="4" creationId="{20609853-685D-64D7-D5CC-260AA26C47E1}"/>
          </ac:spMkLst>
        </pc:spChg>
      </pc:sldChg>
      <pc:sldChg chg="modSp mod">
        <pc:chgData name="Denny Ciccia" userId="2bca4f6d752a304f" providerId="LiveId" clId="{D1F1E789-7C46-4A09-B815-C3FCEF398709}" dt="2024-06-11T14:12:21.172" v="1809" actId="1076"/>
        <pc:sldMkLst>
          <pc:docMk/>
          <pc:sldMk cId="950561476" sldId="416"/>
        </pc:sldMkLst>
        <pc:spChg chg="mod">
          <ac:chgData name="Denny Ciccia" userId="2bca4f6d752a304f" providerId="LiveId" clId="{D1F1E789-7C46-4A09-B815-C3FCEF398709}" dt="2024-06-11T14:12:21.172" v="1809" actId="1076"/>
          <ac:spMkLst>
            <pc:docMk/>
            <pc:sldMk cId="950561476" sldId="416"/>
            <ac:spMk id="4" creationId="{0555FEFE-3121-648F-6DC0-4C7CDBBC7478}"/>
          </ac:spMkLst>
        </pc:spChg>
      </pc:sldChg>
      <pc:sldChg chg="modSp mod">
        <pc:chgData name="Denny Ciccia" userId="2bca4f6d752a304f" providerId="LiveId" clId="{D1F1E789-7C46-4A09-B815-C3FCEF398709}" dt="2024-06-11T14:12:34.564" v="1811" actId="1076"/>
        <pc:sldMkLst>
          <pc:docMk/>
          <pc:sldMk cId="3381904467" sldId="417"/>
        </pc:sldMkLst>
        <pc:spChg chg="mod">
          <ac:chgData name="Denny Ciccia" userId="2bca4f6d752a304f" providerId="LiveId" clId="{D1F1E789-7C46-4A09-B815-C3FCEF398709}" dt="2024-06-11T14:12:34.564" v="1811" actId="1076"/>
          <ac:spMkLst>
            <pc:docMk/>
            <pc:sldMk cId="3381904467" sldId="417"/>
            <ac:spMk id="4" creationId="{18CC5A7F-907C-A992-7C6F-09CB5656F39E}"/>
          </ac:spMkLst>
        </pc:spChg>
      </pc:sldChg>
      <pc:sldChg chg="modSp mod">
        <pc:chgData name="Denny Ciccia" userId="2bca4f6d752a304f" providerId="LiveId" clId="{D1F1E789-7C46-4A09-B815-C3FCEF398709}" dt="2024-06-11T14:12:40.034" v="1812" actId="1076"/>
        <pc:sldMkLst>
          <pc:docMk/>
          <pc:sldMk cId="229282376" sldId="418"/>
        </pc:sldMkLst>
        <pc:spChg chg="mod">
          <ac:chgData name="Denny Ciccia" userId="2bca4f6d752a304f" providerId="LiveId" clId="{D1F1E789-7C46-4A09-B815-C3FCEF398709}" dt="2024-06-11T14:12:40.034" v="1812" actId="1076"/>
          <ac:spMkLst>
            <pc:docMk/>
            <pc:sldMk cId="229282376" sldId="418"/>
            <ac:spMk id="4" creationId="{E98C4FD7-F5BC-35BC-977A-B83806F652D5}"/>
          </ac:spMkLst>
        </pc:spChg>
      </pc:sldChg>
      <pc:sldChg chg="modSp mod">
        <pc:chgData name="Denny Ciccia" userId="2bca4f6d752a304f" providerId="LiveId" clId="{D1F1E789-7C46-4A09-B815-C3FCEF398709}" dt="2024-06-11T14:12:26.138" v="1810" actId="1076"/>
        <pc:sldMkLst>
          <pc:docMk/>
          <pc:sldMk cId="762576180" sldId="419"/>
        </pc:sldMkLst>
        <pc:spChg chg="mod">
          <ac:chgData name="Denny Ciccia" userId="2bca4f6d752a304f" providerId="LiveId" clId="{D1F1E789-7C46-4A09-B815-C3FCEF398709}" dt="2024-06-11T14:12:26.138" v="1810" actId="1076"/>
          <ac:spMkLst>
            <pc:docMk/>
            <pc:sldMk cId="762576180" sldId="419"/>
            <ac:spMk id="4" creationId="{914C93E9-209B-C941-F81E-E9214CC694C8}"/>
          </ac:spMkLst>
        </pc:spChg>
      </pc:sldChg>
      <pc:sldChg chg="delSp modSp mod">
        <pc:chgData name="Denny Ciccia" userId="2bca4f6d752a304f" providerId="LiveId" clId="{D1F1E789-7C46-4A09-B815-C3FCEF398709}" dt="2024-06-11T14:12:43.658" v="1813" actId="1076"/>
        <pc:sldMkLst>
          <pc:docMk/>
          <pc:sldMk cId="1836877047" sldId="424"/>
        </pc:sldMkLst>
        <pc:spChg chg="mod">
          <ac:chgData name="Denny Ciccia" userId="2bca4f6d752a304f" providerId="LiveId" clId="{D1F1E789-7C46-4A09-B815-C3FCEF398709}" dt="2024-06-11T14:12:43.658" v="1813" actId="1076"/>
          <ac:spMkLst>
            <pc:docMk/>
            <pc:sldMk cId="1836877047" sldId="424"/>
            <ac:spMk id="4" creationId="{8998AEF6-CD68-BDBB-6119-E3B39F031789}"/>
          </ac:spMkLst>
        </pc:spChg>
        <pc:picChg chg="del">
          <ac:chgData name="Denny Ciccia" userId="2bca4f6d752a304f" providerId="LiveId" clId="{D1F1E789-7C46-4A09-B815-C3FCEF398709}" dt="2024-06-11T11:56:14.519" v="0" actId="478"/>
          <ac:picMkLst>
            <pc:docMk/>
            <pc:sldMk cId="1836877047" sldId="424"/>
            <ac:picMk id="5" creationId="{3D639FBE-26AD-77C8-646A-BC80B6158AD5}"/>
          </ac:picMkLst>
        </pc:picChg>
      </pc:sldChg>
      <pc:sldChg chg="modSp mod">
        <pc:chgData name="Denny Ciccia" userId="2bca4f6d752a304f" providerId="LiveId" clId="{D1F1E789-7C46-4A09-B815-C3FCEF398709}" dt="2024-06-11T14:12:47.719" v="1814" actId="1076"/>
        <pc:sldMkLst>
          <pc:docMk/>
          <pc:sldMk cId="3284108814" sldId="425"/>
        </pc:sldMkLst>
        <pc:spChg chg="mod">
          <ac:chgData name="Denny Ciccia" userId="2bca4f6d752a304f" providerId="LiveId" clId="{D1F1E789-7C46-4A09-B815-C3FCEF398709}" dt="2024-06-11T14:12:47.719" v="1814" actId="1076"/>
          <ac:spMkLst>
            <pc:docMk/>
            <pc:sldMk cId="3284108814" sldId="425"/>
            <ac:spMk id="4" creationId="{26BEE18B-8CDF-43AC-63A7-E8E48446CE92}"/>
          </ac:spMkLst>
        </pc:spChg>
      </pc:sldChg>
      <pc:sldChg chg="addSp delSp modSp new del mod">
        <pc:chgData name="Denny Ciccia" userId="2bca4f6d752a304f" providerId="LiveId" clId="{D1F1E789-7C46-4A09-B815-C3FCEF398709}" dt="2024-06-11T13:16:37.714" v="121" actId="47"/>
        <pc:sldMkLst>
          <pc:docMk/>
          <pc:sldMk cId="1490261513" sldId="426"/>
        </pc:sldMkLst>
        <pc:spChg chg="mod">
          <ac:chgData name="Denny Ciccia" userId="2bca4f6d752a304f" providerId="LiveId" clId="{D1F1E789-7C46-4A09-B815-C3FCEF398709}" dt="2024-06-11T12:02:28.079" v="24" actId="20577"/>
          <ac:spMkLst>
            <pc:docMk/>
            <pc:sldMk cId="1490261513" sldId="426"/>
            <ac:spMk id="2" creationId="{29857610-BDF1-64D0-75AE-C44E0AADC155}"/>
          </ac:spMkLst>
        </pc:spChg>
        <pc:spChg chg="add del">
          <ac:chgData name="Denny Ciccia" userId="2bca4f6d752a304f" providerId="LiveId" clId="{D1F1E789-7C46-4A09-B815-C3FCEF398709}" dt="2024-06-11T12:48:59.777" v="30" actId="1957"/>
          <ac:spMkLst>
            <pc:docMk/>
            <pc:sldMk cId="1490261513" sldId="426"/>
            <ac:spMk id="3" creationId="{5CB95354-FDF3-9EB0-832D-B29C65C976D7}"/>
          </ac:spMkLst>
        </pc:spChg>
        <pc:spChg chg="add del mod">
          <ac:chgData name="Denny Ciccia" userId="2bca4f6d752a304f" providerId="LiveId" clId="{D1F1E789-7C46-4A09-B815-C3FCEF398709}" dt="2024-06-11T13:13:01.052" v="57"/>
          <ac:spMkLst>
            <pc:docMk/>
            <pc:sldMk cId="1490261513" sldId="426"/>
            <ac:spMk id="12" creationId="{2D4E6B4E-BA8C-8DA4-F52D-1C7B9C63A535}"/>
          </ac:spMkLst>
        </pc:spChg>
        <pc:spChg chg="add del mod">
          <ac:chgData name="Denny Ciccia" userId="2bca4f6d752a304f" providerId="LiveId" clId="{D1F1E789-7C46-4A09-B815-C3FCEF398709}" dt="2024-06-11T13:13:19.605" v="59" actId="3680"/>
          <ac:spMkLst>
            <pc:docMk/>
            <pc:sldMk cId="1490261513" sldId="426"/>
            <ac:spMk id="17" creationId="{E3866E52-4576-150C-C458-C45526AD1C7C}"/>
          </ac:spMkLst>
        </pc:spChg>
        <pc:graphicFrameChg chg="add mod">
          <ac:chgData name="Denny Ciccia" userId="2bca4f6d752a304f" providerId="LiveId" clId="{D1F1E789-7C46-4A09-B815-C3FCEF398709}" dt="2024-06-11T12:48:31.596" v="28" actId="1957"/>
          <ac:graphicFrameMkLst>
            <pc:docMk/>
            <pc:sldMk cId="1490261513" sldId="426"/>
            <ac:graphicFrameMk id="7" creationId="{E9382DF8-5111-7E63-0E89-AB2BCD9813FE}"/>
          </ac:graphicFrameMkLst>
        </pc:graphicFrameChg>
        <pc:graphicFrameChg chg="add del mod">
          <ac:chgData name="Denny Ciccia" userId="2bca4f6d752a304f" providerId="LiveId" clId="{D1F1E789-7C46-4A09-B815-C3FCEF398709}" dt="2024-06-11T12:52:55.945" v="50" actId="478"/>
          <ac:graphicFrameMkLst>
            <pc:docMk/>
            <pc:sldMk cId="1490261513" sldId="426"/>
            <ac:graphicFrameMk id="10" creationId="{A0998166-C785-2A95-1767-9B4EF11A38C7}"/>
          </ac:graphicFrameMkLst>
        </pc:graphicFrameChg>
        <pc:graphicFrameChg chg="add mod">
          <ac:chgData name="Denny Ciccia" userId="2bca4f6d752a304f" providerId="LiveId" clId="{D1F1E789-7C46-4A09-B815-C3FCEF398709}" dt="2024-06-11T12:53:14.058" v="53"/>
          <ac:graphicFrameMkLst>
            <pc:docMk/>
            <pc:sldMk cId="1490261513" sldId="426"/>
            <ac:graphicFrameMk id="13" creationId="{38089308-BE37-7C21-9C34-7920CA133E80}"/>
          </ac:graphicFrameMkLst>
        </pc:graphicFrameChg>
        <pc:graphicFrameChg chg="add mod">
          <ac:chgData name="Denny Ciccia" userId="2bca4f6d752a304f" providerId="LiveId" clId="{D1F1E789-7C46-4A09-B815-C3FCEF398709}" dt="2024-06-11T13:12:56.533" v="56"/>
          <ac:graphicFrameMkLst>
            <pc:docMk/>
            <pc:sldMk cId="1490261513" sldId="426"/>
            <ac:graphicFrameMk id="14" creationId="{38089308-BE37-7C21-9C34-7920CA133E80}"/>
          </ac:graphicFrameMkLst>
        </pc:graphicFrameChg>
        <pc:graphicFrameChg chg="add del mod">
          <ac:chgData name="Denny Ciccia" userId="2bca4f6d752a304f" providerId="LiveId" clId="{D1F1E789-7C46-4A09-B815-C3FCEF398709}" dt="2024-06-11T13:13:11.661" v="58" actId="478"/>
          <ac:graphicFrameMkLst>
            <pc:docMk/>
            <pc:sldMk cId="1490261513" sldId="426"/>
            <ac:graphicFrameMk id="15" creationId="{98309ED2-E0B4-302E-76A4-9C877D1E33BB}"/>
          </ac:graphicFrameMkLst>
        </pc:graphicFrameChg>
        <pc:graphicFrameChg chg="add mod ord modGraphic">
          <ac:chgData name="Denny Ciccia" userId="2bca4f6d752a304f" providerId="LiveId" clId="{D1F1E789-7C46-4A09-B815-C3FCEF398709}" dt="2024-06-11T13:15:29.831" v="112" actId="403"/>
          <ac:graphicFrameMkLst>
            <pc:docMk/>
            <pc:sldMk cId="1490261513" sldId="426"/>
            <ac:graphicFrameMk id="18" creationId="{64133A8D-B93B-6C5D-62E3-B382F8E21BEC}"/>
          </ac:graphicFrameMkLst>
        </pc:graphicFrameChg>
      </pc:sldChg>
      <pc:sldChg chg="addSp delSp modSp new mod setBg">
        <pc:chgData name="Denny Ciccia" userId="2bca4f6d752a304f" providerId="LiveId" clId="{D1F1E789-7C46-4A09-B815-C3FCEF398709}" dt="2024-06-11T14:12:58.697" v="1816" actId="1076"/>
        <pc:sldMkLst>
          <pc:docMk/>
          <pc:sldMk cId="3148617721" sldId="427"/>
        </pc:sldMkLst>
        <pc:spChg chg="mod">
          <ac:chgData name="Denny Ciccia" userId="2bca4f6d752a304f" providerId="LiveId" clId="{D1F1E789-7C46-4A09-B815-C3FCEF398709}" dt="2024-06-11T13:16:20.829" v="118"/>
          <ac:spMkLst>
            <pc:docMk/>
            <pc:sldMk cId="3148617721" sldId="427"/>
            <ac:spMk id="2" creationId="{E3207B51-091B-ACED-56A2-4CFA12546408}"/>
          </ac:spMkLst>
        </pc:spChg>
        <pc:spChg chg="del mod">
          <ac:chgData name="Denny Ciccia" userId="2bca4f6d752a304f" providerId="LiveId" clId="{D1F1E789-7C46-4A09-B815-C3FCEF398709}" dt="2024-06-11T13:16:28.875" v="119"/>
          <ac:spMkLst>
            <pc:docMk/>
            <pc:sldMk cId="3148617721" sldId="427"/>
            <ac:spMk id="3" creationId="{868D4053-36A5-4499-B41B-AA319B37F8B0}"/>
          </ac:spMkLst>
        </pc:spChg>
        <pc:spChg chg="del">
          <ac:chgData name="Denny Ciccia" userId="2bca4f6d752a304f" providerId="LiveId" clId="{D1F1E789-7C46-4A09-B815-C3FCEF398709}" dt="2024-06-11T13:16:31.987" v="120" actId="478"/>
          <ac:spMkLst>
            <pc:docMk/>
            <pc:sldMk cId="3148617721" sldId="427"/>
            <ac:spMk id="4" creationId="{815553A2-BD0E-BAC2-4829-9568ADB3BE59}"/>
          </ac:spMkLst>
        </pc:spChg>
        <pc:spChg chg="mod">
          <ac:chgData name="Denny Ciccia" userId="2bca4f6d752a304f" providerId="LiveId" clId="{D1F1E789-7C46-4A09-B815-C3FCEF398709}" dt="2024-06-11T14:12:58.697" v="1816" actId="1076"/>
          <ac:spMkLst>
            <pc:docMk/>
            <pc:sldMk cId="3148617721" sldId="427"/>
            <ac:spMk id="14" creationId="{383717B6-E1CD-7ED1-67BE-F80C23C88083}"/>
          </ac:spMkLst>
        </pc:spChg>
        <pc:graphicFrameChg chg="add mod modGraphic">
          <ac:chgData name="Denny Ciccia" userId="2bca4f6d752a304f" providerId="LiveId" clId="{D1F1E789-7C46-4A09-B815-C3FCEF398709}" dt="2024-06-11T13:33:09.319" v="296" actId="113"/>
          <ac:graphicFrameMkLst>
            <pc:docMk/>
            <pc:sldMk cId="3148617721" sldId="427"/>
            <ac:graphicFrameMk id="5" creationId="{7BBF0200-7522-7E7C-53BD-CEADBD9AED23}"/>
          </ac:graphicFrameMkLst>
        </pc:graphicFrameChg>
        <pc:graphicFrameChg chg="add del mod">
          <ac:chgData name="Denny Ciccia" userId="2bca4f6d752a304f" providerId="LiveId" clId="{D1F1E789-7C46-4A09-B815-C3FCEF398709}" dt="2024-06-11T13:17:44.153" v="131" actId="478"/>
          <ac:graphicFrameMkLst>
            <pc:docMk/>
            <pc:sldMk cId="3148617721" sldId="427"/>
            <ac:graphicFrameMk id="8" creationId="{797179CD-41CF-22D0-55CD-946B057E930F}"/>
          </ac:graphicFrameMkLst>
        </pc:graphicFrameChg>
        <pc:graphicFrameChg chg="add mod">
          <ac:chgData name="Denny Ciccia" userId="2bca4f6d752a304f" providerId="LiveId" clId="{D1F1E789-7C46-4A09-B815-C3FCEF398709}" dt="2024-06-11T14:06:01.079" v="1799"/>
          <ac:graphicFrameMkLst>
            <pc:docMk/>
            <pc:sldMk cId="3148617721" sldId="427"/>
            <ac:graphicFrameMk id="13" creationId="{639A33B6-E8B8-889D-0C53-A6984DF48E28}"/>
          </ac:graphicFrameMkLst>
        </pc:graphicFrameChg>
      </pc:sldChg>
      <pc:sldChg chg="delSp modSp new mod">
        <pc:chgData name="Denny Ciccia" userId="2bca4f6d752a304f" providerId="LiveId" clId="{D1F1E789-7C46-4A09-B815-C3FCEF398709}" dt="2024-06-11T14:12:53.727" v="1815" actId="1076"/>
        <pc:sldMkLst>
          <pc:docMk/>
          <pc:sldMk cId="2301368102" sldId="428"/>
        </pc:sldMkLst>
        <pc:spChg chg="mod">
          <ac:chgData name="Denny Ciccia" userId="2bca4f6d752a304f" providerId="LiveId" clId="{D1F1E789-7C46-4A09-B815-C3FCEF398709}" dt="2024-06-11T13:34:18.819" v="318" actId="20577"/>
          <ac:spMkLst>
            <pc:docMk/>
            <pc:sldMk cId="2301368102" sldId="428"/>
            <ac:spMk id="2" creationId="{F633C508-365B-EA19-3389-3BD4B5079FFD}"/>
          </ac:spMkLst>
        </pc:spChg>
        <pc:spChg chg="mod">
          <ac:chgData name="Denny Ciccia" userId="2bca4f6d752a304f" providerId="LiveId" clId="{D1F1E789-7C46-4A09-B815-C3FCEF398709}" dt="2024-06-11T13:39:39.956" v="962" actId="11"/>
          <ac:spMkLst>
            <pc:docMk/>
            <pc:sldMk cId="2301368102" sldId="428"/>
            <ac:spMk id="3" creationId="{A461D89A-0C46-5F01-F715-C73491351A77}"/>
          </ac:spMkLst>
        </pc:spChg>
        <pc:spChg chg="del">
          <ac:chgData name="Denny Ciccia" userId="2bca4f6d752a304f" providerId="LiveId" clId="{D1F1E789-7C46-4A09-B815-C3FCEF398709}" dt="2024-06-11T13:26:26.330" v="249" actId="478"/>
          <ac:spMkLst>
            <pc:docMk/>
            <pc:sldMk cId="2301368102" sldId="428"/>
            <ac:spMk id="4" creationId="{27ADC249-8A7A-7F70-711A-2B45FF5C39B2}"/>
          </ac:spMkLst>
        </pc:spChg>
        <pc:spChg chg="mod">
          <ac:chgData name="Denny Ciccia" userId="2bca4f6d752a304f" providerId="LiveId" clId="{D1F1E789-7C46-4A09-B815-C3FCEF398709}" dt="2024-06-11T14:12:53.727" v="1815" actId="1076"/>
          <ac:spMkLst>
            <pc:docMk/>
            <pc:sldMk cId="2301368102" sldId="428"/>
            <ac:spMk id="5" creationId="{210FB87D-B3B0-89DC-B3F5-FB789EF75567}"/>
          </ac:spMkLst>
        </pc:spChg>
      </pc:sldChg>
      <pc:sldChg chg="addSp delSp modSp new mod modNotesTx">
        <pc:chgData name="Denny Ciccia" userId="2bca4f6d752a304f" providerId="LiveId" clId="{D1F1E789-7C46-4A09-B815-C3FCEF398709}" dt="2024-06-11T14:13:03.263" v="1817" actId="1076"/>
        <pc:sldMkLst>
          <pc:docMk/>
          <pc:sldMk cId="1808217430" sldId="429"/>
        </pc:sldMkLst>
        <pc:spChg chg="mod">
          <ac:chgData name="Denny Ciccia" userId="2bca4f6d752a304f" providerId="LiveId" clId="{D1F1E789-7C46-4A09-B815-C3FCEF398709}" dt="2024-06-11T13:42:31.755" v="1007" actId="20577"/>
          <ac:spMkLst>
            <pc:docMk/>
            <pc:sldMk cId="1808217430" sldId="429"/>
            <ac:spMk id="2" creationId="{36B17578-D61B-66C5-DF66-8BCDC480656A}"/>
          </ac:spMkLst>
        </pc:spChg>
        <pc:spChg chg="del mod">
          <ac:chgData name="Denny Ciccia" userId="2bca4f6d752a304f" providerId="LiveId" clId="{D1F1E789-7C46-4A09-B815-C3FCEF398709}" dt="2024-06-11T13:47:09.761" v="1011" actId="1957"/>
          <ac:spMkLst>
            <pc:docMk/>
            <pc:sldMk cId="1808217430" sldId="429"/>
            <ac:spMk id="3" creationId="{3BDCED53-8E65-5124-E887-E788EF71F04D}"/>
          </ac:spMkLst>
        </pc:spChg>
        <pc:spChg chg="del">
          <ac:chgData name="Denny Ciccia" userId="2bca4f6d752a304f" providerId="LiveId" clId="{D1F1E789-7C46-4A09-B815-C3FCEF398709}" dt="2024-06-11T13:42:34.323" v="1008" actId="478"/>
          <ac:spMkLst>
            <pc:docMk/>
            <pc:sldMk cId="1808217430" sldId="429"/>
            <ac:spMk id="4" creationId="{420A19EB-585C-E4F9-0F15-8636B38E415F}"/>
          </ac:spMkLst>
        </pc:spChg>
        <pc:spChg chg="add del mod">
          <ac:chgData name="Denny Ciccia" userId="2bca4f6d752a304f" providerId="LiveId" clId="{D1F1E789-7C46-4A09-B815-C3FCEF398709}" dt="2024-06-11T13:50:54.962" v="1034" actId="1957"/>
          <ac:spMkLst>
            <pc:docMk/>
            <pc:sldMk cId="1808217430" sldId="429"/>
            <ac:spMk id="9" creationId="{E57D4D6C-DAA5-50DF-6B8E-17BF3AF4959C}"/>
          </ac:spMkLst>
        </pc:spChg>
        <pc:spChg chg="add del mod">
          <ac:chgData name="Denny Ciccia" userId="2bca4f6d752a304f" providerId="LiveId" clId="{D1F1E789-7C46-4A09-B815-C3FCEF398709}" dt="2024-06-11T14:04:26.077" v="1790" actId="478"/>
          <ac:spMkLst>
            <pc:docMk/>
            <pc:sldMk cId="1808217430" sldId="429"/>
            <ac:spMk id="14" creationId="{B6D50E88-E6B4-F767-844D-85F865C2AB8A}"/>
          </ac:spMkLst>
        </pc:spChg>
        <pc:spChg chg="add del mod">
          <ac:chgData name="Denny Ciccia" userId="2bca4f6d752a304f" providerId="LiveId" clId="{D1F1E789-7C46-4A09-B815-C3FCEF398709}" dt="2024-06-11T14:04:27.420" v="1791" actId="478"/>
          <ac:spMkLst>
            <pc:docMk/>
            <pc:sldMk cId="1808217430" sldId="429"/>
            <ac:spMk id="15" creationId="{1AE7EC2F-7675-F816-FCC1-7EC930148F90}"/>
          </ac:spMkLst>
        </pc:spChg>
        <pc:spChg chg="mod">
          <ac:chgData name="Denny Ciccia" userId="2bca4f6d752a304f" providerId="LiveId" clId="{D1F1E789-7C46-4A09-B815-C3FCEF398709}" dt="2024-06-11T14:13:03.263" v="1817" actId="1076"/>
          <ac:spMkLst>
            <pc:docMk/>
            <pc:sldMk cId="1808217430" sldId="429"/>
            <ac:spMk id="16" creationId="{8E68A4E1-592E-681D-D867-45276170308D}"/>
          </ac:spMkLst>
        </pc:spChg>
        <pc:graphicFrameChg chg="add del mod">
          <ac:chgData name="Denny Ciccia" userId="2bca4f6d752a304f" providerId="LiveId" clId="{D1F1E789-7C46-4A09-B815-C3FCEF398709}" dt="2024-06-11T13:50:48.845" v="1032" actId="478"/>
          <ac:graphicFrameMkLst>
            <pc:docMk/>
            <pc:sldMk cId="1808217430" sldId="429"/>
            <ac:graphicFrameMk id="7" creationId="{489EA03E-2E9B-C712-A0AA-B53F29B80313}"/>
          </ac:graphicFrameMkLst>
        </pc:graphicFrameChg>
        <pc:graphicFrameChg chg="add mod">
          <ac:chgData name="Denny Ciccia" userId="2bca4f6d752a304f" providerId="LiveId" clId="{D1F1E789-7C46-4A09-B815-C3FCEF398709}" dt="2024-06-11T14:04:20.723" v="1789" actId="207"/>
          <ac:graphicFrameMkLst>
            <pc:docMk/>
            <pc:sldMk cId="1808217430" sldId="429"/>
            <ac:graphicFrameMk id="12" creationId="{05299E9D-BB99-A6C0-B076-003038A80D62}"/>
          </ac:graphicFrameMkLst>
        </pc:graphicFrameChg>
        <pc:graphicFrameChg chg="add mod">
          <ac:chgData name="Denny Ciccia" userId="2bca4f6d752a304f" providerId="LiveId" clId="{D1F1E789-7C46-4A09-B815-C3FCEF398709}" dt="2024-06-11T14:04:10.106" v="1782" actId="207"/>
          <ac:graphicFrameMkLst>
            <pc:docMk/>
            <pc:sldMk cId="1808217430" sldId="429"/>
            <ac:graphicFrameMk id="13" creationId="{5BBBF48F-160C-AA6E-1588-1919B4A7C5B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base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MAP</c:v>
                </c:pt>
              </c:strCache>
            </c:strRef>
          </c:cat>
          <c:val>
            <c:numRef>
              <c:f>Foglio1!$B$2</c:f>
              <c:numCache>
                <c:formatCode>0.000</c:formatCode>
                <c:ptCount val="1"/>
                <c:pt idx="0">
                  <c:v>0.6492701089695132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72-46CE-A1F1-60F56A49C0EE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sentiment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MAP</c:v>
                </c:pt>
              </c:strCache>
            </c:strRef>
          </c:cat>
          <c:val>
            <c:numRef>
              <c:f>Foglio1!$C$2</c:f>
              <c:numCache>
                <c:formatCode>0.000</c:formatCode>
                <c:ptCount val="1"/>
                <c:pt idx="0">
                  <c:v>0.70589482552280125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72-46CE-A1F1-60F56A49C0EE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word2vec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MAP</c:v>
                </c:pt>
              </c:strCache>
            </c:strRef>
          </c:cat>
          <c:val>
            <c:numRef>
              <c:f>Foglio1!$D$2</c:f>
              <c:numCache>
                <c:formatCode>0.000</c:formatCode>
                <c:ptCount val="1"/>
                <c:pt idx="0">
                  <c:v>0.66212648022171783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72-46CE-A1F1-60F56A49C0EE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sentiment + word2vec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MAP</c:v>
                </c:pt>
              </c:strCache>
            </c:strRef>
          </c:cat>
          <c:val>
            <c:numRef>
              <c:f>Foglio1!$E$2</c:f>
              <c:numCache>
                <c:formatCode>0.000</c:formatCode>
                <c:ptCount val="1"/>
                <c:pt idx="0">
                  <c:v>0.81113833774250421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72-46CE-A1F1-60F56A49C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0695616"/>
        <c:axId val="500697776"/>
      </c:barChart>
      <c:catAx>
        <c:axId val="50069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00697776"/>
        <c:crosses val="autoZero"/>
        <c:auto val="1"/>
        <c:lblAlgn val="ctr"/>
        <c:lblOffset val="100"/>
        <c:noMultiLvlLbl val="0"/>
      </c:catAx>
      <c:valAx>
        <c:axId val="5006977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0069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67000">
          <a:schemeClr val="accent1">
            <a:lumMod val="60000"/>
            <a:lumOff val="40000"/>
          </a:schemeClr>
        </a:gs>
        <a:gs pos="100000">
          <a:schemeClr val="accent1"/>
        </a:gs>
      </a:gsLst>
      <a:lin ang="5400000" scaled="1"/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596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it-IT" dirty="0">
                <a:solidFill>
                  <a:schemeClr val="bg1"/>
                </a:solidFill>
              </a:rPr>
              <a:t>UIN 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596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Base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Average precision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0.89600000000000002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4C-4CB9-BEAB-59FB235C4C4F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Sentiment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Average precision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4C-4CB9-BEAB-59FB235C4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0138488"/>
        <c:axId val="690139568"/>
      </c:barChart>
      <c:catAx>
        <c:axId val="690138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33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90139568"/>
        <c:crosses val="autoZero"/>
        <c:auto val="1"/>
        <c:lblAlgn val="ctr"/>
        <c:lblOffset val="100"/>
        <c:noMultiLvlLbl val="0"/>
      </c:catAx>
      <c:valAx>
        <c:axId val="69013956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33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90138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33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67000">
          <a:schemeClr val="accent1">
            <a:lumMod val="60000"/>
            <a:lumOff val="40000"/>
          </a:schemeClr>
        </a:gs>
        <a:gs pos="100000">
          <a:schemeClr val="accent1"/>
        </a:gs>
      </a:gsLst>
      <a:lin ang="5400000" scaled="1"/>
    </a:gradFill>
    <a:ln>
      <a:noFill/>
    </a:ln>
    <a:effectLst/>
  </c:spPr>
  <c:txPr>
    <a:bodyPr/>
    <a:lstStyle/>
    <a:p>
      <a:pPr>
        <a:defRPr lang="en-US" sz="133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596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it-IT" dirty="0">
                <a:solidFill>
                  <a:schemeClr val="bg1"/>
                </a:solidFill>
              </a:rPr>
              <a:t>UIN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596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Base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Average precision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0.84099999999999997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71-409C-B60C-7FB9CD3E744E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Sentiment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Average precision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0.95199999999999996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71-409C-B60C-7FB9CD3E7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0138488"/>
        <c:axId val="690139568"/>
      </c:barChart>
      <c:catAx>
        <c:axId val="690138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33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90139568"/>
        <c:crosses val="autoZero"/>
        <c:auto val="1"/>
        <c:lblAlgn val="ctr"/>
        <c:lblOffset val="100"/>
        <c:noMultiLvlLbl val="0"/>
      </c:catAx>
      <c:valAx>
        <c:axId val="69013956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33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90138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33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67000">
          <a:schemeClr val="accent1">
            <a:lumMod val="60000"/>
            <a:lumOff val="40000"/>
          </a:schemeClr>
        </a:gs>
        <a:gs pos="100000">
          <a:schemeClr val="accent1"/>
        </a:gs>
      </a:gsLst>
      <a:lin ang="5400000" scaled="1"/>
    </a:gradFill>
    <a:ln>
      <a:noFill/>
    </a:ln>
    <a:effectLst/>
  </c:spPr>
  <c:txPr>
    <a:bodyPr/>
    <a:lstStyle/>
    <a:p>
      <a:pPr>
        <a:defRPr lang="en-US" sz="133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43FFF67-0A66-4BA5-8D01-D7436A93C5DC}" type="datetime1">
              <a:rPr lang="it-IT" smtClean="0"/>
              <a:t>11/06/2024</a:t>
            </a:fld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2C230DF-5933-439D-898F-38E9AC9BA68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8" name="Segnaposto intestazion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CCC7B77D-D2C2-452D-80DB-AB1E949B0C69}" type="datetime1">
              <a:rPr lang="it-IT" smtClean="0"/>
              <a:pPr/>
              <a:t>11/06/2024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A89C7E07-3C67-C64C-8DA0-0404F63039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Preprocessing</a:t>
            </a:r>
            <a:r>
              <a:rPr lang="it-IT" dirty="0"/>
              <a:t>: rimozione cose inutili (</a:t>
            </a:r>
            <a:r>
              <a:rPr lang="it-IT" dirty="0" err="1"/>
              <a:t>url</a:t>
            </a:r>
            <a:r>
              <a:rPr lang="it-IT" dirty="0"/>
              <a:t>, hashtag, menzioni, simboli), rimozione delle </a:t>
            </a:r>
            <a:r>
              <a:rPr lang="it-IT" dirty="0" err="1"/>
              <a:t>stopwords</a:t>
            </a:r>
            <a:r>
              <a:rPr lang="it-IT" dirty="0"/>
              <a:t>, </a:t>
            </a:r>
            <a:r>
              <a:rPr lang="it-IT" dirty="0" err="1"/>
              <a:t>stemming</a:t>
            </a:r>
            <a:r>
              <a:rPr lang="it-IT" dirty="0"/>
              <a:t>, correzione AND e OR.</a:t>
            </a:r>
          </a:p>
          <a:p>
            <a:r>
              <a:rPr lang="it-IT" dirty="0"/>
              <a:t>Inverted Index: parlare del metodo di costruzione e del metodo della ricerca</a:t>
            </a:r>
          </a:p>
          <a:p>
            <a:r>
              <a:rPr lang="it-IT" dirty="0"/>
              <a:t>Word2vec: parlare dell’espansione della query</a:t>
            </a:r>
          </a:p>
          <a:p>
            <a:r>
              <a:rPr lang="it-IT" dirty="0"/>
              <a:t>Setup: dire che c’è la funzione per prendere i documenti da file e per ricostruire l’inverted index</a:t>
            </a:r>
          </a:p>
          <a:p>
            <a:r>
              <a:rPr lang="it-IT" dirty="0"/>
              <a:t>Main: per ora dire che permette di eseguire query in modo guidato oppure con il query </a:t>
            </a:r>
            <a:r>
              <a:rPr lang="it-IT" dirty="0" err="1"/>
              <a:t>language</a:t>
            </a:r>
            <a:endParaRPr lang="it-IT" dirty="0"/>
          </a:p>
          <a:p>
            <a:r>
              <a:rPr lang="it-IT" dirty="0"/>
              <a:t>Benchmark: per ora dire solo che si esegue uno script che esegue la ricerca con le query e presenta i risultati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9066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Dire in che modo sono stati usati i pacchetti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1720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Dire che non mettere niente tra le parole è come metterle in AND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3567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 codice quello che viene fatto è </a:t>
            </a:r>
          </a:p>
          <a:p>
            <a:pPr marL="171450" indent="-171450">
              <a:buFontTx/>
              <a:buChar char="-"/>
            </a:pPr>
            <a:r>
              <a:rPr lang="it-IT" dirty="0"/>
              <a:t>prendere i risultati della query con </a:t>
            </a:r>
            <a:r>
              <a:rPr lang="it-IT" dirty="0" err="1"/>
              <a:t>content</a:t>
            </a:r>
            <a:r>
              <a:rPr lang="it-IT" dirty="0"/>
              <a:t> AND sentiment, </a:t>
            </a:r>
          </a:p>
          <a:p>
            <a:pPr marL="171450" indent="-171450">
              <a:buFontTx/>
              <a:buChar char="-"/>
            </a:pPr>
            <a:r>
              <a:rPr lang="it-IT" dirty="0"/>
              <a:t>poi si scorrono i risultati e ognuno viene convertito a </a:t>
            </a:r>
            <a:r>
              <a:rPr lang="it-IT" dirty="0" err="1"/>
              <a:t>dict</a:t>
            </a:r>
            <a:r>
              <a:rPr lang="it-IT" dirty="0"/>
              <a:t> in modo che siano accessibili i campi della recensione, </a:t>
            </a:r>
          </a:p>
          <a:p>
            <a:pPr marL="171450" indent="-171450">
              <a:buFontTx/>
              <a:buChar char="-"/>
            </a:pPr>
            <a:r>
              <a:rPr lang="it-IT" dirty="0"/>
              <a:t>poi si aggiunge il campo </a:t>
            </a:r>
            <a:r>
              <a:rPr lang="it-IT" dirty="0" err="1"/>
              <a:t>avg_score</a:t>
            </a:r>
            <a:r>
              <a:rPr lang="it-IT" dirty="0"/>
              <a:t> con la media tra </a:t>
            </a:r>
            <a:r>
              <a:rPr lang="it-IT" dirty="0" err="1"/>
              <a:t>rank</a:t>
            </a:r>
            <a:r>
              <a:rPr lang="it-IT" dirty="0"/>
              <a:t> e score</a:t>
            </a:r>
          </a:p>
          <a:p>
            <a:pPr marL="171450" indent="-171450">
              <a:buFontTx/>
              <a:buChar char="-"/>
            </a:pPr>
            <a:r>
              <a:rPr lang="it-IT" dirty="0"/>
              <a:t>poi si aggiunge il risultato della ricerca alla nuova lista in modo che alla fine si possono ordinare i risultati in base all’</a:t>
            </a:r>
            <a:r>
              <a:rPr lang="it-IT" dirty="0" err="1"/>
              <a:t>avg_score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infine si ritornano i primi «</a:t>
            </a:r>
            <a:r>
              <a:rPr lang="it-IT" dirty="0" err="1"/>
              <a:t>limit</a:t>
            </a:r>
            <a:r>
              <a:rPr lang="it-IT" dirty="0"/>
              <a:t>» risultati più rilevanti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2070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028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Qua si fa vedere come l’utilizzo del sentiment aumenta l’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precision</a:t>
            </a:r>
            <a:r>
              <a:rPr lang="it-IT" dirty="0"/>
              <a:t> in alcune query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945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del titolo e 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igura a mano libera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7" name="Figura a mano libera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457200" indent="0">
              <a:spcBef>
                <a:spcPts val="1800"/>
              </a:spcBef>
              <a:buNone/>
              <a:defRPr lang="it-IT" sz="2000"/>
            </a:lvl2pPr>
            <a:lvl3pPr marL="914400" indent="0">
              <a:spcBef>
                <a:spcPts val="1800"/>
              </a:spcBef>
              <a:buNone/>
              <a:defRPr lang="it-IT" sz="2000"/>
            </a:lvl3pPr>
            <a:lvl4pPr marL="1371600" indent="0">
              <a:spcBef>
                <a:spcPts val="1800"/>
              </a:spcBef>
              <a:buNone/>
              <a:defRPr lang="it-IT" sz="2000"/>
            </a:lvl4pPr>
            <a:lvl5pPr marL="1828800" indent="0">
              <a:spcBef>
                <a:spcPts val="1800"/>
              </a:spcBef>
              <a:buNone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>
              <a:spcBef>
                <a:spcPts val="18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 spc="50" baseline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it-IT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42" name="Segnaposto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igura a mano libera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9436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8" name="Figura a mano libera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it-IT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it-IT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it-IT" sz="2000"/>
            </a:lvl3pPr>
            <a:lvl4pPr marL="1371600" indent="0">
              <a:spcBef>
                <a:spcPts val="1800"/>
              </a:spcBef>
              <a:buFont typeface="+mj-lt"/>
              <a:buNone/>
              <a:defRPr lang="it-IT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endParaRPr lang="it-IT" dirty="0"/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itolo e immag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it-IT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it-IT">
          <a:solidFill>
            <a:schemeClr val="tx2"/>
          </a:solidFill>
        </a:defRPr>
      </a:lvl2pPr>
      <a:lvl3pPr eaLnBrk="1" hangingPunct="1">
        <a:defRPr lang="it-IT">
          <a:solidFill>
            <a:schemeClr val="tx2"/>
          </a:solidFill>
        </a:defRPr>
      </a:lvl3pPr>
      <a:lvl4pPr eaLnBrk="1" hangingPunct="1">
        <a:defRPr lang="it-IT">
          <a:solidFill>
            <a:schemeClr val="tx2"/>
          </a:solidFill>
        </a:defRPr>
      </a:lvl4pPr>
      <a:lvl5pPr eaLnBrk="1" hangingPunct="1">
        <a:defRPr lang="it-IT">
          <a:solidFill>
            <a:schemeClr val="tx2"/>
          </a:solidFill>
        </a:defRPr>
      </a:lvl5pPr>
      <a:lvl6pPr eaLnBrk="1" hangingPunct="1">
        <a:defRPr lang="it-IT">
          <a:solidFill>
            <a:schemeClr val="tx2"/>
          </a:solidFill>
        </a:defRPr>
      </a:lvl6pPr>
      <a:lvl7pPr eaLnBrk="1" hangingPunct="1">
        <a:defRPr lang="it-IT">
          <a:solidFill>
            <a:schemeClr val="tx2"/>
          </a:solidFill>
        </a:defRPr>
      </a:lvl7pPr>
      <a:lvl8pPr eaLnBrk="1" hangingPunct="1">
        <a:defRPr lang="it-IT">
          <a:solidFill>
            <a:schemeClr val="tx2"/>
          </a:solidFill>
        </a:defRPr>
      </a:lvl8pPr>
      <a:lvl9pPr eaLnBrk="1" hangingPunct="1">
        <a:defRPr lang="it-IT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347AA-53C9-1F05-B932-1B8456B9B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Search Engine full-text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F7006-AB4A-9DF3-69C9-D36E124312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Svolto da </a:t>
            </a:r>
            <a:br>
              <a:rPr lang="it-IT" dirty="0"/>
            </a:br>
            <a:r>
              <a:rPr lang="it-IT" dirty="0"/>
              <a:t>Matteo Gilioli (</a:t>
            </a:r>
            <a:r>
              <a:rPr lang="it-IT" dirty="0" err="1"/>
              <a:t>matr</a:t>
            </a:r>
            <a:r>
              <a:rPr lang="it-IT" dirty="0"/>
              <a:t>. 165345) </a:t>
            </a:r>
            <a:br>
              <a:rPr lang="it-IT" dirty="0"/>
            </a:br>
            <a:r>
              <a:rPr lang="it-IT" dirty="0"/>
              <a:t>Denny Ciccia (</a:t>
            </a:r>
            <a:r>
              <a:rPr lang="it-IT" dirty="0" err="1"/>
              <a:t>matr</a:t>
            </a:r>
            <a:r>
              <a:rPr lang="it-IT" dirty="0"/>
              <a:t>. 168978)</a:t>
            </a:r>
          </a:p>
        </p:txBody>
      </p:sp>
    </p:spTree>
    <p:extLst>
      <p:ext uri="{BB962C8B-B14F-4D97-AF65-F5344CB8AC3E}">
        <p14:creationId xmlns:p14="http://schemas.microsoft.com/office/powerpoint/2010/main" val="97569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96AB4D-2930-D0EC-E812-EB8ED933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Sentiment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983B16-CC7D-B6A6-D5AC-5B858D9783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SzPct val="110000"/>
            </a:pPr>
            <a:r>
              <a:rPr lang="it-IT" dirty="0"/>
              <a:t>Vengono specificati dall’utente i sentiment da cercare.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it-IT" i="1" dirty="0" err="1">
                <a:solidFill>
                  <a:schemeClr val="accent2">
                    <a:lumMod val="75000"/>
                  </a:schemeClr>
                </a:solidFill>
              </a:rPr>
              <a:t>content</a:t>
            </a:r>
            <a:r>
              <a:rPr lang="it-IT" i="1" dirty="0">
                <a:solidFill>
                  <a:schemeClr val="accent2">
                    <a:lumMod val="75000"/>
                  </a:schemeClr>
                </a:solidFill>
              </a:rPr>
              <a:t>: … , sentiment: anger </a:t>
            </a:r>
            <a:r>
              <a:rPr lang="it-IT" i="1" dirty="0" err="1">
                <a:solidFill>
                  <a:schemeClr val="accent2">
                    <a:lumMod val="75000"/>
                  </a:schemeClr>
                </a:solidFill>
              </a:rPr>
              <a:t>surprise</a:t>
            </a:r>
            <a:endParaRPr lang="it-IT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SzPct val="110000"/>
            </a:pPr>
            <a:r>
              <a:rPr lang="it-IT" dirty="0"/>
              <a:t>Vengono uniti i sentiment in </a:t>
            </a:r>
            <a:r>
              <a:rPr lang="it-IT" b="1" dirty="0"/>
              <a:t>OR.</a:t>
            </a:r>
          </a:p>
          <a:p>
            <a:pPr marL="0" indent="0">
              <a:buSzPct val="110000"/>
              <a:buNone/>
            </a:pPr>
            <a:endParaRPr lang="it-IT" dirty="0"/>
          </a:p>
          <a:p>
            <a:pPr>
              <a:buSzPct val="110000"/>
            </a:pPr>
            <a:r>
              <a:rPr lang="it-IT" dirty="0"/>
              <a:t>Vengono uniti </a:t>
            </a:r>
            <a:r>
              <a:rPr lang="it-IT" dirty="0" err="1"/>
              <a:t>content</a:t>
            </a:r>
            <a:r>
              <a:rPr lang="it-IT" dirty="0"/>
              <a:t> e sentiment in </a:t>
            </a:r>
            <a:r>
              <a:rPr lang="it-IT" b="1" dirty="0"/>
              <a:t>AND.</a:t>
            </a:r>
          </a:p>
          <a:p>
            <a:pPr>
              <a:buSzPct val="110000"/>
            </a:pPr>
            <a:endParaRPr lang="it-IT" dirty="0"/>
          </a:p>
          <a:p>
            <a:pPr>
              <a:buSzPct val="110000"/>
            </a:pPr>
            <a:r>
              <a:rPr lang="it-IT" dirty="0"/>
              <a:t>Viene calcolata la media tra gli score.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752EDA5-83BD-39D7-725F-D7AD3EBE1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760" y="4961186"/>
            <a:ext cx="6996709" cy="34094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0C625F1-7609-3693-73EE-00E54F976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760" y="3860208"/>
            <a:ext cx="7810501" cy="491495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29389C80-BF30-7D27-FD01-685530DB4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5031" y="523877"/>
            <a:ext cx="904875" cy="8382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98AEF6-CD68-BDBB-6119-E3B39F03178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68760" y="6610349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it-IT" smtClean="0"/>
              <a:pPr rtl="0"/>
              <a:t>10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687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96AB4D-2930-D0EC-E812-EB8ED933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Word2Vec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983B16-CC7D-B6A6-D5AC-5B858D9783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SzPct val="110000"/>
            </a:pPr>
            <a:r>
              <a:rPr lang="it-IT" dirty="0"/>
              <a:t>Il modello Word2Vec è allenato sulle recensioni nell’index.</a:t>
            </a:r>
          </a:p>
          <a:p>
            <a:pPr>
              <a:buSzPct val="110000"/>
            </a:pPr>
            <a:r>
              <a:rPr lang="it-IT" dirty="0"/>
              <a:t>Viene specificato dall’utente se usare il Word2Vec.</a:t>
            </a:r>
          </a:p>
          <a:p>
            <a:pPr lvl="1">
              <a:buSzPct val="110000"/>
              <a:buFont typeface="Wingdings" panose="05000000000000000000" pitchFamily="2" charset="2"/>
              <a:buChar char="§"/>
            </a:pPr>
            <a:r>
              <a:rPr lang="it-IT" i="1" dirty="0" err="1">
                <a:solidFill>
                  <a:srgbClr val="FFC000"/>
                </a:solidFill>
              </a:rPr>
              <a:t>content</a:t>
            </a:r>
            <a:r>
              <a:rPr lang="it-IT" i="1" dirty="0">
                <a:solidFill>
                  <a:srgbClr val="FFC000"/>
                </a:solidFill>
              </a:rPr>
              <a:t>: … , word2vec: True</a:t>
            </a:r>
          </a:p>
          <a:p>
            <a:pPr>
              <a:buSzPct val="110000"/>
            </a:pPr>
            <a:r>
              <a:rPr lang="it-IT" dirty="0"/>
              <a:t>Vengono espanse le parole del </a:t>
            </a:r>
            <a:r>
              <a:rPr lang="it-IT" dirty="0" err="1"/>
              <a:t>content</a:t>
            </a:r>
            <a:r>
              <a:rPr lang="it-IT" dirty="0"/>
              <a:t> con un sinonimo in </a:t>
            </a:r>
            <a:r>
              <a:rPr lang="it-IT" b="1" dirty="0"/>
              <a:t>OR</a:t>
            </a:r>
            <a:r>
              <a:rPr lang="it-IT" dirty="0"/>
              <a:t>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i="1" dirty="0">
                <a:solidFill>
                  <a:srgbClr val="FFC000"/>
                </a:solidFill>
              </a:rPr>
              <a:t>Esempio</a:t>
            </a:r>
            <a:r>
              <a:rPr lang="it-IT" i="1" dirty="0"/>
              <a:t>: </a:t>
            </a:r>
            <a:r>
              <a:rPr lang="it-IT" i="1" dirty="0" err="1"/>
              <a:t>interesting</a:t>
            </a:r>
            <a:r>
              <a:rPr lang="it-IT" i="1" dirty="0"/>
              <a:t> plot → (</a:t>
            </a:r>
            <a:r>
              <a:rPr lang="it-IT" i="1" dirty="0" err="1"/>
              <a:t>intresting</a:t>
            </a:r>
            <a:r>
              <a:rPr lang="it-IT" i="1" dirty="0"/>
              <a:t> OR </a:t>
            </a:r>
            <a:r>
              <a:rPr lang="it-IT" i="1" dirty="0" err="1"/>
              <a:t>involving</a:t>
            </a:r>
            <a:r>
              <a:rPr lang="it-IT" i="1" dirty="0"/>
              <a:t>) (plot OR story)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2BD8F8F-FFDF-9E99-2BFE-9144F3297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83" y="4409275"/>
            <a:ext cx="7045759" cy="590427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69CD618E-A5AB-E186-3BEB-DA2FFE232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196" y="436501"/>
            <a:ext cx="2025904" cy="101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BEE18B-8CDF-43AC-63A7-E8E48446CE9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68760" y="6610349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it-IT" smtClean="0"/>
              <a:pPr rtl="0"/>
              <a:t>11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410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0220C-56E1-FA41-F6F2-DA792CE03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Benchmark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8FF17F-81C6-BB16-BC17-A07B5ADE81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56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3C508-365B-EA19-3389-3BD4B507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User Information </a:t>
            </a:r>
            <a:r>
              <a:rPr lang="it-IT" dirty="0" err="1"/>
              <a:t>Needs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61D89A-0C46-5F01-F715-C73491351A7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778365" cy="3903346"/>
          </a:xfrm>
        </p:spPr>
        <p:txBody>
          <a:bodyPr>
            <a:normAutofit lnSpcReduction="10000"/>
          </a:bodyPr>
          <a:lstStyle/>
          <a:p>
            <a:pPr marL="457200" indent="-457200">
              <a:buClr>
                <a:schemeClr val="tx2"/>
              </a:buClr>
              <a:buSzPct val="110000"/>
              <a:buFont typeface="+mj-lt"/>
              <a:buAutoNum type="arabicPeriod"/>
            </a:pPr>
            <a:r>
              <a:rPr lang="en-US" sz="1400" dirty="0"/>
              <a:t>Know what you can do while playing this game (</a:t>
            </a:r>
            <a:r>
              <a:rPr lang="en-US" sz="1400" dirty="0" err="1"/>
              <a:t>sidequest</a:t>
            </a:r>
            <a:r>
              <a:rPr lang="en-US" sz="1400" dirty="0"/>
              <a:t>, exploring, roleplaying, ...).</a:t>
            </a:r>
          </a:p>
          <a:p>
            <a:pPr marL="457200" indent="-457200">
              <a:buClr>
                <a:schemeClr val="tx2"/>
              </a:buClr>
              <a:buSzPct val="110000"/>
              <a:buFont typeface="+mj-lt"/>
              <a:buAutoNum type="arabicPeriod"/>
            </a:pPr>
            <a:r>
              <a:rPr lang="en-US" sz="1400" dirty="0"/>
              <a:t>Know game's graphics problems, issues and bugs.</a:t>
            </a:r>
          </a:p>
          <a:p>
            <a:pPr marL="457200" indent="-457200">
              <a:buClr>
                <a:schemeClr val="tx2"/>
              </a:buClr>
              <a:buSzPct val="110000"/>
              <a:buFont typeface="+mj-lt"/>
              <a:buAutoNum type="arabicPeriod"/>
            </a:pPr>
            <a:r>
              <a:rPr lang="en-US" sz="1400" dirty="0"/>
              <a:t>Know whether someone found the game physics unrealistic.</a:t>
            </a:r>
          </a:p>
          <a:p>
            <a:pPr marL="457200" indent="-457200">
              <a:buClr>
                <a:schemeClr val="tx2"/>
              </a:buClr>
              <a:buSzPct val="110000"/>
              <a:buFont typeface="+mj-lt"/>
              <a:buAutoNum type="arabicPeriod"/>
            </a:pPr>
            <a:r>
              <a:rPr lang="en-US" sz="1400" dirty="0"/>
              <a:t>Information about game comparison with previous chapters.</a:t>
            </a:r>
          </a:p>
          <a:p>
            <a:pPr marL="457200" indent="-457200">
              <a:buClr>
                <a:schemeClr val="tx2"/>
              </a:buClr>
              <a:buSzPct val="110000"/>
              <a:buFont typeface="+mj-lt"/>
              <a:buAutoNum type="arabicPeriod"/>
            </a:pPr>
            <a:r>
              <a:rPr lang="en-US" sz="1400" dirty="0"/>
              <a:t>Know if someone found the plot interesting, involving or surprising.</a:t>
            </a:r>
          </a:p>
          <a:p>
            <a:pPr marL="457200" indent="-457200">
              <a:buClr>
                <a:schemeClr val="tx2"/>
              </a:buClr>
              <a:buSzPct val="110000"/>
              <a:buFont typeface="+mj-lt"/>
              <a:buAutoNum type="arabicPeriod"/>
            </a:pPr>
            <a:r>
              <a:rPr lang="en-US" sz="1400" dirty="0"/>
              <a:t>Information about game </a:t>
            </a:r>
            <a:r>
              <a:rPr lang="en-US" sz="1400" dirty="0" err="1"/>
              <a:t>replayability</a:t>
            </a:r>
            <a:r>
              <a:rPr lang="en-US" sz="1400" dirty="0"/>
              <a:t> and if it is as fun as the first run.</a:t>
            </a:r>
          </a:p>
          <a:p>
            <a:pPr marL="457200" indent="-457200">
              <a:buClr>
                <a:schemeClr val="tx2"/>
              </a:buClr>
              <a:buSzPct val="110000"/>
              <a:buFont typeface="+mj-lt"/>
              <a:buAutoNum type="arabicPeriod"/>
            </a:pPr>
            <a:r>
              <a:rPr lang="en-US" sz="1400" dirty="0"/>
              <a:t>Some opinions about classes and races in character customization.</a:t>
            </a:r>
          </a:p>
          <a:p>
            <a:pPr marL="457200" indent="-457200">
              <a:buClr>
                <a:schemeClr val="tx2"/>
              </a:buClr>
              <a:buSzPct val="110000"/>
              <a:buFont typeface="+mj-lt"/>
              <a:buAutoNum type="arabicPeriod"/>
            </a:pPr>
            <a:r>
              <a:rPr lang="en-US" sz="1400" dirty="0"/>
              <a:t>Know if there are payments or microtransactions.</a:t>
            </a:r>
          </a:p>
          <a:p>
            <a:pPr marL="457200" indent="-457200">
              <a:buClr>
                <a:schemeClr val="tx2"/>
              </a:buClr>
              <a:buSzPct val="110000"/>
              <a:buFont typeface="+mj-lt"/>
              <a:buAutoNum type="arabicPeriod"/>
            </a:pPr>
            <a:r>
              <a:rPr lang="en-US" sz="1400" dirty="0"/>
              <a:t>Know whether Dungeons and Dragons player liked game's dice rolling system.</a:t>
            </a:r>
          </a:p>
          <a:p>
            <a:pPr marL="457200" indent="-457200">
              <a:buClr>
                <a:schemeClr val="tx2"/>
              </a:buClr>
              <a:buSzPct val="110000"/>
              <a:buFont typeface="+mj-lt"/>
              <a:buAutoNum type="arabicPeriod"/>
            </a:pPr>
            <a:r>
              <a:rPr lang="en-US" sz="1400" dirty="0"/>
              <a:t>Know if the character </a:t>
            </a:r>
            <a:r>
              <a:rPr lang="en-US" sz="1400" dirty="0" err="1"/>
              <a:t>Astarion</a:t>
            </a:r>
            <a:r>
              <a:rPr lang="en-US" sz="1400" dirty="0"/>
              <a:t> is a good companion.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0FB87D-B3B0-89DC-B3F5-FB789EF7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8760" y="6610349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it-IT" smtClean="0"/>
              <a:pPr rtl="0"/>
              <a:t>13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136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207B51-091B-ACED-56A2-4CFA1254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Mean </a:t>
            </a:r>
            <a:r>
              <a:rPr lang="it-IT" dirty="0" err="1"/>
              <a:t>Average</a:t>
            </a:r>
            <a:r>
              <a:rPr lang="it-IT" dirty="0"/>
              <a:t> Precision</a:t>
            </a:r>
          </a:p>
        </p:txBody>
      </p:sp>
      <p:graphicFrame>
        <p:nvGraphicFramePr>
          <p:cNvPr id="5" name="Segnaposto contenuto 17">
            <a:extLst>
              <a:ext uri="{FF2B5EF4-FFF2-40B4-BE49-F238E27FC236}">
                <a16:creationId xmlns:a16="http://schemas.microsoft.com/office/drawing/2014/main" id="{7BBF0200-7522-7E7C-53BD-CEADBD9AED23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913352786"/>
              </p:ext>
            </p:extLst>
          </p:nvPr>
        </p:nvGraphicFramePr>
        <p:xfrm>
          <a:off x="593724" y="2309568"/>
          <a:ext cx="8144925" cy="98447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28985">
                  <a:extLst>
                    <a:ext uri="{9D8B030D-6E8A-4147-A177-3AD203B41FA5}">
                      <a16:colId xmlns:a16="http://schemas.microsoft.com/office/drawing/2014/main" val="1993565910"/>
                    </a:ext>
                  </a:extLst>
                </a:gridCol>
                <a:gridCol w="1628985">
                  <a:extLst>
                    <a:ext uri="{9D8B030D-6E8A-4147-A177-3AD203B41FA5}">
                      <a16:colId xmlns:a16="http://schemas.microsoft.com/office/drawing/2014/main" val="1143384514"/>
                    </a:ext>
                  </a:extLst>
                </a:gridCol>
                <a:gridCol w="1628985">
                  <a:extLst>
                    <a:ext uri="{9D8B030D-6E8A-4147-A177-3AD203B41FA5}">
                      <a16:colId xmlns:a16="http://schemas.microsoft.com/office/drawing/2014/main" val="980738784"/>
                    </a:ext>
                  </a:extLst>
                </a:gridCol>
                <a:gridCol w="1628985">
                  <a:extLst>
                    <a:ext uri="{9D8B030D-6E8A-4147-A177-3AD203B41FA5}">
                      <a16:colId xmlns:a16="http://schemas.microsoft.com/office/drawing/2014/main" val="2890832436"/>
                    </a:ext>
                  </a:extLst>
                </a:gridCol>
                <a:gridCol w="1628985">
                  <a:extLst>
                    <a:ext uri="{9D8B030D-6E8A-4147-A177-3AD203B41FA5}">
                      <a16:colId xmlns:a16="http://schemas.microsoft.com/office/drawing/2014/main" val="3900384323"/>
                    </a:ext>
                  </a:extLst>
                </a:gridCol>
              </a:tblGrid>
              <a:tr h="493114">
                <a:tc>
                  <a:txBody>
                    <a:bodyPr/>
                    <a:lstStyle/>
                    <a:p>
                      <a:pPr algn="ctr" fontAlgn="b"/>
                      <a:endParaRPr lang="it-IT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Sentiment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Word2Vec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Sentiment + Word2Vec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1166307"/>
                  </a:ext>
                </a:extLst>
              </a:tr>
              <a:tr h="4872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0,649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0,706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0,662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0,811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9500012"/>
                  </a:ext>
                </a:extLst>
              </a:tr>
            </a:tbl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639A33B6-E8B8-889D-0C53-A6984DF48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5843085"/>
              </p:ext>
            </p:extLst>
          </p:nvPr>
        </p:nvGraphicFramePr>
        <p:xfrm>
          <a:off x="593724" y="3563955"/>
          <a:ext cx="8144925" cy="2883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383717B6-E1CD-7ED1-67BE-F80C23C8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8760" y="6610349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it-IT" smtClean="0"/>
              <a:pPr rtl="0"/>
              <a:t>14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8617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B17578-D61B-66C5-DF66-8BCDC480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Mean </a:t>
            </a:r>
            <a:r>
              <a:rPr lang="it-IT" dirty="0" err="1"/>
              <a:t>Average</a:t>
            </a:r>
            <a:r>
              <a:rPr lang="it-IT" dirty="0"/>
              <a:t> Precision</a:t>
            </a:r>
          </a:p>
        </p:txBody>
      </p:sp>
      <p:graphicFrame>
        <p:nvGraphicFramePr>
          <p:cNvPr id="12" name="Segnaposto contenuto 11">
            <a:extLst>
              <a:ext uri="{FF2B5EF4-FFF2-40B4-BE49-F238E27FC236}">
                <a16:creationId xmlns:a16="http://schemas.microsoft.com/office/drawing/2014/main" id="{05299E9D-BB99-A6C0-B076-003038A80D6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1762631"/>
              </p:ext>
            </p:extLst>
          </p:nvPr>
        </p:nvGraphicFramePr>
        <p:xfrm>
          <a:off x="5881687" y="2676525"/>
          <a:ext cx="4491038" cy="359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Segnaposto contenuto 11">
            <a:extLst>
              <a:ext uri="{FF2B5EF4-FFF2-40B4-BE49-F238E27FC236}">
                <a16:creationId xmlns:a16="http://schemas.microsoft.com/office/drawing/2014/main" id="{5BBBF48F-160C-AA6E-1588-1919B4A7C5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039559"/>
              </p:ext>
            </p:extLst>
          </p:nvPr>
        </p:nvGraphicFramePr>
        <p:xfrm>
          <a:off x="594360" y="2676525"/>
          <a:ext cx="4491038" cy="359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8E68A4E1-592E-681D-D867-45276170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8760" y="6610349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it-IT" smtClean="0"/>
              <a:pPr rtl="0"/>
              <a:t>15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821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Indice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it-IT"/>
            </a:defPPr>
          </a:lstStyle>
          <a:p>
            <a:pPr rtl="0"/>
            <a:r>
              <a:rPr lang="it-IT" dirty="0"/>
              <a:t>Introduzione</a:t>
            </a:r>
          </a:p>
          <a:p>
            <a:pPr rtl="0"/>
            <a:r>
              <a:rPr lang="it-IT" dirty="0"/>
              <a:t>Architettura del Search Engine</a:t>
            </a:r>
          </a:p>
          <a:p>
            <a:pPr rtl="0"/>
            <a:r>
              <a:rPr lang="it-IT" dirty="0"/>
              <a:t>Implementazione Sentiment </a:t>
            </a:r>
            <a:r>
              <a:rPr lang="it-IT" dirty="0" err="1"/>
              <a:t>analysis</a:t>
            </a:r>
            <a:endParaRPr lang="it-IT" dirty="0"/>
          </a:p>
          <a:p>
            <a:pPr rtl="0"/>
            <a:r>
              <a:rPr lang="it-IT" dirty="0"/>
              <a:t>Implementazione Word2vec</a:t>
            </a:r>
          </a:p>
          <a:p>
            <a:pPr rtl="0"/>
            <a:r>
              <a:rPr lang="it-IT" dirty="0"/>
              <a:t>Benchmark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76E192-07C6-4046-B0FC-57B0EA4A5A4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668760" y="6610349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it-IT" smtClean="0"/>
              <a:pPr rtl="0"/>
              <a:t>2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0D909F-724F-AE6D-D0BC-37B2DEDA5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2EE4B2-CF75-D36A-BA03-36E8DF3CBE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755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8595C-61E0-0A42-2BCB-ED096756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Sorgente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713863-5761-7602-6CC9-8A5275D01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5501640" cy="3903346"/>
          </a:xfrm>
        </p:spPr>
        <p:txBody>
          <a:bodyPr numCol="1">
            <a:normAutofit fontScale="92500" lnSpcReduction="10000"/>
          </a:bodyPr>
          <a:lstStyle/>
          <a:p>
            <a:pPr marL="342900" indent="-342900">
              <a:buClr>
                <a:srgbClr val="5D7D40"/>
              </a:buClr>
              <a:buSzPct val="110000"/>
              <a:buFont typeface="Arial" panose="020B0604020202020204" pitchFamily="34" charset="0"/>
              <a:buChar char="•"/>
            </a:pPr>
            <a:r>
              <a:rPr lang="it-IT" sz="1800" dirty="0"/>
              <a:t>La sergente dati è composta da più di 300.000 recensioni di </a:t>
            </a:r>
            <a:r>
              <a:rPr lang="it-IT" sz="1800" dirty="0" err="1">
                <a:solidFill>
                  <a:schemeClr val="accent3"/>
                </a:solidFill>
              </a:rPr>
              <a:t>Steam</a:t>
            </a:r>
            <a:r>
              <a:rPr lang="it-IT" sz="1800" dirty="0"/>
              <a:t> del videogioco </a:t>
            </a:r>
            <a:r>
              <a:rPr lang="it-IT" sz="1800" dirty="0" err="1">
                <a:solidFill>
                  <a:schemeClr val="accent3"/>
                </a:solidFill>
              </a:rPr>
              <a:t>Baldur’s</a:t>
            </a:r>
            <a:r>
              <a:rPr lang="it-IT" sz="1800" dirty="0">
                <a:solidFill>
                  <a:schemeClr val="accent3"/>
                </a:solidFill>
              </a:rPr>
              <a:t> Gate III</a:t>
            </a:r>
          </a:p>
          <a:p>
            <a:pPr marL="342900" indent="-342900">
              <a:buClr>
                <a:srgbClr val="5D7D40"/>
              </a:buClr>
              <a:buSzPct val="110000"/>
              <a:buFont typeface="Arial" panose="020B0604020202020204" pitchFamily="34" charset="0"/>
              <a:buChar char="•"/>
            </a:pPr>
            <a:r>
              <a:rPr lang="it-IT" sz="1800" dirty="0"/>
              <a:t>Ogni recensione è strutturata con: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ID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Contenuto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Data di creazione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Data di ultima modifica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Numero di utenti che l’hanno trovata utile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Numero di utenti che l’hanno trovata divertente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Scritto durante l’accesso anticipato (</a:t>
            </a:r>
            <a:r>
              <a:rPr lang="it-IT" sz="1800" dirty="0" err="1"/>
              <a:t>bool</a:t>
            </a:r>
            <a:r>
              <a:rPr lang="it-IT" sz="1800" dirty="0"/>
              <a:t>)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Comprato da </a:t>
            </a:r>
            <a:r>
              <a:rPr lang="it-IT" sz="1800" dirty="0" err="1"/>
              <a:t>Steam</a:t>
            </a:r>
            <a:r>
              <a:rPr lang="it-IT" sz="1800" dirty="0"/>
              <a:t> (</a:t>
            </a:r>
            <a:r>
              <a:rPr lang="it-IT" sz="1800" dirty="0" err="1"/>
              <a:t>bool</a:t>
            </a:r>
            <a:r>
              <a:rPr lang="it-IT" sz="1800" dirty="0"/>
              <a:t>)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Ricevuto gratis (</a:t>
            </a:r>
            <a:r>
              <a:rPr lang="it-IT" sz="1800" dirty="0" err="1"/>
              <a:t>bool</a:t>
            </a:r>
            <a:r>
              <a:rPr lang="it-IT" sz="1800" dirty="0"/>
              <a:t>)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Sentimento rilevato e relativo punteggio</a:t>
            </a:r>
          </a:p>
        </p:txBody>
      </p:sp>
      <p:pic>
        <p:nvPicPr>
          <p:cNvPr id="6" name="Segnaposto contenuto 5" descr="Immagine che contiene cerchio, Elementi grafici, clipart, cartone animato&#10;&#10;Descrizione generata automaticamente">
            <a:extLst>
              <a:ext uri="{FF2B5EF4-FFF2-40B4-BE49-F238E27FC236}">
                <a16:creationId xmlns:a16="http://schemas.microsoft.com/office/drawing/2014/main" id="{9C7AC86B-DDDD-59AF-E96A-6C45EB533345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25" y="2082599"/>
            <a:ext cx="2097979" cy="2097979"/>
          </a:xfrm>
        </p:spPr>
      </p:pic>
      <p:pic>
        <p:nvPicPr>
          <p:cNvPr id="8" name="Immagine 7" descr="Immagine che contiene simbolo, arte, Carattere, tipografia&#10;&#10;Descrizione generata automaticamente">
            <a:extLst>
              <a:ext uri="{FF2B5EF4-FFF2-40B4-BE49-F238E27FC236}">
                <a16:creationId xmlns:a16="http://schemas.microsoft.com/office/drawing/2014/main" id="{A92D1454-49AA-2726-1E14-68B3AB0EF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63" y="4490452"/>
            <a:ext cx="3711522" cy="2097979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609853-685D-64D7-D5CC-260AA26C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8760" y="6610349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it-IT" smtClean="0"/>
              <a:pPr rtl="0"/>
              <a:t>4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866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019307-D81B-51F3-547A-3304B0AA6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Architettura del Search Engine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B727FD-F28E-EE4D-3B7A-764EC690A3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70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88D903-2617-A959-A25D-F5D7FCBB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Moduli del Search Engine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917E87-6637-424C-1EB6-3EA0E72A3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67939"/>
            <a:ext cx="7810500" cy="4487185"/>
          </a:xfrm>
        </p:spPr>
        <p:txBody>
          <a:bodyPr>
            <a:normAutofit/>
          </a:bodyPr>
          <a:lstStyle/>
          <a:p>
            <a:pPr>
              <a:buClr>
                <a:srgbClr val="5D7D40"/>
              </a:buClr>
              <a:buSzPct val="110000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preprocessing.py</a:t>
            </a:r>
            <a:r>
              <a:rPr lang="it-IT" dirty="0"/>
              <a:t>: funzioni di </a:t>
            </a:r>
            <a:r>
              <a:rPr lang="it-IT" dirty="0" err="1"/>
              <a:t>preprocessing</a:t>
            </a:r>
            <a:r>
              <a:rPr lang="it-IT" dirty="0"/>
              <a:t>.</a:t>
            </a:r>
          </a:p>
          <a:p>
            <a:pPr>
              <a:buClr>
                <a:srgbClr val="5D7D40"/>
              </a:buClr>
              <a:buSzPct val="110000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InvertedIndex.py</a:t>
            </a:r>
            <a:r>
              <a:rPr lang="it-IT" dirty="0"/>
              <a:t>: oggetto </a:t>
            </a:r>
            <a:r>
              <a:rPr lang="it-IT" dirty="0" err="1"/>
              <a:t>InvertedIndex</a:t>
            </a:r>
            <a:r>
              <a:rPr lang="it-IT" dirty="0"/>
              <a:t> e metodi per costruzione e ricerca.</a:t>
            </a:r>
          </a:p>
          <a:p>
            <a:pPr>
              <a:buClr>
                <a:srgbClr val="5D7D40"/>
              </a:buClr>
              <a:buSzPct val="110000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word2vec.py</a:t>
            </a:r>
            <a:r>
              <a:rPr lang="it-IT" dirty="0"/>
              <a:t>: oggetto Word2Vec e metodo per l’espansione della query.</a:t>
            </a:r>
          </a:p>
          <a:p>
            <a:pPr>
              <a:buClr>
                <a:srgbClr val="5D7D40"/>
              </a:buClr>
              <a:buSzPct val="110000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setup.py</a:t>
            </a:r>
            <a:r>
              <a:rPr lang="it-IT" dirty="0"/>
              <a:t>: funzioni utili per il setup del programma.</a:t>
            </a:r>
          </a:p>
          <a:p>
            <a:pPr>
              <a:buClr>
                <a:srgbClr val="5D7D40"/>
              </a:buClr>
              <a:buSzPct val="110000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main.py</a:t>
            </a:r>
            <a:r>
              <a:rPr lang="it-IT" dirty="0"/>
              <a:t>: interazione con l’utente e presentazione dei risultati.</a:t>
            </a:r>
          </a:p>
          <a:p>
            <a:pPr>
              <a:buClr>
                <a:srgbClr val="5D7D40"/>
              </a:buClr>
              <a:buSzPct val="110000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Package benchmark</a:t>
            </a:r>
            <a:r>
              <a:rPr lang="it-IT" dirty="0"/>
              <a:t>: script per eseguire il benchmark e file contenente le UIN.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55FEFE-3121-648F-6DC0-4C7CDBBC74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68760" y="6610349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it-IT" smtClean="0"/>
              <a:pPr rtl="0"/>
              <a:t>6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056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ADC037-26B9-7E2C-257C-134D67B2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Pacchetti usati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EBC811-2D77-D416-7732-A3EC75F869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4527755" cy="4118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Per il </a:t>
            </a:r>
            <a:r>
              <a:rPr lang="it-IT" b="1" dirty="0"/>
              <a:t>Search Engine di base</a:t>
            </a:r>
            <a:r>
              <a:rPr lang="it-IT" dirty="0"/>
              <a:t>:</a:t>
            </a:r>
          </a:p>
          <a:p>
            <a:pPr>
              <a:buSzPct val="110000"/>
            </a:pPr>
            <a:r>
              <a:rPr lang="it-IT" dirty="0" err="1"/>
              <a:t>pandas</a:t>
            </a:r>
            <a:endParaRPr lang="it-IT" dirty="0"/>
          </a:p>
          <a:p>
            <a:pPr>
              <a:buSzPct val="110000"/>
            </a:pPr>
            <a:r>
              <a:rPr lang="it-IT" dirty="0" err="1"/>
              <a:t>nltk</a:t>
            </a:r>
            <a:endParaRPr lang="it-IT" dirty="0"/>
          </a:p>
          <a:p>
            <a:pPr>
              <a:buSzPct val="110000"/>
            </a:pPr>
            <a:r>
              <a:rPr lang="it-IT" dirty="0" err="1"/>
              <a:t>whoosh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Per la </a:t>
            </a:r>
            <a:r>
              <a:rPr lang="it-IT" b="1" dirty="0"/>
              <a:t>Sentiment Analysis</a:t>
            </a:r>
            <a:r>
              <a:rPr lang="it-IT" dirty="0"/>
              <a:t>:</a:t>
            </a:r>
          </a:p>
          <a:p>
            <a:pPr>
              <a:buSzPct val="110000"/>
            </a:pPr>
            <a:r>
              <a:rPr lang="it-IT" dirty="0" err="1"/>
              <a:t>transformers.pipeline</a:t>
            </a:r>
            <a:r>
              <a:rPr lang="it-IT" dirty="0"/>
              <a:t> by </a:t>
            </a:r>
            <a:r>
              <a:rPr lang="it-IT" dirty="0" err="1"/>
              <a:t>HuggingFace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Per il </a:t>
            </a:r>
            <a:r>
              <a:rPr lang="it-IT" b="1" dirty="0"/>
              <a:t>Word2Vec:</a:t>
            </a:r>
          </a:p>
          <a:p>
            <a:pPr>
              <a:buSzPct val="110000"/>
            </a:pPr>
            <a:r>
              <a:rPr lang="it-IT" dirty="0"/>
              <a:t>gensim.models.Word2Vec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7CF76D-D67C-736C-3346-84CDCEFB1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430" y="2099810"/>
            <a:ext cx="2191595" cy="8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1A42DE8-37B7-8F92-92C2-AA152F7BE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45" y="3302310"/>
            <a:ext cx="953502" cy="103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8BA4DA3-8A1E-4468-A4D9-9A8D06832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225" y="3503204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1D1D0BA2-68F5-4DA3-6763-3FE4A7B3F6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2710" y="4834068"/>
            <a:ext cx="904875" cy="838200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DA0C904-905E-B629-44DA-379F4465C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196" y="5742173"/>
            <a:ext cx="2025904" cy="101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4C93E9-209B-C941-F81E-E9214CC694C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68760" y="6610349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it-IT" smtClean="0"/>
              <a:pPr rtl="0"/>
              <a:t>7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257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4D3B25-510B-99D5-2BE1-A14A3146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</a:t>
            </a:r>
            <a:r>
              <a:rPr lang="it-IT" dirty="0" err="1"/>
              <a:t>language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02A9C4-0EEB-6A64-9C10-603E159BA2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599" y="2282008"/>
            <a:ext cx="7949381" cy="3699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query </a:t>
            </a:r>
            <a:r>
              <a:rPr lang="it-IT" dirty="0" err="1"/>
              <a:t>language</a:t>
            </a:r>
            <a:r>
              <a:rPr lang="it-IT" dirty="0"/>
              <a:t> prevede le query composte da </a:t>
            </a:r>
            <a:r>
              <a:rPr lang="it-IT" b="1" dirty="0"/>
              <a:t>parametri</a:t>
            </a:r>
            <a:r>
              <a:rPr lang="it-IT" dirty="0"/>
              <a:t>:</a:t>
            </a:r>
          </a:p>
          <a:p>
            <a:pPr>
              <a:buSzPct val="110000"/>
            </a:pPr>
            <a:r>
              <a:rPr lang="it-IT" b="1" dirty="0" err="1">
                <a:solidFill>
                  <a:schemeClr val="tx2">
                    <a:lumMod val="75000"/>
                  </a:schemeClr>
                </a:solidFill>
              </a:rPr>
              <a:t>content</a:t>
            </a:r>
            <a:r>
              <a:rPr lang="it-IT" dirty="0"/>
              <a:t>: </a:t>
            </a:r>
            <a:r>
              <a:rPr lang="en-US" i="1" dirty="0"/>
              <a:t>word1</a:t>
            </a:r>
            <a:r>
              <a:rPr lang="en-US" dirty="0"/>
              <a:t> </a:t>
            </a:r>
            <a:r>
              <a:rPr lang="en-US" i="1" dirty="0"/>
              <a:t>word2</a:t>
            </a:r>
            <a:r>
              <a:rPr lang="en-US" dirty="0"/>
              <a:t> (</a:t>
            </a:r>
            <a:r>
              <a:rPr lang="en-US" i="1" dirty="0"/>
              <a:t>word3</a:t>
            </a:r>
            <a:r>
              <a:rPr lang="en-US" dirty="0"/>
              <a:t> || </a:t>
            </a:r>
            <a:r>
              <a:rPr lang="en-US" i="1" dirty="0"/>
              <a:t>word4</a:t>
            </a:r>
            <a:r>
              <a:rPr lang="en-US" dirty="0"/>
              <a:t>) &amp;&amp; </a:t>
            </a:r>
            <a:r>
              <a:rPr lang="en-US" i="1" dirty="0"/>
              <a:t>word5</a:t>
            </a:r>
            <a:endParaRPr lang="it-IT" i="1" dirty="0"/>
          </a:p>
          <a:p>
            <a:pPr>
              <a:buSzPct val="110000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sentiment</a:t>
            </a:r>
            <a:r>
              <a:rPr lang="it-IT" dirty="0"/>
              <a:t>: anger | </a:t>
            </a:r>
            <a:r>
              <a:rPr lang="it-IT" dirty="0" err="1"/>
              <a:t>disgust</a:t>
            </a:r>
            <a:r>
              <a:rPr lang="it-IT" dirty="0"/>
              <a:t> | </a:t>
            </a:r>
            <a:r>
              <a:rPr lang="it-IT" dirty="0" err="1"/>
              <a:t>fear</a:t>
            </a:r>
            <a:r>
              <a:rPr lang="it-IT" dirty="0"/>
              <a:t> | </a:t>
            </a:r>
            <a:r>
              <a:rPr lang="it-IT" dirty="0" err="1"/>
              <a:t>joy</a:t>
            </a:r>
            <a:r>
              <a:rPr lang="it-IT" dirty="0"/>
              <a:t> | </a:t>
            </a:r>
            <a:r>
              <a:rPr lang="it-IT" dirty="0" err="1"/>
              <a:t>neutral</a:t>
            </a:r>
            <a:r>
              <a:rPr lang="it-IT" dirty="0"/>
              <a:t> | </a:t>
            </a:r>
            <a:r>
              <a:rPr lang="it-IT" dirty="0" err="1"/>
              <a:t>sadness</a:t>
            </a:r>
            <a:r>
              <a:rPr lang="it-IT" dirty="0"/>
              <a:t> | </a:t>
            </a:r>
            <a:r>
              <a:rPr lang="it-IT" dirty="0" err="1"/>
              <a:t>surprise</a:t>
            </a:r>
            <a:endParaRPr lang="it-IT" dirty="0"/>
          </a:p>
          <a:p>
            <a:pPr>
              <a:buSzPct val="110000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word2vec</a:t>
            </a:r>
            <a:r>
              <a:rPr lang="it-IT" dirty="0"/>
              <a:t>: True | False</a:t>
            </a:r>
          </a:p>
          <a:p>
            <a:pPr>
              <a:buSzPct val="110000"/>
            </a:pPr>
            <a:r>
              <a:rPr lang="it-IT" b="1" dirty="0" err="1">
                <a:solidFill>
                  <a:schemeClr val="tx2">
                    <a:lumMod val="75000"/>
                  </a:schemeClr>
                </a:solidFill>
              </a:rPr>
              <a:t>limit</a:t>
            </a:r>
            <a:r>
              <a:rPr lang="it-IT" dirty="0"/>
              <a:t>: </a:t>
            </a:r>
            <a:r>
              <a:rPr lang="it-IT" i="1" dirty="0"/>
              <a:t>number</a:t>
            </a:r>
          </a:p>
          <a:p>
            <a:pPr>
              <a:buSzPct val="110000"/>
            </a:pPr>
            <a:endParaRPr lang="it-IT" i="1" dirty="0"/>
          </a:p>
          <a:p>
            <a:pPr marL="0" indent="0">
              <a:buSzPct val="110000"/>
              <a:buNone/>
            </a:pPr>
            <a:r>
              <a:rPr lang="it-IT" i="1" dirty="0">
                <a:solidFill>
                  <a:schemeClr val="accent6"/>
                </a:solidFill>
              </a:rPr>
              <a:t>Esempio: </a:t>
            </a:r>
            <a:r>
              <a:rPr lang="it-IT" i="1" dirty="0" err="1"/>
              <a:t>content</a:t>
            </a:r>
            <a:r>
              <a:rPr lang="it-IT" i="1" dirty="0"/>
              <a:t>: </a:t>
            </a:r>
            <a:r>
              <a:rPr lang="it-IT" i="1" dirty="0" err="1"/>
              <a:t>interesting</a:t>
            </a:r>
            <a:r>
              <a:rPr lang="it-IT" i="1" dirty="0"/>
              <a:t> plot, sentiment: </a:t>
            </a:r>
            <a:r>
              <a:rPr lang="it-IT" i="1" dirty="0" err="1"/>
              <a:t>joy</a:t>
            </a:r>
            <a:r>
              <a:rPr lang="it-IT" i="1" dirty="0"/>
              <a:t>, word2vec: False, </a:t>
            </a:r>
            <a:r>
              <a:rPr lang="it-IT" i="1" dirty="0" err="1"/>
              <a:t>limit</a:t>
            </a:r>
            <a:r>
              <a:rPr lang="it-IT" i="1" dirty="0"/>
              <a:t>: 5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CC5A7F-907C-A992-7C6F-09CB5656F39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68760" y="6610349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it-IT" smtClean="0"/>
              <a:pPr rtl="0"/>
              <a:t>8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190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4074EA-DFE1-E1A0-0031-10B532FB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di ranking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E578BB-889C-3BC6-0D7A-7E2BC6A1B0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SzPct val="110000"/>
            </a:pPr>
            <a:r>
              <a:rPr lang="it-IT" dirty="0"/>
              <a:t>Il modello di ranking usato per il </a:t>
            </a:r>
            <a:r>
              <a:rPr lang="it-IT" b="1" dirty="0"/>
              <a:t>contenuto</a:t>
            </a:r>
            <a:r>
              <a:rPr lang="it-IT" dirty="0"/>
              <a:t> è il </a:t>
            </a:r>
            <a:r>
              <a:rPr lang="it-IT" dirty="0">
                <a:solidFill>
                  <a:schemeClr val="accent3"/>
                </a:solidFill>
              </a:rPr>
              <a:t>BM25F</a:t>
            </a:r>
          </a:p>
          <a:p>
            <a:pPr>
              <a:buSzPct val="110000"/>
            </a:pPr>
            <a:r>
              <a:rPr lang="it-IT" dirty="0"/>
              <a:t>Nel caso di ricerca con </a:t>
            </a:r>
            <a:r>
              <a:rPr lang="it-IT" b="1" dirty="0"/>
              <a:t>sentiment </a:t>
            </a:r>
            <a:r>
              <a:rPr lang="it-IT" b="1" dirty="0" err="1"/>
              <a:t>analysis</a:t>
            </a:r>
            <a:r>
              <a:rPr lang="it-IT" b="1" dirty="0"/>
              <a:t> </a:t>
            </a:r>
            <a:r>
              <a:rPr lang="it-IT" dirty="0"/>
              <a:t>si fa una </a:t>
            </a:r>
            <a:r>
              <a:rPr lang="it-IT" dirty="0">
                <a:solidFill>
                  <a:schemeClr val="accent3"/>
                </a:solidFill>
              </a:rPr>
              <a:t>media pesata </a:t>
            </a:r>
            <a:r>
              <a:rPr lang="it-IT" dirty="0"/>
              <a:t>tra: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it-IT" b="1" dirty="0" err="1">
                <a:solidFill>
                  <a:schemeClr val="tx2">
                    <a:lumMod val="75000"/>
                  </a:schemeClr>
                </a:solidFill>
              </a:rPr>
              <a:t>rank</a:t>
            </a:r>
            <a:r>
              <a:rPr lang="it-IT" dirty="0"/>
              <a:t> del contenuto 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score</a:t>
            </a:r>
            <a:r>
              <a:rPr lang="it-IT" dirty="0"/>
              <a:t> del sentiment</a:t>
            </a:r>
          </a:p>
        </p:txBody>
      </p:sp>
      <p:pic>
        <p:nvPicPr>
          <p:cNvPr id="5" name="Immagine 4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1385578F-D734-F491-2558-04B6DF18F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384472"/>
            <a:ext cx="7810500" cy="215327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8C4FD7-F5BC-35BC-977A-B83806F652D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68760" y="6610349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it-IT" smtClean="0"/>
              <a:pPr rtl="0"/>
              <a:t>9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28237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4_TF78853419_Win32" id="{3ED6E92A-08EA-49C8-8CDD-3C359BC72750}" vid="{18A8D122-DF74-4B77-85CD-55A103CD41C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{3B835089-CF58-4CA9-A5AD-A4340D34F938}tf78853419_win32</Template>
  <TotalTime>438</TotalTime>
  <Words>788</Words>
  <Application>Microsoft Office PowerPoint</Application>
  <PresentationFormat>Widescreen</PresentationFormat>
  <Paragraphs>126</Paragraphs>
  <Slides>15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Aptos Narrow</vt:lpstr>
      <vt:lpstr>Arial</vt:lpstr>
      <vt:lpstr>Calibri</vt:lpstr>
      <vt:lpstr>Franklin Gothic Book</vt:lpstr>
      <vt:lpstr>Franklin Gothic Demi</vt:lpstr>
      <vt:lpstr>Wingdings</vt:lpstr>
      <vt:lpstr>Personalizzata</vt:lpstr>
      <vt:lpstr>Progetto Search Engine full-text</vt:lpstr>
      <vt:lpstr>Indice</vt:lpstr>
      <vt:lpstr>Introduzione</vt:lpstr>
      <vt:lpstr>Sorgente dati</vt:lpstr>
      <vt:lpstr>Architettura del Search Engine</vt:lpstr>
      <vt:lpstr>Moduli del Search Engine</vt:lpstr>
      <vt:lpstr>Pacchetti usati</vt:lpstr>
      <vt:lpstr>Query language</vt:lpstr>
      <vt:lpstr>Modello di ranking</vt:lpstr>
      <vt:lpstr>Sentiment Analysis</vt:lpstr>
      <vt:lpstr>Word2Vec</vt:lpstr>
      <vt:lpstr>Benchmark</vt:lpstr>
      <vt:lpstr>User Information Needs</vt:lpstr>
      <vt:lpstr>Mean Average Precision</vt:lpstr>
      <vt:lpstr>Mean Average Precision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Search Engine full-text</dc:title>
  <dc:creator>Denny Ciccia</dc:creator>
  <cp:lastModifiedBy>Denny Ciccia</cp:lastModifiedBy>
  <cp:revision>4</cp:revision>
  <dcterms:created xsi:type="dcterms:W3CDTF">2024-05-06T09:04:21Z</dcterms:created>
  <dcterms:modified xsi:type="dcterms:W3CDTF">2024-06-11T14:13:07Z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