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60" r:id="rId2"/>
    <p:sldId id="262" r:id="rId3"/>
    <p:sldId id="313" r:id="rId4"/>
    <p:sldId id="314" r:id="rId5"/>
    <p:sldId id="315" r:id="rId6"/>
    <p:sldId id="316" r:id="rId7"/>
    <p:sldId id="273" r:id="rId8"/>
    <p:sldId id="318" r:id="rId9"/>
    <p:sldId id="280" r:id="rId10"/>
    <p:sldId id="319" r:id="rId11"/>
    <p:sldId id="320" r:id="rId12"/>
    <p:sldId id="290" r:id="rId13"/>
  </p:sldIdLst>
  <p:sldSz cx="9144000" cy="5143500" type="screen16x9"/>
  <p:notesSz cx="6858000" cy="9144000"/>
  <p:embeddedFontLst>
    <p:embeddedFont>
      <p:font typeface="Nunito" pitchFamily="2" charset="0"/>
      <p:regular r:id="rId15"/>
      <p:bold r:id="rId16"/>
      <p:italic r:id="rId17"/>
      <p:boldItalic r:id="rId18"/>
    </p:embeddedFont>
    <p:embeddedFont>
      <p:font typeface="Nunito Light" pitchFamily="2" charset="0"/>
      <p:regular r:id="rId19"/>
      <p: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F0"/>
    <a:srgbClr val="B6E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33F04-205C-4944-B9F5-20F0CA093FB6}">
  <a:tblStyle styleId="{7BC33F04-205C-4944-B9F5-20F0CA093F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BF7B2C-020B-4705-97FA-8D231829EC2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90"/>
      </p:cViewPr>
      <p:guideLst>
        <p:guide orient="horz" pos="62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cb7198187c_3_28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cb7198187c_3_28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89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681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cb7198187c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cb7198187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1"/>
        <p:cNvGrpSpPr/>
        <p:nvPr/>
      </p:nvGrpSpPr>
      <p:grpSpPr>
        <a:xfrm>
          <a:off x="0" y="0"/>
          <a:ext cx="0" cy="0"/>
          <a:chOff x="0" y="0"/>
          <a:chExt cx="0" cy="0"/>
        </a:xfrm>
      </p:grpSpPr>
      <p:sp>
        <p:nvSpPr>
          <p:cNvPr id="1942" name="Google Shape;1942;g1cb7198187c_3_28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3" name="Google Shape;1943;g1cb7198187c_3_28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340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cb7198187c_3_28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cb7198187c_3_28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2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08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b8110ef647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b8110ef647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82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cb7198187c_3_28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cb7198187c_3_28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89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394550" y="2700188"/>
            <a:ext cx="6354900" cy="8418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931500" y="1376525"/>
            <a:ext cx="1281000" cy="1101000"/>
          </a:xfrm>
          <a:prstGeom prst="rect">
            <a:avLst/>
          </a:prstGeom>
          <a:solidFill>
            <a:schemeClr val="accent1"/>
          </a:solidFill>
          <a:ln w="381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1394550" y="3452913"/>
            <a:ext cx="6354900" cy="375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 name="Google Shape;28;p3"/>
          <p:cNvSpPr/>
          <p:nvPr/>
        </p:nvSpPr>
        <p:spPr>
          <a:xfrm>
            <a:off x="-569975" y="-332834"/>
            <a:ext cx="3979950" cy="2782225"/>
          </a:xfrm>
          <a:custGeom>
            <a:avLst/>
            <a:gdLst/>
            <a:ahLst/>
            <a:cxnLst/>
            <a:rect l="l" t="t" r="r" b="b"/>
            <a:pathLst>
              <a:path w="159198" h="111289" extrusionOk="0">
                <a:moveTo>
                  <a:pt x="153550" y="9638"/>
                </a:moveTo>
                <a:cubicBezTo>
                  <a:pt x="172641" y="14170"/>
                  <a:pt x="137572" y="32300"/>
                  <a:pt x="127729" y="34360"/>
                </a:cubicBezTo>
                <a:cubicBezTo>
                  <a:pt x="117886" y="36420"/>
                  <a:pt x="101680" y="19023"/>
                  <a:pt x="94492" y="21999"/>
                </a:cubicBezTo>
                <a:cubicBezTo>
                  <a:pt x="87304" y="24975"/>
                  <a:pt x="91653" y="44890"/>
                  <a:pt x="84603" y="52215"/>
                </a:cubicBezTo>
                <a:cubicBezTo>
                  <a:pt x="77553" y="59540"/>
                  <a:pt x="60797" y="57205"/>
                  <a:pt x="52190" y="65949"/>
                </a:cubicBezTo>
                <a:cubicBezTo>
                  <a:pt x="43583" y="74693"/>
                  <a:pt x="40287" y="98820"/>
                  <a:pt x="32962" y="104680"/>
                </a:cubicBezTo>
                <a:cubicBezTo>
                  <a:pt x="25637" y="110540"/>
                  <a:pt x="11537" y="117361"/>
                  <a:pt x="8241" y="101109"/>
                </a:cubicBezTo>
                <a:cubicBezTo>
                  <a:pt x="4945" y="84857"/>
                  <a:pt x="-11033" y="22411"/>
                  <a:pt x="13185" y="7166"/>
                </a:cubicBezTo>
                <a:cubicBezTo>
                  <a:pt x="37403" y="-8079"/>
                  <a:pt x="134459" y="5106"/>
                  <a:pt x="153550" y="9638"/>
                </a:cubicBezTo>
                <a:close/>
              </a:path>
            </a:pathLst>
          </a:custGeom>
          <a:solidFill>
            <a:schemeClr val="dk2"/>
          </a:solidFill>
          <a:ln>
            <a:noFill/>
          </a:ln>
        </p:spPr>
      </p:sp>
      <p:sp>
        <p:nvSpPr>
          <p:cNvPr id="29" name="Google Shape;29;p3"/>
          <p:cNvSpPr/>
          <p:nvPr/>
        </p:nvSpPr>
        <p:spPr>
          <a:xfrm>
            <a:off x="5805449" y="2821083"/>
            <a:ext cx="3953925" cy="2741600"/>
          </a:xfrm>
          <a:custGeom>
            <a:avLst/>
            <a:gdLst/>
            <a:ahLst/>
            <a:cxnLst/>
            <a:rect l="l" t="t" r="r" b="b"/>
            <a:pathLst>
              <a:path w="158157" h="109664" extrusionOk="0">
                <a:moveTo>
                  <a:pt x="4494" y="99980"/>
                </a:moveTo>
                <a:cubicBezTo>
                  <a:pt x="-13441" y="95183"/>
                  <a:pt x="27441" y="77917"/>
                  <a:pt x="37249" y="73669"/>
                </a:cubicBezTo>
                <a:cubicBezTo>
                  <a:pt x="47057" y="69421"/>
                  <a:pt x="55241" y="78156"/>
                  <a:pt x="63344" y="74493"/>
                </a:cubicBezTo>
                <a:cubicBezTo>
                  <a:pt x="71447" y="70831"/>
                  <a:pt x="76301" y="56547"/>
                  <a:pt x="85869" y="51694"/>
                </a:cubicBezTo>
                <a:cubicBezTo>
                  <a:pt x="95437" y="46841"/>
                  <a:pt x="114665" y="52564"/>
                  <a:pt x="120754" y="45376"/>
                </a:cubicBezTo>
                <a:cubicBezTo>
                  <a:pt x="126843" y="38188"/>
                  <a:pt x="117561" y="14713"/>
                  <a:pt x="122402" y="8568"/>
                </a:cubicBezTo>
                <a:cubicBezTo>
                  <a:pt x="127244" y="2424"/>
                  <a:pt x="146060" y="-7138"/>
                  <a:pt x="149803" y="8509"/>
                </a:cubicBezTo>
                <a:cubicBezTo>
                  <a:pt x="153546" y="24156"/>
                  <a:pt x="169077" y="87207"/>
                  <a:pt x="144859" y="102452"/>
                </a:cubicBezTo>
                <a:cubicBezTo>
                  <a:pt x="120641" y="117697"/>
                  <a:pt x="22429" y="104777"/>
                  <a:pt x="4494" y="99980"/>
                </a:cubicBezTo>
                <a:close/>
              </a:path>
            </a:pathLst>
          </a:custGeom>
          <a:solidFill>
            <a:schemeClr val="dk2"/>
          </a:solidFill>
          <a:ln>
            <a:noFill/>
          </a:ln>
        </p:spPr>
      </p:sp>
      <p:sp>
        <p:nvSpPr>
          <p:cNvPr id="30" name="Google Shape;30;p3"/>
          <p:cNvSpPr/>
          <p:nvPr/>
        </p:nvSpPr>
        <p:spPr>
          <a:xfrm>
            <a:off x="-360170" y="287351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lt2"/>
          </a:solidFill>
          <a:ln>
            <a:noFill/>
          </a:ln>
        </p:spPr>
      </p:sp>
      <p:sp>
        <p:nvSpPr>
          <p:cNvPr id="31" name="Google Shape;31;p3"/>
          <p:cNvSpPr/>
          <p:nvPr/>
        </p:nvSpPr>
        <p:spPr>
          <a:xfrm rot="10800000">
            <a:off x="5078755" y="-19273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lt2"/>
          </a:solidFill>
          <a:ln>
            <a:noFill/>
          </a:ln>
        </p:spPr>
      </p:sp>
      <p:grpSp>
        <p:nvGrpSpPr>
          <p:cNvPr id="32" name="Google Shape;32;p3"/>
          <p:cNvGrpSpPr/>
          <p:nvPr/>
        </p:nvGrpSpPr>
        <p:grpSpPr>
          <a:xfrm>
            <a:off x="4782275" y="143500"/>
            <a:ext cx="221625" cy="207500"/>
            <a:chOff x="4629875" y="143500"/>
            <a:chExt cx="221625" cy="207500"/>
          </a:xfrm>
        </p:grpSpPr>
        <p:sp>
          <p:nvSpPr>
            <p:cNvPr id="33" name="Google Shape;33;p3"/>
            <p:cNvSpPr/>
            <p:nvPr/>
          </p:nvSpPr>
          <p:spPr>
            <a:xfrm>
              <a:off x="4629875" y="143500"/>
              <a:ext cx="221625" cy="207500"/>
            </a:xfrm>
            <a:custGeom>
              <a:avLst/>
              <a:gdLst/>
              <a:ahLst/>
              <a:cxnLst/>
              <a:rect l="l" t="t" r="r" b="b"/>
              <a:pathLst>
                <a:path w="8865" h="8300" extrusionOk="0">
                  <a:moveTo>
                    <a:pt x="3978" y="2579"/>
                  </a:moveTo>
                  <a:cubicBezTo>
                    <a:pt x="4152" y="2329"/>
                    <a:pt x="4272" y="2153"/>
                    <a:pt x="4397" y="1979"/>
                  </a:cubicBezTo>
                  <a:cubicBezTo>
                    <a:pt x="4842" y="1364"/>
                    <a:pt x="5431" y="945"/>
                    <a:pt x="6152" y="719"/>
                  </a:cubicBezTo>
                  <a:cubicBezTo>
                    <a:pt x="7624" y="257"/>
                    <a:pt x="8864" y="1306"/>
                    <a:pt x="8669" y="2847"/>
                  </a:cubicBezTo>
                  <a:cubicBezTo>
                    <a:pt x="8583" y="3525"/>
                    <a:pt x="8307" y="4128"/>
                    <a:pt x="7902" y="4675"/>
                  </a:cubicBezTo>
                  <a:cubicBezTo>
                    <a:pt x="7542" y="5162"/>
                    <a:pt x="7119" y="5591"/>
                    <a:pt x="6664" y="5990"/>
                  </a:cubicBezTo>
                  <a:cubicBezTo>
                    <a:pt x="5802" y="6748"/>
                    <a:pt x="4856" y="7386"/>
                    <a:pt x="3875" y="7972"/>
                  </a:cubicBezTo>
                  <a:cubicBezTo>
                    <a:pt x="3327" y="8299"/>
                    <a:pt x="3166" y="8253"/>
                    <a:pt x="2836" y="7730"/>
                  </a:cubicBezTo>
                  <a:cubicBezTo>
                    <a:pt x="2756" y="7604"/>
                    <a:pt x="2660" y="7488"/>
                    <a:pt x="2563" y="7373"/>
                  </a:cubicBezTo>
                  <a:cubicBezTo>
                    <a:pt x="1609" y="6240"/>
                    <a:pt x="912" y="4956"/>
                    <a:pt x="356" y="3593"/>
                  </a:cubicBezTo>
                  <a:cubicBezTo>
                    <a:pt x="101" y="2965"/>
                    <a:pt x="1" y="2304"/>
                    <a:pt x="69" y="1627"/>
                  </a:cubicBezTo>
                  <a:cubicBezTo>
                    <a:pt x="132" y="988"/>
                    <a:pt x="375" y="426"/>
                    <a:pt x="1022" y="212"/>
                  </a:cubicBezTo>
                  <a:cubicBezTo>
                    <a:pt x="1656" y="0"/>
                    <a:pt x="2262" y="155"/>
                    <a:pt x="2769" y="604"/>
                  </a:cubicBezTo>
                  <a:cubicBezTo>
                    <a:pt x="3113" y="906"/>
                    <a:pt x="3361" y="1286"/>
                    <a:pt x="3560" y="1697"/>
                  </a:cubicBezTo>
                  <a:cubicBezTo>
                    <a:pt x="3691" y="1968"/>
                    <a:pt x="3817" y="2240"/>
                    <a:pt x="3978" y="25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649925" y="166550"/>
              <a:ext cx="173875" cy="158825"/>
            </a:xfrm>
            <a:custGeom>
              <a:avLst/>
              <a:gdLst/>
              <a:ahLst/>
              <a:cxnLst/>
              <a:rect l="l" t="t" r="r" b="b"/>
              <a:pathLst>
                <a:path w="6955" h="6353" extrusionOk="0">
                  <a:moveTo>
                    <a:pt x="2667" y="6352"/>
                  </a:moveTo>
                  <a:cubicBezTo>
                    <a:pt x="2448" y="6214"/>
                    <a:pt x="2487" y="5985"/>
                    <a:pt x="2390" y="5821"/>
                  </a:cubicBezTo>
                  <a:cubicBezTo>
                    <a:pt x="2276" y="5629"/>
                    <a:pt x="2273" y="5355"/>
                    <a:pt x="1948" y="5339"/>
                  </a:cubicBezTo>
                  <a:cubicBezTo>
                    <a:pt x="1814" y="5334"/>
                    <a:pt x="1765" y="5170"/>
                    <a:pt x="1696" y="5065"/>
                  </a:cubicBezTo>
                  <a:cubicBezTo>
                    <a:pt x="1136" y="4193"/>
                    <a:pt x="642" y="3285"/>
                    <a:pt x="277" y="2313"/>
                  </a:cubicBezTo>
                  <a:cubicBezTo>
                    <a:pt x="85" y="1802"/>
                    <a:pt x="0" y="1270"/>
                    <a:pt x="110" y="724"/>
                  </a:cubicBezTo>
                  <a:cubicBezTo>
                    <a:pt x="215" y="192"/>
                    <a:pt x="537" y="0"/>
                    <a:pt x="1052" y="157"/>
                  </a:cubicBezTo>
                  <a:cubicBezTo>
                    <a:pt x="1446" y="277"/>
                    <a:pt x="1703" y="569"/>
                    <a:pt x="1915" y="900"/>
                  </a:cubicBezTo>
                  <a:cubicBezTo>
                    <a:pt x="2219" y="1373"/>
                    <a:pt x="2428" y="1894"/>
                    <a:pt x="2638" y="2414"/>
                  </a:cubicBezTo>
                  <a:cubicBezTo>
                    <a:pt x="2742" y="2671"/>
                    <a:pt x="2811" y="2977"/>
                    <a:pt x="3167" y="2989"/>
                  </a:cubicBezTo>
                  <a:cubicBezTo>
                    <a:pt x="3504" y="3002"/>
                    <a:pt x="3635" y="2729"/>
                    <a:pt x="3788" y="2493"/>
                  </a:cubicBezTo>
                  <a:cubicBezTo>
                    <a:pt x="3976" y="2205"/>
                    <a:pt x="4155" y="1908"/>
                    <a:pt x="4358" y="1631"/>
                  </a:cubicBezTo>
                  <a:cubicBezTo>
                    <a:pt x="4712" y="1149"/>
                    <a:pt x="5166" y="799"/>
                    <a:pt x="5752" y="636"/>
                  </a:cubicBezTo>
                  <a:cubicBezTo>
                    <a:pt x="6457" y="441"/>
                    <a:pt x="6955" y="812"/>
                    <a:pt x="6944" y="1548"/>
                  </a:cubicBezTo>
                  <a:cubicBezTo>
                    <a:pt x="6937" y="2059"/>
                    <a:pt x="6741" y="2515"/>
                    <a:pt x="6479" y="2944"/>
                  </a:cubicBezTo>
                  <a:cubicBezTo>
                    <a:pt x="6254" y="3313"/>
                    <a:pt x="5967" y="3637"/>
                    <a:pt x="5671" y="3950"/>
                  </a:cubicBezTo>
                  <a:cubicBezTo>
                    <a:pt x="4777" y="4892"/>
                    <a:pt x="3732" y="5643"/>
                    <a:pt x="2667" y="635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3"/>
          <p:cNvGrpSpPr/>
          <p:nvPr/>
        </p:nvGrpSpPr>
        <p:grpSpPr>
          <a:xfrm rot="-5574028">
            <a:off x="394791" y="154995"/>
            <a:ext cx="164922" cy="184596"/>
            <a:chOff x="1859575" y="381425"/>
            <a:chExt cx="164925" cy="184600"/>
          </a:xfrm>
        </p:grpSpPr>
        <p:sp>
          <p:nvSpPr>
            <p:cNvPr id="36" name="Google Shape;36;p3"/>
            <p:cNvSpPr/>
            <p:nvPr/>
          </p:nvSpPr>
          <p:spPr>
            <a:xfrm>
              <a:off x="1859575" y="381425"/>
              <a:ext cx="164925" cy="184600"/>
            </a:xfrm>
            <a:custGeom>
              <a:avLst/>
              <a:gdLst/>
              <a:ahLst/>
              <a:cxnLst/>
              <a:rect l="l" t="t" r="r" b="b"/>
              <a:pathLst>
                <a:path w="6597" h="7384" extrusionOk="0">
                  <a:moveTo>
                    <a:pt x="3874" y="2409"/>
                  </a:moveTo>
                  <a:cubicBezTo>
                    <a:pt x="3859" y="2373"/>
                    <a:pt x="3847" y="2310"/>
                    <a:pt x="3830" y="2307"/>
                  </a:cubicBezTo>
                  <a:cubicBezTo>
                    <a:pt x="3460" y="2282"/>
                    <a:pt x="3188" y="2450"/>
                    <a:pt x="3016" y="2806"/>
                  </a:cubicBezTo>
                  <a:cubicBezTo>
                    <a:pt x="2873" y="3103"/>
                    <a:pt x="2862" y="3399"/>
                    <a:pt x="3090" y="3652"/>
                  </a:cubicBezTo>
                  <a:cubicBezTo>
                    <a:pt x="3330" y="3919"/>
                    <a:pt x="3627" y="4114"/>
                    <a:pt x="4004" y="3987"/>
                  </a:cubicBezTo>
                  <a:cubicBezTo>
                    <a:pt x="4425" y="3847"/>
                    <a:pt x="4770" y="3588"/>
                    <a:pt x="4967" y="3174"/>
                  </a:cubicBezTo>
                  <a:cubicBezTo>
                    <a:pt x="5211" y="2662"/>
                    <a:pt x="5061" y="2168"/>
                    <a:pt x="4574" y="1897"/>
                  </a:cubicBezTo>
                  <a:cubicBezTo>
                    <a:pt x="3995" y="1575"/>
                    <a:pt x="3410" y="1455"/>
                    <a:pt x="2806" y="1860"/>
                  </a:cubicBezTo>
                  <a:cubicBezTo>
                    <a:pt x="2158" y="2296"/>
                    <a:pt x="1969" y="2938"/>
                    <a:pt x="2003" y="3661"/>
                  </a:cubicBezTo>
                  <a:cubicBezTo>
                    <a:pt x="2061" y="4938"/>
                    <a:pt x="3368" y="5505"/>
                    <a:pt x="4285" y="5131"/>
                  </a:cubicBezTo>
                  <a:cubicBezTo>
                    <a:pt x="5282" y="4725"/>
                    <a:pt x="5897" y="3996"/>
                    <a:pt x="6167" y="2976"/>
                  </a:cubicBezTo>
                  <a:cubicBezTo>
                    <a:pt x="6319" y="2405"/>
                    <a:pt x="6084" y="1902"/>
                    <a:pt x="5714" y="1484"/>
                  </a:cubicBezTo>
                  <a:cubicBezTo>
                    <a:pt x="5142" y="837"/>
                    <a:pt x="4419" y="580"/>
                    <a:pt x="3556" y="787"/>
                  </a:cubicBezTo>
                  <a:cubicBezTo>
                    <a:pt x="2121" y="1131"/>
                    <a:pt x="1145" y="2198"/>
                    <a:pt x="979" y="3606"/>
                  </a:cubicBezTo>
                  <a:cubicBezTo>
                    <a:pt x="817" y="4998"/>
                    <a:pt x="1854" y="6351"/>
                    <a:pt x="3235" y="6541"/>
                  </a:cubicBezTo>
                  <a:cubicBezTo>
                    <a:pt x="3652" y="6598"/>
                    <a:pt x="4048" y="6519"/>
                    <a:pt x="4431" y="6339"/>
                  </a:cubicBezTo>
                  <a:cubicBezTo>
                    <a:pt x="4851" y="6140"/>
                    <a:pt x="5256" y="5911"/>
                    <a:pt x="5669" y="5644"/>
                  </a:cubicBezTo>
                  <a:cubicBezTo>
                    <a:pt x="5711" y="5875"/>
                    <a:pt x="5556" y="5949"/>
                    <a:pt x="5452" y="6033"/>
                  </a:cubicBezTo>
                  <a:cubicBezTo>
                    <a:pt x="5046" y="6357"/>
                    <a:pt x="4603" y="6628"/>
                    <a:pt x="4118" y="6816"/>
                  </a:cubicBezTo>
                  <a:cubicBezTo>
                    <a:pt x="2647" y="7383"/>
                    <a:pt x="866" y="6322"/>
                    <a:pt x="499" y="4697"/>
                  </a:cubicBezTo>
                  <a:cubicBezTo>
                    <a:pt x="0" y="2483"/>
                    <a:pt x="1722" y="674"/>
                    <a:pt x="3552" y="299"/>
                  </a:cubicBezTo>
                  <a:cubicBezTo>
                    <a:pt x="5008" y="1"/>
                    <a:pt x="6173" y="739"/>
                    <a:pt x="6535" y="2179"/>
                  </a:cubicBezTo>
                  <a:cubicBezTo>
                    <a:pt x="6583" y="2372"/>
                    <a:pt x="6597" y="2562"/>
                    <a:pt x="6595" y="2757"/>
                  </a:cubicBezTo>
                  <a:cubicBezTo>
                    <a:pt x="6580" y="3949"/>
                    <a:pt x="5215" y="5847"/>
                    <a:pt x="3375" y="5669"/>
                  </a:cubicBezTo>
                  <a:cubicBezTo>
                    <a:pt x="2408" y="5577"/>
                    <a:pt x="1637" y="4859"/>
                    <a:pt x="1522" y="3895"/>
                  </a:cubicBezTo>
                  <a:cubicBezTo>
                    <a:pt x="1357" y="2510"/>
                    <a:pt x="2025" y="1472"/>
                    <a:pt x="3262" y="1190"/>
                  </a:cubicBezTo>
                  <a:cubicBezTo>
                    <a:pt x="3984" y="1027"/>
                    <a:pt x="4583" y="1287"/>
                    <a:pt x="5095" y="1765"/>
                  </a:cubicBezTo>
                  <a:cubicBezTo>
                    <a:pt x="5319" y="1973"/>
                    <a:pt x="5425" y="2260"/>
                    <a:pt x="5432" y="2581"/>
                  </a:cubicBezTo>
                  <a:cubicBezTo>
                    <a:pt x="5449" y="3337"/>
                    <a:pt x="4876" y="4135"/>
                    <a:pt x="4145" y="4344"/>
                  </a:cubicBezTo>
                  <a:cubicBezTo>
                    <a:pt x="3582" y="4506"/>
                    <a:pt x="2841" y="4169"/>
                    <a:pt x="2613" y="3649"/>
                  </a:cubicBezTo>
                  <a:cubicBezTo>
                    <a:pt x="2384" y="3127"/>
                    <a:pt x="2658" y="2376"/>
                    <a:pt x="3188" y="2076"/>
                  </a:cubicBezTo>
                  <a:cubicBezTo>
                    <a:pt x="3586" y="1850"/>
                    <a:pt x="4096" y="1922"/>
                    <a:pt x="4374" y="2244"/>
                  </a:cubicBezTo>
                  <a:cubicBezTo>
                    <a:pt x="4654" y="2569"/>
                    <a:pt x="4533" y="3117"/>
                    <a:pt x="4143" y="3288"/>
                  </a:cubicBezTo>
                  <a:cubicBezTo>
                    <a:pt x="3868" y="3409"/>
                    <a:pt x="3567" y="3282"/>
                    <a:pt x="3449" y="2999"/>
                  </a:cubicBezTo>
                  <a:cubicBezTo>
                    <a:pt x="3330" y="2707"/>
                    <a:pt x="3443" y="2553"/>
                    <a:pt x="3888" y="2396"/>
                  </a:cubicBezTo>
                  <a:cubicBezTo>
                    <a:pt x="3935" y="2469"/>
                    <a:pt x="3930" y="2558"/>
                    <a:pt x="3960" y="2637"/>
                  </a:cubicBezTo>
                  <a:cubicBezTo>
                    <a:pt x="3962" y="2644"/>
                    <a:pt x="3985" y="2640"/>
                    <a:pt x="3985" y="2630"/>
                  </a:cubicBezTo>
                  <a:cubicBezTo>
                    <a:pt x="3979" y="2542"/>
                    <a:pt x="3929" y="2474"/>
                    <a:pt x="3874" y="2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951750" y="439825"/>
              <a:ext cx="15125" cy="17900"/>
            </a:xfrm>
            <a:custGeom>
              <a:avLst/>
              <a:gdLst/>
              <a:ahLst/>
              <a:cxnLst/>
              <a:rect l="l" t="t" r="r" b="b"/>
              <a:pathLst>
                <a:path w="605" h="716" extrusionOk="0">
                  <a:moveTo>
                    <a:pt x="187" y="73"/>
                  </a:moveTo>
                  <a:cubicBezTo>
                    <a:pt x="342" y="0"/>
                    <a:pt x="421" y="107"/>
                    <a:pt x="493" y="211"/>
                  </a:cubicBezTo>
                  <a:cubicBezTo>
                    <a:pt x="604" y="373"/>
                    <a:pt x="488" y="492"/>
                    <a:pt x="397" y="603"/>
                  </a:cubicBezTo>
                  <a:cubicBezTo>
                    <a:pt x="346" y="667"/>
                    <a:pt x="264" y="716"/>
                    <a:pt x="172" y="667"/>
                  </a:cubicBezTo>
                  <a:cubicBezTo>
                    <a:pt x="0" y="575"/>
                    <a:pt x="19" y="431"/>
                    <a:pt x="82" y="285"/>
                  </a:cubicBezTo>
                  <a:cubicBezTo>
                    <a:pt x="115" y="207"/>
                    <a:pt x="161" y="135"/>
                    <a:pt x="201" y="60"/>
                  </a:cubicBezTo>
                  <a:cubicBezTo>
                    <a:pt x="201" y="61"/>
                    <a:pt x="187" y="73"/>
                    <a:pt x="187"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rot="1811427">
            <a:off x="8726081" y="4454106"/>
            <a:ext cx="145787" cy="181042"/>
            <a:chOff x="3012795" y="796669"/>
            <a:chExt cx="145780" cy="181033"/>
          </a:xfrm>
        </p:grpSpPr>
        <p:sp>
          <p:nvSpPr>
            <p:cNvPr id="39" name="Google Shape;39;p3"/>
            <p:cNvSpPr/>
            <p:nvPr/>
          </p:nvSpPr>
          <p:spPr>
            <a:xfrm>
              <a:off x="3012795" y="796669"/>
              <a:ext cx="145780" cy="181033"/>
            </a:xfrm>
            <a:custGeom>
              <a:avLst/>
              <a:gdLst/>
              <a:ahLst/>
              <a:cxnLst/>
              <a:rect l="l" t="t" r="r" b="b"/>
              <a:pathLst>
                <a:path w="7063" h="8771" extrusionOk="0">
                  <a:moveTo>
                    <a:pt x="4009" y="2842"/>
                  </a:moveTo>
                  <a:cubicBezTo>
                    <a:pt x="4498" y="2637"/>
                    <a:pt x="4879" y="2352"/>
                    <a:pt x="5270" y="2084"/>
                  </a:cubicBezTo>
                  <a:cubicBezTo>
                    <a:pt x="5437" y="1967"/>
                    <a:pt x="5600" y="1840"/>
                    <a:pt x="5779" y="1746"/>
                  </a:cubicBezTo>
                  <a:cubicBezTo>
                    <a:pt x="6196" y="1530"/>
                    <a:pt x="6505" y="1737"/>
                    <a:pt x="6461" y="2211"/>
                  </a:cubicBezTo>
                  <a:cubicBezTo>
                    <a:pt x="6441" y="2433"/>
                    <a:pt x="6369" y="2656"/>
                    <a:pt x="6291" y="2868"/>
                  </a:cubicBezTo>
                  <a:cubicBezTo>
                    <a:pt x="6159" y="3230"/>
                    <a:pt x="6019" y="3590"/>
                    <a:pt x="5853" y="3938"/>
                  </a:cubicBezTo>
                  <a:cubicBezTo>
                    <a:pt x="5687" y="4283"/>
                    <a:pt x="5721" y="4598"/>
                    <a:pt x="5930" y="4900"/>
                  </a:cubicBezTo>
                  <a:cubicBezTo>
                    <a:pt x="6138" y="5198"/>
                    <a:pt x="6356" y="5488"/>
                    <a:pt x="6569" y="5783"/>
                  </a:cubicBezTo>
                  <a:cubicBezTo>
                    <a:pt x="7063" y="6464"/>
                    <a:pt x="6903" y="6837"/>
                    <a:pt x="6061" y="6997"/>
                  </a:cubicBezTo>
                  <a:cubicBezTo>
                    <a:pt x="5743" y="7056"/>
                    <a:pt x="5424" y="7051"/>
                    <a:pt x="5111" y="7027"/>
                  </a:cubicBezTo>
                  <a:cubicBezTo>
                    <a:pt x="4657" y="6992"/>
                    <a:pt x="4319" y="7161"/>
                    <a:pt x="4042" y="7500"/>
                  </a:cubicBezTo>
                  <a:cubicBezTo>
                    <a:pt x="3783" y="7817"/>
                    <a:pt x="3518" y="8129"/>
                    <a:pt x="3254" y="8441"/>
                  </a:cubicBezTo>
                  <a:cubicBezTo>
                    <a:pt x="3103" y="8620"/>
                    <a:pt x="2931" y="8771"/>
                    <a:pt x="2671" y="8702"/>
                  </a:cubicBezTo>
                  <a:cubicBezTo>
                    <a:pt x="2412" y="8633"/>
                    <a:pt x="2329" y="8406"/>
                    <a:pt x="2285" y="8186"/>
                  </a:cubicBezTo>
                  <a:cubicBezTo>
                    <a:pt x="2181" y="7675"/>
                    <a:pt x="2092" y="7160"/>
                    <a:pt x="2019" y="6643"/>
                  </a:cubicBezTo>
                  <a:cubicBezTo>
                    <a:pt x="1969" y="6283"/>
                    <a:pt x="1788" y="6075"/>
                    <a:pt x="1438" y="5978"/>
                  </a:cubicBezTo>
                  <a:cubicBezTo>
                    <a:pt x="1199" y="5912"/>
                    <a:pt x="967" y="5813"/>
                    <a:pt x="742" y="5706"/>
                  </a:cubicBezTo>
                  <a:cubicBezTo>
                    <a:pt x="41" y="5373"/>
                    <a:pt x="0" y="4887"/>
                    <a:pt x="646" y="4433"/>
                  </a:cubicBezTo>
                  <a:cubicBezTo>
                    <a:pt x="904" y="4252"/>
                    <a:pt x="1188" y="4100"/>
                    <a:pt x="1476" y="3970"/>
                  </a:cubicBezTo>
                  <a:cubicBezTo>
                    <a:pt x="1892" y="3785"/>
                    <a:pt x="2087" y="3536"/>
                    <a:pt x="2088" y="3035"/>
                  </a:cubicBezTo>
                  <a:cubicBezTo>
                    <a:pt x="2090" y="2220"/>
                    <a:pt x="2081" y="1399"/>
                    <a:pt x="2204" y="586"/>
                  </a:cubicBezTo>
                  <a:cubicBezTo>
                    <a:pt x="2240" y="353"/>
                    <a:pt x="2274" y="118"/>
                    <a:pt x="2550" y="62"/>
                  </a:cubicBezTo>
                  <a:cubicBezTo>
                    <a:pt x="2846" y="0"/>
                    <a:pt x="3033" y="184"/>
                    <a:pt x="3128" y="428"/>
                  </a:cubicBezTo>
                  <a:cubicBezTo>
                    <a:pt x="3284" y="829"/>
                    <a:pt x="3402" y="1245"/>
                    <a:pt x="3542" y="1652"/>
                  </a:cubicBezTo>
                  <a:cubicBezTo>
                    <a:pt x="3673" y="2036"/>
                    <a:pt x="3750" y="2442"/>
                    <a:pt x="4009" y="28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38966" y="830519"/>
              <a:ext cx="97318" cy="125821"/>
            </a:xfrm>
            <a:custGeom>
              <a:avLst/>
              <a:gdLst/>
              <a:ahLst/>
              <a:cxnLst/>
              <a:rect l="l" t="t" r="r" b="b"/>
              <a:pathLst>
                <a:path w="4715" h="6096" extrusionOk="0">
                  <a:moveTo>
                    <a:pt x="1587" y="1"/>
                  </a:moveTo>
                  <a:cubicBezTo>
                    <a:pt x="1749" y="446"/>
                    <a:pt x="1895" y="897"/>
                    <a:pt x="2080" y="1334"/>
                  </a:cubicBezTo>
                  <a:cubicBezTo>
                    <a:pt x="2311" y="1877"/>
                    <a:pt x="2637" y="2005"/>
                    <a:pt x="3166" y="1731"/>
                  </a:cubicBezTo>
                  <a:cubicBezTo>
                    <a:pt x="3577" y="1518"/>
                    <a:pt x="3954" y="1238"/>
                    <a:pt x="4396" y="955"/>
                  </a:cubicBezTo>
                  <a:cubicBezTo>
                    <a:pt x="4363" y="1334"/>
                    <a:pt x="4213" y="1619"/>
                    <a:pt x="4060" y="1886"/>
                  </a:cubicBezTo>
                  <a:cubicBezTo>
                    <a:pt x="3641" y="2617"/>
                    <a:pt x="3775" y="3275"/>
                    <a:pt x="4261" y="3910"/>
                  </a:cubicBezTo>
                  <a:cubicBezTo>
                    <a:pt x="4410" y="4105"/>
                    <a:pt x="4550" y="4307"/>
                    <a:pt x="4715" y="4537"/>
                  </a:cubicBezTo>
                  <a:cubicBezTo>
                    <a:pt x="4493" y="4710"/>
                    <a:pt x="4256" y="4650"/>
                    <a:pt x="4053" y="4631"/>
                  </a:cubicBezTo>
                  <a:cubicBezTo>
                    <a:pt x="3189" y="4547"/>
                    <a:pt x="2561" y="4900"/>
                    <a:pt x="2102" y="5613"/>
                  </a:cubicBezTo>
                  <a:cubicBezTo>
                    <a:pt x="1994" y="5782"/>
                    <a:pt x="1860" y="5935"/>
                    <a:pt x="1737" y="6096"/>
                  </a:cubicBezTo>
                  <a:cubicBezTo>
                    <a:pt x="1494" y="5974"/>
                    <a:pt x="1577" y="5766"/>
                    <a:pt x="1547" y="5609"/>
                  </a:cubicBezTo>
                  <a:cubicBezTo>
                    <a:pt x="1490" y="5320"/>
                    <a:pt x="1460" y="5025"/>
                    <a:pt x="1428" y="4733"/>
                  </a:cubicBezTo>
                  <a:cubicBezTo>
                    <a:pt x="1367" y="4178"/>
                    <a:pt x="1069" y="3826"/>
                    <a:pt x="547" y="3633"/>
                  </a:cubicBezTo>
                  <a:cubicBezTo>
                    <a:pt x="363" y="3565"/>
                    <a:pt x="141" y="3550"/>
                    <a:pt x="1" y="3334"/>
                  </a:cubicBezTo>
                  <a:cubicBezTo>
                    <a:pt x="191" y="3141"/>
                    <a:pt x="451" y="3065"/>
                    <a:pt x="682" y="2947"/>
                  </a:cubicBezTo>
                  <a:cubicBezTo>
                    <a:pt x="1074" y="2747"/>
                    <a:pt x="1314" y="2463"/>
                    <a:pt x="1334" y="1994"/>
                  </a:cubicBezTo>
                  <a:cubicBezTo>
                    <a:pt x="1362" y="1342"/>
                    <a:pt x="1431" y="693"/>
                    <a:pt x="1483" y="42"/>
                  </a:cubicBezTo>
                  <a:cubicBezTo>
                    <a:pt x="1517" y="28"/>
                    <a:pt x="1552" y="14"/>
                    <a:pt x="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p:nvPr/>
        </p:nvSpPr>
        <p:spPr>
          <a:xfrm rot="-8338872">
            <a:off x="8711897" y="108957"/>
            <a:ext cx="174156" cy="12078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2515917">
            <a:off x="384692" y="4681828"/>
            <a:ext cx="138721" cy="13279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385"/>
        <p:cNvGrpSpPr/>
        <p:nvPr/>
      </p:nvGrpSpPr>
      <p:grpSpPr>
        <a:xfrm>
          <a:off x="0" y="0"/>
          <a:ext cx="0" cy="0"/>
          <a:chOff x="0" y="0"/>
          <a:chExt cx="0" cy="0"/>
        </a:xfrm>
      </p:grpSpPr>
      <p:sp>
        <p:nvSpPr>
          <p:cNvPr id="386" name="Google Shape;386;p27"/>
          <p:cNvSpPr txBox="1">
            <a:spLocks noGrp="1"/>
          </p:cNvSpPr>
          <p:nvPr>
            <p:ph type="title"/>
          </p:nvPr>
        </p:nvSpPr>
        <p:spPr>
          <a:xfrm>
            <a:off x="720000" y="541824"/>
            <a:ext cx="7704000" cy="72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7" name="Google Shape;387;p27"/>
          <p:cNvSpPr/>
          <p:nvPr/>
        </p:nvSpPr>
        <p:spPr>
          <a:xfrm>
            <a:off x="6343174" y="4244608"/>
            <a:ext cx="4556650" cy="1148550"/>
          </a:xfrm>
          <a:custGeom>
            <a:avLst/>
            <a:gdLst/>
            <a:ahLst/>
            <a:cxnLst/>
            <a:rect l="l" t="t" r="r" b="b"/>
            <a:pathLst>
              <a:path w="182266" h="45942" extrusionOk="0">
                <a:moveTo>
                  <a:pt x="180664" y="10588"/>
                </a:moveTo>
                <a:cubicBezTo>
                  <a:pt x="177315" y="4035"/>
                  <a:pt x="165593" y="-771"/>
                  <a:pt x="157074" y="103"/>
                </a:cubicBezTo>
                <a:cubicBezTo>
                  <a:pt x="148555" y="977"/>
                  <a:pt x="138617" y="14155"/>
                  <a:pt x="129552" y="15830"/>
                </a:cubicBezTo>
                <a:cubicBezTo>
                  <a:pt x="120487" y="17505"/>
                  <a:pt x="112223" y="8367"/>
                  <a:pt x="102685" y="10151"/>
                </a:cubicBezTo>
                <a:cubicBezTo>
                  <a:pt x="93147" y="11935"/>
                  <a:pt x="83172" y="24385"/>
                  <a:pt x="72323" y="26533"/>
                </a:cubicBezTo>
                <a:cubicBezTo>
                  <a:pt x="61474" y="28681"/>
                  <a:pt x="48794" y="19982"/>
                  <a:pt x="37592" y="23038"/>
                </a:cubicBezTo>
                <a:cubicBezTo>
                  <a:pt x="26391" y="26094"/>
                  <a:pt x="-14144" y="41665"/>
                  <a:pt x="5114" y="44869"/>
                </a:cubicBezTo>
                <a:cubicBezTo>
                  <a:pt x="24372" y="48073"/>
                  <a:pt x="124466" y="43168"/>
                  <a:pt x="153142" y="42260"/>
                </a:cubicBezTo>
                <a:cubicBezTo>
                  <a:pt x="181818" y="41352"/>
                  <a:pt x="172582" y="44699"/>
                  <a:pt x="177169" y="39420"/>
                </a:cubicBezTo>
                <a:cubicBezTo>
                  <a:pt x="181756" y="34141"/>
                  <a:pt x="184013" y="17141"/>
                  <a:pt x="180664" y="10588"/>
                </a:cubicBezTo>
                <a:close/>
              </a:path>
            </a:pathLst>
          </a:custGeom>
          <a:solidFill>
            <a:schemeClr val="lt2"/>
          </a:solidFill>
          <a:ln>
            <a:noFill/>
          </a:ln>
        </p:spPr>
      </p:sp>
      <p:sp>
        <p:nvSpPr>
          <p:cNvPr id="388" name="Google Shape;388;p27"/>
          <p:cNvSpPr/>
          <p:nvPr/>
        </p:nvSpPr>
        <p:spPr>
          <a:xfrm>
            <a:off x="-1087421" y="-236413"/>
            <a:ext cx="5224900" cy="917350"/>
          </a:xfrm>
          <a:custGeom>
            <a:avLst/>
            <a:gdLst/>
            <a:ahLst/>
            <a:cxnLst/>
            <a:rect l="l" t="t" r="r" b="b"/>
            <a:pathLst>
              <a:path w="208996" h="36694" extrusionOk="0">
                <a:moveTo>
                  <a:pt x="31611" y="32030"/>
                </a:moveTo>
                <a:cubicBezTo>
                  <a:pt x="39391" y="37306"/>
                  <a:pt x="45133" y="37475"/>
                  <a:pt x="55625" y="35628"/>
                </a:cubicBezTo>
                <a:cubicBezTo>
                  <a:pt x="66117" y="33781"/>
                  <a:pt x="78020" y="22596"/>
                  <a:pt x="94563" y="20947"/>
                </a:cubicBezTo>
                <a:cubicBezTo>
                  <a:pt x="111106" y="19298"/>
                  <a:pt x="138235" y="26106"/>
                  <a:pt x="154885" y="25734"/>
                </a:cubicBezTo>
                <a:cubicBezTo>
                  <a:pt x="171535" y="25362"/>
                  <a:pt x="188047" y="22711"/>
                  <a:pt x="194461" y="18713"/>
                </a:cubicBezTo>
                <a:cubicBezTo>
                  <a:pt x="200875" y="14715"/>
                  <a:pt x="224291" y="4201"/>
                  <a:pt x="193371" y="1744"/>
                </a:cubicBezTo>
                <a:cubicBezTo>
                  <a:pt x="162452" y="-712"/>
                  <a:pt x="35904" y="-1074"/>
                  <a:pt x="8944" y="3974"/>
                </a:cubicBezTo>
                <a:cubicBezTo>
                  <a:pt x="-18016" y="9022"/>
                  <a:pt x="23831" y="26754"/>
                  <a:pt x="31611" y="32030"/>
                </a:cubicBezTo>
                <a:close/>
              </a:path>
            </a:pathLst>
          </a:custGeom>
          <a:solidFill>
            <a:schemeClr val="dk2"/>
          </a:solidFill>
          <a:ln>
            <a:noFill/>
          </a:ln>
        </p:spPr>
      </p:sp>
      <p:sp>
        <p:nvSpPr>
          <p:cNvPr id="389" name="Google Shape;389;p27"/>
          <p:cNvSpPr/>
          <p:nvPr/>
        </p:nvSpPr>
        <p:spPr>
          <a:xfrm>
            <a:off x="-264405" y="3979659"/>
            <a:ext cx="1348975" cy="1526025"/>
          </a:xfrm>
          <a:custGeom>
            <a:avLst/>
            <a:gdLst/>
            <a:ahLst/>
            <a:cxnLst/>
            <a:rect l="l" t="t" r="r" b="b"/>
            <a:pathLst>
              <a:path w="53959" h="61041" extrusionOk="0">
                <a:moveTo>
                  <a:pt x="14971" y="1433"/>
                </a:moveTo>
                <a:cubicBezTo>
                  <a:pt x="19216" y="4026"/>
                  <a:pt x="23349" y="17044"/>
                  <a:pt x="28980" y="23133"/>
                </a:cubicBezTo>
                <a:cubicBezTo>
                  <a:pt x="34611" y="29222"/>
                  <a:pt x="44728" y="33067"/>
                  <a:pt x="48757" y="37966"/>
                </a:cubicBezTo>
                <a:cubicBezTo>
                  <a:pt x="52786" y="42865"/>
                  <a:pt x="55350" y="48679"/>
                  <a:pt x="53152" y="52525"/>
                </a:cubicBezTo>
                <a:cubicBezTo>
                  <a:pt x="50955" y="56371"/>
                  <a:pt x="43996" y="61132"/>
                  <a:pt x="35572" y="61040"/>
                </a:cubicBezTo>
                <a:cubicBezTo>
                  <a:pt x="27148" y="60948"/>
                  <a:pt x="7954" y="60886"/>
                  <a:pt x="2610" y="51975"/>
                </a:cubicBezTo>
                <a:cubicBezTo>
                  <a:pt x="-2733" y="43064"/>
                  <a:pt x="1451" y="16000"/>
                  <a:pt x="3511" y="7576"/>
                </a:cubicBezTo>
                <a:cubicBezTo>
                  <a:pt x="5571" y="-848"/>
                  <a:pt x="10726" y="-1160"/>
                  <a:pt x="14971" y="1433"/>
                </a:cubicBezTo>
                <a:close/>
              </a:path>
            </a:pathLst>
          </a:custGeom>
          <a:solidFill>
            <a:schemeClr val="accent1"/>
          </a:solidFill>
          <a:ln>
            <a:noFill/>
          </a:ln>
        </p:spPr>
      </p:sp>
      <p:sp>
        <p:nvSpPr>
          <p:cNvPr id="390" name="Google Shape;390;p27"/>
          <p:cNvSpPr/>
          <p:nvPr/>
        </p:nvSpPr>
        <p:spPr>
          <a:xfrm rot="7412836">
            <a:off x="334722" y="228059"/>
            <a:ext cx="133544" cy="224404"/>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rot="9216452">
            <a:off x="532773" y="92219"/>
            <a:ext cx="133628" cy="184075"/>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rot="-5400000">
            <a:off x="8739510" y="4199158"/>
            <a:ext cx="133500" cy="224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rot="2507376">
            <a:off x="8579208" y="190988"/>
            <a:ext cx="274726" cy="298526"/>
          </a:xfrm>
          <a:custGeom>
            <a:avLst/>
            <a:gdLst/>
            <a:ahLst/>
            <a:cxnLst/>
            <a:rect l="l" t="t" r="r" b="b"/>
            <a:pathLst>
              <a:path w="10989" h="11941" extrusionOk="0">
                <a:moveTo>
                  <a:pt x="5498" y="3557"/>
                </a:moveTo>
                <a:cubicBezTo>
                  <a:pt x="5622" y="3182"/>
                  <a:pt x="5735" y="2812"/>
                  <a:pt x="5871" y="2451"/>
                </a:cubicBezTo>
                <a:cubicBezTo>
                  <a:pt x="6061" y="1939"/>
                  <a:pt x="6335" y="1478"/>
                  <a:pt x="6733" y="1097"/>
                </a:cubicBezTo>
                <a:cubicBezTo>
                  <a:pt x="7881" y="1"/>
                  <a:pt x="9492" y="190"/>
                  <a:pt x="10344" y="1523"/>
                </a:cubicBezTo>
                <a:cubicBezTo>
                  <a:pt x="10752" y="2160"/>
                  <a:pt x="10898" y="2873"/>
                  <a:pt x="10936" y="3617"/>
                </a:cubicBezTo>
                <a:cubicBezTo>
                  <a:pt x="10989" y="4624"/>
                  <a:pt x="10789" y="5600"/>
                  <a:pt x="10512" y="6555"/>
                </a:cubicBezTo>
                <a:cubicBezTo>
                  <a:pt x="10091" y="8004"/>
                  <a:pt x="9624" y="9443"/>
                  <a:pt x="9173" y="10885"/>
                </a:cubicBezTo>
                <a:cubicBezTo>
                  <a:pt x="9122" y="11049"/>
                  <a:pt x="9062" y="11212"/>
                  <a:pt x="8986" y="11367"/>
                </a:cubicBezTo>
                <a:cubicBezTo>
                  <a:pt x="8733" y="11887"/>
                  <a:pt x="8494" y="11941"/>
                  <a:pt x="7949" y="11761"/>
                </a:cubicBezTo>
                <a:cubicBezTo>
                  <a:pt x="7257" y="11534"/>
                  <a:pt x="6673" y="11137"/>
                  <a:pt x="6103" y="10712"/>
                </a:cubicBezTo>
                <a:cubicBezTo>
                  <a:pt x="4519" y="9536"/>
                  <a:pt x="3058" y="8226"/>
                  <a:pt x="1791" y="6708"/>
                </a:cubicBezTo>
                <a:cubicBezTo>
                  <a:pt x="1150" y="5939"/>
                  <a:pt x="631" y="5098"/>
                  <a:pt x="266" y="4164"/>
                </a:cubicBezTo>
                <a:cubicBezTo>
                  <a:pt x="99" y="3735"/>
                  <a:pt x="0" y="3298"/>
                  <a:pt x="22" y="2836"/>
                </a:cubicBezTo>
                <a:cubicBezTo>
                  <a:pt x="57" y="2030"/>
                  <a:pt x="510" y="1505"/>
                  <a:pt x="1297" y="1356"/>
                </a:cubicBezTo>
                <a:cubicBezTo>
                  <a:pt x="1754" y="1270"/>
                  <a:pt x="2197" y="1319"/>
                  <a:pt x="2638" y="1458"/>
                </a:cubicBezTo>
                <a:cubicBezTo>
                  <a:pt x="3335" y="1678"/>
                  <a:pt x="3908" y="2089"/>
                  <a:pt x="4431" y="2586"/>
                </a:cubicBezTo>
                <a:cubicBezTo>
                  <a:pt x="4774" y="2912"/>
                  <a:pt x="5129" y="3224"/>
                  <a:pt x="5498" y="35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7"/>
          <p:cNvGrpSpPr/>
          <p:nvPr/>
        </p:nvGrpSpPr>
        <p:grpSpPr>
          <a:xfrm rot="-5574028">
            <a:off x="381066" y="4219045"/>
            <a:ext cx="164922" cy="184596"/>
            <a:chOff x="1859575" y="381425"/>
            <a:chExt cx="164925" cy="184600"/>
          </a:xfrm>
        </p:grpSpPr>
        <p:sp>
          <p:nvSpPr>
            <p:cNvPr id="395" name="Google Shape;395;p27"/>
            <p:cNvSpPr/>
            <p:nvPr/>
          </p:nvSpPr>
          <p:spPr>
            <a:xfrm>
              <a:off x="1859575" y="381425"/>
              <a:ext cx="164925" cy="184600"/>
            </a:xfrm>
            <a:custGeom>
              <a:avLst/>
              <a:gdLst/>
              <a:ahLst/>
              <a:cxnLst/>
              <a:rect l="l" t="t" r="r" b="b"/>
              <a:pathLst>
                <a:path w="6597" h="7384" extrusionOk="0">
                  <a:moveTo>
                    <a:pt x="3874" y="2409"/>
                  </a:moveTo>
                  <a:cubicBezTo>
                    <a:pt x="3859" y="2373"/>
                    <a:pt x="3847" y="2310"/>
                    <a:pt x="3830" y="2307"/>
                  </a:cubicBezTo>
                  <a:cubicBezTo>
                    <a:pt x="3460" y="2282"/>
                    <a:pt x="3188" y="2450"/>
                    <a:pt x="3016" y="2806"/>
                  </a:cubicBezTo>
                  <a:cubicBezTo>
                    <a:pt x="2873" y="3103"/>
                    <a:pt x="2862" y="3399"/>
                    <a:pt x="3090" y="3652"/>
                  </a:cubicBezTo>
                  <a:cubicBezTo>
                    <a:pt x="3330" y="3919"/>
                    <a:pt x="3627" y="4114"/>
                    <a:pt x="4004" y="3987"/>
                  </a:cubicBezTo>
                  <a:cubicBezTo>
                    <a:pt x="4425" y="3847"/>
                    <a:pt x="4770" y="3588"/>
                    <a:pt x="4967" y="3174"/>
                  </a:cubicBezTo>
                  <a:cubicBezTo>
                    <a:pt x="5211" y="2662"/>
                    <a:pt x="5061" y="2168"/>
                    <a:pt x="4574" y="1897"/>
                  </a:cubicBezTo>
                  <a:cubicBezTo>
                    <a:pt x="3995" y="1575"/>
                    <a:pt x="3410" y="1455"/>
                    <a:pt x="2806" y="1860"/>
                  </a:cubicBezTo>
                  <a:cubicBezTo>
                    <a:pt x="2158" y="2296"/>
                    <a:pt x="1969" y="2938"/>
                    <a:pt x="2003" y="3661"/>
                  </a:cubicBezTo>
                  <a:cubicBezTo>
                    <a:pt x="2061" y="4938"/>
                    <a:pt x="3368" y="5505"/>
                    <a:pt x="4285" y="5131"/>
                  </a:cubicBezTo>
                  <a:cubicBezTo>
                    <a:pt x="5282" y="4725"/>
                    <a:pt x="5897" y="3996"/>
                    <a:pt x="6167" y="2976"/>
                  </a:cubicBezTo>
                  <a:cubicBezTo>
                    <a:pt x="6319" y="2405"/>
                    <a:pt x="6084" y="1902"/>
                    <a:pt x="5714" y="1484"/>
                  </a:cubicBezTo>
                  <a:cubicBezTo>
                    <a:pt x="5142" y="837"/>
                    <a:pt x="4419" y="580"/>
                    <a:pt x="3556" y="787"/>
                  </a:cubicBezTo>
                  <a:cubicBezTo>
                    <a:pt x="2121" y="1131"/>
                    <a:pt x="1145" y="2198"/>
                    <a:pt x="979" y="3606"/>
                  </a:cubicBezTo>
                  <a:cubicBezTo>
                    <a:pt x="817" y="4998"/>
                    <a:pt x="1854" y="6351"/>
                    <a:pt x="3235" y="6541"/>
                  </a:cubicBezTo>
                  <a:cubicBezTo>
                    <a:pt x="3652" y="6598"/>
                    <a:pt x="4048" y="6519"/>
                    <a:pt x="4431" y="6339"/>
                  </a:cubicBezTo>
                  <a:cubicBezTo>
                    <a:pt x="4851" y="6140"/>
                    <a:pt x="5256" y="5911"/>
                    <a:pt x="5669" y="5644"/>
                  </a:cubicBezTo>
                  <a:cubicBezTo>
                    <a:pt x="5711" y="5875"/>
                    <a:pt x="5556" y="5949"/>
                    <a:pt x="5452" y="6033"/>
                  </a:cubicBezTo>
                  <a:cubicBezTo>
                    <a:pt x="5046" y="6357"/>
                    <a:pt x="4603" y="6628"/>
                    <a:pt x="4118" y="6816"/>
                  </a:cubicBezTo>
                  <a:cubicBezTo>
                    <a:pt x="2647" y="7383"/>
                    <a:pt x="866" y="6322"/>
                    <a:pt x="499" y="4697"/>
                  </a:cubicBezTo>
                  <a:cubicBezTo>
                    <a:pt x="0" y="2483"/>
                    <a:pt x="1722" y="674"/>
                    <a:pt x="3552" y="299"/>
                  </a:cubicBezTo>
                  <a:cubicBezTo>
                    <a:pt x="5008" y="1"/>
                    <a:pt x="6173" y="739"/>
                    <a:pt x="6535" y="2179"/>
                  </a:cubicBezTo>
                  <a:cubicBezTo>
                    <a:pt x="6583" y="2372"/>
                    <a:pt x="6597" y="2562"/>
                    <a:pt x="6595" y="2757"/>
                  </a:cubicBezTo>
                  <a:cubicBezTo>
                    <a:pt x="6580" y="3949"/>
                    <a:pt x="5215" y="5847"/>
                    <a:pt x="3375" y="5669"/>
                  </a:cubicBezTo>
                  <a:cubicBezTo>
                    <a:pt x="2408" y="5577"/>
                    <a:pt x="1637" y="4859"/>
                    <a:pt x="1522" y="3895"/>
                  </a:cubicBezTo>
                  <a:cubicBezTo>
                    <a:pt x="1357" y="2510"/>
                    <a:pt x="2025" y="1472"/>
                    <a:pt x="3262" y="1190"/>
                  </a:cubicBezTo>
                  <a:cubicBezTo>
                    <a:pt x="3984" y="1027"/>
                    <a:pt x="4583" y="1287"/>
                    <a:pt x="5095" y="1765"/>
                  </a:cubicBezTo>
                  <a:cubicBezTo>
                    <a:pt x="5319" y="1973"/>
                    <a:pt x="5425" y="2260"/>
                    <a:pt x="5432" y="2581"/>
                  </a:cubicBezTo>
                  <a:cubicBezTo>
                    <a:pt x="5449" y="3337"/>
                    <a:pt x="4876" y="4135"/>
                    <a:pt x="4145" y="4344"/>
                  </a:cubicBezTo>
                  <a:cubicBezTo>
                    <a:pt x="3582" y="4506"/>
                    <a:pt x="2841" y="4169"/>
                    <a:pt x="2613" y="3649"/>
                  </a:cubicBezTo>
                  <a:cubicBezTo>
                    <a:pt x="2384" y="3127"/>
                    <a:pt x="2658" y="2376"/>
                    <a:pt x="3188" y="2076"/>
                  </a:cubicBezTo>
                  <a:cubicBezTo>
                    <a:pt x="3586" y="1850"/>
                    <a:pt x="4096" y="1922"/>
                    <a:pt x="4374" y="2244"/>
                  </a:cubicBezTo>
                  <a:cubicBezTo>
                    <a:pt x="4654" y="2569"/>
                    <a:pt x="4533" y="3117"/>
                    <a:pt x="4143" y="3288"/>
                  </a:cubicBezTo>
                  <a:cubicBezTo>
                    <a:pt x="3868" y="3409"/>
                    <a:pt x="3567" y="3282"/>
                    <a:pt x="3449" y="2999"/>
                  </a:cubicBezTo>
                  <a:cubicBezTo>
                    <a:pt x="3330" y="2707"/>
                    <a:pt x="3443" y="2553"/>
                    <a:pt x="3888" y="2396"/>
                  </a:cubicBezTo>
                  <a:cubicBezTo>
                    <a:pt x="3935" y="2469"/>
                    <a:pt x="3930" y="2558"/>
                    <a:pt x="3960" y="2637"/>
                  </a:cubicBezTo>
                  <a:cubicBezTo>
                    <a:pt x="3962" y="2644"/>
                    <a:pt x="3985" y="2640"/>
                    <a:pt x="3985" y="2630"/>
                  </a:cubicBezTo>
                  <a:cubicBezTo>
                    <a:pt x="3979" y="2542"/>
                    <a:pt x="3929" y="2474"/>
                    <a:pt x="3874" y="240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951750" y="439825"/>
              <a:ext cx="15125" cy="17900"/>
            </a:xfrm>
            <a:custGeom>
              <a:avLst/>
              <a:gdLst/>
              <a:ahLst/>
              <a:cxnLst/>
              <a:rect l="l" t="t" r="r" b="b"/>
              <a:pathLst>
                <a:path w="605" h="716" extrusionOk="0">
                  <a:moveTo>
                    <a:pt x="187" y="73"/>
                  </a:moveTo>
                  <a:cubicBezTo>
                    <a:pt x="342" y="0"/>
                    <a:pt x="421" y="107"/>
                    <a:pt x="493" y="211"/>
                  </a:cubicBezTo>
                  <a:cubicBezTo>
                    <a:pt x="604" y="373"/>
                    <a:pt x="488" y="492"/>
                    <a:pt x="397" y="603"/>
                  </a:cubicBezTo>
                  <a:cubicBezTo>
                    <a:pt x="346" y="667"/>
                    <a:pt x="264" y="716"/>
                    <a:pt x="172" y="667"/>
                  </a:cubicBezTo>
                  <a:cubicBezTo>
                    <a:pt x="0" y="575"/>
                    <a:pt x="19" y="431"/>
                    <a:pt x="82" y="285"/>
                  </a:cubicBezTo>
                  <a:cubicBezTo>
                    <a:pt x="115" y="207"/>
                    <a:pt x="161" y="135"/>
                    <a:pt x="201" y="60"/>
                  </a:cubicBezTo>
                  <a:cubicBezTo>
                    <a:pt x="201" y="61"/>
                    <a:pt x="187" y="73"/>
                    <a:pt x="187"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97"/>
        <p:cNvGrpSpPr/>
        <p:nvPr/>
      </p:nvGrpSpPr>
      <p:grpSpPr>
        <a:xfrm>
          <a:off x="0" y="0"/>
          <a:ext cx="0" cy="0"/>
          <a:chOff x="0" y="0"/>
          <a:chExt cx="0" cy="0"/>
        </a:xfrm>
      </p:grpSpPr>
      <p:sp>
        <p:nvSpPr>
          <p:cNvPr id="398" name="Google Shape;398;p28"/>
          <p:cNvSpPr/>
          <p:nvPr/>
        </p:nvSpPr>
        <p:spPr>
          <a:xfrm>
            <a:off x="-569975" y="-332834"/>
            <a:ext cx="3979950" cy="2782225"/>
          </a:xfrm>
          <a:custGeom>
            <a:avLst/>
            <a:gdLst/>
            <a:ahLst/>
            <a:cxnLst/>
            <a:rect l="l" t="t" r="r" b="b"/>
            <a:pathLst>
              <a:path w="159198" h="111289" extrusionOk="0">
                <a:moveTo>
                  <a:pt x="153550" y="9638"/>
                </a:moveTo>
                <a:cubicBezTo>
                  <a:pt x="172641" y="14170"/>
                  <a:pt x="137572" y="32300"/>
                  <a:pt x="127729" y="34360"/>
                </a:cubicBezTo>
                <a:cubicBezTo>
                  <a:pt x="117886" y="36420"/>
                  <a:pt x="101680" y="19023"/>
                  <a:pt x="94492" y="21999"/>
                </a:cubicBezTo>
                <a:cubicBezTo>
                  <a:pt x="87304" y="24975"/>
                  <a:pt x="91653" y="44890"/>
                  <a:pt x="84603" y="52215"/>
                </a:cubicBezTo>
                <a:cubicBezTo>
                  <a:pt x="77553" y="59540"/>
                  <a:pt x="60797" y="57205"/>
                  <a:pt x="52190" y="65949"/>
                </a:cubicBezTo>
                <a:cubicBezTo>
                  <a:pt x="43583" y="74693"/>
                  <a:pt x="40287" y="98820"/>
                  <a:pt x="32962" y="104680"/>
                </a:cubicBezTo>
                <a:cubicBezTo>
                  <a:pt x="25637" y="110540"/>
                  <a:pt x="11537" y="117361"/>
                  <a:pt x="8241" y="101109"/>
                </a:cubicBezTo>
                <a:cubicBezTo>
                  <a:pt x="4945" y="84857"/>
                  <a:pt x="-11033" y="22411"/>
                  <a:pt x="13185" y="7166"/>
                </a:cubicBezTo>
                <a:cubicBezTo>
                  <a:pt x="37403" y="-8079"/>
                  <a:pt x="134459" y="5106"/>
                  <a:pt x="153550" y="9638"/>
                </a:cubicBezTo>
                <a:close/>
              </a:path>
            </a:pathLst>
          </a:custGeom>
          <a:solidFill>
            <a:schemeClr val="lt2"/>
          </a:solidFill>
          <a:ln>
            <a:noFill/>
          </a:ln>
        </p:spPr>
      </p:sp>
      <p:sp>
        <p:nvSpPr>
          <p:cNvPr id="399" name="Google Shape;399;p28"/>
          <p:cNvSpPr/>
          <p:nvPr/>
        </p:nvSpPr>
        <p:spPr>
          <a:xfrm>
            <a:off x="5805449" y="2821083"/>
            <a:ext cx="3953925" cy="2741600"/>
          </a:xfrm>
          <a:custGeom>
            <a:avLst/>
            <a:gdLst/>
            <a:ahLst/>
            <a:cxnLst/>
            <a:rect l="l" t="t" r="r" b="b"/>
            <a:pathLst>
              <a:path w="158157" h="109664" extrusionOk="0">
                <a:moveTo>
                  <a:pt x="4494" y="99980"/>
                </a:moveTo>
                <a:cubicBezTo>
                  <a:pt x="-13441" y="95183"/>
                  <a:pt x="27441" y="77917"/>
                  <a:pt x="37249" y="73669"/>
                </a:cubicBezTo>
                <a:cubicBezTo>
                  <a:pt x="47057" y="69421"/>
                  <a:pt x="55241" y="78156"/>
                  <a:pt x="63344" y="74493"/>
                </a:cubicBezTo>
                <a:cubicBezTo>
                  <a:pt x="71447" y="70831"/>
                  <a:pt x="76301" y="56547"/>
                  <a:pt x="85869" y="51694"/>
                </a:cubicBezTo>
                <a:cubicBezTo>
                  <a:pt x="95437" y="46841"/>
                  <a:pt x="114665" y="52564"/>
                  <a:pt x="120754" y="45376"/>
                </a:cubicBezTo>
                <a:cubicBezTo>
                  <a:pt x="126843" y="38188"/>
                  <a:pt x="117561" y="14713"/>
                  <a:pt x="122402" y="8568"/>
                </a:cubicBezTo>
                <a:cubicBezTo>
                  <a:pt x="127244" y="2424"/>
                  <a:pt x="146060" y="-7138"/>
                  <a:pt x="149803" y="8509"/>
                </a:cubicBezTo>
                <a:cubicBezTo>
                  <a:pt x="153546" y="24156"/>
                  <a:pt x="169077" y="87207"/>
                  <a:pt x="144859" y="102452"/>
                </a:cubicBezTo>
                <a:cubicBezTo>
                  <a:pt x="120641" y="117697"/>
                  <a:pt x="22429" y="104777"/>
                  <a:pt x="4494" y="99980"/>
                </a:cubicBezTo>
                <a:close/>
              </a:path>
            </a:pathLst>
          </a:custGeom>
          <a:solidFill>
            <a:schemeClr val="lt2"/>
          </a:solidFill>
          <a:ln>
            <a:noFill/>
          </a:ln>
        </p:spPr>
      </p:sp>
      <p:sp>
        <p:nvSpPr>
          <p:cNvPr id="400" name="Google Shape;400;p28"/>
          <p:cNvSpPr/>
          <p:nvPr/>
        </p:nvSpPr>
        <p:spPr>
          <a:xfrm>
            <a:off x="-360170" y="287351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dk2"/>
          </a:solidFill>
          <a:ln>
            <a:noFill/>
          </a:ln>
        </p:spPr>
      </p:sp>
      <p:sp>
        <p:nvSpPr>
          <p:cNvPr id="401" name="Google Shape;401;p28"/>
          <p:cNvSpPr/>
          <p:nvPr/>
        </p:nvSpPr>
        <p:spPr>
          <a:xfrm rot="10800000">
            <a:off x="5078755" y="-19273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dk2"/>
          </a:solidFill>
          <a:ln>
            <a:noFill/>
          </a:ln>
        </p:spPr>
      </p:sp>
      <p:sp>
        <p:nvSpPr>
          <p:cNvPr id="402" name="Google Shape;402;p28"/>
          <p:cNvSpPr/>
          <p:nvPr/>
        </p:nvSpPr>
        <p:spPr>
          <a:xfrm rot="-8338872">
            <a:off x="8711897" y="108957"/>
            <a:ext cx="174156" cy="12078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2515917">
            <a:off x="384692" y="4681828"/>
            <a:ext cx="138721" cy="13279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txBox="1">
            <a:spLocks noGrp="1"/>
          </p:cNvSpPr>
          <p:nvPr>
            <p:ph type="title"/>
          </p:nvPr>
        </p:nvSpPr>
        <p:spPr>
          <a:xfrm>
            <a:off x="2105925" y="616200"/>
            <a:ext cx="4932300" cy="12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9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5" name="Google Shape;405;p28"/>
          <p:cNvSpPr txBox="1">
            <a:spLocks noGrp="1"/>
          </p:cNvSpPr>
          <p:nvPr>
            <p:ph type="subTitle" idx="1"/>
          </p:nvPr>
        </p:nvSpPr>
        <p:spPr>
          <a:xfrm>
            <a:off x="2105800" y="1993850"/>
            <a:ext cx="49323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6" name="Google Shape;406;p28"/>
          <p:cNvSpPr txBox="1"/>
          <p:nvPr/>
        </p:nvSpPr>
        <p:spPr>
          <a:xfrm>
            <a:off x="2099100" y="38405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u="sng">
                <a:solidFill>
                  <a:schemeClr val="dk1"/>
                </a:solid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dk1"/>
                </a:solidFill>
                <a:latin typeface="Nunito"/>
                <a:ea typeface="Nunito"/>
                <a:cs typeface="Nunito"/>
                <a:sym typeface="Nunito"/>
              </a:rPr>
              <a:t>, and includes icons by </a:t>
            </a:r>
            <a:r>
              <a:rPr lang="en" sz="1200" b="1" u="sng">
                <a:solidFill>
                  <a:schemeClr val="dk1"/>
                </a:solid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dk1"/>
                </a:solidFill>
                <a:latin typeface="Nunito"/>
                <a:ea typeface="Nunito"/>
                <a:cs typeface="Nunito"/>
                <a:sym typeface="Nunito"/>
              </a:rPr>
              <a:t>, and infographics &amp; images by </a:t>
            </a:r>
            <a:r>
              <a:rPr lang="en" sz="1200" b="1" u="sng">
                <a:solidFill>
                  <a:schemeClr val="dk1"/>
                </a:solid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Nunito"/>
                <a:ea typeface="Nunito"/>
                <a:cs typeface="Nunito"/>
                <a:sym typeface="Nunito"/>
              </a:rPr>
              <a:t> </a:t>
            </a:r>
            <a:endParaRPr sz="1200" b="1" u="sng">
              <a:solidFill>
                <a:schemeClr val="dk1"/>
              </a:solidFill>
              <a:latin typeface="Nunito"/>
              <a:ea typeface="Nunito"/>
              <a:cs typeface="Nunito"/>
              <a:sym typeface="Nunito"/>
            </a:endParaRPr>
          </a:p>
        </p:txBody>
      </p:sp>
      <p:grpSp>
        <p:nvGrpSpPr>
          <p:cNvPr id="407" name="Google Shape;407;p28"/>
          <p:cNvGrpSpPr/>
          <p:nvPr/>
        </p:nvGrpSpPr>
        <p:grpSpPr>
          <a:xfrm flipH="1">
            <a:off x="8216062" y="57213"/>
            <a:ext cx="165056" cy="224270"/>
            <a:chOff x="959940" y="306322"/>
            <a:chExt cx="168459" cy="228870"/>
          </a:xfrm>
        </p:grpSpPr>
        <p:sp>
          <p:nvSpPr>
            <p:cNvPr id="408" name="Google Shape;408;p28"/>
            <p:cNvSpPr/>
            <p:nvPr/>
          </p:nvSpPr>
          <p:spPr>
            <a:xfrm>
              <a:off x="959940" y="306322"/>
              <a:ext cx="168459" cy="228870"/>
            </a:xfrm>
            <a:custGeom>
              <a:avLst/>
              <a:gdLst/>
              <a:ahLst/>
              <a:cxnLst/>
              <a:rect l="l" t="t" r="r" b="b"/>
              <a:pathLst>
                <a:path w="9640" h="13097" extrusionOk="0">
                  <a:moveTo>
                    <a:pt x="4211" y="0"/>
                  </a:moveTo>
                  <a:cubicBezTo>
                    <a:pt x="4468" y="9"/>
                    <a:pt x="4606" y="167"/>
                    <a:pt x="4692" y="399"/>
                  </a:cubicBezTo>
                  <a:cubicBezTo>
                    <a:pt x="4826" y="760"/>
                    <a:pt x="4965" y="1121"/>
                    <a:pt x="5107" y="1479"/>
                  </a:cubicBezTo>
                  <a:cubicBezTo>
                    <a:pt x="5199" y="1711"/>
                    <a:pt x="5308" y="1935"/>
                    <a:pt x="5398" y="2168"/>
                  </a:cubicBezTo>
                  <a:cubicBezTo>
                    <a:pt x="5957" y="3603"/>
                    <a:pt x="6984" y="4512"/>
                    <a:pt x="8470" y="4911"/>
                  </a:cubicBezTo>
                  <a:cubicBezTo>
                    <a:pt x="8688" y="4970"/>
                    <a:pt x="8908" y="5032"/>
                    <a:pt x="9117" y="5117"/>
                  </a:cubicBezTo>
                  <a:cubicBezTo>
                    <a:pt x="9552" y="5294"/>
                    <a:pt x="9640" y="5587"/>
                    <a:pt x="9374" y="5975"/>
                  </a:cubicBezTo>
                  <a:cubicBezTo>
                    <a:pt x="9271" y="6123"/>
                    <a:pt x="9141" y="6253"/>
                    <a:pt x="9008" y="6377"/>
                  </a:cubicBezTo>
                  <a:cubicBezTo>
                    <a:pt x="7334" y="7944"/>
                    <a:pt x="6282" y="9867"/>
                    <a:pt x="5746" y="12084"/>
                  </a:cubicBezTo>
                  <a:cubicBezTo>
                    <a:pt x="5697" y="12284"/>
                    <a:pt x="5646" y="12481"/>
                    <a:pt x="5590" y="12678"/>
                  </a:cubicBezTo>
                  <a:cubicBezTo>
                    <a:pt x="5529" y="12884"/>
                    <a:pt x="5421" y="13050"/>
                    <a:pt x="5180" y="13074"/>
                  </a:cubicBezTo>
                  <a:cubicBezTo>
                    <a:pt x="4949" y="13096"/>
                    <a:pt x="4779" y="12987"/>
                    <a:pt x="4670" y="12802"/>
                  </a:cubicBezTo>
                  <a:cubicBezTo>
                    <a:pt x="4543" y="12588"/>
                    <a:pt x="4437" y="12360"/>
                    <a:pt x="4329" y="12135"/>
                  </a:cubicBezTo>
                  <a:cubicBezTo>
                    <a:pt x="3826" y="11093"/>
                    <a:pt x="3268" y="10081"/>
                    <a:pt x="2626" y="9114"/>
                  </a:cubicBezTo>
                  <a:cubicBezTo>
                    <a:pt x="2089" y="8307"/>
                    <a:pt x="1436" y="7629"/>
                    <a:pt x="576" y="7165"/>
                  </a:cubicBezTo>
                  <a:cubicBezTo>
                    <a:pt x="476" y="7110"/>
                    <a:pt x="373" y="7055"/>
                    <a:pt x="291" y="6981"/>
                  </a:cubicBezTo>
                  <a:cubicBezTo>
                    <a:pt x="0" y="6721"/>
                    <a:pt x="32" y="6353"/>
                    <a:pt x="407" y="6235"/>
                  </a:cubicBezTo>
                  <a:cubicBezTo>
                    <a:pt x="1329" y="5943"/>
                    <a:pt x="1821" y="5207"/>
                    <a:pt x="2311" y="4474"/>
                  </a:cubicBezTo>
                  <a:cubicBezTo>
                    <a:pt x="3056" y="3362"/>
                    <a:pt x="3383" y="2082"/>
                    <a:pt x="3706" y="804"/>
                  </a:cubicBezTo>
                  <a:cubicBezTo>
                    <a:pt x="3756" y="607"/>
                    <a:pt x="3803" y="406"/>
                    <a:pt x="3877" y="219"/>
                  </a:cubicBezTo>
                  <a:cubicBezTo>
                    <a:pt x="3929" y="85"/>
                    <a:pt x="4060" y="24"/>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982446" y="334909"/>
              <a:ext cx="128494" cy="174977"/>
            </a:xfrm>
            <a:custGeom>
              <a:avLst/>
              <a:gdLst/>
              <a:ahLst/>
              <a:cxnLst/>
              <a:rect l="l" t="t" r="r" b="b"/>
              <a:pathLst>
                <a:path w="7353" h="10013" extrusionOk="0">
                  <a:moveTo>
                    <a:pt x="1" y="4961"/>
                  </a:moveTo>
                  <a:cubicBezTo>
                    <a:pt x="1736" y="3766"/>
                    <a:pt x="2369" y="1964"/>
                    <a:pt x="2989" y="1"/>
                  </a:cubicBezTo>
                  <a:cubicBezTo>
                    <a:pt x="3751" y="2169"/>
                    <a:pt x="5060" y="3574"/>
                    <a:pt x="7352" y="4060"/>
                  </a:cubicBezTo>
                  <a:cubicBezTo>
                    <a:pt x="5570" y="5710"/>
                    <a:pt x="4236" y="7507"/>
                    <a:pt x="3811" y="10013"/>
                  </a:cubicBezTo>
                  <a:cubicBezTo>
                    <a:pt x="2686" y="8079"/>
                    <a:pt x="1964" y="6051"/>
                    <a:pt x="1" y="4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8"/>
          <p:cNvGrpSpPr/>
          <p:nvPr/>
        </p:nvGrpSpPr>
        <p:grpSpPr>
          <a:xfrm rot="-7180495">
            <a:off x="398592" y="4329494"/>
            <a:ext cx="277458" cy="549012"/>
            <a:chOff x="1517025" y="1300100"/>
            <a:chExt cx="293700" cy="581150"/>
          </a:xfrm>
        </p:grpSpPr>
        <p:sp>
          <p:nvSpPr>
            <p:cNvPr id="411" name="Google Shape;411;p28"/>
            <p:cNvSpPr/>
            <p:nvPr/>
          </p:nvSpPr>
          <p:spPr>
            <a:xfrm>
              <a:off x="1517025" y="1300100"/>
              <a:ext cx="293700" cy="581150"/>
            </a:xfrm>
            <a:custGeom>
              <a:avLst/>
              <a:gdLst/>
              <a:ahLst/>
              <a:cxnLst/>
              <a:rect l="l" t="t" r="r" b="b"/>
              <a:pathLst>
                <a:path w="11748" h="23246" extrusionOk="0">
                  <a:moveTo>
                    <a:pt x="7640" y="8582"/>
                  </a:moveTo>
                  <a:cubicBezTo>
                    <a:pt x="7933" y="8821"/>
                    <a:pt x="8214" y="9050"/>
                    <a:pt x="8495" y="9279"/>
                  </a:cubicBezTo>
                  <a:cubicBezTo>
                    <a:pt x="9231" y="9883"/>
                    <a:pt x="9948" y="10504"/>
                    <a:pt x="10553" y="11244"/>
                  </a:cubicBezTo>
                  <a:cubicBezTo>
                    <a:pt x="10896" y="11664"/>
                    <a:pt x="11190" y="12111"/>
                    <a:pt x="11345" y="12640"/>
                  </a:cubicBezTo>
                  <a:cubicBezTo>
                    <a:pt x="11600" y="13510"/>
                    <a:pt x="11283" y="13979"/>
                    <a:pt x="10386" y="14041"/>
                  </a:cubicBezTo>
                  <a:cubicBezTo>
                    <a:pt x="10215" y="14053"/>
                    <a:pt x="10043" y="14043"/>
                    <a:pt x="9846" y="14043"/>
                  </a:cubicBezTo>
                  <a:cubicBezTo>
                    <a:pt x="9845" y="14333"/>
                    <a:pt x="10036" y="14495"/>
                    <a:pt x="10154" y="14684"/>
                  </a:cubicBezTo>
                  <a:cubicBezTo>
                    <a:pt x="11184" y="16336"/>
                    <a:pt x="11747" y="18119"/>
                    <a:pt x="11696" y="20079"/>
                  </a:cubicBezTo>
                  <a:cubicBezTo>
                    <a:pt x="11682" y="20602"/>
                    <a:pt x="11591" y="21111"/>
                    <a:pt x="11377" y="21589"/>
                  </a:cubicBezTo>
                  <a:cubicBezTo>
                    <a:pt x="10845" y="22776"/>
                    <a:pt x="9492" y="23245"/>
                    <a:pt x="8333" y="22657"/>
                  </a:cubicBezTo>
                  <a:cubicBezTo>
                    <a:pt x="7800" y="22386"/>
                    <a:pt x="7393" y="21980"/>
                    <a:pt x="7033" y="21512"/>
                  </a:cubicBezTo>
                  <a:cubicBezTo>
                    <a:pt x="6190" y="20421"/>
                    <a:pt x="5682" y="19163"/>
                    <a:pt x="5227" y="17880"/>
                  </a:cubicBezTo>
                  <a:cubicBezTo>
                    <a:pt x="5076" y="17453"/>
                    <a:pt x="4945" y="17020"/>
                    <a:pt x="4803" y="16585"/>
                  </a:cubicBezTo>
                  <a:cubicBezTo>
                    <a:pt x="4595" y="16634"/>
                    <a:pt x="4582" y="16834"/>
                    <a:pt x="4481" y="16957"/>
                  </a:cubicBezTo>
                  <a:cubicBezTo>
                    <a:pt x="4302" y="17173"/>
                    <a:pt x="4151" y="17415"/>
                    <a:pt x="3956" y="17612"/>
                  </a:cubicBezTo>
                  <a:cubicBezTo>
                    <a:pt x="3306" y="18271"/>
                    <a:pt x="2613" y="18161"/>
                    <a:pt x="2184" y="17332"/>
                  </a:cubicBezTo>
                  <a:cubicBezTo>
                    <a:pt x="1892" y="16768"/>
                    <a:pt x="1775" y="16153"/>
                    <a:pt x="1725" y="15524"/>
                  </a:cubicBezTo>
                  <a:cubicBezTo>
                    <a:pt x="1632" y="14355"/>
                    <a:pt x="1751" y="13197"/>
                    <a:pt x="1912" y="12041"/>
                  </a:cubicBezTo>
                  <a:cubicBezTo>
                    <a:pt x="1953" y="11746"/>
                    <a:pt x="1991" y="11450"/>
                    <a:pt x="2025" y="11187"/>
                  </a:cubicBezTo>
                  <a:cubicBezTo>
                    <a:pt x="1919" y="11071"/>
                    <a:pt x="1838" y="11127"/>
                    <a:pt x="1757" y="11137"/>
                  </a:cubicBezTo>
                  <a:cubicBezTo>
                    <a:pt x="1010" y="11223"/>
                    <a:pt x="551" y="10962"/>
                    <a:pt x="307" y="10252"/>
                  </a:cubicBezTo>
                  <a:cubicBezTo>
                    <a:pt x="1" y="9360"/>
                    <a:pt x="105" y="8452"/>
                    <a:pt x="356" y="7574"/>
                  </a:cubicBezTo>
                  <a:cubicBezTo>
                    <a:pt x="799" y="6030"/>
                    <a:pt x="1465" y="4584"/>
                    <a:pt x="2462" y="3312"/>
                  </a:cubicBezTo>
                  <a:cubicBezTo>
                    <a:pt x="2626" y="3103"/>
                    <a:pt x="2588" y="2919"/>
                    <a:pt x="2559" y="2708"/>
                  </a:cubicBezTo>
                  <a:cubicBezTo>
                    <a:pt x="2460" y="2002"/>
                    <a:pt x="2433" y="1290"/>
                    <a:pt x="2437" y="578"/>
                  </a:cubicBezTo>
                  <a:cubicBezTo>
                    <a:pt x="2438" y="388"/>
                    <a:pt x="2359" y="58"/>
                    <a:pt x="2626" y="30"/>
                  </a:cubicBezTo>
                  <a:cubicBezTo>
                    <a:pt x="2905" y="1"/>
                    <a:pt x="2866" y="323"/>
                    <a:pt x="2898" y="519"/>
                  </a:cubicBezTo>
                  <a:cubicBezTo>
                    <a:pt x="3023" y="1263"/>
                    <a:pt x="3165" y="2006"/>
                    <a:pt x="3241" y="2756"/>
                  </a:cubicBezTo>
                  <a:cubicBezTo>
                    <a:pt x="3283" y="3172"/>
                    <a:pt x="3437" y="3394"/>
                    <a:pt x="3824" y="3574"/>
                  </a:cubicBezTo>
                  <a:cubicBezTo>
                    <a:pt x="5041" y="4134"/>
                    <a:pt x="6191" y="4817"/>
                    <a:pt x="7234" y="5668"/>
                  </a:cubicBezTo>
                  <a:cubicBezTo>
                    <a:pt x="7484" y="5872"/>
                    <a:pt x="7737" y="6079"/>
                    <a:pt x="7953" y="6318"/>
                  </a:cubicBezTo>
                  <a:cubicBezTo>
                    <a:pt x="8724" y="7167"/>
                    <a:pt x="8627" y="7928"/>
                    <a:pt x="7640" y="85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1535425" y="1400250"/>
              <a:ext cx="260925" cy="462475"/>
            </a:xfrm>
            <a:custGeom>
              <a:avLst/>
              <a:gdLst/>
              <a:ahLst/>
              <a:cxnLst/>
              <a:rect l="l" t="t" r="r" b="b"/>
              <a:pathLst>
                <a:path w="10437" h="18499" extrusionOk="0">
                  <a:moveTo>
                    <a:pt x="1977" y="0"/>
                  </a:moveTo>
                  <a:cubicBezTo>
                    <a:pt x="2155" y="836"/>
                    <a:pt x="2290" y="1536"/>
                    <a:pt x="2460" y="2225"/>
                  </a:cubicBezTo>
                  <a:cubicBezTo>
                    <a:pt x="2518" y="2464"/>
                    <a:pt x="2427" y="2652"/>
                    <a:pt x="2360" y="2847"/>
                  </a:cubicBezTo>
                  <a:cubicBezTo>
                    <a:pt x="2164" y="3418"/>
                    <a:pt x="1944" y="3980"/>
                    <a:pt x="1738" y="4548"/>
                  </a:cubicBezTo>
                  <a:cubicBezTo>
                    <a:pt x="1674" y="4722"/>
                    <a:pt x="1548" y="4894"/>
                    <a:pt x="1726" y="5183"/>
                  </a:cubicBezTo>
                  <a:cubicBezTo>
                    <a:pt x="2192" y="4603"/>
                    <a:pt x="2320" y="3885"/>
                    <a:pt x="2723" y="3243"/>
                  </a:cubicBezTo>
                  <a:cubicBezTo>
                    <a:pt x="3081" y="4324"/>
                    <a:pt x="3415" y="5320"/>
                    <a:pt x="3849" y="6279"/>
                  </a:cubicBezTo>
                  <a:cubicBezTo>
                    <a:pt x="3936" y="6474"/>
                    <a:pt x="3901" y="6647"/>
                    <a:pt x="3859" y="6841"/>
                  </a:cubicBezTo>
                  <a:cubicBezTo>
                    <a:pt x="3654" y="7811"/>
                    <a:pt x="3465" y="8785"/>
                    <a:pt x="3264" y="9756"/>
                  </a:cubicBezTo>
                  <a:cubicBezTo>
                    <a:pt x="3220" y="9966"/>
                    <a:pt x="3149" y="10171"/>
                    <a:pt x="3214" y="10392"/>
                  </a:cubicBezTo>
                  <a:cubicBezTo>
                    <a:pt x="3483" y="10450"/>
                    <a:pt x="3479" y="10210"/>
                    <a:pt x="3528" y="10077"/>
                  </a:cubicBezTo>
                  <a:cubicBezTo>
                    <a:pt x="3772" y="9408"/>
                    <a:pt x="3914" y="8709"/>
                    <a:pt x="4078" y="8017"/>
                  </a:cubicBezTo>
                  <a:cubicBezTo>
                    <a:pt x="4127" y="7808"/>
                    <a:pt x="4182" y="7600"/>
                    <a:pt x="4265" y="7271"/>
                  </a:cubicBezTo>
                  <a:cubicBezTo>
                    <a:pt x="4930" y="8705"/>
                    <a:pt x="5535" y="10049"/>
                    <a:pt x="6172" y="11377"/>
                  </a:cubicBezTo>
                  <a:cubicBezTo>
                    <a:pt x="6804" y="12693"/>
                    <a:pt x="7438" y="14010"/>
                    <a:pt x="8255" y="15223"/>
                  </a:cubicBezTo>
                  <a:cubicBezTo>
                    <a:pt x="8293" y="15205"/>
                    <a:pt x="8330" y="15187"/>
                    <a:pt x="8368" y="15169"/>
                  </a:cubicBezTo>
                  <a:cubicBezTo>
                    <a:pt x="7205" y="12470"/>
                    <a:pt x="6043" y="9769"/>
                    <a:pt x="4880" y="7070"/>
                  </a:cubicBezTo>
                  <a:cubicBezTo>
                    <a:pt x="4906" y="7041"/>
                    <a:pt x="4932" y="7014"/>
                    <a:pt x="4958" y="6986"/>
                  </a:cubicBezTo>
                  <a:cubicBezTo>
                    <a:pt x="5860" y="7535"/>
                    <a:pt x="6762" y="8085"/>
                    <a:pt x="7691" y="8652"/>
                  </a:cubicBezTo>
                  <a:cubicBezTo>
                    <a:pt x="7768" y="8453"/>
                    <a:pt x="7608" y="8377"/>
                    <a:pt x="7520" y="8289"/>
                  </a:cubicBezTo>
                  <a:cubicBezTo>
                    <a:pt x="6747" y="7524"/>
                    <a:pt x="5821" y="6960"/>
                    <a:pt x="4911" y="6383"/>
                  </a:cubicBezTo>
                  <a:cubicBezTo>
                    <a:pt x="4613" y="6195"/>
                    <a:pt x="4441" y="5976"/>
                    <a:pt x="4335" y="5655"/>
                  </a:cubicBezTo>
                  <a:cubicBezTo>
                    <a:pt x="4052" y="4797"/>
                    <a:pt x="3750" y="3945"/>
                    <a:pt x="3435" y="3034"/>
                  </a:cubicBezTo>
                  <a:cubicBezTo>
                    <a:pt x="4187" y="3040"/>
                    <a:pt x="4798" y="3385"/>
                    <a:pt x="5533" y="3546"/>
                  </a:cubicBezTo>
                  <a:cubicBezTo>
                    <a:pt x="5067" y="2984"/>
                    <a:pt x="4500" y="2708"/>
                    <a:pt x="3911" y="2542"/>
                  </a:cubicBezTo>
                  <a:cubicBezTo>
                    <a:pt x="3344" y="2382"/>
                    <a:pt x="3118" y="2052"/>
                    <a:pt x="3044" y="1515"/>
                  </a:cubicBezTo>
                  <a:cubicBezTo>
                    <a:pt x="2979" y="1049"/>
                    <a:pt x="2802" y="601"/>
                    <a:pt x="2783" y="117"/>
                  </a:cubicBezTo>
                  <a:cubicBezTo>
                    <a:pt x="2994" y="74"/>
                    <a:pt x="3118" y="207"/>
                    <a:pt x="3262" y="279"/>
                  </a:cubicBezTo>
                  <a:cubicBezTo>
                    <a:pt x="4305" y="805"/>
                    <a:pt x="5291" y="1424"/>
                    <a:pt x="6186" y="2179"/>
                  </a:cubicBezTo>
                  <a:cubicBezTo>
                    <a:pt x="6416" y="2373"/>
                    <a:pt x="6646" y="2577"/>
                    <a:pt x="6835" y="2809"/>
                  </a:cubicBezTo>
                  <a:cubicBezTo>
                    <a:pt x="7306" y="3385"/>
                    <a:pt x="7226" y="3720"/>
                    <a:pt x="6562" y="4072"/>
                  </a:cubicBezTo>
                  <a:cubicBezTo>
                    <a:pt x="5975" y="4385"/>
                    <a:pt x="5951" y="4578"/>
                    <a:pt x="6469" y="4989"/>
                  </a:cubicBezTo>
                  <a:cubicBezTo>
                    <a:pt x="7282" y="5632"/>
                    <a:pt x="8124" y="6241"/>
                    <a:pt x="8846" y="6988"/>
                  </a:cubicBezTo>
                  <a:cubicBezTo>
                    <a:pt x="9131" y="7284"/>
                    <a:pt x="9399" y="7595"/>
                    <a:pt x="9657" y="7913"/>
                  </a:cubicBezTo>
                  <a:cubicBezTo>
                    <a:pt x="9861" y="8165"/>
                    <a:pt x="10017" y="8451"/>
                    <a:pt x="10110" y="8765"/>
                  </a:cubicBezTo>
                  <a:cubicBezTo>
                    <a:pt x="10262" y="9281"/>
                    <a:pt x="10157" y="9451"/>
                    <a:pt x="9636" y="9493"/>
                  </a:cubicBezTo>
                  <a:cubicBezTo>
                    <a:pt x="9378" y="9514"/>
                    <a:pt x="9118" y="9495"/>
                    <a:pt x="8859" y="9510"/>
                  </a:cubicBezTo>
                  <a:cubicBezTo>
                    <a:pt x="8347" y="9539"/>
                    <a:pt x="8215" y="9762"/>
                    <a:pt x="8453" y="10228"/>
                  </a:cubicBezTo>
                  <a:cubicBezTo>
                    <a:pt x="8601" y="10515"/>
                    <a:pt x="8791" y="10779"/>
                    <a:pt x="8961" y="11055"/>
                  </a:cubicBezTo>
                  <a:cubicBezTo>
                    <a:pt x="9914" y="12599"/>
                    <a:pt x="10437" y="14261"/>
                    <a:pt x="10334" y="16094"/>
                  </a:cubicBezTo>
                  <a:cubicBezTo>
                    <a:pt x="10309" y="16529"/>
                    <a:pt x="10248" y="16953"/>
                    <a:pt x="10061" y="17350"/>
                  </a:cubicBezTo>
                  <a:cubicBezTo>
                    <a:pt x="9670" y="18185"/>
                    <a:pt x="8768" y="18498"/>
                    <a:pt x="7940" y="18092"/>
                  </a:cubicBezTo>
                  <a:cubicBezTo>
                    <a:pt x="7399" y="17826"/>
                    <a:pt x="7017" y="17385"/>
                    <a:pt x="6665" y="16918"/>
                  </a:cubicBezTo>
                  <a:cubicBezTo>
                    <a:pt x="5929" y="15944"/>
                    <a:pt x="5424" y="14850"/>
                    <a:pt x="5017" y="13706"/>
                  </a:cubicBezTo>
                  <a:cubicBezTo>
                    <a:pt x="4815" y="13137"/>
                    <a:pt x="4645" y="12557"/>
                    <a:pt x="4453" y="11985"/>
                  </a:cubicBezTo>
                  <a:cubicBezTo>
                    <a:pt x="4385" y="11781"/>
                    <a:pt x="4315" y="11547"/>
                    <a:pt x="4062" y="11514"/>
                  </a:cubicBezTo>
                  <a:cubicBezTo>
                    <a:pt x="3778" y="11476"/>
                    <a:pt x="3645" y="11691"/>
                    <a:pt x="3538" y="11911"/>
                  </a:cubicBezTo>
                  <a:cubicBezTo>
                    <a:pt x="3350" y="12299"/>
                    <a:pt x="3192" y="12702"/>
                    <a:pt x="2892" y="13027"/>
                  </a:cubicBezTo>
                  <a:cubicBezTo>
                    <a:pt x="2446" y="13508"/>
                    <a:pt x="2170" y="13478"/>
                    <a:pt x="1902" y="12866"/>
                  </a:cubicBezTo>
                  <a:cubicBezTo>
                    <a:pt x="1605" y="12183"/>
                    <a:pt x="1538" y="11446"/>
                    <a:pt x="1506" y="10712"/>
                  </a:cubicBezTo>
                  <a:cubicBezTo>
                    <a:pt x="1463" y="9713"/>
                    <a:pt x="1652" y="8736"/>
                    <a:pt x="1823" y="7757"/>
                  </a:cubicBezTo>
                  <a:cubicBezTo>
                    <a:pt x="1869" y="7481"/>
                    <a:pt x="1922" y="7202"/>
                    <a:pt x="1925" y="6924"/>
                  </a:cubicBezTo>
                  <a:cubicBezTo>
                    <a:pt x="1928" y="6529"/>
                    <a:pt x="1738" y="6388"/>
                    <a:pt x="1338" y="6438"/>
                  </a:cubicBezTo>
                  <a:cubicBezTo>
                    <a:pt x="1317" y="6440"/>
                    <a:pt x="1297" y="6449"/>
                    <a:pt x="1276" y="6452"/>
                  </a:cubicBezTo>
                  <a:cubicBezTo>
                    <a:pt x="366" y="6605"/>
                    <a:pt x="127" y="6414"/>
                    <a:pt x="56" y="5489"/>
                  </a:cubicBezTo>
                  <a:cubicBezTo>
                    <a:pt x="0" y="4765"/>
                    <a:pt x="135" y="4067"/>
                    <a:pt x="373" y="3391"/>
                  </a:cubicBezTo>
                  <a:cubicBezTo>
                    <a:pt x="775" y="2249"/>
                    <a:pt x="1398" y="1212"/>
                    <a:pt x="1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8"/>
          <p:cNvSpPr/>
          <p:nvPr/>
        </p:nvSpPr>
        <p:spPr>
          <a:xfrm>
            <a:off x="885813" y="4732261"/>
            <a:ext cx="130800" cy="171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14"/>
        <p:cNvGrpSpPr/>
        <p:nvPr/>
      </p:nvGrpSpPr>
      <p:grpSpPr>
        <a:xfrm>
          <a:off x="0" y="0"/>
          <a:ext cx="0" cy="0"/>
          <a:chOff x="0" y="0"/>
          <a:chExt cx="0" cy="0"/>
        </a:xfrm>
      </p:grpSpPr>
      <p:sp>
        <p:nvSpPr>
          <p:cNvPr id="415" name="Google Shape;415;p29"/>
          <p:cNvSpPr/>
          <p:nvPr/>
        </p:nvSpPr>
        <p:spPr>
          <a:xfrm>
            <a:off x="-569975" y="-332834"/>
            <a:ext cx="3979950" cy="2782225"/>
          </a:xfrm>
          <a:custGeom>
            <a:avLst/>
            <a:gdLst/>
            <a:ahLst/>
            <a:cxnLst/>
            <a:rect l="l" t="t" r="r" b="b"/>
            <a:pathLst>
              <a:path w="159198" h="111289" extrusionOk="0">
                <a:moveTo>
                  <a:pt x="153550" y="9638"/>
                </a:moveTo>
                <a:cubicBezTo>
                  <a:pt x="172641" y="14170"/>
                  <a:pt x="137572" y="32300"/>
                  <a:pt x="127729" y="34360"/>
                </a:cubicBezTo>
                <a:cubicBezTo>
                  <a:pt x="117886" y="36420"/>
                  <a:pt x="101680" y="19023"/>
                  <a:pt x="94492" y="21999"/>
                </a:cubicBezTo>
                <a:cubicBezTo>
                  <a:pt x="87304" y="24975"/>
                  <a:pt x="91653" y="44890"/>
                  <a:pt x="84603" y="52215"/>
                </a:cubicBezTo>
                <a:cubicBezTo>
                  <a:pt x="77553" y="59540"/>
                  <a:pt x="60797" y="57205"/>
                  <a:pt x="52190" y="65949"/>
                </a:cubicBezTo>
                <a:cubicBezTo>
                  <a:pt x="43583" y="74693"/>
                  <a:pt x="40287" y="98820"/>
                  <a:pt x="32962" y="104680"/>
                </a:cubicBezTo>
                <a:cubicBezTo>
                  <a:pt x="25637" y="110540"/>
                  <a:pt x="11537" y="117361"/>
                  <a:pt x="8241" y="101109"/>
                </a:cubicBezTo>
                <a:cubicBezTo>
                  <a:pt x="4945" y="84857"/>
                  <a:pt x="-11033" y="22411"/>
                  <a:pt x="13185" y="7166"/>
                </a:cubicBezTo>
                <a:cubicBezTo>
                  <a:pt x="37403" y="-8079"/>
                  <a:pt x="134459" y="5106"/>
                  <a:pt x="153550" y="9638"/>
                </a:cubicBezTo>
                <a:close/>
              </a:path>
            </a:pathLst>
          </a:custGeom>
          <a:solidFill>
            <a:schemeClr val="lt2"/>
          </a:solidFill>
          <a:ln>
            <a:noFill/>
          </a:ln>
        </p:spPr>
      </p:sp>
      <p:sp>
        <p:nvSpPr>
          <p:cNvPr id="416" name="Google Shape;416;p29"/>
          <p:cNvSpPr/>
          <p:nvPr/>
        </p:nvSpPr>
        <p:spPr>
          <a:xfrm>
            <a:off x="5805449" y="2821083"/>
            <a:ext cx="3953925" cy="2741600"/>
          </a:xfrm>
          <a:custGeom>
            <a:avLst/>
            <a:gdLst/>
            <a:ahLst/>
            <a:cxnLst/>
            <a:rect l="l" t="t" r="r" b="b"/>
            <a:pathLst>
              <a:path w="158157" h="109664" extrusionOk="0">
                <a:moveTo>
                  <a:pt x="4494" y="99980"/>
                </a:moveTo>
                <a:cubicBezTo>
                  <a:pt x="-13441" y="95183"/>
                  <a:pt x="27441" y="77917"/>
                  <a:pt x="37249" y="73669"/>
                </a:cubicBezTo>
                <a:cubicBezTo>
                  <a:pt x="47057" y="69421"/>
                  <a:pt x="55241" y="78156"/>
                  <a:pt x="63344" y="74493"/>
                </a:cubicBezTo>
                <a:cubicBezTo>
                  <a:pt x="71447" y="70831"/>
                  <a:pt x="76301" y="56547"/>
                  <a:pt x="85869" y="51694"/>
                </a:cubicBezTo>
                <a:cubicBezTo>
                  <a:pt x="95437" y="46841"/>
                  <a:pt x="114665" y="52564"/>
                  <a:pt x="120754" y="45376"/>
                </a:cubicBezTo>
                <a:cubicBezTo>
                  <a:pt x="126843" y="38188"/>
                  <a:pt x="117561" y="14713"/>
                  <a:pt x="122402" y="8568"/>
                </a:cubicBezTo>
                <a:cubicBezTo>
                  <a:pt x="127244" y="2424"/>
                  <a:pt x="146060" y="-7138"/>
                  <a:pt x="149803" y="8509"/>
                </a:cubicBezTo>
                <a:cubicBezTo>
                  <a:pt x="153546" y="24156"/>
                  <a:pt x="169077" y="87207"/>
                  <a:pt x="144859" y="102452"/>
                </a:cubicBezTo>
                <a:cubicBezTo>
                  <a:pt x="120641" y="117697"/>
                  <a:pt x="22429" y="104777"/>
                  <a:pt x="4494" y="99980"/>
                </a:cubicBezTo>
                <a:close/>
              </a:path>
            </a:pathLst>
          </a:custGeom>
          <a:solidFill>
            <a:schemeClr val="lt2"/>
          </a:solidFill>
          <a:ln>
            <a:noFill/>
          </a:ln>
        </p:spPr>
      </p:sp>
      <p:sp>
        <p:nvSpPr>
          <p:cNvPr id="417" name="Google Shape;417;p29"/>
          <p:cNvSpPr/>
          <p:nvPr/>
        </p:nvSpPr>
        <p:spPr>
          <a:xfrm>
            <a:off x="-360170" y="287351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accent1"/>
          </a:solidFill>
          <a:ln>
            <a:noFill/>
          </a:ln>
        </p:spPr>
      </p:sp>
      <p:sp>
        <p:nvSpPr>
          <p:cNvPr id="418" name="Google Shape;418;p29"/>
          <p:cNvSpPr/>
          <p:nvPr/>
        </p:nvSpPr>
        <p:spPr>
          <a:xfrm rot="10800000">
            <a:off x="5078755" y="-192735"/>
            <a:ext cx="4464725" cy="2502025"/>
          </a:xfrm>
          <a:custGeom>
            <a:avLst/>
            <a:gdLst/>
            <a:ahLst/>
            <a:cxnLst/>
            <a:rect l="l" t="t" r="r" b="b"/>
            <a:pathLst>
              <a:path w="178589" h="100081" extrusionOk="0">
                <a:moveTo>
                  <a:pt x="7540" y="3723"/>
                </a:moveTo>
                <a:cubicBezTo>
                  <a:pt x="11019" y="-5204"/>
                  <a:pt x="21823" y="4227"/>
                  <a:pt x="25394" y="8118"/>
                </a:cubicBezTo>
                <a:cubicBezTo>
                  <a:pt x="28965" y="12010"/>
                  <a:pt x="26355" y="22631"/>
                  <a:pt x="28965" y="27072"/>
                </a:cubicBezTo>
                <a:cubicBezTo>
                  <a:pt x="31575" y="31513"/>
                  <a:pt x="39953" y="30185"/>
                  <a:pt x="41052" y="34763"/>
                </a:cubicBezTo>
                <a:cubicBezTo>
                  <a:pt x="42151" y="39341"/>
                  <a:pt x="34368" y="48909"/>
                  <a:pt x="35558" y="54540"/>
                </a:cubicBezTo>
                <a:cubicBezTo>
                  <a:pt x="36748" y="60171"/>
                  <a:pt x="40593" y="66031"/>
                  <a:pt x="48193" y="68549"/>
                </a:cubicBezTo>
                <a:cubicBezTo>
                  <a:pt x="55793" y="71067"/>
                  <a:pt x="69894" y="67679"/>
                  <a:pt x="81156" y="69648"/>
                </a:cubicBezTo>
                <a:cubicBezTo>
                  <a:pt x="92418" y="71617"/>
                  <a:pt x="103680" y="79217"/>
                  <a:pt x="115766" y="80361"/>
                </a:cubicBezTo>
                <a:cubicBezTo>
                  <a:pt x="127852" y="81506"/>
                  <a:pt x="144608" y="74043"/>
                  <a:pt x="153673" y="76515"/>
                </a:cubicBezTo>
                <a:cubicBezTo>
                  <a:pt x="162738" y="78987"/>
                  <a:pt x="193182" y="91715"/>
                  <a:pt x="170154" y="95194"/>
                </a:cubicBezTo>
                <a:cubicBezTo>
                  <a:pt x="147126" y="98673"/>
                  <a:pt x="43112" y="102976"/>
                  <a:pt x="15506" y="97391"/>
                </a:cubicBezTo>
                <a:cubicBezTo>
                  <a:pt x="-12100" y="91806"/>
                  <a:pt x="5846" y="77293"/>
                  <a:pt x="4518" y="61682"/>
                </a:cubicBezTo>
                <a:cubicBezTo>
                  <a:pt x="3190" y="46071"/>
                  <a:pt x="4061" y="12650"/>
                  <a:pt x="7540" y="3723"/>
                </a:cubicBezTo>
                <a:close/>
              </a:path>
            </a:pathLst>
          </a:custGeom>
          <a:solidFill>
            <a:schemeClr val="accent1"/>
          </a:solidFill>
          <a:ln>
            <a:noFill/>
          </a:ln>
        </p:spPr>
      </p:sp>
      <p:sp>
        <p:nvSpPr>
          <p:cNvPr id="419" name="Google Shape;419;p29"/>
          <p:cNvSpPr/>
          <p:nvPr/>
        </p:nvSpPr>
        <p:spPr>
          <a:xfrm rot="6386262">
            <a:off x="303867" y="4067380"/>
            <a:ext cx="100716" cy="248989"/>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8338872">
            <a:off x="8670697" y="351107"/>
            <a:ext cx="174156" cy="120789"/>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2515917">
            <a:off x="357892" y="4441753"/>
            <a:ext cx="138721" cy="13279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273329" y="76204"/>
            <a:ext cx="198227" cy="232551"/>
          </a:xfrm>
          <a:custGeom>
            <a:avLst/>
            <a:gdLst/>
            <a:ahLst/>
            <a:cxnLst/>
            <a:rect l="l" t="t" r="r" b="b"/>
            <a:pathLst>
              <a:path w="9604" h="11267" extrusionOk="0">
                <a:moveTo>
                  <a:pt x="9158" y="2039"/>
                </a:moveTo>
                <a:cubicBezTo>
                  <a:pt x="9012" y="2384"/>
                  <a:pt x="8726" y="2618"/>
                  <a:pt x="8469" y="2866"/>
                </a:cubicBezTo>
                <a:cubicBezTo>
                  <a:pt x="7588" y="3720"/>
                  <a:pt x="6690" y="4556"/>
                  <a:pt x="5800" y="5402"/>
                </a:cubicBezTo>
                <a:cubicBezTo>
                  <a:pt x="5640" y="5553"/>
                  <a:pt x="5488" y="5714"/>
                  <a:pt x="5264" y="5939"/>
                </a:cubicBezTo>
                <a:cubicBezTo>
                  <a:pt x="6765" y="6058"/>
                  <a:pt x="8200" y="6066"/>
                  <a:pt x="9603" y="6391"/>
                </a:cubicBezTo>
                <a:cubicBezTo>
                  <a:pt x="9053" y="6603"/>
                  <a:pt x="8486" y="6633"/>
                  <a:pt x="7922" y="6667"/>
                </a:cubicBezTo>
                <a:cubicBezTo>
                  <a:pt x="7334" y="6703"/>
                  <a:pt x="6745" y="6736"/>
                  <a:pt x="6027" y="6777"/>
                </a:cubicBezTo>
                <a:cubicBezTo>
                  <a:pt x="6909" y="7762"/>
                  <a:pt x="7795" y="8623"/>
                  <a:pt x="8395" y="9714"/>
                </a:cubicBezTo>
                <a:cubicBezTo>
                  <a:pt x="7135" y="9045"/>
                  <a:pt x="6207" y="7974"/>
                  <a:pt x="5081" y="6957"/>
                </a:cubicBezTo>
                <a:cubicBezTo>
                  <a:pt x="5015" y="8129"/>
                  <a:pt x="4961" y="9164"/>
                  <a:pt x="4900" y="10198"/>
                </a:cubicBezTo>
                <a:cubicBezTo>
                  <a:pt x="4887" y="10424"/>
                  <a:pt x="4865" y="10651"/>
                  <a:pt x="4823" y="10873"/>
                </a:cubicBezTo>
                <a:cubicBezTo>
                  <a:pt x="4791" y="11048"/>
                  <a:pt x="4750" y="11261"/>
                  <a:pt x="4517" y="11263"/>
                </a:cubicBezTo>
                <a:cubicBezTo>
                  <a:pt x="4291" y="11267"/>
                  <a:pt x="4225" y="11077"/>
                  <a:pt x="4200" y="10889"/>
                </a:cubicBezTo>
                <a:cubicBezTo>
                  <a:pt x="4159" y="10551"/>
                  <a:pt x="4111" y="10212"/>
                  <a:pt x="4099" y="9873"/>
                </a:cubicBezTo>
                <a:cubicBezTo>
                  <a:pt x="4065" y="8918"/>
                  <a:pt x="4104" y="7966"/>
                  <a:pt x="4200" y="7015"/>
                </a:cubicBezTo>
                <a:cubicBezTo>
                  <a:pt x="3961" y="6957"/>
                  <a:pt x="3865" y="7150"/>
                  <a:pt x="3733" y="7254"/>
                </a:cubicBezTo>
                <a:cubicBezTo>
                  <a:pt x="2985" y="7846"/>
                  <a:pt x="2249" y="8452"/>
                  <a:pt x="1495" y="9039"/>
                </a:cubicBezTo>
                <a:cubicBezTo>
                  <a:pt x="1352" y="9151"/>
                  <a:pt x="1154" y="9388"/>
                  <a:pt x="977" y="9166"/>
                </a:cubicBezTo>
                <a:cubicBezTo>
                  <a:pt x="817" y="8965"/>
                  <a:pt x="1049" y="8792"/>
                  <a:pt x="1195" y="8663"/>
                </a:cubicBezTo>
                <a:cubicBezTo>
                  <a:pt x="1723" y="8197"/>
                  <a:pt x="2262" y="7744"/>
                  <a:pt x="2794" y="7283"/>
                </a:cubicBezTo>
                <a:cubicBezTo>
                  <a:pt x="2961" y="7139"/>
                  <a:pt x="3170" y="7039"/>
                  <a:pt x="3317" y="6750"/>
                </a:cubicBezTo>
                <a:cubicBezTo>
                  <a:pt x="2759" y="6720"/>
                  <a:pt x="2250" y="6693"/>
                  <a:pt x="1740" y="6663"/>
                </a:cubicBezTo>
                <a:cubicBezTo>
                  <a:pt x="1286" y="6636"/>
                  <a:pt x="831" y="6640"/>
                  <a:pt x="384" y="6546"/>
                </a:cubicBezTo>
                <a:cubicBezTo>
                  <a:pt x="202" y="6508"/>
                  <a:pt x="0" y="6491"/>
                  <a:pt x="1" y="6249"/>
                </a:cubicBezTo>
                <a:cubicBezTo>
                  <a:pt x="2" y="6018"/>
                  <a:pt x="203" y="5977"/>
                  <a:pt x="379" y="5927"/>
                </a:cubicBezTo>
                <a:cubicBezTo>
                  <a:pt x="667" y="5845"/>
                  <a:pt x="962" y="5839"/>
                  <a:pt x="1259" y="5838"/>
                </a:cubicBezTo>
                <a:cubicBezTo>
                  <a:pt x="2122" y="5835"/>
                  <a:pt x="2985" y="5858"/>
                  <a:pt x="3842" y="5928"/>
                </a:cubicBezTo>
                <a:cubicBezTo>
                  <a:pt x="3946" y="5703"/>
                  <a:pt x="3750" y="5637"/>
                  <a:pt x="3654" y="5540"/>
                </a:cubicBezTo>
                <a:cubicBezTo>
                  <a:pt x="2897" y="4786"/>
                  <a:pt x="2132" y="4041"/>
                  <a:pt x="1374" y="3288"/>
                </a:cubicBezTo>
                <a:cubicBezTo>
                  <a:pt x="1214" y="3129"/>
                  <a:pt x="1066" y="2954"/>
                  <a:pt x="934" y="2772"/>
                </a:cubicBezTo>
                <a:cubicBezTo>
                  <a:pt x="854" y="2661"/>
                  <a:pt x="818" y="2524"/>
                  <a:pt x="931" y="2395"/>
                </a:cubicBezTo>
                <a:cubicBezTo>
                  <a:pt x="1042" y="2270"/>
                  <a:pt x="1174" y="2279"/>
                  <a:pt x="1298" y="2349"/>
                </a:cubicBezTo>
                <a:cubicBezTo>
                  <a:pt x="1515" y="2472"/>
                  <a:pt x="1731" y="2600"/>
                  <a:pt x="1932" y="2746"/>
                </a:cubicBezTo>
                <a:cubicBezTo>
                  <a:pt x="2633" y="3258"/>
                  <a:pt x="3221" y="3893"/>
                  <a:pt x="3839" y="4497"/>
                </a:cubicBezTo>
                <a:cubicBezTo>
                  <a:pt x="3994" y="4649"/>
                  <a:pt x="4099" y="4868"/>
                  <a:pt x="4402" y="4939"/>
                </a:cubicBezTo>
                <a:cubicBezTo>
                  <a:pt x="4575" y="3285"/>
                  <a:pt x="4717" y="1641"/>
                  <a:pt x="4989" y="1"/>
                </a:cubicBezTo>
                <a:cubicBezTo>
                  <a:pt x="5267" y="22"/>
                  <a:pt x="5276" y="243"/>
                  <a:pt x="5295" y="437"/>
                </a:cubicBezTo>
                <a:cubicBezTo>
                  <a:pt x="5348" y="1003"/>
                  <a:pt x="5372" y="1570"/>
                  <a:pt x="5338" y="2139"/>
                </a:cubicBezTo>
                <a:cubicBezTo>
                  <a:pt x="5278" y="3157"/>
                  <a:pt x="5231" y="4176"/>
                  <a:pt x="5178" y="5200"/>
                </a:cubicBezTo>
                <a:cubicBezTo>
                  <a:pt x="5415" y="5241"/>
                  <a:pt x="5514" y="5060"/>
                  <a:pt x="5639" y="4952"/>
                </a:cubicBezTo>
                <a:cubicBezTo>
                  <a:pt x="6617" y="4104"/>
                  <a:pt x="7588" y="3245"/>
                  <a:pt x="8563" y="2393"/>
                </a:cubicBezTo>
                <a:cubicBezTo>
                  <a:pt x="8731" y="2245"/>
                  <a:pt x="8873" y="2061"/>
                  <a:pt x="9096" y="1982"/>
                </a:cubicBezTo>
                <a:cubicBezTo>
                  <a:pt x="9117" y="2001"/>
                  <a:pt x="9137" y="2020"/>
                  <a:pt x="9158" y="20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9"/>
          <p:cNvGrpSpPr/>
          <p:nvPr/>
        </p:nvGrpSpPr>
        <p:grpSpPr>
          <a:xfrm>
            <a:off x="2169051" y="4702622"/>
            <a:ext cx="165050" cy="205477"/>
            <a:chOff x="1874815" y="887061"/>
            <a:chExt cx="260495" cy="324250"/>
          </a:xfrm>
        </p:grpSpPr>
        <p:sp>
          <p:nvSpPr>
            <p:cNvPr id="424" name="Google Shape;424;p29"/>
            <p:cNvSpPr/>
            <p:nvPr/>
          </p:nvSpPr>
          <p:spPr>
            <a:xfrm>
              <a:off x="1874815" y="887061"/>
              <a:ext cx="260495" cy="324250"/>
            </a:xfrm>
            <a:custGeom>
              <a:avLst/>
              <a:gdLst/>
              <a:ahLst/>
              <a:cxnLst/>
              <a:rect l="l" t="t" r="r" b="b"/>
              <a:pathLst>
                <a:path w="5945" h="7400" extrusionOk="0">
                  <a:moveTo>
                    <a:pt x="1591" y="4532"/>
                  </a:moveTo>
                  <a:cubicBezTo>
                    <a:pt x="1701" y="3464"/>
                    <a:pt x="1817" y="2460"/>
                    <a:pt x="1901" y="1453"/>
                  </a:cubicBezTo>
                  <a:cubicBezTo>
                    <a:pt x="1985" y="478"/>
                    <a:pt x="2338" y="95"/>
                    <a:pt x="3310" y="48"/>
                  </a:cubicBezTo>
                  <a:cubicBezTo>
                    <a:pt x="3868" y="21"/>
                    <a:pt x="4429" y="0"/>
                    <a:pt x="4987" y="113"/>
                  </a:cubicBezTo>
                  <a:cubicBezTo>
                    <a:pt x="5401" y="196"/>
                    <a:pt x="5636" y="423"/>
                    <a:pt x="5710" y="832"/>
                  </a:cubicBezTo>
                  <a:cubicBezTo>
                    <a:pt x="5730" y="938"/>
                    <a:pt x="5766" y="1042"/>
                    <a:pt x="5770" y="1149"/>
                  </a:cubicBezTo>
                  <a:cubicBezTo>
                    <a:pt x="5841" y="2700"/>
                    <a:pt x="5944" y="4250"/>
                    <a:pt x="5895" y="5804"/>
                  </a:cubicBezTo>
                  <a:cubicBezTo>
                    <a:pt x="5876" y="6405"/>
                    <a:pt x="5588" y="6774"/>
                    <a:pt x="5126" y="6863"/>
                  </a:cubicBezTo>
                  <a:cubicBezTo>
                    <a:pt x="4706" y="6945"/>
                    <a:pt x="4329" y="6764"/>
                    <a:pt x="4181" y="6367"/>
                  </a:cubicBezTo>
                  <a:cubicBezTo>
                    <a:pt x="4004" y="5882"/>
                    <a:pt x="4025" y="5392"/>
                    <a:pt x="4241" y="4917"/>
                  </a:cubicBezTo>
                  <a:cubicBezTo>
                    <a:pt x="4402" y="4559"/>
                    <a:pt x="4732" y="4463"/>
                    <a:pt x="5045" y="4413"/>
                  </a:cubicBezTo>
                  <a:lnTo>
                    <a:pt x="5045" y="2058"/>
                  </a:lnTo>
                  <a:cubicBezTo>
                    <a:pt x="4268" y="2067"/>
                    <a:pt x="3595" y="2349"/>
                    <a:pt x="2883" y="2351"/>
                  </a:cubicBezTo>
                  <a:cubicBezTo>
                    <a:pt x="2663" y="2353"/>
                    <a:pt x="2700" y="2553"/>
                    <a:pt x="2684" y="2693"/>
                  </a:cubicBezTo>
                  <a:cubicBezTo>
                    <a:pt x="2599" y="3444"/>
                    <a:pt x="2515" y="4195"/>
                    <a:pt x="2435" y="4946"/>
                  </a:cubicBezTo>
                  <a:cubicBezTo>
                    <a:pt x="2394" y="5312"/>
                    <a:pt x="2304" y="5665"/>
                    <a:pt x="2207" y="6020"/>
                  </a:cubicBezTo>
                  <a:cubicBezTo>
                    <a:pt x="2061" y="6566"/>
                    <a:pt x="1641" y="6876"/>
                    <a:pt x="1223" y="7174"/>
                  </a:cubicBezTo>
                  <a:cubicBezTo>
                    <a:pt x="905" y="7400"/>
                    <a:pt x="505" y="7243"/>
                    <a:pt x="298" y="6871"/>
                  </a:cubicBezTo>
                  <a:cubicBezTo>
                    <a:pt x="1" y="6339"/>
                    <a:pt x="109" y="5239"/>
                    <a:pt x="505" y="4773"/>
                  </a:cubicBezTo>
                  <a:cubicBezTo>
                    <a:pt x="785" y="4441"/>
                    <a:pt x="1148" y="4388"/>
                    <a:pt x="1591" y="4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1999388" y="928600"/>
              <a:ext cx="95917" cy="41057"/>
            </a:xfrm>
            <a:custGeom>
              <a:avLst/>
              <a:gdLst/>
              <a:ahLst/>
              <a:cxnLst/>
              <a:rect l="l" t="t" r="r" b="b"/>
              <a:pathLst>
                <a:path w="2189" h="937" extrusionOk="0">
                  <a:moveTo>
                    <a:pt x="0" y="936"/>
                  </a:moveTo>
                  <a:cubicBezTo>
                    <a:pt x="38" y="249"/>
                    <a:pt x="56" y="213"/>
                    <a:pt x="564" y="144"/>
                  </a:cubicBezTo>
                  <a:cubicBezTo>
                    <a:pt x="966" y="90"/>
                    <a:pt x="1372" y="67"/>
                    <a:pt x="1777" y="28"/>
                  </a:cubicBezTo>
                  <a:cubicBezTo>
                    <a:pt x="2078" y="1"/>
                    <a:pt x="2123" y="204"/>
                    <a:pt x="2154" y="431"/>
                  </a:cubicBezTo>
                  <a:cubicBezTo>
                    <a:pt x="2189" y="690"/>
                    <a:pt x="2006" y="699"/>
                    <a:pt x="1833" y="720"/>
                  </a:cubicBezTo>
                  <a:cubicBezTo>
                    <a:pt x="1242" y="791"/>
                    <a:pt x="649" y="860"/>
                    <a:pt x="0" y="9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sp>
        <p:nvSpPr>
          <p:cNvPr id="427" name="Google Shape;427;p30"/>
          <p:cNvSpPr/>
          <p:nvPr/>
        </p:nvSpPr>
        <p:spPr>
          <a:xfrm>
            <a:off x="-717920" y="-188946"/>
            <a:ext cx="5081725" cy="1928800"/>
          </a:xfrm>
          <a:custGeom>
            <a:avLst/>
            <a:gdLst/>
            <a:ahLst/>
            <a:cxnLst/>
            <a:rect l="l" t="t" r="r" b="b"/>
            <a:pathLst>
              <a:path w="203269" h="77152" extrusionOk="0">
                <a:moveTo>
                  <a:pt x="203164" y="6369"/>
                </a:moveTo>
                <a:cubicBezTo>
                  <a:pt x="204551" y="7905"/>
                  <a:pt x="191866" y="12513"/>
                  <a:pt x="185028" y="13207"/>
                </a:cubicBezTo>
                <a:cubicBezTo>
                  <a:pt x="178190" y="13901"/>
                  <a:pt x="171599" y="9639"/>
                  <a:pt x="162135" y="10531"/>
                </a:cubicBezTo>
                <a:cubicBezTo>
                  <a:pt x="152671" y="11423"/>
                  <a:pt x="141076" y="18113"/>
                  <a:pt x="128242" y="18559"/>
                </a:cubicBezTo>
                <a:cubicBezTo>
                  <a:pt x="115408" y="19005"/>
                  <a:pt x="96578" y="11522"/>
                  <a:pt x="85131" y="13207"/>
                </a:cubicBezTo>
                <a:cubicBezTo>
                  <a:pt x="73685" y="14892"/>
                  <a:pt x="67491" y="18856"/>
                  <a:pt x="59563" y="28667"/>
                </a:cubicBezTo>
                <a:cubicBezTo>
                  <a:pt x="51635" y="38478"/>
                  <a:pt x="45242" y="65386"/>
                  <a:pt x="37561" y="72075"/>
                </a:cubicBezTo>
                <a:cubicBezTo>
                  <a:pt x="29880" y="78765"/>
                  <a:pt x="17592" y="79953"/>
                  <a:pt x="13479" y="68804"/>
                </a:cubicBezTo>
                <a:cubicBezTo>
                  <a:pt x="9366" y="57655"/>
                  <a:pt x="-14319" y="15982"/>
                  <a:pt x="12885" y="5180"/>
                </a:cubicBezTo>
                <a:cubicBezTo>
                  <a:pt x="40089" y="-5622"/>
                  <a:pt x="144991" y="3792"/>
                  <a:pt x="176704" y="3990"/>
                </a:cubicBezTo>
                <a:cubicBezTo>
                  <a:pt x="208417" y="4188"/>
                  <a:pt x="201777" y="4833"/>
                  <a:pt x="203164" y="6369"/>
                </a:cubicBezTo>
                <a:close/>
              </a:path>
            </a:pathLst>
          </a:custGeom>
          <a:solidFill>
            <a:schemeClr val="dk2"/>
          </a:solidFill>
          <a:ln>
            <a:noFill/>
          </a:ln>
        </p:spPr>
      </p:sp>
      <p:sp>
        <p:nvSpPr>
          <p:cNvPr id="428" name="Google Shape;428;p30"/>
          <p:cNvSpPr/>
          <p:nvPr/>
        </p:nvSpPr>
        <p:spPr>
          <a:xfrm>
            <a:off x="4418843" y="1608607"/>
            <a:ext cx="5530225" cy="3901200"/>
          </a:xfrm>
          <a:custGeom>
            <a:avLst/>
            <a:gdLst/>
            <a:ahLst/>
            <a:cxnLst/>
            <a:rect l="l" t="t" r="r" b="b"/>
            <a:pathLst>
              <a:path w="221209" h="156048" extrusionOk="0">
                <a:moveTo>
                  <a:pt x="209751" y="10876"/>
                </a:moveTo>
                <a:cubicBezTo>
                  <a:pt x="207422" y="-11670"/>
                  <a:pt x="195134" y="7457"/>
                  <a:pt x="190129" y="10281"/>
                </a:cubicBezTo>
                <a:cubicBezTo>
                  <a:pt x="185124" y="13106"/>
                  <a:pt x="181408" y="21084"/>
                  <a:pt x="179723" y="27823"/>
                </a:cubicBezTo>
                <a:cubicBezTo>
                  <a:pt x="178038" y="34562"/>
                  <a:pt x="182547" y="44720"/>
                  <a:pt x="180020" y="50716"/>
                </a:cubicBezTo>
                <a:cubicBezTo>
                  <a:pt x="177493" y="56712"/>
                  <a:pt x="165799" y="55621"/>
                  <a:pt x="164560" y="63797"/>
                </a:cubicBezTo>
                <a:cubicBezTo>
                  <a:pt x="163321" y="71973"/>
                  <a:pt x="177146" y="91546"/>
                  <a:pt x="172587" y="99772"/>
                </a:cubicBezTo>
                <a:cubicBezTo>
                  <a:pt x="168028" y="107998"/>
                  <a:pt x="145680" y="107651"/>
                  <a:pt x="137207" y="113151"/>
                </a:cubicBezTo>
                <a:cubicBezTo>
                  <a:pt x="128734" y="118651"/>
                  <a:pt x="130518" y="129702"/>
                  <a:pt x="121747" y="132774"/>
                </a:cubicBezTo>
                <a:cubicBezTo>
                  <a:pt x="112976" y="135846"/>
                  <a:pt x="99003" y="130693"/>
                  <a:pt x="84583" y="131585"/>
                </a:cubicBezTo>
                <a:cubicBezTo>
                  <a:pt x="70163" y="132477"/>
                  <a:pt x="47716" y="135697"/>
                  <a:pt x="35229" y="138125"/>
                </a:cubicBezTo>
                <a:cubicBezTo>
                  <a:pt x="22742" y="140553"/>
                  <a:pt x="-18485" y="144914"/>
                  <a:pt x="9660" y="146153"/>
                </a:cubicBezTo>
                <a:cubicBezTo>
                  <a:pt x="37806" y="147392"/>
                  <a:pt x="170754" y="168104"/>
                  <a:pt x="204102" y="145558"/>
                </a:cubicBezTo>
                <a:cubicBezTo>
                  <a:pt x="237451" y="123012"/>
                  <a:pt x="212080" y="33422"/>
                  <a:pt x="209751" y="10876"/>
                </a:cubicBezTo>
                <a:close/>
              </a:path>
            </a:pathLst>
          </a:custGeom>
          <a:solidFill>
            <a:schemeClr val="lt2"/>
          </a:solidFill>
          <a:ln>
            <a:noFill/>
          </a:ln>
        </p:spPr>
      </p:sp>
      <p:grpSp>
        <p:nvGrpSpPr>
          <p:cNvPr id="429" name="Google Shape;429;p30"/>
          <p:cNvGrpSpPr/>
          <p:nvPr/>
        </p:nvGrpSpPr>
        <p:grpSpPr>
          <a:xfrm flipH="1">
            <a:off x="8598937" y="4491863"/>
            <a:ext cx="165056" cy="224270"/>
            <a:chOff x="959940" y="306322"/>
            <a:chExt cx="168459" cy="228870"/>
          </a:xfrm>
        </p:grpSpPr>
        <p:sp>
          <p:nvSpPr>
            <p:cNvPr id="430" name="Google Shape;430;p30"/>
            <p:cNvSpPr/>
            <p:nvPr/>
          </p:nvSpPr>
          <p:spPr>
            <a:xfrm>
              <a:off x="959940" y="306322"/>
              <a:ext cx="168459" cy="228870"/>
            </a:xfrm>
            <a:custGeom>
              <a:avLst/>
              <a:gdLst/>
              <a:ahLst/>
              <a:cxnLst/>
              <a:rect l="l" t="t" r="r" b="b"/>
              <a:pathLst>
                <a:path w="9640" h="13097" extrusionOk="0">
                  <a:moveTo>
                    <a:pt x="4211" y="0"/>
                  </a:moveTo>
                  <a:cubicBezTo>
                    <a:pt x="4468" y="9"/>
                    <a:pt x="4606" y="167"/>
                    <a:pt x="4692" y="399"/>
                  </a:cubicBezTo>
                  <a:cubicBezTo>
                    <a:pt x="4826" y="760"/>
                    <a:pt x="4965" y="1121"/>
                    <a:pt x="5107" y="1479"/>
                  </a:cubicBezTo>
                  <a:cubicBezTo>
                    <a:pt x="5199" y="1711"/>
                    <a:pt x="5308" y="1935"/>
                    <a:pt x="5398" y="2168"/>
                  </a:cubicBezTo>
                  <a:cubicBezTo>
                    <a:pt x="5957" y="3603"/>
                    <a:pt x="6984" y="4512"/>
                    <a:pt x="8470" y="4911"/>
                  </a:cubicBezTo>
                  <a:cubicBezTo>
                    <a:pt x="8688" y="4970"/>
                    <a:pt x="8908" y="5032"/>
                    <a:pt x="9117" y="5117"/>
                  </a:cubicBezTo>
                  <a:cubicBezTo>
                    <a:pt x="9552" y="5294"/>
                    <a:pt x="9640" y="5587"/>
                    <a:pt x="9374" y="5975"/>
                  </a:cubicBezTo>
                  <a:cubicBezTo>
                    <a:pt x="9271" y="6123"/>
                    <a:pt x="9141" y="6253"/>
                    <a:pt x="9008" y="6377"/>
                  </a:cubicBezTo>
                  <a:cubicBezTo>
                    <a:pt x="7334" y="7944"/>
                    <a:pt x="6282" y="9867"/>
                    <a:pt x="5746" y="12084"/>
                  </a:cubicBezTo>
                  <a:cubicBezTo>
                    <a:pt x="5697" y="12284"/>
                    <a:pt x="5646" y="12481"/>
                    <a:pt x="5590" y="12678"/>
                  </a:cubicBezTo>
                  <a:cubicBezTo>
                    <a:pt x="5529" y="12884"/>
                    <a:pt x="5421" y="13050"/>
                    <a:pt x="5180" y="13074"/>
                  </a:cubicBezTo>
                  <a:cubicBezTo>
                    <a:pt x="4949" y="13096"/>
                    <a:pt x="4779" y="12987"/>
                    <a:pt x="4670" y="12802"/>
                  </a:cubicBezTo>
                  <a:cubicBezTo>
                    <a:pt x="4543" y="12588"/>
                    <a:pt x="4437" y="12360"/>
                    <a:pt x="4329" y="12135"/>
                  </a:cubicBezTo>
                  <a:cubicBezTo>
                    <a:pt x="3826" y="11093"/>
                    <a:pt x="3268" y="10081"/>
                    <a:pt x="2626" y="9114"/>
                  </a:cubicBezTo>
                  <a:cubicBezTo>
                    <a:pt x="2089" y="8307"/>
                    <a:pt x="1436" y="7629"/>
                    <a:pt x="576" y="7165"/>
                  </a:cubicBezTo>
                  <a:cubicBezTo>
                    <a:pt x="476" y="7110"/>
                    <a:pt x="373" y="7055"/>
                    <a:pt x="291" y="6981"/>
                  </a:cubicBezTo>
                  <a:cubicBezTo>
                    <a:pt x="0" y="6721"/>
                    <a:pt x="32" y="6353"/>
                    <a:pt x="407" y="6235"/>
                  </a:cubicBezTo>
                  <a:cubicBezTo>
                    <a:pt x="1329" y="5943"/>
                    <a:pt x="1821" y="5207"/>
                    <a:pt x="2311" y="4474"/>
                  </a:cubicBezTo>
                  <a:cubicBezTo>
                    <a:pt x="3056" y="3362"/>
                    <a:pt x="3383" y="2082"/>
                    <a:pt x="3706" y="804"/>
                  </a:cubicBezTo>
                  <a:cubicBezTo>
                    <a:pt x="3756" y="607"/>
                    <a:pt x="3803" y="406"/>
                    <a:pt x="3877" y="219"/>
                  </a:cubicBezTo>
                  <a:cubicBezTo>
                    <a:pt x="3929" y="85"/>
                    <a:pt x="4060" y="24"/>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982446" y="334909"/>
              <a:ext cx="128494" cy="174977"/>
            </a:xfrm>
            <a:custGeom>
              <a:avLst/>
              <a:gdLst/>
              <a:ahLst/>
              <a:cxnLst/>
              <a:rect l="l" t="t" r="r" b="b"/>
              <a:pathLst>
                <a:path w="7353" h="10013" extrusionOk="0">
                  <a:moveTo>
                    <a:pt x="1" y="4961"/>
                  </a:moveTo>
                  <a:cubicBezTo>
                    <a:pt x="1736" y="3766"/>
                    <a:pt x="2369" y="1964"/>
                    <a:pt x="2989" y="1"/>
                  </a:cubicBezTo>
                  <a:cubicBezTo>
                    <a:pt x="3751" y="2169"/>
                    <a:pt x="5060" y="3574"/>
                    <a:pt x="7352" y="4060"/>
                  </a:cubicBezTo>
                  <a:cubicBezTo>
                    <a:pt x="5570" y="5710"/>
                    <a:pt x="4236" y="7507"/>
                    <a:pt x="3811" y="10013"/>
                  </a:cubicBezTo>
                  <a:cubicBezTo>
                    <a:pt x="2686" y="8079"/>
                    <a:pt x="1964" y="6051"/>
                    <a:pt x="1" y="4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0"/>
          <p:cNvGrpSpPr/>
          <p:nvPr/>
        </p:nvGrpSpPr>
        <p:grpSpPr>
          <a:xfrm rot="3677693" flipH="1">
            <a:off x="8601914" y="247787"/>
            <a:ext cx="230300" cy="257669"/>
            <a:chOff x="2507860" y="232459"/>
            <a:chExt cx="230301" cy="257670"/>
          </a:xfrm>
        </p:grpSpPr>
        <p:sp>
          <p:nvSpPr>
            <p:cNvPr id="433" name="Google Shape;433;p30"/>
            <p:cNvSpPr/>
            <p:nvPr/>
          </p:nvSpPr>
          <p:spPr>
            <a:xfrm>
              <a:off x="2507860" y="232459"/>
              <a:ext cx="230301" cy="257670"/>
            </a:xfrm>
            <a:custGeom>
              <a:avLst/>
              <a:gdLst/>
              <a:ahLst/>
              <a:cxnLst/>
              <a:rect l="l" t="t" r="r" b="b"/>
              <a:pathLst>
                <a:path w="11158" h="12484" extrusionOk="0">
                  <a:moveTo>
                    <a:pt x="5154" y="4507"/>
                  </a:moveTo>
                  <a:cubicBezTo>
                    <a:pt x="5481" y="4229"/>
                    <a:pt x="5694" y="4030"/>
                    <a:pt x="5923" y="3853"/>
                  </a:cubicBezTo>
                  <a:cubicBezTo>
                    <a:pt x="6799" y="3173"/>
                    <a:pt x="7802" y="2955"/>
                    <a:pt x="8878" y="3132"/>
                  </a:cubicBezTo>
                  <a:cubicBezTo>
                    <a:pt x="10321" y="3368"/>
                    <a:pt x="11157" y="4630"/>
                    <a:pt x="10866" y="6103"/>
                  </a:cubicBezTo>
                  <a:cubicBezTo>
                    <a:pt x="10694" y="6970"/>
                    <a:pt x="10281" y="7720"/>
                    <a:pt x="9676" y="8362"/>
                  </a:cubicBezTo>
                  <a:cubicBezTo>
                    <a:pt x="9096" y="8979"/>
                    <a:pt x="8434" y="9491"/>
                    <a:pt x="7685" y="9889"/>
                  </a:cubicBezTo>
                  <a:cubicBezTo>
                    <a:pt x="5919" y="10828"/>
                    <a:pt x="4037" y="11499"/>
                    <a:pt x="2195" y="12264"/>
                  </a:cubicBezTo>
                  <a:cubicBezTo>
                    <a:pt x="1668" y="12483"/>
                    <a:pt x="1264" y="12288"/>
                    <a:pt x="1174" y="11740"/>
                  </a:cubicBezTo>
                  <a:cubicBezTo>
                    <a:pt x="901" y="10085"/>
                    <a:pt x="309" y="8496"/>
                    <a:pt x="177" y="6813"/>
                  </a:cubicBezTo>
                  <a:cubicBezTo>
                    <a:pt x="74" y="5498"/>
                    <a:pt x="1" y="4182"/>
                    <a:pt x="271" y="2878"/>
                  </a:cubicBezTo>
                  <a:cubicBezTo>
                    <a:pt x="433" y="2090"/>
                    <a:pt x="704" y="1349"/>
                    <a:pt x="1291" y="763"/>
                  </a:cubicBezTo>
                  <a:cubicBezTo>
                    <a:pt x="1955" y="100"/>
                    <a:pt x="2776" y="1"/>
                    <a:pt x="3583" y="483"/>
                  </a:cubicBezTo>
                  <a:cubicBezTo>
                    <a:pt x="4286" y="904"/>
                    <a:pt x="4683" y="1548"/>
                    <a:pt x="4911" y="2310"/>
                  </a:cubicBezTo>
                  <a:cubicBezTo>
                    <a:pt x="5114" y="2989"/>
                    <a:pt x="5170" y="3688"/>
                    <a:pt x="5154" y="45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2531678" y="254255"/>
              <a:ext cx="182870" cy="211560"/>
            </a:xfrm>
            <a:custGeom>
              <a:avLst/>
              <a:gdLst/>
              <a:ahLst/>
              <a:cxnLst/>
              <a:rect l="l" t="t" r="r" b="b"/>
              <a:pathLst>
                <a:path w="8860" h="10250" extrusionOk="0">
                  <a:moveTo>
                    <a:pt x="828" y="10250"/>
                  </a:moveTo>
                  <a:cubicBezTo>
                    <a:pt x="437" y="8058"/>
                    <a:pt x="1" y="5945"/>
                    <a:pt x="56" y="3771"/>
                  </a:cubicBezTo>
                  <a:cubicBezTo>
                    <a:pt x="75" y="3041"/>
                    <a:pt x="154" y="2321"/>
                    <a:pt x="350" y="1617"/>
                  </a:cubicBezTo>
                  <a:cubicBezTo>
                    <a:pt x="453" y="1244"/>
                    <a:pt x="599" y="884"/>
                    <a:pt x="827" y="567"/>
                  </a:cubicBezTo>
                  <a:cubicBezTo>
                    <a:pt x="1197" y="52"/>
                    <a:pt x="1598" y="0"/>
                    <a:pt x="2101" y="392"/>
                  </a:cubicBezTo>
                  <a:cubicBezTo>
                    <a:pt x="2456" y="670"/>
                    <a:pt x="2653" y="1054"/>
                    <a:pt x="2783" y="1470"/>
                  </a:cubicBezTo>
                  <a:cubicBezTo>
                    <a:pt x="2961" y="2038"/>
                    <a:pt x="3017" y="2625"/>
                    <a:pt x="3015" y="3219"/>
                  </a:cubicBezTo>
                  <a:cubicBezTo>
                    <a:pt x="3013" y="3651"/>
                    <a:pt x="3013" y="4083"/>
                    <a:pt x="3018" y="4515"/>
                  </a:cubicBezTo>
                  <a:cubicBezTo>
                    <a:pt x="3022" y="4802"/>
                    <a:pt x="3089" y="5069"/>
                    <a:pt x="3400" y="5171"/>
                  </a:cubicBezTo>
                  <a:cubicBezTo>
                    <a:pt x="3703" y="5271"/>
                    <a:pt x="3924" y="5109"/>
                    <a:pt x="4113" y="4892"/>
                  </a:cubicBezTo>
                  <a:cubicBezTo>
                    <a:pt x="4262" y="4721"/>
                    <a:pt x="4401" y="4541"/>
                    <a:pt x="4552" y="4371"/>
                  </a:cubicBezTo>
                  <a:cubicBezTo>
                    <a:pt x="4945" y="3927"/>
                    <a:pt x="5361" y="3513"/>
                    <a:pt x="5896" y="3233"/>
                  </a:cubicBezTo>
                  <a:cubicBezTo>
                    <a:pt x="6466" y="2935"/>
                    <a:pt x="7061" y="2861"/>
                    <a:pt x="7681" y="3010"/>
                  </a:cubicBezTo>
                  <a:cubicBezTo>
                    <a:pt x="8439" y="3192"/>
                    <a:pt x="8859" y="3818"/>
                    <a:pt x="8749" y="4591"/>
                  </a:cubicBezTo>
                  <a:cubicBezTo>
                    <a:pt x="8630" y="5419"/>
                    <a:pt x="8171" y="6062"/>
                    <a:pt x="7583" y="6619"/>
                  </a:cubicBezTo>
                  <a:cubicBezTo>
                    <a:pt x="7003" y="7167"/>
                    <a:pt x="6339" y="7610"/>
                    <a:pt x="5647" y="8005"/>
                  </a:cubicBezTo>
                  <a:cubicBezTo>
                    <a:pt x="4128" y="8871"/>
                    <a:pt x="2497" y="9502"/>
                    <a:pt x="828" y="102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0"/>
          <p:cNvSpPr/>
          <p:nvPr/>
        </p:nvSpPr>
        <p:spPr>
          <a:xfrm rot="7412836">
            <a:off x="334722" y="304259"/>
            <a:ext cx="133544" cy="224404"/>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rot="9216452">
            <a:off x="532773" y="168419"/>
            <a:ext cx="133628" cy="184075"/>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720000" y="541826"/>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6"/>
          <p:cNvSpPr/>
          <p:nvPr/>
        </p:nvSpPr>
        <p:spPr>
          <a:xfrm>
            <a:off x="4305019" y="-207779"/>
            <a:ext cx="5402575" cy="1191050"/>
          </a:xfrm>
          <a:custGeom>
            <a:avLst/>
            <a:gdLst/>
            <a:ahLst/>
            <a:cxnLst/>
            <a:rect l="l" t="t" r="r" b="b"/>
            <a:pathLst>
              <a:path w="216103" h="47642" extrusionOk="0">
                <a:moveTo>
                  <a:pt x="10465" y="4439"/>
                </a:moveTo>
                <a:cubicBezTo>
                  <a:pt x="-18148" y="6499"/>
                  <a:pt x="20308" y="14465"/>
                  <a:pt x="29144" y="15426"/>
                </a:cubicBezTo>
                <a:cubicBezTo>
                  <a:pt x="37980" y="16387"/>
                  <a:pt x="52722" y="9291"/>
                  <a:pt x="63480" y="10207"/>
                </a:cubicBezTo>
                <a:cubicBezTo>
                  <a:pt x="74239" y="11123"/>
                  <a:pt x="81472" y="19547"/>
                  <a:pt x="93695" y="20920"/>
                </a:cubicBezTo>
                <a:cubicBezTo>
                  <a:pt x="105919" y="22294"/>
                  <a:pt x="123819" y="17761"/>
                  <a:pt x="136821" y="18448"/>
                </a:cubicBezTo>
                <a:cubicBezTo>
                  <a:pt x="149823" y="19135"/>
                  <a:pt x="162641" y="20874"/>
                  <a:pt x="171706" y="25040"/>
                </a:cubicBezTo>
                <a:cubicBezTo>
                  <a:pt x="180771" y="29206"/>
                  <a:pt x="185990" y="40285"/>
                  <a:pt x="191209" y="43444"/>
                </a:cubicBezTo>
                <a:cubicBezTo>
                  <a:pt x="196428" y="46603"/>
                  <a:pt x="201418" y="50724"/>
                  <a:pt x="203020" y="43994"/>
                </a:cubicBezTo>
                <a:cubicBezTo>
                  <a:pt x="204622" y="37264"/>
                  <a:pt x="232916" y="9659"/>
                  <a:pt x="200823" y="3066"/>
                </a:cubicBezTo>
                <a:cubicBezTo>
                  <a:pt x="168731" y="-3526"/>
                  <a:pt x="39078" y="2379"/>
                  <a:pt x="10465" y="4439"/>
                </a:cubicBezTo>
                <a:close/>
              </a:path>
            </a:pathLst>
          </a:custGeom>
          <a:solidFill>
            <a:schemeClr val="lt2"/>
          </a:solidFill>
          <a:ln>
            <a:noFill/>
          </a:ln>
        </p:spPr>
      </p:sp>
      <p:sp>
        <p:nvSpPr>
          <p:cNvPr id="69" name="Google Shape;69;p6"/>
          <p:cNvSpPr/>
          <p:nvPr/>
        </p:nvSpPr>
        <p:spPr>
          <a:xfrm>
            <a:off x="-396575" y="-270625"/>
            <a:ext cx="920100" cy="92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312216" y="4529728"/>
            <a:ext cx="5231825" cy="980000"/>
          </a:xfrm>
          <a:custGeom>
            <a:avLst/>
            <a:gdLst/>
            <a:ahLst/>
            <a:cxnLst/>
            <a:rect l="l" t="t" r="r" b="b"/>
            <a:pathLst>
              <a:path w="209273" h="39200" extrusionOk="0">
                <a:moveTo>
                  <a:pt x="16062" y="927"/>
                </a:moveTo>
                <a:cubicBezTo>
                  <a:pt x="21510" y="-3514"/>
                  <a:pt x="35885" y="9397"/>
                  <a:pt x="46552" y="10267"/>
                </a:cubicBezTo>
                <a:cubicBezTo>
                  <a:pt x="57219" y="11137"/>
                  <a:pt x="70496" y="5643"/>
                  <a:pt x="80064" y="6146"/>
                </a:cubicBezTo>
                <a:cubicBezTo>
                  <a:pt x="89632" y="6650"/>
                  <a:pt x="97735" y="11777"/>
                  <a:pt x="103961" y="13288"/>
                </a:cubicBezTo>
                <a:cubicBezTo>
                  <a:pt x="110187" y="14799"/>
                  <a:pt x="111378" y="16081"/>
                  <a:pt x="117421" y="15211"/>
                </a:cubicBezTo>
                <a:cubicBezTo>
                  <a:pt x="123464" y="14341"/>
                  <a:pt x="132712" y="7336"/>
                  <a:pt x="140220" y="8069"/>
                </a:cubicBezTo>
                <a:cubicBezTo>
                  <a:pt x="147728" y="8802"/>
                  <a:pt x="153312" y="17547"/>
                  <a:pt x="162468" y="19607"/>
                </a:cubicBezTo>
                <a:cubicBezTo>
                  <a:pt x="171624" y="21667"/>
                  <a:pt x="189844" y="18051"/>
                  <a:pt x="195155" y="20431"/>
                </a:cubicBezTo>
                <a:cubicBezTo>
                  <a:pt x="200466" y="22812"/>
                  <a:pt x="224548" y="31143"/>
                  <a:pt x="194333" y="33890"/>
                </a:cubicBezTo>
                <a:cubicBezTo>
                  <a:pt x="164118" y="36637"/>
                  <a:pt x="43576" y="42405"/>
                  <a:pt x="13864" y="36911"/>
                </a:cubicBezTo>
                <a:cubicBezTo>
                  <a:pt x="-15848" y="31417"/>
                  <a:pt x="10614" y="5368"/>
                  <a:pt x="16062" y="927"/>
                </a:cubicBezTo>
                <a:close/>
              </a:path>
            </a:pathLst>
          </a:custGeom>
          <a:solidFill>
            <a:schemeClr val="accent1"/>
          </a:solidFill>
          <a:ln>
            <a:noFill/>
          </a:ln>
        </p:spPr>
      </p:sp>
      <p:sp>
        <p:nvSpPr>
          <p:cNvPr id="71" name="Google Shape;71;p6"/>
          <p:cNvSpPr/>
          <p:nvPr/>
        </p:nvSpPr>
        <p:spPr>
          <a:xfrm rot="2515917">
            <a:off x="400513" y="4804835"/>
            <a:ext cx="138721" cy="235834"/>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10238915">
            <a:off x="736545" y="141043"/>
            <a:ext cx="127393" cy="21020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4872155">
            <a:off x="8724663" y="4706424"/>
            <a:ext cx="127500" cy="210273"/>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41679" y="94721"/>
            <a:ext cx="165048" cy="189405"/>
          </a:xfrm>
          <a:custGeom>
            <a:avLst/>
            <a:gdLst/>
            <a:ahLst/>
            <a:cxnLst/>
            <a:rect l="l" t="t" r="r" b="b"/>
            <a:pathLst>
              <a:path w="5810" h="6668" extrusionOk="0">
                <a:moveTo>
                  <a:pt x="2717" y="2323"/>
                </a:moveTo>
                <a:cubicBezTo>
                  <a:pt x="2906" y="1656"/>
                  <a:pt x="3173" y="1163"/>
                  <a:pt x="3613" y="780"/>
                </a:cubicBezTo>
                <a:cubicBezTo>
                  <a:pt x="4507" y="1"/>
                  <a:pt x="5453" y="316"/>
                  <a:pt x="5669" y="1481"/>
                </a:cubicBezTo>
                <a:cubicBezTo>
                  <a:pt x="5810" y="2237"/>
                  <a:pt x="5705" y="2989"/>
                  <a:pt x="5395" y="3684"/>
                </a:cubicBezTo>
                <a:cubicBezTo>
                  <a:pt x="5010" y="4554"/>
                  <a:pt x="4570" y="5400"/>
                  <a:pt x="4127" y="6243"/>
                </a:cubicBezTo>
                <a:cubicBezTo>
                  <a:pt x="3920" y="6636"/>
                  <a:pt x="3461" y="6668"/>
                  <a:pt x="3010" y="6293"/>
                </a:cubicBezTo>
                <a:cubicBezTo>
                  <a:pt x="2295" y="5698"/>
                  <a:pt x="1589" y="5088"/>
                  <a:pt x="1042" y="4320"/>
                </a:cubicBezTo>
                <a:cubicBezTo>
                  <a:pt x="600" y="3699"/>
                  <a:pt x="293" y="3023"/>
                  <a:pt x="159" y="2273"/>
                </a:cubicBezTo>
                <a:cubicBezTo>
                  <a:pt x="86" y="1869"/>
                  <a:pt x="1" y="1422"/>
                  <a:pt x="388" y="1139"/>
                </a:cubicBezTo>
                <a:cubicBezTo>
                  <a:pt x="800" y="836"/>
                  <a:pt x="1212" y="1064"/>
                  <a:pt x="1594" y="1277"/>
                </a:cubicBezTo>
                <a:cubicBezTo>
                  <a:pt x="2015" y="1515"/>
                  <a:pt x="2323" y="1885"/>
                  <a:pt x="2717" y="2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8336148" y="4837463"/>
            <a:ext cx="131250" cy="115811"/>
          </a:xfrm>
          <a:custGeom>
            <a:avLst/>
            <a:gdLst/>
            <a:ahLst/>
            <a:cxnLst/>
            <a:rect l="l" t="t" r="r" b="b"/>
            <a:pathLst>
              <a:path w="6359" h="5611" extrusionOk="0">
                <a:moveTo>
                  <a:pt x="2588" y="2152"/>
                </a:moveTo>
                <a:cubicBezTo>
                  <a:pt x="2711" y="1376"/>
                  <a:pt x="2466" y="626"/>
                  <a:pt x="3025" y="1"/>
                </a:cubicBezTo>
                <a:cubicBezTo>
                  <a:pt x="3100" y="672"/>
                  <a:pt x="3176" y="1344"/>
                  <a:pt x="3259" y="2070"/>
                </a:cubicBezTo>
                <a:cubicBezTo>
                  <a:pt x="3862" y="1783"/>
                  <a:pt x="4341" y="1327"/>
                  <a:pt x="5028" y="1088"/>
                </a:cubicBezTo>
                <a:cubicBezTo>
                  <a:pt x="4886" y="1661"/>
                  <a:pt x="4399" y="1866"/>
                  <a:pt x="4124" y="2288"/>
                </a:cubicBezTo>
                <a:cubicBezTo>
                  <a:pt x="4877" y="2503"/>
                  <a:pt x="5648" y="2530"/>
                  <a:pt x="6358" y="2864"/>
                </a:cubicBezTo>
                <a:cubicBezTo>
                  <a:pt x="5401" y="3123"/>
                  <a:pt x="4416" y="2953"/>
                  <a:pt x="3441" y="2986"/>
                </a:cubicBezTo>
                <a:cubicBezTo>
                  <a:pt x="3857" y="3455"/>
                  <a:pt x="4240" y="3888"/>
                  <a:pt x="4640" y="4340"/>
                </a:cubicBezTo>
                <a:cubicBezTo>
                  <a:pt x="4172" y="4459"/>
                  <a:pt x="3881" y="4031"/>
                  <a:pt x="3451" y="3937"/>
                </a:cubicBezTo>
                <a:cubicBezTo>
                  <a:pt x="3321" y="4367"/>
                  <a:pt x="3400" y="4801"/>
                  <a:pt x="3318" y="5212"/>
                </a:cubicBezTo>
                <a:cubicBezTo>
                  <a:pt x="3290" y="5355"/>
                  <a:pt x="3306" y="5568"/>
                  <a:pt x="3103" y="5588"/>
                </a:cubicBezTo>
                <a:cubicBezTo>
                  <a:pt x="2868" y="5610"/>
                  <a:pt x="2833" y="5397"/>
                  <a:pt x="2773" y="5226"/>
                </a:cubicBezTo>
                <a:cubicBezTo>
                  <a:pt x="2681" y="4963"/>
                  <a:pt x="2687" y="4689"/>
                  <a:pt x="2679" y="4417"/>
                </a:cubicBezTo>
                <a:cubicBezTo>
                  <a:pt x="2671" y="4151"/>
                  <a:pt x="2654" y="3885"/>
                  <a:pt x="2636" y="3507"/>
                </a:cubicBezTo>
                <a:cubicBezTo>
                  <a:pt x="2298" y="3755"/>
                  <a:pt x="2035" y="3952"/>
                  <a:pt x="1768" y="4144"/>
                </a:cubicBezTo>
                <a:cubicBezTo>
                  <a:pt x="1529" y="4315"/>
                  <a:pt x="1288" y="4488"/>
                  <a:pt x="1040" y="4648"/>
                </a:cubicBezTo>
                <a:cubicBezTo>
                  <a:pt x="829" y="4783"/>
                  <a:pt x="568" y="4955"/>
                  <a:pt x="370" y="4706"/>
                </a:cubicBezTo>
                <a:cubicBezTo>
                  <a:pt x="167" y="4450"/>
                  <a:pt x="397" y="4248"/>
                  <a:pt x="596" y="4087"/>
                </a:cubicBezTo>
                <a:cubicBezTo>
                  <a:pt x="843" y="3886"/>
                  <a:pt x="1096" y="3693"/>
                  <a:pt x="1350" y="3502"/>
                </a:cubicBezTo>
                <a:cubicBezTo>
                  <a:pt x="1595" y="3317"/>
                  <a:pt x="1844" y="3139"/>
                  <a:pt x="2187" y="2889"/>
                </a:cubicBezTo>
                <a:cubicBezTo>
                  <a:pt x="1597" y="2839"/>
                  <a:pt x="1132" y="2801"/>
                  <a:pt x="667" y="2760"/>
                </a:cubicBezTo>
                <a:cubicBezTo>
                  <a:pt x="531" y="2747"/>
                  <a:pt x="392" y="2740"/>
                  <a:pt x="263" y="2703"/>
                </a:cubicBezTo>
                <a:cubicBezTo>
                  <a:pt x="126" y="2663"/>
                  <a:pt x="17" y="2555"/>
                  <a:pt x="10" y="2410"/>
                </a:cubicBezTo>
                <a:cubicBezTo>
                  <a:pt x="1" y="2229"/>
                  <a:pt x="131" y="2105"/>
                  <a:pt x="294" y="2081"/>
                </a:cubicBezTo>
                <a:cubicBezTo>
                  <a:pt x="583" y="2035"/>
                  <a:pt x="879" y="2028"/>
                  <a:pt x="1209" y="2001"/>
                </a:cubicBezTo>
                <a:cubicBezTo>
                  <a:pt x="1121" y="1693"/>
                  <a:pt x="840" y="1540"/>
                  <a:pt x="696" y="1295"/>
                </a:cubicBezTo>
                <a:cubicBezTo>
                  <a:pt x="632" y="1188"/>
                  <a:pt x="600" y="1072"/>
                  <a:pt x="683" y="981"/>
                </a:cubicBezTo>
                <a:cubicBezTo>
                  <a:pt x="758" y="899"/>
                  <a:pt x="874" y="870"/>
                  <a:pt x="997" y="909"/>
                </a:cubicBezTo>
                <a:cubicBezTo>
                  <a:pt x="1268" y="994"/>
                  <a:pt x="1454" y="1194"/>
                  <a:pt x="1661" y="1372"/>
                </a:cubicBezTo>
                <a:cubicBezTo>
                  <a:pt x="1947" y="1617"/>
                  <a:pt x="2142" y="1970"/>
                  <a:pt x="2588" y="2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
          <p:cNvSpPr txBox="1">
            <a:spLocks noGrp="1"/>
          </p:cNvSpPr>
          <p:nvPr>
            <p:ph type="subTitle" idx="1"/>
          </p:nvPr>
        </p:nvSpPr>
        <p:spPr>
          <a:xfrm>
            <a:off x="713225" y="1747725"/>
            <a:ext cx="4294800" cy="2227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78" name="Google Shape;78;p7"/>
          <p:cNvSpPr/>
          <p:nvPr/>
        </p:nvSpPr>
        <p:spPr>
          <a:xfrm>
            <a:off x="288025" y="4603997"/>
            <a:ext cx="164925" cy="182631"/>
          </a:xfrm>
          <a:custGeom>
            <a:avLst/>
            <a:gdLst/>
            <a:ahLst/>
            <a:cxnLst/>
            <a:rect l="l" t="t" r="r" b="b"/>
            <a:pathLst>
              <a:path w="12621" h="13976" extrusionOk="0">
                <a:moveTo>
                  <a:pt x="6954" y="3897"/>
                </a:moveTo>
                <a:cubicBezTo>
                  <a:pt x="7649" y="3329"/>
                  <a:pt x="8276" y="2805"/>
                  <a:pt x="8919" y="2299"/>
                </a:cubicBezTo>
                <a:cubicBezTo>
                  <a:pt x="9180" y="2091"/>
                  <a:pt x="9477" y="1805"/>
                  <a:pt x="9828" y="2025"/>
                </a:cubicBezTo>
                <a:cubicBezTo>
                  <a:pt x="10146" y="2225"/>
                  <a:pt x="10023" y="2589"/>
                  <a:pt x="9981" y="2905"/>
                </a:cubicBezTo>
                <a:cubicBezTo>
                  <a:pt x="9855" y="3872"/>
                  <a:pt x="9764" y="4846"/>
                  <a:pt x="9607" y="5809"/>
                </a:cubicBezTo>
                <a:cubicBezTo>
                  <a:pt x="9547" y="6185"/>
                  <a:pt x="9671" y="6343"/>
                  <a:pt x="9987" y="6476"/>
                </a:cubicBezTo>
                <a:cubicBezTo>
                  <a:pt x="10635" y="6746"/>
                  <a:pt x="11277" y="7033"/>
                  <a:pt x="11914" y="7331"/>
                </a:cubicBezTo>
                <a:cubicBezTo>
                  <a:pt x="12211" y="7469"/>
                  <a:pt x="12618" y="7539"/>
                  <a:pt x="12620" y="7971"/>
                </a:cubicBezTo>
                <a:cubicBezTo>
                  <a:pt x="12621" y="8343"/>
                  <a:pt x="12284" y="8486"/>
                  <a:pt x="12014" y="8646"/>
                </a:cubicBezTo>
                <a:cubicBezTo>
                  <a:pt x="11329" y="9053"/>
                  <a:pt x="10614" y="9411"/>
                  <a:pt x="9865" y="9673"/>
                </a:cubicBezTo>
                <a:cubicBezTo>
                  <a:pt x="9228" y="9896"/>
                  <a:pt x="8888" y="10214"/>
                  <a:pt x="8963" y="10947"/>
                </a:cubicBezTo>
                <a:cubicBezTo>
                  <a:pt x="9033" y="11625"/>
                  <a:pt x="8882" y="12307"/>
                  <a:pt x="8784" y="12981"/>
                </a:cubicBezTo>
                <a:cubicBezTo>
                  <a:pt x="8661" y="13819"/>
                  <a:pt x="8240" y="13976"/>
                  <a:pt x="7587" y="13418"/>
                </a:cubicBezTo>
                <a:cubicBezTo>
                  <a:pt x="7155" y="13052"/>
                  <a:pt x="6766" y="12633"/>
                  <a:pt x="6374" y="12222"/>
                </a:cubicBezTo>
                <a:cubicBezTo>
                  <a:pt x="6030" y="11863"/>
                  <a:pt x="5708" y="11481"/>
                  <a:pt x="5385" y="11119"/>
                </a:cubicBezTo>
                <a:cubicBezTo>
                  <a:pt x="4861" y="11460"/>
                  <a:pt x="4372" y="11789"/>
                  <a:pt x="3874" y="12102"/>
                </a:cubicBezTo>
                <a:cubicBezTo>
                  <a:pt x="3663" y="12236"/>
                  <a:pt x="3437" y="12344"/>
                  <a:pt x="3215" y="12458"/>
                </a:cubicBezTo>
                <a:cubicBezTo>
                  <a:pt x="2969" y="12584"/>
                  <a:pt x="2694" y="12732"/>
                  <a:pt x="2449" y="12534"/>
                </a:cubicBezTo>
                <a:cubicBezTo>
                  <a:pt x="2170" y="12309"/>
                  <a:pt x="2295" y="11997"/>
                  <a:pt x="2381" y="11711"/>
                </a:cubicBezTo>
                <a:cubicBezTo>
                  <a:pt x="2551" y="11143"/>
                  <a:pt x="2807" y="10611"/>
                  <a:pt x="3056" y="10076"/>
                </a:cubicBezTo>
                <a:cubicBezTo>
                  <a:pt x="3216" y="9730"/>
                  <a:pt x="3345" y="9371"/>
                  <a:pt x="3499" y="8993"/>
                </a:cubicBezTo>
                <a:cubicBezTo>
                  <a:pt x="2539" y="8619"/>
                  <a:pt x="1673" y="8174"/>
                  <a:pt x="826" y="7689"/>
                </a:cubicBezTo>
                <a:cubicBezTo>
                  <a:pt x="669" y="7599"/>
                  <a:pt x="504" y="7516"/>
                  <a:pt x="360" y="7407"/>
                </a:cubicBezTo>
                <a:cubicBezTo>
                  <a:pt x="1" y="7137"/>
                  <a:pt x="3" y="6840"/>
                  <a:pt x="376" y="6597"/>
                </a:cubicBezTo>
                <a:cubicBezTo>
                  <a:pt x="544" y="6486"/>
                  <a:pt x="741" y="6413"/>
                  <a:pt x="933" y="6346"/>
                </a:cubicBezTo>
                <a:cubicBezTo>
                  <a:pt x="1640" y="6097"/>
                  <a:pt x="2346" y="5843"/>
                  <a:pt x="3061" y="5622"/>
                </a:cubicBezTo>
                <a:cubicBezTo>
                  <a:pt x="3377" y="5524"/>
                  <a:pt x="3480" y="5363"/>
                  <a:pt x="3466" y="5037"/>
                </a:cubicBezTo>
                <a:cubicBezTo>
                  <a:pt x="3413" y="3742"/>
                  <a:pt x="3383" y="2446"/>
                  <a:pt x="3346" y="1150"/>
                </a:cubicBezTo>
                <a:cubicBezTo>
                  <a:pt x="3342" y="969"/>
                  <a:pt x="3325" y="785"/>
                  <a:pt x="3352" y="607"/>
                </a:cubicBezTo>
                <a:cubicBezTo>
                  <a:pt x="3420" y="149"/>
                  <a:pt x="3766" y="0"/>
                  <a:pt x="4138" y="287"/>
                </a:cubicBezTo>
                <a:cubicBezTo>
                  <a:pt x="4351" y="450"/>
                  <a:pt x="4533" y="664"/>
                  <a:pt x="4696" y="880"/>
                </a:cubicBezTo>
                <a:cubicBezTo>
                  <a:pt x="5342" y="1731"/>
                  <a:pt x="5977" y="2591"/>
                  <a:pt x="6615" y="3447"/>
                </a:cubicBezTo>
                <a:cubicBezTo>
                  <a:pt x="6723" y="3591"/>
                  <a:pt x="6832" y="3736"/>
                  <a:pt x="6954" y="38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720000" y="541826"/>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endParaRPr/>
          </a:p>
        </p:txBody>
      </p:sp>
      <p:sp>
        <p:nvSpPr>
          <p:cNvPr id="80" name="Google Shape;80;p7"/>
          <p:cNvSpPr/>
          <p:nvPr/>
        </p:nvSpPr>
        <p:spPr>
          <a:xfrm>
            <a:off x="1954726" y="4434533"/>
            <a:ext cx="7589700" cy="1066425"/>
          </a:xfrm>
          <a:custGeom>
            <a:avLst/>
            <a:gdLst/>
            <a:ahLst/>
            <a:cxnLst/>
            <a:rect l="l" t="t" r="r" b="b"/>
            <a:pathLst>
              <a:path w="303588" h="42657" extrusionOk="0">
                <a:moveTo>
                  <a:pt x="280445" y="6189"/>
                </a:moveTo>
                <a:cubicBezTo>
                  <a:pt x="270564" y="-37"/>
                  <a:pt x="241986" y="-1320"/>
                  <a:pt x="222703" y="1244"/>
                </a:cubicBezTo>
                <a:cubicBezTo>
                  <a:pt x="203420" y="3808"/>
                  <a:pt x="181883" y="19831"/>
                  <a:pt x="164748" y="21571"/>
                </a:cubicBezTo>
                <a:cubicBezTo>
                  <a:pt x="147613" y="23311"/>
                  <a:pt x="134277" y="11545"/>
                  <a:pt x="119892" y="11682"/>
                </a:cubicBezTo>
                <a:cubicBezTo>
                  <a:pt x="105507" y="11819"/>
                  <a:pt x="91843" y="20838"/>
                  <a:pt x="78438" y="22395"/>
                </a:cubicBezTo>
                <a:cubicBezTo>
                  <a:pt x="65033" y="23952"/>
                  <a:pt x="50082" y="18046"/>
                  <a:pt x="39461" y="21022"/>
                </a:cubicBezTo>
                <a:cubicBezTo>
                  <a:pt x="28840" y="23998"/>
                  <a:pt x="-25710" y="37320"/>
                  <a:pt x="14712" y="40250"/>
                </a:cubicBezTo>
                <a:cubicBezTo>
                  <a:pt x="55134" y="43180"/>
                  <a:pt x="237703" y="44279"/>
                  <a:pt x="281992" y="38602"/>
                </a:cubicBezTo>
                <a:cubicBezTo>
                  <a:pt x="326281" y="32925"/>
                  <a:pt x="290327" y="12415"/>
                  <a:pt x="280445" y="6189"/>
                </a:cubicBezTo>
                <a:close/>
              </a:path>
            </a:pathLst>
          </a:custGeom>
          <a:solidFill>
            <a:schemeClr val="lt2"/>
          </a:solidFill>
          <a:ln>
            <a:noFill/>
          </a:ln>
        </p:spPr>
      </p:sp>
      <p:sp>
        <p:nvSpPr>
          <p:cNvPr id="81" name="Google Shape;81;p7"/>
          <p:cNvSpPr/>
          <p:nvPr/>
        </p:nvSpPr>
        <p:spPr>
          <a:xfrm flipH="1">
            <a:off x="-578825" y="-143597"/>
            <a:ext cx="4149350" cy="1004075"/>
          </a:xfrm>
          <a:custGeom>
            <a:avLst/>
            <a:gdLst/>
            <a:ahLst/>
            <a:cxnLst/>
            <a:rect l="l" t="t" r="r" b="b"/>
            <a:pathLst>
              <a:path w="165974" h="40163" extrusionOk="0">
                <a:moveTo>
                  <a:pt x="153101" y="36784"/>
                </a:moveTo>
                <a:cubicBezTo>
                  <a:pt x="147791" y="42461"/>
                  <a:pt x="130851" y="39805"/>
                  <a:pt x="123160" y="37058"/>
                </a:cubicBezTo>
                <a:cubicBezTo>
                  <a:pt x="115469" y="34311"/>
                  <a:pt x="117529" y="23552"/>
                  <a:pt x="106953" y="20302"/>
                </a:cubicBezTo>
                <a:cubicBezTo>
                  <a:pt x="96378" y="17052"/>
                  <a:pt x="76051" y="19754"/>
                  <a:pt x="59707" y="17556"/>
                </a:cubicBezTo>
                <a:cubicBezTo>
                  <a:pt x="43363" y="15359"/>
                  <a:pt x="16307" y="9681"/>
                  <a:pt x="8890" y="7117"/>
                </a:cubicBezTo>
                <a:cubicBezTo>
                  <a:pt x="1474" y="4553"/>
                  <a:pt x="-9147" y="2860"/>
                  <a:pt x="15208" y="2173"/>
                </a:cubicBezTo>
                <a:cubicBezTo>
                  <a:pt x="39564" y="1486"/>
                  <a:pt x="132041" y="-2771"/>
                  <a:pt x="155023" y="2997"/>
                </a:cubicBezTo>
                <a:cubicBezTo>
                  <a:pt x="178005" y="8766"/>
                  <a:pt x="158412" y="31107"/>
                  <a:pt x="153101" y="36784"/>
                </a:cubicBezTo>
                <a:close/>
              </a:path>
            </a:pathLst>
          </a:custGeom>
          <a:solidFill>
            <a:schemeClr val="accent1"/>
          </a:solidFill>
          <a:ln>
            <a:noFill/>
          </a:ln>
        </p:spPr>
      </p:sp>
      <p:sp>
        <p:nvSpPr>
          <p:cNvPr id="82" name="Google Shape;82;p7"/>
          <p:cNvSpPr/>
          <p:nvPr/>
        </p:nvSpPr>
        <p:spPr>
          <a:xfrm>
            <a:off x="8532872" y="-143600"/>
            <a:ext cx="1066500" cy="10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rot="10295609">
            <a:off x="8165772" y="166675"/>
            <a:ext cx="123123" cy="211163"/>
          </a:xfrm>
          <a:prstGeom prst="triangle">
            <a:avLst>
              <a:gd name="adj" fmla="val 4137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283633" y="186475"/>
            <a:ext cx="173706" cy="171539"/>
          </a:xfrm>
          <a:custGeom>
            <a:avLst/>
            <a:gdLst/>
            <a:ahLst/>
            <a:cxnLst/>
            <a:rect l="l" t="t" r="r" b="b"/>
            <a:pathLst>
              <a:path w="8416" h="8311" extrusionOk="0">
                <a:moveTo>
                  <a:pt x="2730" y="3281"/>
                </a:moveTo>
                <a:cubicBezTo>
                  <a:pt x="2167" y="2583"/>
                  <a:pt x="1680" y="1989"/>
                  <a:pt x="1205" y="1385"/>
                </a:cubicBezTo>
                <a:cubicBezTo>
                  <a:pt x="1009" y="1137"/>
                  <a:pt x="817" y="881"/>
                  <a:pt x="728" y="567"/>
                </a:cubicBezTo>
                <a:cubicBezTo>
                  <a:pt x="686" y="423"/>
                  <a:pt x="693" y="284"/>
                  <a:pt x="808" y="195"/>
                </a:cubicBezTo>
                <a:cubicBezTo>
                  <a:pt x="940" y="93"/>
                  <a:pt x="1070" y="176"/>
                  <a:pt x="1172" y="273"/>
                </a:cubicBezTo>
                <a:cubicBezTo>
                  <a:pt x="1417" y="510"/>
                  <a:pt x="1670" y="739"/>
                  <a:pt x="1893" y="996"/>
                </a:cubicBezTo>
                <a:cubicBezTo>
                  <a:pt x="2492" y="1680"/>
                  <a:pt x="3074" y="2378"/>
                  <a:pt x="3666" y="3067"/>
                </a:cubicBezTo>
                <a:cubicBezTo>
                  <a:pt x="3776" y="3196"/>
                  <a:pt x="3855" y="3373"/>
                  <a:pt x="4099" y="3415"/>
                </a:cubicBezTo>
                <a:cubicBezTo>
                  <a:pt x="4360" y="2266"/>
                  <a:pt x="4386" y="1087"/>
                  <a:pt x="4854" y="1"/>
                </a:cubicBezTo>
                <a:cubicBezTo>
                  <a:pt x="5199" y="1016"/>
                  <a:pt x="4854" y="2036"/>
                  <a:pt x="4857" y="3112"/>
                </a:cubicBezTo>
                <a:cubicBezTo>
                  <a:pt x="6071" y="2481"/>
                  <a:pt x="7083" y="1573"/>
                  <a:pt x="8415" y="1279"/>
                </a:cubicBezTo>
                <a:cubicBezTo>
                  <a:pt x="7737" y="2219"/>
                  <a:pt x="6768" y="2810"/>
                  <a:pt x="5813" y="3528"/>
                </a:cubicBezTo>
                <a:cubicBezTo>
                  <a:pt x="6627" y="3888"/>
                  <a:pt x="7603" y="3611"/>
                  <a:pt x="8326" y="4357"/>
                </a:cubicBezTo>
                <a:cubicBezTo>
                  <a:pt x="7071" y="4356"/>
                  <a:pt x="5927" y="4365"/>
                  <a:pt x="4642" y="4222"/>
                </a:cubicBezTo>
                <a:cubicBezTo>
                  <a:pt x="5156" y="5120"/>
                  <a:pt x="5920" y="5708"/>
                  <a:pt x="6272" y="6720"/>
                </a:cubicBezTo>
                <a:cubicBezTo>
                  <a:pt x="5582" y="6296"/>
                  <a:pt x="5176" y="5754"/>
                  <a:pt x="4608" y="5244"/>
                </a:cubicBezTo>
                <a:cubicBezTo>
                  <a:pt x="4506" y="5982"/>
                  <a:pt x="4412" y="6623"/>
                  <a:pt x="4330" y="7265"/>
                </a:cubicBezTo>
                <a:cubicBezTo>
                  <a:pt x="4293" y="7559"/>
                  <a:pt x="4246" y="7849"/>
                  <a:pt x="4110" y="8115"/>
                </a:cubicBezTo>
                <a:cubicBezTo>
                  <a:pt x="4057" y="8219"/>
                  <a:pt x="3964" y="8310"/>
                  <a:pt x="3841" y="8282"/>
                </a:cubicBezTo>
                <a:cubicBezTo>
                  <a:pt x="3726" y="8255"/>
                  <a:pt x="3648" y="8157"/>
                  <a:pt x="3651" y="8032"/>
                </a:cubicBezTo>
                <a:cubicBezTo>
                  <a:pt x="3660" y="7600"/>
                  <a:pt x="3663" y="7169"/>
                  <a:pt x="3696" y="6739"/>
                </a:cubicBezTo>
                <a:cubicBezTo>
                  <a:pt x="3739" y="6155"/>
                  <a:pt x="3807" y="5573"/>
                  <a:pt x="3875" y="4883"/>
                </a:cubicBezTo>
                <a:cubicBezTo>
                  <a:pt x="3326" y="5243"/>
                  <a:pt x="2857" y="5551"/>
                  <a:pt x="2387" y="5861"/>
                </a:cubicBezTo>
                <a:cubicBezTo>
                  <a:pt x="1933" y="6160"/>
                  <a:pt x="1479" y="6462"/>
                  <a:pt x="1021" y="6760"/>
                </a:cubicBezTo>
                <a:cubicBezTo>
                  <a:pt x="890" y="6846"/>
                  <a:pt x="750" y="6923"/>
                  <a:pt x="610" y="6998"/>
                </a:cubicBezTo>
                <a:cubicBezTo>
                  <a:pt x="432" y="7093"/>
                  <a:pt x="249" y="7098"/>
                  <a:pt x="123" y="6927"/>
                </a:cubicBezTo>
                <a:cubicBezTo>
                  <a:pt x="1" y="6760"/>
                  <a:pt x="35" y="6569"/>
                  <a:pt x="168" y="6425"/>
                </a:cubicBezTo>
                <a:cubicBezTo>
                  <a:pt x="338" y="6243"/>
                  <a:pt x="515" y="6061"/>
                  <a:pt x="715" y="5917"/>
                </a:cubicBezTo>
                <a:cubicBezTo>
                  <a:pt x="1379" y="5440"/>
                  <a:pt x="2057" y="4981"/>
                  <a:pt x="2725" y="4512"/>
                </a:cubicBezTo>
                <a:cubicBezTo>
                  <a:pt x="2845" y="4428"/>
                  <a:pt x="3004" y="4377"/>
                  <a:pt x="3079" y="4165"/>
                </a:cubicBezTo>
                <a:cubicBezTo>
                  <a:pt x="2371" y="4089"/>
                  <a:pt x="1707" y="3996"/>
                  <a:pt x="1053" y="3844"/>
                </a:cubicBezTo>
                <a:cubicBezTo>
                  <a:pt x="942" y="3819"/>
                  <a:pt x="828" y="3807"/>
                  <a:pt x="720" y="3772"/>
                </a:cubicBezTo>
                <a:cubicBezTo>
                  <a:pt x="552" y="3717"/>
                  <a:pt x="342" y="3681"/>
                  <a:pt x="344" y="3445"/>
                </a:cubicBezTo>
                <a:cubicBezTo>
                  <a:pt x="347" y="3169"/>
                  <a:pt x="572" y="3133"/>
                  <a:pt x="778" y="3114"/>
                </a:cubicBezTo>
                <a:cubicBezTo>
                  <a:pt x="1394" y="3058"/>
                  <a:pt x="1997" y="3194"/>
                  <a:pt x="2730" y="3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7"/>
          <p:cNvGrpSpPr/>
          <p:nvPr/>
        </p:nvGrpSpPr>
        <p:grpSpPr>
          <a:xfrm rot="-195044">
            <a:off x="8842344" y="4175452"/>
            <a:ext cx="153292" cy="208286"/>
            <a:chOff x="959940" y="306322"/>
            <a:chExt cx="168459" cy="228870"/>
          </a:xfrm>
        </p:grpSpPr>
        <p:sp>
          <p:nvSpPr>
            <p:cNvPr id="86" name="Google Shape;86;p7"/>
            <p:cNvSpPr/>
            <p:nvPr/>
          </p:nvSpPr>
          <p:spPr>
            <a:xfrm>
              <a:off x="959940" y="306322"/>
              <a:ext cx="168459" cy="228870"/>
            </a:xfrm>
            <a:custGeom>
              <a:avLst/>
              <a:gdLst/>
              <a:ahLst/>
              <a:cxnLst/>
              <a:rect l="l" t="t" r="r" b="b"/>
              <a:pathLst>
                <a:path w="9640" h="13097" extrusionOk="0">
                  <a:moveTo>
                    <a:pt x="4211" y="0"/>
                  </a:moveTo>
                  <a:cubicBezTo>
                    <a:pt x="4468" y="9"/>
                    <a:pt x="4606" y="167"/>
                    <a:pt x="4692" y="399"/>
                  </a:cubicBezTo>
                  <a:cubicBezTo>
                    <a:pt x="4826" y="760"/>
                    <a:pt x="4965" y="1121"/>
                    <a:pt x="5107" y="1479"/>
                  </a:cubicBezTo>
                  <a:cubicBezTo>
                    <a:pt x="5199" y="1711"/>
                    <a:pt x="5308" y="1935"/>
                    <a:pt x="5398" y="2168"/>
                  </a:cubicBezTo>
                  <a:cubicBezTo>
                    <a:pt x="5957" y="3603"/>
                    <a:pt x="6984" y="4512"/>
                    <a:pt x="8470" y="4911"/>
                  </a:cubicBezTo>
                  <a:cubicBezTo>
                    <a:pt x="8688" y="4970"/>
                    <a:pt x="8908" y="5032"/>
                    <a:pt x="9117" y="5117"/>
                  </a:cubicBezTo>
                  <a:cubicBezTo>
                    <a:pt x="9552" y="5294"/>
                    <a:pt x="9640" y="5587"/>
                    <a:pt x="9374" y="5975"/>
                  </a:cubicBezTo>
                  <a:cubicBezTo>
                    <a:pt x="9271" y="6123"/>
                    <a:pt x="9141" y="6253"/>
                    <a:pt x="9008" y="6377"/>
                  </a:cubicBezTo>
                  <a:cubicBezTo>
                    <a:pt x="7334" y="7944"/>
                    <a:pt x="6282" y="9867"/>
                    <a:pt x="5746" y="12084"/>
                  </a:cubicBezTo>
                  <a:cubicBezTo>
                    <a:pt x="5697" y="12284"/>
                    <a:pt x="5646" y="12481"/>
                    <a:pt x="5590" y="12678"/>
                  </a:cubicBezTo>
                  <a:cubicBezTo>
                    <a:pt x="5529" y="12884"/>
                    <a:pt x="5421" y="13050"/>
                    <a:pt x="5180" y="13074"/>
                  </a:cubicBezTo>
                  <a:cubicBezTo>
                    <a:pt x="4949" y="13096"/>
                    <a:pt x="4779" y="12987"/>
                    <a:pt x="4670" y="12802"/>
                  </a:cubicBezTo>
                  <a:cubicBezTo>
                    <a:pt x="4543" y="12588"/>
                    <a:pt x="4437" y="12360"/>
                    <a:pt x="4329" y="12135"/>
                  </a:cubicBezTo>
                  <a:cubicBezTo>
                    <a:pt x="3826" y="11093"/>
                    <a:pt x="3268" y="10081"/>
                    <a:pt x="2626" y="9114"/>
                  </a:cubicBezTo>
                  <a:cubicBezTo>
                    <a:pt x="2089" y="8307"/>
                    <a:pt x="1436" y="7629"/>
                    <a:pt x="576" y="7165"/>
                  </a:cubicBezTo>
                  <a:cubicBezTo>
                    <a:pt x="476" y="7110"/>
                    <a:pt x="373" y="7055"/>
                    <a:pt x="291" y="6981"/>
                  </a:cubicBezTo>
                  <a:cubicBezTo>
                    <a:pt x="0" y="6721"/>
                    <a:pt x="32" y="6353"/>
                    <a:pt x="407" y="6235"/>
                  </a:cubicBezTo>
                  <a:cubicBezTo>
                    <a:pt x="1329" y="5943"/>
                    <a:pt x="1821" y="5207"/>
                    <a:pt x="2311" y="4474"/>
                  </a:cubicBezTo>
                  <a:cubicBezTo>
                    <a:pt x="3056" y="3362"/>
                    <a:pt x="3383" y="2082"/>
                    <a:pt x="3706" y="804"/>
                  </a:cubicBezTo>
                  <a:cubicBezTo>
                    <a:pt x="3756" y="607"/>
                    <a:pt x="3803" y="406"/>
                    <a:pt x="3877" y="219"/>
                  </a:cubicBezTo>
                  <a:cubicBezTo>
                    <a:pt x="3929" y="85"/>
                    <a:pt x="4060" y="24"/>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982446" y="334909"/>
              <a:ext cx="128494" cy="174977"/>
            </a:xfrm>
            <a:custGeom>
              <a:avLst/>
              <a:gdLst/>
              <a:ahLst/>
              <a:cxnLst/>
              <a:rect l="l" t="t" r="r" b="b"/>
              <a:pathLst>
                <a:path w="7353" h="10013" extrusionOk="0">
                  <a:moveTo>
                    <a:pt x="1" y="4961"/>
                  </a:moveTo>
                  <a:cubicBezTo>
                    <a:pt x="1736" y="3766"/>
                    <a:pt x="2369" y="1964"/>
                    <a:pt x="2989" y="1"/>
                  </a:cubicBezTo>
                  <a:cubicBezTo>
                    <a:pt x="3751" y="2169"/>
                    <a:pt x="5060" y="3574"/>
                    <a:pt x="7352" y="4060"/>
                  </a:cubicBezTo>
                  <a:cubicBezTo>
                    <a:pt x="5570" y="5710"/>
                    <a:pt x="4236" y="7507"/>
                    <a:pt x="3811" y="10013"/>
                  </a:cubicBezTo>
                  <a:cubicBezTo>
                    <a:pt x="2686" y="8079"/>
                    <a:pt x="1964" y="6051"/>
                    <a:pt x="1" y="4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7"/>
          <p:cNvSpPr>
            <a:spLocks noGrp="1"/>
          </p:cNvSpPr>
          <p:nvPr>
            <p:ph type="pic" idx="2"/>
          </p:nvPr>
        </p:nvSpPr>
        <p:spPr>
          <a:xfrm>
            <a:off x="5405675" y="1400900"/>
            <a:ext cx="2935500" cy="29217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p:nvPr/>
        </p:nvSpPr>
        <p:spPr>
          <a:xfrm>
            <a:off x="5874479" y="-132785"/>
            <a:ext cx="3735300" cy="1215600"/>
          </a:xfrm>
          <a:custGeom>
            <a:avLst/>
            <a:gdLst/>
            <a:ahLst/>
            <a:cxnLst/>
            <a:rect l="l" t="t" r="r" b="b"/>
            <a:pathLst>
              <a:path w="149412" h="48624" extrusionOk="0">
                <a:moveTo>
                  <a:pt x="2352" y="4515"/>
                </a:moveTo>
                <a:cubicBezTo>
                  <a:pt x="5936" y="6904"/>
                  <a:pt x="29563" y="15709"/>
                  <a:pt x="40580" y="16992"/>
                </a:cubicBezTo>
                <a:cubicBezTo>
                  <a:pt x="51597" y="18275"/>
                  <a:pt x="60490" y="11107"/>
                  <a:pt x="68454" y="12213"/>
                </a:cubicBezTo>
                <a:cubicBezTo>
                  <a:pt x="76418" y="13319"/>
                  <a:pt x="81242" y="22124"/>
                  <a:pt x="88365" y="23628"/>
                </a:cubicBezTo>
                <a:cubicBezTo>
                  <a:pt x="95489" y="25132"/>
                  <a:pt x="104603" y="17478"/>
                  <a:pt x="111195" y="21239"/>
                </a:cubicBezTo>
                <a:cubicBezTo>
                  <a:pt x="117788" y="25000"/>
                  <a:pt x="122699" y="42610"/>
                  <a:pt x="127920" y="46194"/>
                </a:cubicBezTo>
                <a:cubicBezTo>
                  <a:pt x="133141" y="49778"/>
                  <a:pt x="140751" y="49910"/>
                  <a:pt x="142521" y="42742"/>
                </a:cubicBezTo>
                <a:cubicBezTo>
                  <a:pt x="144291" y="35574"/>
                  <a:pt x="159113" y="9868"/>
                  <a:pt x="138539" y="3187"/>
                </a:cubicBezTo>
                <a:cubicBezTo>
                  <a:pt x="117965" y="-3494"/>
                  <a:pt x="41775" y="2435"/>
                  <a:pt x="19077" y="2656"/>
                </a:cubicBezTo>
                <a:cubicBezTo>
                  <a:pt x="-3621" y="2877"/>
                  <a:pt x="-1232" y="2126"/>
                  <a:pt x="2352" y="4515"/>
                </a:cubicBezTo>
                <a:close/>
              </a:path>
            </a:pathLst>
          </a:custGeom>
          <a:solidFill>
            <a:schemeClr val="accent1"/>
          </a:solidFill>
          <a:ln>
            <a:noFill/>
          </a:ln>
        </p:spPr>
      </p:sp>
      <p:sp>
        <p:nvSpPr>
          <p:cNvPr id="104" name="Google Shape;104;p9"/>
          <p:cNvSpPr txBox="1">
            <a:spLocks noGrp="1"/>
          </p:cNvSpPr>
          <p:nvPr>
            <p:ph type="title"/>
          </p:nvPr>
        </p:nvSpPr>
        <p:spPr>
          <a:xfrm>
            <a:off x="2701275" y="1211300"/>
            <a:ext cx="5729400" cy="1875900"/>
          </a:xfrm>
          <a:prstGeom prst="rect">
            <a:avLst/>
          </a:prstGeom>
          <a:solidFill>
            <a:schemeClr val="dk2"/>
          </a:solidFill>
          <a:ln>
            <a:noFill/>
          </a:ln>
        </p:spPr>
        <p:txBody>
          <a:bodyPr spcFirstLastPara="1" wrap="square" lIns="91425" tIns="91425" rIns="91425" bIns="91425" anchor="b" anchorCtr="0">
            <a:noAutofit/>
          </a:bodyPr>
          <a:lstStyle>
            <a:lvl1pPr lvl="0" algn="r" rtl="0">
              <a:spcBef>
                <a:spcPts val="0"/>
              </a:spcBef>
              <a:spcAft>
                <a:spcPts val="0"/>
              </a:spcAft>
              <a:buSzPts val="3000"/>
              <a:buNone/>
              <a:defRPr sz="120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5" name="Google Shape;105;p9"/>
          <p:cNvSpPr txBox="1">
            <a:spLocks noGrp="1"/>
          </p:cNvSpPr>
          <p:nvPr>
            <p:ph type="subTitle" idx="1"/>
          </p:nvPr>
        </p:nvSpPr>
        <p:spPr>
          <a:xfrm>
            <a:off x="2701250" y="3163300"/>
            <a:ext cx="5729400" cy="768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9"/>
          <p:cNvSpPr/>
          <p:nvPr/>
        </p:nvSpPr>
        <p:spPr>
          <a:xfrm>
            <a:off x="-574377" y="700473"/>
            <a:ext cx="6219650" cy="4819850"/>
          </a:xfrm>
          <a:custGeom>
            <a:avLst/>
            <a:gdLst/>
            <a:ahLst/>
            <a:cxnLst/>
            <a:rect l="l" t="t" r="r" b="b"/>
            <a:pathLst>
              <a:path w="248786" h="192794" extrusionOk="0">
                <a:moveTo>
                  <a:pt x="19404" y="2196"/>
                </a:moveTo>
                <a:cubicBezTo>
                  <a:pt x="26225" y="3707"/>
                  <a:pt x="46827" y="15427"/>
                  <a:pt x="51817" y="31313"/>
                </a:cubicBezTo>
                <a:cubicBezTo>
                  <a:pt x="56807" y="47199"/>
                  <a:pt x="41654" y="82772"/>
                  <a:pt x="49345" y="97513"/>
                </a:cubicBezTo>
                <a:cubicBezTo>
                  <a:pt x="57036" y="112255"/>
                  <a:pt x="87801" y="110423"/>
                  <a:pt x="97964" y="119762"/>
                </a:cubicBezTo>
                <a:cubicBezTo>
                  <a:pt x="108127" y="129101"/>
                  <a:pt x="97140" y="149246"/>
                  <a:pt x="110325" y="153549"/>
                </a:cubicBezTo>
                <a:cubicBezTo>
                  <a:pt x="123510" y="157853"/>
                  <a:pt x="157663" y="143111"/>
                  <a:pt x="177074" y="145583"/>
                </a:cubicBezTo>
                <a:cubicBezTo>
                  <a:pt x="196485" y="148055"/>
                  <a:pt x="217499" y="162614"/>
                  <a:pt x="226792" y="168382"/>
                </a:cubicBezTo>
                <a:cubicBezTo>
                  <a:pt x="236086" y="174150"/>
                  <a:pt x="267491" y="178133"/>
                  <a:pt x="232835" y="180193"/>
                </a:cubicBezTo>
                <a:cubicBezTo>
                  <a:pt x="198179" y="182253"/>
                  <a:pt x="55846" y="207067"/>
                  <a:pt x="18855" y="180743"/>
                </a:cubicBezTo>
                <a:cubicBezTo>
                  <a:pt x="-18136" y="154419"/>
                  <a:pt x="10798" y="52007"/>
                  <a:pt x="10889" y="22249"/>
                </a:cubicBezTo>
                <a:cubicBezTo>
                  <a:pt x="10981" y="-7509"/>
                  <a:pt x="12583" y="685"/>
                  <a:pt x="19404" y="2196"/>
                </a:cubicBezTo>
                <a:close/>
              </a:path>
            </a:pathLst>
          </a:custGeom>
          <a:solidFill>
            <a:schemeClr val="lt2"/>
          </a:solidFill>
          <a:ln>
            <a:noFill/>
          </a:ln>
        </p:spPr>
      </p:sp>
      <p:sp>
        <p:nvSpPr>
          <p:cNvPr id="107" name="Google Shape;107;p9"/>
          <p:cNvSpPr/>
          <p:nvPr/>
        </p:nvSpPr>
        <p:spPr>
          <a:xfrm rot="9448929">
            <a:off x="1141957" y="174866"/>
            <a:ext cx="142569" cy="221631"/>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7451506">
            <a:off x="8802856" y="116370"/>
            <a:ext cx="142536" cy="162759"/>
          </a:xfrm>
          <a:prstGeom prst="triangle">
            <a:avLst>
              <a:gd name="adj" fmla="val 50000"/>
            </a:avLst>
          </a:prstGeom>
          <a:solidFill>
            <a:srgbClr val="ED6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45579" y="2924346"/>
            <a:ext cx="165048" cy="189405"/>
          </a:xfrm>
          <a:custGeom>
            <a:avLst/>
            <a:gdLst/>
            <a:ahLst/>
            <a:cxnLst/>
            <a:rect l="l" t="t" r="r" b="b"/>
            <a:pathLst>
              <a:path w="5810" h="6668" extrusionOk="0">
                <a:moveTo>
                  <a:pt x="2717" y="2323"/>
                </a:moveTo>
                <a:cubicBezTo>
                  <a:pt x="2906" y="1656"/>
                  <a:pt x="3173" y="1163"/>
                  <a:pt x="3613" y="780"/>
                </a:cubicBezTo>
                <a:cubicBezTo>
                  <a:pt x="4507" y="1"/>
                  <a:pt x="5453" y="316"/>
                  <a:pt x="5669" y="1481"/>
                </a:cubicBezTo>
                <a:cubicBezTo>
                  <a:pt x="5810" y="2237"/>
                  <a:pt x="5705" y="2989"/>
                  <a:pt x="5395" y="3684"/>
                </a:cubicBezTo>
                <a:cubicBezTo>
                  <a:pt x="5010" y="4554"/>
                  <a:pt x="4570" y="5400"/>
                  <a:pt x="4127" y="6243"/>
                </a:cubicBezTo>
                <a:cubicBezTo>
                  <a:pt x="3920" y="6636"/>
                  <a:pt x="3461" y="6668"/>
                  <a:pt x="3010" y="6293"/>
                </a:cubicBezTo>
                <a:cubicBezTo>
                  <a:pt x="2295" y="5698"/>
                  <a:pt x="1589" y="5088"/>
                  <a:pt x="1042" y="4320"/>
                </a:cubicBezTo>
                <a:cubicBezTo>
                  <a:pt x="600" y="3699"/>
                  <a:pt x="293" y="3023"/>
                  <a:pt x="159" y="2273"/>
                </a:cubicBezTo>
                <a:cubicBezTo>
                  <a:pt x="86" y="1869"/>
                  <a:pt x="1" y="1422"/>
                  <a:pt x="388" y="1139"/>
                </a:cubicBezTo>
                <a:cubicBezTo>
                  <a:pt x="800" y="836"/>
                  <a:pt x="1212" y="1064"/>
                  <a:pt x="1594" y="1277"/>
                </a:cubicBezTo>
                <a:cubicBezTo>
                  <a:pt x="2015" y="1515"/>
                  <a:pt x="2323" y="1885"/>
                  <a:pt x="2717" y="2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9"/>
          <p:cNvGrpSpPr/>
          <p:nvPr/>
        </p:nvGrpSpPr>
        <p:grpSpPr>
          <a:xfrm>
            <a:off x="8666751" y="1159197"/>
            <a:ext cx="165050" cy="205477"/>
            <a:chOff x="1874815" y="887061"/>
            <a:chExt cx="260495" cy="324250"/>
          </a:xfrm>
        </p:grpSpPr>
        <p:sp>
          <p:nvSpPr>
            <p:cNvPr id="111" name="Google Shape;111;p9"/>
            <p:cNvSpPr/>
            <p:nvPr/>
          </p:nvSpPr>
          <p:spPr>
            <a:xfrm>
              <a:off x="1874815" y="887061"/>
              <a:ext cx="260495" cy="324250"/>
            </a:xfrm>
            <a:custGeom>
              <a:avLst/>
              <a:gdLst/>
              <a:ahLst/>
              <a:cxnLst/>
              <a:rect l="l" t="t" r="r" b="b"/>
              <a:pathLst>
                <a:path w="5945" h="7400" extrusionOk="0">
                  <a:moveTo>
                    <a:pt x="1591" y="4532"/>
                  </a:moveTo>
                  <a:cubicBezTo>
                    <a:pt x="1701" y="3464"/>
                    <a:pt x="1817" y="2460"/>
                    <a:pt x="1901" y="1453"/>
                  </a:cubicBezTo>
                  <a:cubicBezTo>
                    <a:pt x="1985" y="478"/>
                    <a:pt x="2338" y="95"/>
                    <a:pt x="3310" y="48"/>
                  </a:cubicBezTo>
                  <a:cubicBezTo>
                    <a:pt x="3868" y="21"/>
                    <a:pt x="4429" y="0"/>
                    <a:pt x="4987" y="113"/>
                  </a:cubicBezTo>
                  <a:cubicBezTo>
                    <a:pt x="5401" y="196"/>
                    <a:pt x="5636" y="423"/>
                    <a:pt x="5710" y="832"/>
                  </a:cubicBezTo>
                  <a:cubicBezTo>
                    <a:pt x="5730" y="938"/>
                    <a:pt x="5766" y="1042"/>
                    <a:pt x="5770" y="1149"/>
                  </a:cubicBezTo>
                  <a:cubicBezTo>
                    <a:pt x="5841" y="2700"/>
                    <a:pt x="5944" y="4250"/>
                    <a:pt x="5895" y="5804"/>
                  </a:cubicBezTo>
                  <a:cubicBezTo>
                    <a:pt x="5876" y="6405"/>
                    <a:pt x="5588" y="6774"/>
                    <a:pt x="5126" y="6863"/>
                  </a:cubicBezTo>
                  <a:cubicBezTo>
                    <a:pt x="4706" y="6945"/>
                    <a:pt x="4329" y="6764"/>
                    <a:pt x="4181" y="6367"/>
                  </a:cubicBezTo>
                  <a:cubicBezTo>
                    <a:pt x="4004" y="5882"/>
                    <a:pt x="4025" y="5392"/>
                    <a:pt x="4241" y="4917"/>
                  </a:cubicBezTo>
                  <a:cubicBezTo>
                    <a:pt x="4402" y="4559"/>
                    <a:pt x="4732" y="4463"/>
                    <a:pt x="5045" y="4413"/>
                  </a:cubicBezTo>
                  <a:lnTo>
                    <a:pt x="5045" y="2058"/>
                  </a:lnTo>
                  <a:cubicBezTo>
                    <a:pt x="4268" y="2067"/>
                    <a:pt x="3595" y="2349"/>
                    <a:pt x="2883" y="2351"/>
                  </a:cubicBezTo>
                  <a:cubicBezTo>
                    <a:pt x="2663" y="2353"/>
                    <a:pt x="2700" y="2553"/>
                    <a:pt x="2684" y="2693"/>
                  </a:cubicBezTo>
                  <a:cubicBezTo>
                    <a:pt x="2599" y="3444"/>
                    <a:pt x="2515" y="4195"/>
                    <a:pt x="2435" y="4946"/>
                  </a:cubicBezTo>
                  <a:cubicBezTo>
                    <a:pt x="2394" y="5312"/>
                    <a:pt x="2304" y="5665"/>
                    <a:pt x="2207" y="6020"/>
                  </a:cubicBezTo>
                  <a:cubicBezTo>
                    <a:pt x="2061" y="6566"/>
                    <a:pt x="1641" y="6876"/>
                    <a:pt x="1223" y="7174"/>
                  </a:cubicBezTo>
                  <a:cubicBezTo>
                    <a:pt x="905" y="7400"/>
                    <a:pt x="505" y="7243"/>
                    <a:pt x="298" y="6871"/>
                  </a:cubicBezTo>
                  <a:cubicBezTo>
                    <a:pt x="1" y="6339"/>
                    <a:pt x="109" y="5239"/>
                    <a:pt x="505" y="4773"/>
                  </a:cubicBezTo>
                  <a:cubicBezTo>
                    <a:pt x="785" y="4441"/>
                    <a:pt x="1148" y="4388"/>
                    <a:pt x="1591" y="45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999388" y="928600"/>
              <a:ext cx="95917" cy="41057"/>
            </a:xfrm>
            <a:custGeom>
              <a:avLst/>
              <a:gdLst/>
              <a:ahLst/>
              <a:cxnLst/>
              <a:rect l="l" t="t" r="r" b="b"/>
              <a:pathLst>
                <a:path w="2189" h="937" extrusionOk="0">
                  <a:moveTo>
                    <a:pt x="0" y="936"/>
                  </a:moveTo>
                  <a:cubicBezTo>
                    <a:pt x="38" y="249"/>
                    <a:pt x="56" y="213"/>
                    <a:pt x="564" y="144"/>
                  </a:cubicBezTo>
                  <a:cubicBezTo>
                    <a:pt x="966" y="90"/>
                    <a:pt x="1372" y="67"/>
                    <a:pt x="1777" y="28"/>
                  </a:cubicBezTo>
                  <a:cubicBezTo>
                    <a:pt x="2078" y="1"/>
                    <a:pt x="2123" y="204"/>
                    <a:pt x="2154" y="431"/>
                  </a:cubicBezTo>
                  <a:cubicBezTo>
                    <a:pt x="2189" y="690"/>
                    <a:pt x="2006" y="699"/>
                    <a:pt x="1833" y="720"/>
                  </a:cubicBezTo>
                  <a:cubicBezTo>
                    <a:pt x="1242" y="791"/>
                    <a:pt x="649" y="860"/>
                    <a:pt x="0" y="93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3557400" y="2928381"/>
            <a:ext cx="43602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0" name="Google Shape;160;p14"/>
          <p:cNvSpPr txBox="1">
            <a:spLocks noGrp="1"/>
          </p:cNvSpPr>
          <p:nvPr>
            <p:ph type="subTitle" idx="1"/>
          </p:nvPr>
        </p:nvSpPr>
        <p:spPr>
          <a:xfrm>
            <a:off x="1226400" y="1073619"/>
            <a:ext cx="6691200" cy="182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61" name="Google Shape;161;p14"/>
          <p:cNvSpPr/>
          <p:nvPr/>
        </p:nvSpPr>
        <p:spPr>
          <a:xfrm>
            <a:off x="5874479" y="-132785"/>
            <a:ext cx="3735300" cy="1215600"/>
          </a:xfrm>
          <a:custGeom>
            <a:avLst/>
            <a:gdLst/>
            <a:ahLst/>
            <a:cxnLst/>
            <a:rect l="l" t="t" r="r" b="b"/>
            <a:pathLst>
              <a:path w="149412" h="48624" extrusionOk="0">
                <a:moveTo>
                  <a:pt x="2352" y="4515"/>
                </a:moveTo>
                <a:cubicBezTo>
                  <a:pt x="5936" y="6904"/>
                  <a:pt x="29563" y="15709"/>
                  <a:pt x="40580" y="16992"/>
                </a:cubicBezTo>
                <a:cubicBezTo>
                  <a:pt x="51597" y="18275"/>
                  <a:pt x="60490" y="11107"/>
                  <a:pt x="68454" y="12213"/>
                </a:cubicBezTo>
                <a:cubicBezTo>
                  <a:pt x="76418" y="13319"/>
                  <a:pt x="81242" y="22124"/>
                  <a:pt x="88365" y="23628"/>
                </a:cubicBezTo>
                <a:cubicBezTo>
                  <a:pt x="95489" y="25132"/>
                  <a:pt x="104603" y="17478"/>
                  <a:pt x="111195" y="21239"/>
                </a:cubicBezTo>
                <a:cubicBezTo>
                  <a:pt x="117788" y="25000"/>
                  <a:pt x="122699" y="42610"/>
                  <a:pt x="127920" y="46194"/>
                </a:cubicBezTo>
                <a:cubicBezTo>
                  <a:pt x="133141" y="49778"/>
                  <a:pt x="140751" y="49910"/>
                  <a:pt x="142521" y="42742"/>
                </a:cubicBezTo>
                <a:cubicBezTo>
                  <a:pt x="144291" y="35574"/>
                  <a:pt x="159113" y="9868"/>
                  <a:pt x="138539" y="3187"/>
                </a:cubicBezTo>
                <a:cubicBezTo>
                  <a:pt x="117965" y="-3494"/>
                  <a:pt x="41775" y="2435"/>
                  <a:pt x="19077" y="2656"/>
                </a:cubicBezTo>
                <a:cubicBezTo>
                  <a:pt x="-3621" y="2877"/>
                  <a:pt x="-1232" y="2126"/>
                  <a:pt x="2352" y="4515"/>
                </a:cubicBezTo>
                <a:close/>
              </a:path>
            </a:pathLst>
          </a:custGeom>
          <a:solidFill>
            <a:schemeClr val="dk2"/>
          </a:solidFill>
          <a:ln>
            <a:noFill/>
          </a:ln>
        </p:spPr>
      </p:sp>
      <p:sp>
        <p:nvSpPr>
          <p:cNvPr id="162" name="Google Shape;162;p14"/>
          <p:cNvSpPr/>
          <p:nvPr/>
        </p:nvSpPr>
        <p:spPr>
          <a:xfrm>
            <a:off x="-726777" y="1081473"/>
            <a:ext cx="6219650" cy="4819850"/>
          </a:xfrm>
          <a:custGeom>
            <a:avLst/>
            <a:gdLst/>
            <a:ahLst/>
            <a:cxnLst/>
            <a:rect l="l" t="t" r="r" b="b"/>
            <a:pathLst>
              <a:path w="248786" h="192794" extrusionOk="0">
                <a:moveTo>
                  <a:pt x="19404" y="2196"/>
                </a:moveTo>
                <a:cubicBezTo>
                  <a:pt x="26225" y="3707"/>
                  <a:pt x="46827" y="15427"/>
                  <a:pt x="51817" y="31313"/>
                </a:cubicBezTo>
                <a:cubicBezTo>
                  <a:pt x="56807" y="47199"/>
                  <a:pt x="41654" y="82772"/>
                  <a:pt x="49345" y="97513"/>
                </a:cubicBezTo>
                <a:cubicBezTo>
                  <a:pt x="57036" y="112255"/>
                  <a:pt x="87801" y="110423"/>
                  <a:pt x="97964" y="119762"/>
                </a:cubicBezTo>
                <a:cubicBezTo>
                  <a:pt x="108127" y="129101"/>
                  <a:pt x="97140" y="149246"/>
                  <a:pt x="110325" y="153549"/>
                </a:cubicBezTo>
                <a:cubicBezTo>
                  <a:pt x="123510" y="157853"/>
                  <a:pt x="157663" y="143111"/>
                  <a:pt x="177074" y="145583"/>
                </a:cubicBezTo>
                <a:cubicBezTo>
                  <a:pt x="196485" y="148055"/>
                  <a:pt x="217499" y="162614"/>
                  <a:pt x="226792" y="168382"/>
                </a:cubicBezTo>
                <a:cubicBezTo>
                  <a:pt x="236086" y="174150"/>
                  <a:pt x="267491" y="178133"/>
                  <a:pt x="232835" y="180193"/>
                </a:cubicBezTo>
                <a:cubicBezTo>
                  <a:pt x="198179" y="182253"/>
                  <a:pt x="55846" y="207067"/>
                  <a:pt x="18855" y="180743"/>
                </a:cubicBezTo>
                <a:cubicBezTo>
                  <a:pt x="-18136" y="154419"/>
                  <a:pt x="10798" y="52007"/>
                  <a:pt x="10889" y="22249"/>
                </a:cubicBezTo>
                <a:cubicBezTo>
                  <a:pt x="10981" y="-7509"/>
                  <a:pt x="12583" y="685"/>
                  <a:pt x="19404" y="2196"/>
                </a:cubicBezTo>
                <a:close/>
              </a:path>
            </a:pathLst>
          </a:custGeom>
          <a:solidFill>
            <a:schemeClr val="lt2"/>
          </a:solidFill>
          <a:ln>
            <a:noFill/>
          </a:ln>
        </p:spPr>
      </p:sp>
      <p:sp>
        <p:nvSpPr>
          <p:cNvPr id="163" name="Google Shape;163;p14"/>
          <p:cNvSpPr/>
          <p:nvPr/>
        </p:nvSpPr>
        <p:spPr>
          <a:xfrm rot="9448929">
            <a:off x="819182" y="174866"/>
            <a:ext cx="142569" cy="221631"/>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rot="-7451506">
            <a:off x="8802856" y="116370"/>
            <a:ext cx="142536" cy="162759"/>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251225" y="240975"/>
            <a:ext cx="274725" cy="298525"/>
          </a:xfrm>
          <a:custGeom>
            <a:avLst/>
            <a:gdLst/>
            <a:ahLst/>
            <a:cxnLst/>
            <a:rect l="l" t="t" r="r" b="b"/>
            <a:pathLst>
              <a:path w="10989" h="11941" extrusionOk="0">
                <a:moveTo>
                  <a:pt x="5498" y="3557"/>
                </a:moveTo>
                <a:cubicBezTo>
                  <a:pt x="5622" y="3182"/>
                  <a:pt x="5735" y="2812"/>
                  <a:pt x="5871" y="2451"/>
                </a:cubicBezTo>
                <a:cubicBezTo>
                  <a:pt x="6061" y="1939"/>
                  <a:pt x="6335" y="1478"/>
                  <a:pt x="6733" y="1097"/>
                </a:cubicBezTo>
                <a:cubicBezTo>
                  <a:pt x="7881" y="1"/>
                  <a:pt x="9492" y="190"/>
                  <a:pt x="10344" y="1523"/>
                </a:cubicBezTo>
                <a:cubicBezTo>
                  <a:pt x="10752" y="2160"/>
                  <a:pt x="10898" y="2873"/>
                  <a:pt x="10936" y="3617"/>
                </a:cubicBezTo>
                <a:cubicBezTo>
                  <a:pt x="10989" y="4624"/>
                  <a:pt x="10789" y="5600"/>
                  <a:pt x="10512" y="6555"/>
                </a:cubicBezTo>
                <a:cubicBezTo>
                  <a:pt x="10091" y="8004"/>
                  <a:pt x="9624" y="9443"/>
                  <a:pt x="9173" y="10885"/>
                </a:cubicBezTo>
                <a:cubicBezTo>
                  <a:pt x="9122" y="11049"/>
                  <a:pt x="9062" y="11212"/>
                  <a:pt x="8986" y="11367"/>
                </a:cubicBezTo>
                <a:cubicBezTo>
                  <a:pt x="8733" y="11887"/>
                  <a:pt x="8494" y="11941"/>
                  <a:pt x="7949" y="11761"/>
                </a:cubicBezTo>
                <a:cubicBezTo>
                  <a:pt x="7257" y="11534"/>
                  <a:pt x="6673" y="11137"/>
                  <a:pt x="6103" y="10712"/>
                </a:cubicBezTo>
                <a:cubicBezTo>
                  <a:pt x="4519" y="9536"/>
                  <a:pt x="3058" y="8226"/>
                  <a:pt x="1791" y="6708"/>
                </a:cubicBezTo>
                <a:cubicBezTo>
                  <a:pt x="1150" y="5939"/>
                  <a:pt x="631" y="5098"/>
                  <a:pt x="266" y="4164"/>
                </a:cubicBezTo>
                <a:cubicBezTo>
                  <a:pt x="99" y="3735"/>
                  <a:pt x="0" y="3298"/>
                  <a:pt x="22" y="2836"/>
                </a:cubicBezTo>
                <a:cubicBezTo>
                  <a:pt x="57" y="2030"/>
                  <a:pt x="510" y="1505"/>
                  <a:pt x="1297" y="1356"/>
                </a:cubicBezTo>
                <a:cubicBezTo>
                  <a:pt x="1754" y="1270"/>
                  <a:pt x="2197" y="1319"/>
                  <a:pt x="2638" y="1458"/>
                </a:cubicBezTo>
                <a:cubicBezTo>
                  <a:pt x="3335" y="1678"/>
                  <a:pt x="3908" y="2089"/>
                  <a:pt x="4431" y="2586"/>
                </a:cubicBezTo>
                <a:cubicBezTo>
                  <a:pt x="4774" y="2912"/>
                  <a:pt x="5129" y="3224"/>
                  <a:pt x="5498" y="35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4259224" y="1783350"/>
            <a:ext cx="4171500" cy="5727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7"/>
          <p:cNvSpPr txBox="1">
            <a:spLocks noGrp="1"/>
          </p:cNvSpPr>
          <p:nvPr>
            <p:ph type="subTitle" idx="1"/>
          </p:nvPr>
        </p:nvSpPr>
        <p:spPr>
          <a:xfrm>
            <a:off x="4259423" y="2279850"/>
            <a:ext cx="41715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7"/>
          <p:cNvSpPr/>
          <p:nvPr/>
        </p:nvSpPr>
        <p:spPr>
          <a:xfrm>
            <a:off x="2108710" y="4434533"/>
            <a:ext cx="7589700" cy="1066425"/>
          </a:xfrm>
          <a:custGeom>
            <a:avLst/>
            <a:gdLst/>
            <a:ahLst/>
            <a:cxnLst/>
            <a:rect l="l" t="t" r="r" b="b"/>
            <a:pathLst>
              <a:path w="303588" h="42657" extrusionOk="0">
                <a:moveTo>
                  <a:pt x="280445" y="6189"/>
                </a:moveTo>
                <a:cubicBezTo>
                  <a:pt x="270564" y="-37"/>
                  <a:pt x="241986" y="-1320"/>
                  <a:pt x="222703" y="1244"/>
                </a:cubicBezTo>
                <a:cubicBezTo>
                  <a:pt x="203420" y="3808"/>
                  <a:pt x="181883" y="19831"/>
                  <a:pt x="164748" y="21571"/>
                </a:cubicBezTo>
                <a:cubicBezTo>
                  <a:pt x="147613" y="23311"/>
                  <a:pt x="134277" y="11545"/>
                  <a:pt x="119892" y="11682"/>
                </a:cubicBezTo>
                <a:cubicBezTo>
                  <a:pt x="105507" y="11819"/>
                  <a:pt x="91843" y="20838"/>
                  <a:pt x="78438" y="22395"/>
                </a:cubicBezTo>
                <a:cubicBezTo>
                  <a:pt x="65033" y="23952"/>
                  <a:pt x="50082" y="18046"/>
                  <a:pt x="39461" y="21022"/>
                </a:cubicBezTo>
                <a:cubicBezTo>
                  <a:pt x="28840" y="23998"/>
                  <a:pt x="-25710" y="37320"/>
                  <a:pt x="14712" y="40250"/>
                </a:cubicBezTo>
                <a:cubicBezTo>
                  <a:pt x="55134" y="43180"/>
                  <a:pt x="237703" y="44279"/>
                  <a:pt x="281992" y="38602"/>
                </a:cubicBezTo>
                <a:cubicBezTo>
                  <a:pt x="326281" y="32925"/>
                  <a:pt x="290327" y="12415"/>
                  <a:pt x="280445" y="6189"/>
                </a:cubicBezTo>
                <a:close/>
              </a:path>
            </a:pathLst>
          </a:custGeom>
          <a:solidFill>
            <a:schemeClr val="lt2"/>
          </a:solidFill>
          <a:ln>
            <a:noFill/>
          </a:ln>
        </p:spPr>
      </p:sp>
      <p:sp>
        <p:nvSpPr>
          <p:cNvPr id="199" name="Google Shape;199;p17"/>
          <p:cNvSpPr/>
          <p:nvPr/>
        </p:nvSpPr>
        <p:spPr>
          <a:xfrm>
            <a:off x="-1036025" y="3968050"/>
            <a:ext cx="1731600" cy="1731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flipH="1">
            <a:off x="-424841" y="-143597"/>
            <a:ext cx="4149350" cy="1004075"/>
          </a:xfrm>
          <a:custGeom>
            <a:avLst/>
            <a:gdLst/>
            <a:ahLst/>
            <a:cxnLst/>
            <a:rect l="l" t="t" r="r" b="b"/>
            <a:pathLst>
              <a:path w="165974" h="40163" extrusionOk="0">
                <a:moveTo>
                  <a:pt x="153101" y="36784"/>
                </a:moveTo>
                <a:cubicBezTo>
                  <a:pt x="147791" y="42461"/>
                  <a:pt x="130851" y="39805"/>
                  <a:pt x="123160" y="37058"/>
                </a:cubicBezTo>
                <a:cubicBezTo>
                  <a:pt x="115469" y="34311"/>
                  <a:pt x="117529" y="23552"/>
                  <a:pt x="106953" y="20302"/>
                </a:cubicBezTo>
                <a:cubicBezTo>
                  <a:pt x="96378" y="17052"/>
                  <a:pt x="76051" y="19754"/>
                  <a:pt x="59707" y="17556"/>
                </a:cubicBezTo>
                <a:cubicBezTo>
                  <a:pt x="43363" y="15359"/>
                  <a:pt x="16307" y="9681"/>
                  <a:pt x="8890" y="7117"/>
                </a:cubicBezTo>
                <a:cubicBezTo>
                  <a:pt x="1474" y="4553"/>
                  <a:pt x="-9147" y="2860"/>
                  <a:pt x="15208" y="2173"/>
                </a:cubicBezTo>
                <a:cubicBezTo>
                  <a:pt x="39564" y="1486"/>
                  <a:pt x="132041" y="-2771"/>
                  <a:pt x="155023" y="2997"/>
                </a:cubicBezTo>
                <a:cubicBezTo>
                  <a:pt x="178005" y="8766"/>
                  <a:pt x="158412" y="31107"/>
                  <a:pt x="153101" y="36784"/>
                </a:cubicBezTo>
                <a:close/>
              </a:path>
            </a:pathLst>
          </a:custGeom>
          <a:solidFill>
            <a:schemeClr val="lt2"/>
          </a:solidFill>
          <a:ln>
            <a:noFill/>
          </a:ln>
        </p:spPr>
      </p:sp>
      <p:sp>
        <p:nvSpPr>
          <p:cNvPr id="201" name="Google Shape;201;p17"/>
          <p:cNvSpPr/>
          <p:nvPr/>
        </p:nvSpPr>
        <p:spPr>
          <a:xfrm rot="-3585757" flipH="1">
            <a:off x="8714980" y="4119876"/>
            <a:ext cx="129869" cy="207351"/>
          </a:xfrm>
          <a:prstGeom prst="triangle">
            <a:avLst>
              <a:gd name="adj" fmla="val 539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8429106" flipH="1">
            <a:off x="346835" y="294266"/>
            <a:ext cx="128717" cy="22828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flipH="1">
            <a:off x="6492216" y="-215347"/>
            <a:ext cx="2969300" cy="1231750"/>
          </a:xfrm>
          <a:custGeom>
            <a:avLst/>
            <a:gdLst/>
            <a:ahLst/>
            <a:cxnLst/>
            <a:rect l="l" t="t" r="r" b="b"/>
            <a:pathLst>
              <a:path w="118772" h="49270" extrusionOk="0">
                <a:moveTo>
                  <a:pt x="113388" y="3670"/>
                </a:moveTo>
                <a:cubicBezTo>
                  <a:pt x="128816" y="6188"/>
                  <a:pt x="106841" y="17084"/>
                  <a:pt x="100203" y="19327"/>
                </a:cubicBezTo>
                <a:cubicBezTo>
                  <a:pt x="93565" y="21570"/>
                  <a:pt x="80884" y="15847"/>
                  <a:pt x="73559" y="17129"/>
                </a:cubicBezTo>
                <a:cubicBezTo>
                  <a:pt x="66234" y="18411"/>
                  <a:pt x="62479" y="26057"/>
                  <a:pt x="56253" y="27018"/>
                </a:cubicBezTo>
                <a:cubicBezTo>
                  <a:pt x="50027" y="27980"/>
                  <a:pt x="43663" y="19236"/>
                  <a:pt x="36201" y="22898"/>
                </a:cubicBezTo>
                <a:cubicBezTo>
                  <a:pt x="28739" y="26561"/>
                  <a:pt x="16241" y="52106"/>
                  <a:pt x="11480" y="48993"/>
                </a:cubicBezTo>
                <a:cubicBezTo>
                  <a:pt x="6719" y="45880"/>
                  <a:pt x="-9351" y="11773"/>
                  <a:pt x="7634" y="4219"/>
                </a:cubicBezTo>
                <a:cubicBezTo>
                  <a:pt x="24619" y="-3335"/>
                  <a:pt x="97960" y="1152"/>
                  <a:pt x="113388" y="3670"/>
                </a:cubicBezTo>
                <a:close/>
              </a:path>
            </a:pathLst>
          </a:custGeom>
          <a:solidFill>
            <a:schemeClr val="dk2"/>
          </a:solidFill>
          <a:ln>
            <a:noFill/>
          </a:ln>
        </p:spPr>
      </p:sp>
      <p:sp>
        <p:nvSpPr>
          <p:cNvPr id="204" name="Google Shape;204;p17"/>
          <p:cNvSpPr/>
          <p:nvPr/>
        </p:nvSpPr>
        <p:spPr>
          <a:xfrm rot="-6956081" flipH="1">
            <a:off x="8611528" y="762200"/>
            <a:ext cx="109753" cy="185427"/>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6279548" y="163437"/>
            <a:ext cx="131250" cy="115811"/>
          </a:xfrm>
          <a:custGeom>
            <a:avLst/>
            <a:gdLst/>
            <a:ahLst/>
            <a:cxnLst/>
            <a:rect l="l" t="t" r="r" b="b"/>
            <a:pathLst>
              <a:path w="6359" h="5611" extrusionOk="0">
                <a:moveTo>
                  <a:pt x="2588" y="2152"/>
                </a:moveTo>
                <a:cubicBezTo>
                  <a:pt x="2711" y="1376"/>
                  <a:pt x="2466" y="626"/>
                  <a:pt x="3025" y="1"/>
                </a:cubicBezTo>
                <a:cubicBezTo>
                  <a:pt x="3100" y="672"/>
                  <a:pt x="3176" y="1344"/>
                  <a:pt x="3259" y="2070"/>
                </a:cubicBezTo>
                <a:cubicBezTo>
                  <a:pt x="3862" y="1783"/>
                  <a:pt x="4341" y="1327"/>
                  <a:pt x="5028" y="1088"/>
                </a:cubicBezTo>
                <a:cubicBezTo>
                  <a:pt x="4886" y="1661"/>
                  <a:pt x="4399" y="1866"/>
                  <a:pt x="4124" y="2288"/>
                </a:cubicBezTo>
                <a:cubicBezTo>
                  <a:pt x="4877" y="2503"/>
                  <a:pt x="5648" y="2530"/>
                  <a:pt x="6358" y="2864"/>
                </a:cubicBezTo>
                <a:cubicBezTo>
                  <a:pt x="5401" y="3123"/>
                  <a:pt x="4416" y="2953"/>
                  <a:pt x="3441" y="2986"/>
                </a:cubicBezTo>
                <a:cubicBezTo>
                  <a:pt x="3857" y="3455"/>
                  <a:pt x="4240" y="3888"/>
                  <a:pt x="4640" y="4340"/>
                </a:cubicBezTo>
                <a:cubicBezTo>
                  <a:pt x="4172" y="4459"/>
                  <a:pt x="3881" y="4031"/>
                  <a:pt x="3451" y="3937"/>
                </a:cubicBezTo>
                <a:cubicBezTo>
                  <a:pt x="3321" y="4367"/>
                  <a:pt x="3400" y="4801"/>
                  <a:pt x="3318" y="5212"/>
                </a:cubicBezTo>
                <a:cubicBezTo>
                  <a:pt x="3290" y="5355"/>
                  <a:pt x="3306" y="5568"/>
                  <a:pt x="3103" y="5588"/>
                </a:cubicBezTo>
                <a:cubicBezTo>
                  <a:pt x="2868" y="5610"/>
                  <a:pt x="2833" y="5397"/>
                  <a:pt x="2773" y="5226"/>
                </a:cubicBezTo>
                <a:cubicBezTo>
                  <a:pt x="2681" y="4963"/>
                  <a:pt x="2687" y="4689"/>
                  <a:pt x="2679" y="4417"/>
                </a:cubicBezTo>
                <a:cubicBezTo>
                  <a:pt x="2671" y="4151"/>
                  <a:pt x="2654" y="3885"/>
                  <a:pt x="2636" y="3507"/>
                </a:cubicBezTo>
                <a:cubicBezTo>
                  <a:pt x="2298" y="3755"/>
                  <a:pt x="2035" y="3952"/>
                  <a:pt x="1768" y="4144"/>
                </a:cubicBezTo>
                <a:cubicBezTo>
                  <a:pt x="1529" y="4315"/>
                  <a:pt x="1288" y="4488"/>
                  <a:pt x="1040" y="4648"/>
                </a:cubicBezTo>
                <a:cubicBezTo>
                  <a:pt x="829" y="4783"/>
                  <a:pt x="568" y="4955"/>
                  <a:pt x="370" y="4706"/>
                </a:cubicBezTo>
                <a:cubicBezTo>
                  <a:pt x="167" y="4450"/>
                  <a:pt x="397" y="4248"/>
                  <a:pt x="596" y="4087"/>
                </a:cubicBezTo>
                <a:cubicBezTo>
                  <a:pt x="843" y="3886"/>
                  <a:pt x="1096" y="3693"/>
                  <a:pt x="1350" y="3502"/>
                </a:cubicBezTo>
                <a:cubicBezTo>
                  <a:pt x="1595" y="3317"/>
                  <a:pt x="1844" y="3139"/>
                  <a:pt x="2187" y="2889"/>
                </a:cubicBezTo>
                <a:cubicBezTo>
                  <a:pt x="1597" y="2839"/>
                  <a:pt x="1132" y="2801"/>
                  <a:pt x="667" y="2760"/>
                </a:cubicBezTo>
                <a:cubicBezTo>
                  <a:pt x="531" y="2747"/>
                  <a:pt x="392" y="2740"/>
                  <a:pt x="263" y="2703"/>
                </a:cubicBezTo>
                <a:cubicBezTo>
                  <a:pt x="126" y="2663"/>
                  <a:pt x="17" y="2555"/>
                  <a:pt x="10" y="2410"/>
                </a:cubicBezTo>
                <a:cubicBezTo>
                  <a:pt x="1" y="2229"/>
                  <a:pt x="131" y="2105"/>
                  <a:pt x="294" y="2081"/>
                </a:cubicBezTo>
                <a:cubicBezTo>
                  <a:pt x="583" y="2035"/>
                  <a:pt x="879" y="2028"/>
                  <a:pt x="1209" y="2001"/>
                </a:cubicBezTo>
                <a:cubicBezTo>
                  <a:pt x="1121" y="1693"/>
                  <a:pt x="840" y="1540"/>
                  <a:pt x="696" y="1295"/>
                </a:cubicBezTo>
                <a:cubicBezTo>
                  <a:pt x="632" y="1188"/>
                  <a:pt x="600" y="1072"/>
                  <a:pt x="683" y="981"/>
                </a:cubicBezTo>
                <a:cubicBezTo>
                  <a:pt x="758" y="899"/>
                  <a:pt x="874" y="870"/>
                  <a:pt x="997" y="909"/>
                </a:cubicBezTo>
                <a:cubicBezTo>
                  <a:pt x="1268" y="994"/>
                  <a:pt x="1454" y="1194"/>
                  <a:pt x="1661" y="1372"/>
                </a:cubicBezTo>
                <a:cubicBezTo>
                  <a:pt x="1947" y="1617"/>
                  <a:pt x="2142" y="1970"/>
                  <a:pt x="2588" y="21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17"/>
          <p:cNvGrpSpPr/>
          <p:nvPr/>
        </p:nvGrpSpPr>
        <p:grpSpPr>
          <a:xfrm>
            <a:off x="809853" y="4749147"/>
            <a:ext cx="168459" cy="228870"/>
            <a:chOff x="959940" y="306322"/>
            <a:chExt cx="168459" cy="228870"/>
          </a:xfrm>
        </p:grpSpPr>
        <p:sp>
          <p:nvSpPr>
            <p:cNvPr id="207" name="Google Shape;207;p17"/>
            <p:cNvSpPr/>
            <p:nvPr/>
          </p:nvSpPr>
          <p:spPr>
            <a:xfrm>
              <a:off x="959940" y="306322"/>
              <a:ext cx="168459" cy="228870"/>
            </a:xfrm>
            <a:custGeom>
              <a:avLst/>
              <a:gdLst/>
              <a:ahLst/>
              <a:cxnLst/>
              <a:rect l="l" t="t" r="r" b="b"/>
              <a:pathLst>
                <a:path w="9640" h="13097" extrusionOk="0">
                  <a:moveTo>
                    <a:pt x="4211" y="0"/>
                  </a:moveTo>
                  <a:cubicBezTo>
                    <a:pt x="4468" y="9"/>
                    <a:pt x="4606" y="167"/>
                    <a:pt x="4692" y="399"/>
                  </a:cubicBezTo>
                  <a:cubicBezTo>
                    <a:pt x="4826" y="760"/>
                    <a:pt x="4965" y="1121"/>
                    <a:pt x="5107" y="1479"/>
                  </a:cubicBezTo>
                  <a:cubicBezTo>
                    <a:pt x="5199" y="1711"/>
                    <a:pt x="5308" y="1935"/>
                    <a:pt x="5398" y="2168"/>
                  </a:cubicBezTo>
                  <a:cubicBezTo>
                    <a:pt x="5957" y="3603"/>
                    <a:pt x="6984" y="4512"/>
                    <a:pt x="8470" y="4911"/>
                  </a:cubicBezTo>
                  <a:cubicBezTo>
                    <a:pt x="8688" y="4970"/>
                    <a:pt x="8908" y="5032"/>
                    <a:pt x="9117" y="5117"/>
                  </a:cubicBezTo>
                  <a:cubicBezTo>
                    <a:pt x="9552" y="5294"/>
                    <a:pt x="9640" y="5587"/>
                    <a:pt x="9374" y="5975"/>
                  </a:cubicBezTo>
                  <a:cubicBezTo>
                    <a:pt x="9271" y="6123"/>
                    <a:pt x="9141" y="6253"/>
                    <a:pt x="9008" y="6377"/>
                  </a:cubicBezTo>
                  <a:cubicBezTo>
                    <a:pt x="7334" y="7944"/>
                    <a:pt x="6282" y="9867"/>
                    <a:pt x="5746" y="12084"/>
                  </a:cubicBezTo>
                  <a:cubicBezTo>
                    <a:pt x="5697" y="12284"/>
                    <a:pt x="5646" y="12481"/>
                    <a:pt x="5590" y="12678"/>
                  </a:cubicBezTo>
                  <a:cubicBezTo>
                    <a:pt x="5529" y="12884"/>
                    <a:pt x="5421" y="13050"/>
                    <a:pt x="5180" y="13074"/>
                  </a:cubicBezTo>
                  <a:cubicBezTo>
                    <a:pt x="4949" y="13096"/>
                    <a:pt x="4779" y="12987"/>
                    <a:pt x="4670" y="12802"/>
                  </a:cubicBezTo>
                  <a:cubicBezTo>
                    <a:pt x="4543" y="12588"/>
                    <a:pt x="4437" y="12360"/>
                    <a:pt x="4329" y="12135"/>
                  </a:cubicBezTo>
                  <a:cubicBezTo>
                    <a:pt x="3826" y="11093"/>
                    <a:pt x="3268" y="10081"/>
                    <a:pt x="2626" y="9114"/>
                  </a:cubicBezTo>
                  <a:cubicBezTo>
                    <a:pt x="2089" y="8307"/>
                    <a:pt x="1436" y="7629"/>
                    <a:pt x="576" y="7165"/>
                  </a:cubicBezTo>
                  <a:cubicBezTo>
                    <a:pt x="476" y="7110"/>
                    <a:pt x="373" y="7055"/>
                    <a:pt x="291" y="6981"/>
                  </a:cubicBezTo>
                  <a:cubicBezTo>
                    <a:pt x="0" y="6721"/>
                    <a:pt x="32" y="6353"/>
                    <a:pt x="407" y="6235"/>
                  </a:cubicBezTo>
                  <a:cubicBezTo>
                    <a:pt x="1329" y="5943"/>
                    <a:pt x="1821" y="5207"/>
                    <a:pt x="2311" y="4474"/>
                  </a:cubicBezTo>
                  <a:cubicBezTo>
                    <a:pt x="3056" y="3362"/>
                    <a:pt x="3383" y="2082"/>
                    <a:pt x="3706" y="804"/>
                  </a:cubicBezTo>
                  <a:cubicBezTo>
                    <a:pt x="3756" y="607"/>
                    <a:pt x="3803" y="406"/>
                    <a:pt x="3877" y="219"/>
                  </a:cubicBezTo>
                  <a:cubicBezTo>
                    <a:pt x="3929" y="85"/>
                    <a:pt x="4060" y="24"/>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982446" y="334909"/>
              <a:ext cx="128494" cy="174977"/>
            </a:xfrm>
            <a:custGeom>
              <a:avLst/>
              <a:gdLst/>
              <a:ahLst/>
              <a:cxnLst/>
              <a:rect l="l" t="t" r="r" b="b"/>
              <a:pathLst>
                <a:path w="7353" h="10013" extrusionOk="0">
                  <a:moveTo>
                    <a:pt x="1" y="4961"/>
                  </a:moveTo>
                  <a:cubicBezTo>
                    <a:pt x="1736" y="3766"/>
                    <a:pt x="2369" y="1964"/>
                    <a:pt x="2989" y="1"/>
                  </a:cubicBezTo>
                  <a:cubicBezTo>
                    <a:pt x="3751" y="2169"/>
                    <a:pt x="5060" y="3574"/>
                    <a:pt x="7352" y="4060"/>
                  </a:cubicBezTo>
                  <a:cubicBezTo>
                    <a:pt x="5570" y="5710"/>
                    <a:pt x="4236" y="7507"/>
                    <a:pt x="3811" y="10013"/>
                  </a:cubicBezTo>
                  <a:cubicBezTo>
                    <a:pt x="2686" y="8079"/>
                    <a:pt x="1964" y="6051"/>
                    <a:pt x="1" y="4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720000" y="541826"/>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3" name="Google Shape;363;p25"/>
          <p:cNvSpPr/>
          <p:nvPr/>
        </p:nvSpPr>
        <p:spPr>
          <a:xfrm>
            <a:off x="6343174" y="4244608"/>
            <a:ext cx="4556650" cy="1148550"/>
          </a:xfrm>
          <a:custGeom>
            <a:avLst/>
            <a:gdLst/>
            <a:ahLst/>
            <a:cxnLst/>
            <a:rect l="l" t="t" r="r" b="b"/>
            <a:pathLst>
              <a:path w="182266" h="45942" extrusionOk="0">
                <a:moveTo>
                  <a:pt x="180664" y="10588"/>
                </a:moveTo>
                <a:cubicBezTo>
                  <a:pt x="177315" y="4035"/>
                  <a:pt x="165593" y="-771"/>
                  <a:pt x="157074" y="103"/>
                </a:cubicBezTo>
                <a:cubicBezTo>
                  <a:pt x="148555" y="977"/>
                  <a:pt x="138617" y="14155"/>
                  <a:pt x="129552" y="15830"/>
                </a:cubicBezTo>
                <a:cubicBezTo>
                  <a:pt x="120487" y="17505"/>
                  <a:pt x="112223" y="8367"/>
                  <a:pt x="102685" y="10151"/>
                </a:cubicBezTo>
                <a:cubicBezTo>
                  <a:pt x="93147" y="11935"/>
                  <a:pt x="83172" y="24385"/>
                  <a:pt x="72323" y="26533"/>
                </a:cubicBezTo>
                <a:cubicBezTo>
                  <a:pt x="61474" y="28681"/>
                  <a:pt x="48794" y="19982"/>
                  <a:pt x="37592" y="23038"/>
                </a:cubicBezTo>
                <a:cubicBezTo>
                  <a:pt x="26391" y="26094"/>
                  <a:pt x="-14144" y="41665"/>
                  <a:pt x="5114" y="44869"/>
                </a:cubicBezTo>
                <a:cubicBezTo>
                  <a:pt x="24372" y="48073"/>
                  <a:pt x="124466" y="43168"/>
                  <a:pt x="153142" y="42260"/>
                </a:cubicBezTo>
                <a:cubicBezTo>
                  <a:pt x="181818" y="41352"/>
                  <a:pt x="172582" y="44699"/>
                  <a:pt x="177169" y="39420"/>
                </a:cubicBezTo>
                <a:cubicBezTo>
                  <a:pt x="181756" y="34141"/>
                  <a:pt x="184013" y="17141"/>
                  <a:pt x="180664" y="10588"/>
                </a:cubicBezTo>
                <a:close/>
              </a:path>
            </a:pathLst>
          </a:custGeom>
          <a:solidFill>
            <a:schemeClr val="accent1"/>
          </a:solidFill>
          <a:ln>
            <a:noFill/>
          </a:ln>
        </p:spPr>
      </p:sp>
      <p:sp>
        <p:nvSpPr>
          <p:cNvPr id="364" name="Google Shape;364;p25"/>
          <p:cNvSpPr/>
          <p:nvPr/>
        </p:nvSpPr>
        <p:spPr>
          <a:xfrm>
            <a:off x="-1087421" y="-236413"/>
            <a:ext cx="5224900" cy="917350"/>
          </a:xfrm>
          <a:custGeom>
            <a:avLst/>
            <a:gdLst/>
            <a:ahLst/>
            <a:cxnLst/>
            <a:rect l="l" t="t" r="r" b="b"/>
            <a:pathLst>
              <a:path w="208996" h="36694" extrusionOk="0">
                <a:moveTo>
                  <a:pt x="31611" y="32030"/>
                </a:moveTo>
                <a:cubicBezTo>
                  <a:pt x="39391" y="37306"/>
                  <a:pt x="45133" y="37475"/>
                  <a:pt x="55625" y="35628"/>
                </a:cubicBezTo>
                <a:cubicBezTo>
                  <a:pt x="66117" y="33781"/>
                  <a:pt x="78020" y="22596"/>
                  <a:pt x="94563" y="20947"/>
                </a:cubicBezTo>
                <a:cubicBezTo>
                  <a:pt x="111106" y="19298"/>
                  <a:pt x="138235" y="26106"/>
                  <a:pt x="154885" y="25734"/>
                </a:cubicBezTo>
                <a:cubicBezTo>
                  <a:pt x="171535" y="25362"/>
                  <a:pt x="188047" y="22711"/>
                  <a:pt x="194461" y="18713"/>
                </a:cubicBezTo>
                <a:cubicBezTo>
                  <a:pt x="200875" y="14715"/>
                  <a:pt x="224291" y="4201"/>
                  <a:pt x="193371" y="1744"/>
                </a:cubicBezTo>
                <a:cubicBezTo>
                  <a:pt x="162452" y="-712"/>
                  <a:pt x="35904" y="-1074"/>
                  <a:pt x="8944" y="3974"/>
                </a:cubicBezTo>
                <a:cubicBezTo>
                  <a:pt x="-18016" y="9022"/>
                  <a:pt x="23831" y="26754"/>
                  <a:pt x="31611" y="32030"/>
                </a:cubicBezTo>
                <a:close/>
              </a:path>
            </a:pathLst>
          </a:custGeom>
          <a:solidFill>
            <a:schemeClr val="lt2"/>
          </a:solidFill>
          <a:ln>
            <a:noFill/>
          </a:ln>
        </p:spPr>
      </p:sp>
      <p:sp>
        <p:nvSpPr>
          <p:cNvPr id="365" name="Google Shape;365;p25"/>
          <p:cNvSpPr/>
          <p:nvPr/>
        </p:nvSpPr>
        <p:spPr>
          <a:xfrm>
            <a:off x="-264405" y="3979659"/>
            <a:ext cx="1348975" cy="1526025"/>
          </a:xfrm>
          <a:custGeom>
            <a:avLst/>
            <a:gdLst/>
            <a:ahLst/>
            <a:cxnLst/>
            <a:rect l="l" t="t" r="r" b="b"/>
            <a:pathLst>
              <a:path w="53959" h="61041" extrusionOk="0">
                <a:moveTo>
                  <a:pt x="14971" y="1433"/>
                </a:moveTo>
                <a:cubicBezTo>
                  <a:pt x="19216" y="4026"/>
                  <a:pt x="23349" y="17044"/>
                  <a:pt x="28980" y="23133"/>
                </a:cubicBezTo>
                <a:cubicBezTo>
                  <a:pt x="34611" y="29222"/>
                  <a:pt x="44728" y="33067"/>
                  <a:pt x="48757" y="37966"/>
                </a:cubicBezTo>
                <a:cubicBezTo>
                  <a:pt x="52786" y="42865"/>
                  <a:pt x="55350" y="48679"/>
                  <a:pt x="53152" y="52525"/>
                </a:cubicBezTo>
                <a:cubicBezTo>
                  <a:pt x="50955" y="56371"/>
                  <a:pt x="43996" y="61132"/>
                  <a:pt x="35572" y="61040"/>
                </a:cubicBezTo>
                <a:cubicBezTo>
                  <a:pt x="27148" y="60948"/>
                  <a:pt x="7954" y="60886"/>
                  <a:pt x="2610" y="51975"/>
                </a:cubicBezTo>
                <a:cubicBezTo>
                  <a:pt x="-2733" y="43064"/>
                  <a:pt x="1451" y="16000"/>
                  <a:pt x="3511" y="7576"/>
                </a:cubicBezTo>
                <a:cubicBezTo>
                  <a:pt x="5571" y="-848"/>
                  <a:pt x="10726" y="-1160"/>
                  <a:pt x="14971" y="1433"/>
                </a:cubicBezTo>
                <a:close/>
              </a:path>
            </a:pathLst>
          </a:custGeom>
          <a:solidFill>
            <a:schemeClr val="dk2"/>
          </a:solidFill>
          <a:ln>
            <a:noFill/>
          </a:ln>
        </p:spPr>
      </p:sp>
      <p:sp>
        <p:nvSpPr>
          <p:cNvPr id="366" name="Google Shape;366;p25"/>
          <p:cNvSpPr/>
          <p:nvPr/>
        </p:nvSpPr>
        <p:spPr>
          <a:xfrm rot="7412836">
            <a:off x="334722" y="228059"/>
            <a:ext cx="133544" cy="224404"/>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rot="9216452">
            <a:off x="532773" y="92219"/>
            <a:ext cx="133628" cy="184075"/>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rot="-5400000">
            <a:off x="8739510" y="4199158"/>
            <a:ext cx="133500" cy="2244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5"/>
          <p:cNvGrpSpPr/>
          <p:nvPr/>
        </p:nvGrpSpPr>
        <p:grpSpPr>
          <a:xfrm rot="7906655">
            <a:off x="8445662" y="85748"/>
            <a:ext cx="277459" cy="549014"/>
            <a:chOff x="1517025" y="1300100"/>
            <a:chExt cx="293700" cy="581150"/>
          </a:xfrm>
        </p:grpSpPr>
        <p:sp>
          <p:nvSpPr>
            <p:cNvPr id="370" name="Google Shape;370;p25"/>
            <p:cNvSpPr/>
            <p:nvPr/>
          </p:nvSpPr>
          <p:spPr>
            <a:xfrm>
              <a:off x="1517025" y="1300100"/>
              <a:ext cx="293700" cy="581150"/>
            </a:xfrm>
            <a:custGeom>
              <a:avLst/>
              <a:gdLst/>
              <a:ahLst/>
              <a:cxnLst/>
              <a:rect l="l" t="t" r="r" b="b"/>
              <a:pathLst>
                <a:path w="11748" h="23246" extrusionOk="0">
                  <a:moveTo>
                    <a:pt x="7640" y="8582"/>
                  </a:moveTo>
                  <a:cubicBezTo>
                    <a:pt x="7933" y="8821"/>
                    <a:pt x="8214" y="9050"/>
                    <a:pt x="8495" y="9279"/>
                  </a:cubicBezTo>
                  <a:cubicBezTo>
                    <a:pt x="9231" y="9883"/>
                    <a:pt x="9948" y="10504"/>
                    <a:pt x="10553" y="11244"/>
                  </a:cubicBezTo>
                  <a:cubicBezTo>
                    <a:pt x="10896" y="11664"/>
                    <a:pt x="11190" y="12111"/>
                    <a:pt x="11345" y="12640"/>
                  </a:cubicBezTo>
                  <a:cubicBezTo>
                    <a:pt x="11600" y="13510"/>
                    <a:pt x="11283" y="13979"/>
                    <a:pt x="10386" y="14041"/>
                  </a:cubicBezTo>
                  <a:cubicBezTo>
                    <a:pt x="10215" y="14053"/>
                    <a:pt x="10043" y="14043"/>
                    <a:pt x="9846" y="14043"/>
                  </a:cubicBezTo>
                  <a:cubicBezTo>
                    <a:pt x="9845" y="14333"/>
                    <a:pt x="10036" y="14495"/>
                    <a:pt x="10154" y="14684"/>
                  </a:cubicBezTo>
                  <a:cubicBezTo>
                    <a:pt x="11184" y="16336"/>
                    <a:pt x="11747" y="18119"/>
                    <a:pt x="11696" y="20079"/>
                  </a:cubicBezTo>
                  <a:cubicBezTo>
                    <a:pt x="11682" y="20602"/>
                    <a:pt x="11591" y="21111"/>
                    <a:pt x="11377" y="21589"/>
                  </a:cubicBezTo>
                  <a:cubicBezTo>
                    <a:pt x="10845" y="22776"/>
                    <a:pt x="9492" y="23245"/>
                    <a:pt x="8333" y="22657"/>
                  </a:cubicBezTo>
                  <a:cubicBezTo>
                    <a:pt x="7800" y="22386"/>
                    <a:pt x="7393" y="21980"/>
                    <a:pt x="7033" y="21512"/>
                  </a:cubicBezTo>
                  <a:cubicBezTo>
                    <a:pt x="6190" y="20421"/>
                    <a:pt x="5682" y="19163"/>
                    <a:pt x="5227" y="17880"/>
                  </a:cubicBezTo>
                  <a:cubicBezTo>
                    <a:pt x="5076" y="17453"/>
                    <a:pt x="4945" y="17020"/>
                    <a:pt x="4803" y="16585"/>
                  </a:cubicBezTo>
                  <a:cubicBezTo>
                    <a:pt x="4595" y="16634"/>
                    <a:pt x="4582" y="16834"/>
                    <a:pt x="4481" y="16957"/>
                  </a:cubicBezTo>
                  <a:cubicBezTo>
                    <a:pt x="4302" y="17173"/>
                    <a:pt x="4151" y="17415"/>
                    <a:pt x="3956" y="17612"/>
                  </a:cubicBezTo>
                  <a:cubicBezTo>
                    <a:pt x="3306" y="18271"/>
                    <a:pt x="2613" y="18161"/>
                    <a:pt x="2184" y="17332"/>
                  </a:cubicBezTo>
                  <a:cubicBezTo>
                    <a:pt x="1892" y="16768"/>
                    <a:pt x="1775" y="16153"/>
                    <a:pt x="1725" y="15524"/>
                  </a:cubicBezTo>
                  <a:cubicBezTo>
                    <a:pt x="1632" y="14355"/>
                    <a:pt x="1751" y="13197"/>
                    <a:pt x="1912" y="12041"/>
                  </a:cubicBezTo>
                  <a:cubicBezTo>
                    <a:pt x="1953" y="11746"/>
                    <a:pt x="1991" y="11450"/>
                    <a:pt x="2025" y="11187"/>
                  </a:cubicBezTo>
                  <a:cubicBezTo>
                    <a:pt x="1919" y="11071"/>
                    <a:pt x="1838" y="11127"/>
                    <a:pt x="1757" y="11137"/>
                  </a:cubicBezTo>
                  <a:cubicBezTo>
                    <a:pt x="1010" y="11223"/>
                    <a:pt x="551" y="10962"/>
                    <a:pt x="307" y="10252"/>
                  </a:cubicBezTo>
                  <a:cubicBezTo>
                    <a:pt x="1" y="9360"/>
                    <a:pt x="105" y="8452"/>
                    <a:pt x="356" y="7574"/>
                  </a:cubicBezTo>
                  <a:cubicBezTo>
                    <a:pt x="799" y="6030"/>
                    <a:pt x="1465" y="4584"/>
                    <a:pt x="2462" y="3312"/>
                  </a:cubicBezTo>
                  <a:cubicBezTo>
                    <a:pt x="2626" y="3103"/>
                    <a:pt x="2588" y="2919"/>
                    <a:pt x="2559" y="2708"/>
                  </a:cubicBezTo>
                  <a:cubicBezTo>
                    <a:pt x="2460" y="2002"/>
                    <a:pt x="2433" y="1290"/>
                    <a:pt x="2437" y="578"/>
                  </a:cubicBezTo>
                  <a:cubicBezTo>
                    <a:pt x="2438" y="388"/>
                    <a:pt x="2359" y="58"/>
                    <a:pt x="2626" y="30"/>
                  </a:cubicBezTo>
                  <a:cubicBezTo>
                    <a:pt x="2905" y="1"/>
                    <a:pt x="2866" y="323"/>
                    <a:pt x="2898" y="519"/>
                  </a:cubicBezTo>
                  <a:cubicBezTo>
                    <a:pt x="3023" y="1263"/>
                    <a:pt x="3165" y="2006"/>
                    <a:pt x="3241" y="2756"/>
                  </a:cubicBezTo>
                  <a:cubicBezTo>
                    <a:pt x="3283" y="3172"/>
                    <a:pt x="3437" y="3394"/>
                    <a:pt x="3824" y="3574"/>
                  </a:cubicBezTo>
                  <a:cubicBezTo>
                    <a:pt x="5041" y="4134"/>
                    <a:pt x="6191" y="4817"/>
                    <a:pt x="7234" y="5668"/>
                  </a:cubicBezTo>
                  <a:cubicBezTo>
                    <a:pt x="7484" y="5872"/>
                    <a:pt x="7737" y="6079"/>
                    <a:pt x="7953" y="6318"/>
                  </a:cubicBezTo>
                  <a:cubicBezTo>
                    <a:pt x="8724" y="7167"/>
                    <a:pt x="8627" y="7928"/>
                    <a:pt x="7640" y="85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535425" y="1400250"/>
              <a:ext cx="260925" cy="462475"/>
            </a:xfrm>
            <a:custGeom>
              <a:avLst/>
              <a:gdLst/>
              <a:ahLst/>
              <a:cxnLst/>
              <a:rect l="l" t="t" r="r" b="b"/>
              <a:pathLst>
                <a:path w="10437" h="18499" extrusionOk="0">
                  <a:moveTo>
                    <a:pt x="1977" y="0"/>
                  </a:moveTo>
                  <a:cubicBezTo>
                    <a:pt x="2155" y="836"/>
                    <a:pt x="2290" y="1536"/>
                    <a:pt x="2460" y="2225"/>
                  </a:cubicBezTo>
                  <a:cubicBezTo>
                    <a:pt x="2518" y="2464"/>
                    <a:pt x="2427" y="2652"/>
                    <a:pt x="2360" y="2847"/>
                  </a:cubicBezTo>
                  <a:cubicBezTo>
                    <a:pt x="2164" y="3418"/>
                    <a:pt x="1944" y="3980"/>
                    <a:pt x="1738" y="4548"/>
                  </a:cubicBezTo>
                  <a:cubicBezTo>
                    <a:pt x="1674" y="4722"/>
                    <a:pt x="1548" y="4894"/>
                    <a:pt x="1726" y="5183"/>
                  </a:cubicBezTo>
                  <a:cubicBezTo>
                    <a:pt x="2192" y="4603"/>
                    <a:pt x="2320" y="3885"/>
                    <a:pt x="2723" y="3243"/>
                  </a:cubicBezTo>
                  <a:cubicBezTo>
                    <a:pt x="3081" y="4324"/>
                    <a:pt x="3415" y="5320"/>
                    <a:pt x="3849" y="6279"/>
                  </a:cubicBezTo>
                  <a:cubicBezTo>
                    <a:pt x="3936" y="6474"/>
                    <a:pt x="3901" y="6647"/>
                    <a:pt x="3859" y="6841"/>
                  </a:cubicBezTo>
                  <a:cubicBezTo>
                    <a:pt x="3654" y="7811"/>
                    <a:pt x="3465" y="8785"/>
                    <a:pt x="3264" y="9756"/>
                  </a:cubicBezTo>
                  <a:cubicBezTo>
                    <a:pt x="3220" y="9966"/>
                    <a:pt x="3149" y="10171"/>
                    <a:pt x="3214" y="10392"/>
                  </a:cubicBezTo>
                  <a:cubicBezTo>
                    <a:pt x="3483" y="10450"/>
                    <a:pt x="3479" y="10210"/>
                    <a:pt x="3528" y="10077"/>
                  </a:cubicBezTo>
                  <a:cubicBezTo>
                    <a:pt x="3772" y="9408"/>
                    <a:pt x="3914" y="8709"/>
                    <a:pt x="4078" y="8017"/>
                  </a:cubicBezTo>
                  <a:cubicBezTo>
                    <a:pt x="4127" y="7808"/>
                    <a:pt x="4182" y="7600"/>
                    <a:pt x="4265" y="7271"/>
                  </a:cubicBezTo>
                  <a:cubicBezTo>
                    <a:pt x="4930" y="8705"/>
                    <a:pt x="5535" y="10049"/>
                    <a:pt x="6172" y="11377"/>
                  </a:cubicBezTo>
                  <a:cubicBezTo>
                    <a:pt x="6804" y="12693"/>
                    <a:pt x="7438" y="14010"/>
                    <a:pt x="8255" y="15223"/>
                  </a:cubicBezTo>
                  <a:cubicBezTo>
                    <a:pt x="8293" y="15205"/>
                    <a:pt x="8330" y="15187"/>
                    <a:pt x="8368" y="15169"/>
                  </a:cubicBezTo>
                  <a:cubicBezTo>
                    <a:pt x="7205" y="12470"/>
                    <a:pt x="6043" y="9769"/>
                    <a:pt x="4880" y="7070"/>
                  </a:cubicBezTo>
                  <a:cubicBezTo>
                    <a:pt x="4906" y="7041"/>
                    <a:pt x="4932" y="7014"/>
                    <a:pt x="4958" y="6986"/>
                  </a:cubicBezTo>
                  <a:cubicBezTo>
                    <a:pt x="5860" y="7535"/>
                    <a:pt x="6762" y="8085"/>
                    <a:pt x="7691" y="8652"/>
                  </a:cubicBezTo>
                  <a:cubicBezTo>
                    <a:pt x="7768" y="8453"/>
                    <a:pt x="7608" y="8377"/>
                    <a:pt x="7520" y="8289"/>
                  </a:cubicBezTo>
                  <a:cubicBezTo>
                    <a:pt x="6747" y="7524"/>
                    <a:pt x="5821" y="6960"/>
                    <a:pt x="4911" y="6383"/>
                  </a:cubicBezTo>
                  <a:cubicBezTo>
                    <a:pt x="4613" y="6195"/>
                    <a:pt x="4441" y="5976"/>
                    <a:pt x="4335" y="5655"/>
                  </a:cubicBezTo>
                  <a:cubicBezTo>
                    <a:pt x="4052" y="4797"/>
                    <a:pt x="3750" y="3945"/>
                    <a:pt x="3435" y="3034"/>
                  </a:cubicBezTo>
                  <a:cubicBezTo>
                    <a:pt x="4187" y="3040"/>
                    <a:pt x="4798" y="3385"/>
                    <a:pt x="5533" y="3546"/>
                  </a:cubicBezTo>
                  <a:cubicBezTo>
                    <a:pt x="5067" y="2984"/>
                    <a:pt x="4500" y="2708"/>
                    <a:pt x="3911" y="2542"/>
                  </a:cubicBezTo>
                  <a:cubicBezTo>
                    <a:pt x="3344" y="2382"/>
                    <a:pt x="3118" y="2052"/>
                    <a:pt x="3044" y="1515"/>
                  </a:cubicBezTo>
                  <a:cubicBezTo>
                    <a:pt x="2979" y="1049"/>
                    <a:pt x="2802" y="601"/>
                    <a:pt x="2783" y="117"/>
                  </a:cubicBezTo>
                  <a:cubicBezTo>
                    <a:pt x="2994" y="74"/>
                    <a:pt x="3118" y="207"/>
                    <a:pt x="3262" y="279"/>
                  </a:cubicBezTo>
                  <a:cubicBezTo>
                    <a:pt x="4305" y="805"/>
                    <a:pt x="5291" y="1424"/>
                    <a:pt x="6186" y="2179"/>
                  </a:cubicBezTo>
                  <a:cubicBezTo>
                    <a:pt x="6416" y="2373"/>
                    <a:pt x="6646" y="2577"/>
                    <a:pt x="6835" y="2809"/>
                  </a:cubicBezTo>
                  <a:cubicBezTo>
                    <a:pt x="7306" y="3385"/>
                    <a:pt x="7226" y="3720"/>
                    <a:pt x="6562" y="4072"/>
                  </a:cubicBezTo>
                  <a:cubicBezTo>
                    <a:pt x="5975" y="4385"/>
                    <a:pt x="5951" y="4578"/>
                    <a:pt x="6469" y="4989"/>
                  </a:cubicBezTo>
                  <a:cubicBezTo>
                    <a:pt x="7282" y="5632"/>
                    <a:pt x="8124" y="6241"/>
                    <a:pt x="8846" y="6988"/>
                  </a:cubicBezTo>
                  <a:cubicBezTo>
                    <a:pt x="9131" y="7284"/>
                    <a:pt x="9399" y="7595"/>
                    <a:pt x="9657" y="7913"/>
                  </a:cubicBezTo>
                  <a:cubicBezTo>
                    <a:pt x="9861" y="8165"/>
                    <a:pt x="10017" y="8451"/>
                    <a:pt x="10110" y="8765"/>
                  </a:cubicBezTo>
                  <a:cubicBezTo>
                    <a:pt x="10262" y="9281"/>
                    <a:pt x="10157" y="9451"/>
                    <a:pt x="9636" y="9493"/>
                  </a:cubicBezTo>
                  <a:cubicBezTo>
                    <a:pt x="9378" y="9514"/>
                    <a:pt x="9118" y="9495"/>
                    <a:pt x="8859" y="9510"/>
                  </a:cubicBezTo>
                  <a:cubicBezTo>
                    <a:pt x="8347" y="9539"/>
                    <a:pt x="8215" y="9762"/>
                    <a:pt x="8453" y="10228"/>
                  </a:cubicBezTo>
                  <a:cubicBezTo>
                    <a:pt x="8601" y="10515"/>
                    <a:pt x="8791" y="10779"/>
                    <a:pt x="8961" y="11055"/>
                  </a:cubicBezTo>
                  <a:cubicBezTo>
                    <a:pt x="9914" y="12599"/>
                    <a:pt x="10437" y="14261"/>
                    <a:pt x="10334" y="16094"/>
                  </a:cubicBezTo>
                  <a:cubicBezTo>
                    <a:pt x="10309" y="16529"/>
                    <a:pt x="10248" y="16953"/>
                    <a:pt x="10061" y="17350"/>
                  </a:cubicBezTo>
                  <a:cubicBezTo>
                    <a:pt x="9670" y="18185"/>
                    <a:pt x="8768" y="18498"/>
                    <a:pt x="7940" y="18092"/>
                  </a:cubicBezTo>
                  <a:cubicBezTo>
                    <a:pt x="7399" y="17826"/>
                    <a:pt x="7017" y="17385"/>
                    <a:pt x="6665" y="16918"/>
                  </a:cubicBezTo>
                  <a:cubicBezTo>
                    <a:pt x="5929" y="15944"/>
                    <a:pt x="5424" y="14850"/>
                    <a:pt x="5017" y="13706"/>
                  </a:cubicBezTo>
                  <a:cubicBezTo>
                    <a:pt x="4815" y="13137"/>
                    <a:pt x="4645" y="12557"/>
                    <a:pt x="4453" y="11985"/>
                  </a:cubicBezTo>
                  <a:cubicBezTo>
                    <a:pt x="4385" y="11781"/>
                    <a:pt x="4315" y="11547"/>
                    <a:pt x="4062" y="11514"/>
                  </a:cubicBezTo>
                  <a:cubicBezTo>
                    <a:pt x="3778" y="11476"/>
                    <a:pt x="3645" y="11691"/>
                    <a:pt x="3538" y="11911"/>
                  </a:cubicBezTo>
                  <a:cubicBezTo>
                    <a:pt x="3350" y="12299"/>
                    <a:pt x="3192" y="12702"/>
                    <a:pt x="2892" y="13027"/>
                  </a:cubicBezTo>
                  <a:cubicBezTo>
                    <a:pt x="2446" y="13508"/>
                    <a:pt x="2170" y="13478"/>
                    <a:pt x="1902" y="12866"/>
                  </a:cubicBezTo>
                  <a:cubicBezTo>
                    <a:pt x="1605" y="12183"/>
                    <a:pt x="1538" y="11446"/>
                    <a:pt x="1506" y="10712"/>
                  </a:cubicBezTo>
                  <a:cubicBezTo>
                    <a:pt x="1463" y="9713"/>
                    <a:pt x="1652" y="8736"/>
                    <a:pt x="1823" y="7757"/>
                  </a:cubicBezTo>
                  <a:cubicBezTo>
                    <a:pt x="1869" y="7481"/>
                    <a:pt x="1922" y="7202"/>
                    <a:pt x="1925" y="6924"/>
                  </a:cubicBezTo>
                  <a:cubicBezTo>
                    <a:pt x="1928" y="6529"/>
                    <a:pt x="1738" y="6388"/>
                    <a:pt x="1338" y="6438"/>
                  </a:cubicBezTo>
                  <a:cubicBezTo>
                    <a:pt x="1317" y="6440"/>
                    <a:pt x="1297" y="6449"/>
                    <a:pt x="1276" y="6452"/>
                  </a:cubicBezTo>
                  <a:cubicBezTo>
                    <a:pt x="366" y="6605"/>
                    <a:pt x="127" y="6414"/>
                    <a:pt x="56" y="5489"/>
                  </a:cubicBezTo>
                  <a:cubicBezTo>
                    <a:pt x="0" y="4765"/>
                    <a:pt x="135" y="4067"/>
                    <a:pt x="373" y="3391"/>
                  </a:cubicBezTo>
                  <a:cubicBezTo>
                    <a:pt x="775" y="2249"/>
                    <a:pt x="1398" y="1212"/>
                    <a:pt x="1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25"/>
          <p:cNvSpPr/>
          <p:nvPr/>
        </p:nvSpPr>
        <p:spPr>
          <a:xfrm>
            <a:off x="358145" y="4073062"/>
            <a:ext cx="173706" cy="171539"/>
          </a:xfrm>
          <a:custGeom>
            <a:avLst/>
            <a:gdLst/>
            <a:ahLst/>
            <a:cxnLst/>
            <a:rect l="l" t="t" r="r" b="b"/>
            <a:pathLst>
              <a:path w="8416" h="8311" extrusionOk="0">
                <a:moveTo>
                  <a:pt x="2730" y="3281"/>
                </a:moveTo>
                <a:cubicBezTo>
                  <a:pt x="2167" y="2583"/>
                  <a:pt x="1680" y="1989"/>
                  <a:pt x="1205" y="1385"/>
                </a:cubicBezTo>
                <a:cubicBezTo>
                  <a:pt x="1009" y="1137"/>
                  <a:pt x="817" y="881"/>
                  <a:pt x="728" y="567"/>
                </a:cubicBezTo>
                <a:cubicBezTo>
                  <a:pt x="686" y="423"/>
                  <a:pt x="693" y="284"/>
                  <a:pt x="808" y="195"/>
                </a:cubicBezTo>
                <a:cubicBezTo>
                  <a:pt x="940" y="93"/>
                  <a:pt x="1070" y="176"/>
                  <a:pt x="1172" y="273"/>
                </a:cubicBezTo>
                <a:cubicBezTo>
                  <a:pt x="1417" y="510"/>
                  <a:pt x="1670" y="739"/>
                  <a:pt x="1893" y="996"/>
                </a:cubicBezTo>
                <a:cubicBezTo>
                  <a:pt x="2492" y="1680"/>
                  <a:pt x="3074" y="2378"/>
                  <a:pt x="3666" y="3067"/>
                </a:cubicBezTo>
                <a:cubicBezTo>
                  <a:pt x="3776" y="3196"/>
                  <a:pt x="3855" y="3373"/>
                  <a:pt x="4099" y="3415"/>
                </a:cubicBezTo>
                <a:cubicBezTo>
                  <a:pt x="4360" y="2266"/>
                  <a:pt x="4386" y="1087"/>
                  <a:pt x="4854" y="1"/>
                </a:cubicBezTo>
                <a:cubicBezTo>
                  <a:pt x="5199" y="1016"/>
                  <a:pt x="4854" y="2036"/>
                  <a:pt x="4857" y="3112"/>
                </a:cubicBezTo>
                <a:cubicBezTo>
                  <a:pt x="6071" y="2481"/>
                  <a:pt x="7083" y="1573"/>
                  <a:pt x="8415" y="1279"/>
                </a:cubicBezTo>
                <a:cubicBezTo>
                  <a:pt x="7737" y="2219"/>
                  <a:pt x="6768" y="2810"/>
                  <a:pt x="5813" y="3528"/>
                </a:cubicBezTo>
                <a:cubicBezTo>
                  <a:pt x="6627" y="3888"/>
                  <a:pt x="7603" y="3611"/>
                  <a:pt x="8326" y="4357"/>
                </a:cubicBezTo>
                <a:cubicBezTo>
                  <a:pt x="7071" y="4356"/>
                  <a:pt x="5927" y="4365"/>
                  <a:pt x="4642" y="4222"/>
                </a:cubicBezTo>
                <a:cubicBezTo>
                  <a:pt x="5156" y="5120"/>
                  <a:pt x="5920" y="5708"/>
                  <a:pt x="6272" y="6720"/>
                </a:cubicBezTo>
                <a:cubicBezTo>
                  <a:pt x="5582" y="6296"/>
                  <a:pt x="5176" y="5754"/>
                  <a:pt x="4608" y="5244"/>
                </a:cubicBezTo>
                <a:cubicBezTo>
                  <a:pt x="4506" y="5982"/>
                  <a:pt x="4412" y="6623"/>
                  <a:pt x="4330" y="7265"/>
                </a:cubicBezTo>
                <a:cubicBezTo>
                  <a:pt x="4293" y="7559"/>
                  <a:pt x="4246" y="7849"/>
                  <a:pt x="4110" y="8115"/>
                </a:cubicBezTo>
                <a:cubicBezTo>
                  <a:pt x="4057" y="8219"/>
                  <a:pt x="3964" y="8310"/>
                  <a:pt x="3841" y="8282"/>
                </a:cubicBezTo>
                <a:cubicBezTo>
                  <a:pt x="3726" y="8255"/>
                  <a:pt x="3648" y="8157"/>
                  <a:pt x="3651" y="8032"/>
                </a:cubicBezTo>
                <a:cubicBezTo>
                  <a:pt x="3660" y="7600"/>
                  <a:pt x="3663" y="7169"/>
                  <a:pt x="3696" y="6739"/>
                </a:cubicBezTo>
                <a:cubicBezTo>
                  <a:pt x="3739" y="6155"/>
                  <a:pt x="3807" y="5573"/>
                  <a:pt x="3875" y="4883"/>
                </a:cubicBezTo>
                <a:cubicBezTo>
                  <a:pt x="3326" y="5243"/>
                  <a:pt x="2857" y="5551"/>
                  <a:pt x="2387" y="5861"/>
                </a:cubicBezTo>
                <a:cubicBezTo>
                  <a:pt x="1933" y="6160"/>
                  <a:pt x="1479" y="6462"/>
                  <a:pt x="1021" y="6760"/>
                </a:cubicBezTo>
                <a:cubicBezTo>
                  <a:pt x="890" y="6846"/>
                  <a:pt x="750" y="6923"/>
                  <a:pt x="610" y="6998"/>
                </a:cubicBezTo>
                <a:cubicBezTo>
                  <a:pt x="432" y="7093"/>
                  <a:pt x="249" y="7098"/>
                  <a:pt x="123" y="6927"/>
                </a:cubicBezTo>
                <a:cubicBezTo>
                  <a:pt x="1" y="6760"/>
                  <a:pt x="35" y="6569"/>
                  <a:pt x="168" y="6425"/>
                </a:cubicBezTo>
                <a:cubicBezTo>
                  <a:pt x="338" y="6243"/>
                  <a:pt x="515" y="6061"/>
                  <a:pt x="715" y="5917"/>
                </a:cubicBezTo>
                <a:cubicBezTo>
                  <a:pt x="1379" y="5440"/>
                  <a:pt x="2057" y="4981"/>
                  <a:pt x="2725" y="4512"/>
                </a:cubicBezTo>
                <a:cubicBezTo>
                  <a:pt x="2845" y="4428"/>
                  <a:pt x="3004" y="4377"/>
                  <a:pt x="3079" y="4165"/>
                </a:cubicBezTo>
                <a:cubicBezTo>
                  <a:pt x="2371" y="4089"/>
                  <a:pt x="1707" y="3996"/>
                  <a:pt x="1053" y="3844"/>
                </a:cubicBezTo>
                <a:cubicBezTo>
                  <a:pt x="942" y="3819"/>
                  <a:pt x="828" y="3807"/>
                  <a:pt x="720" y="3772"/>
                </a:cubicBezTo>
                <a:cubicBezTo>
                  <a:pt x="552" y="3717"/>
                  <a:pt x="342" y="3681"/>
                  <a:pt x="344" y="3445"/>
                </a:cubicBezTo>
                <a:cubicBezTo>
                  <a:pt x="347" y="3169"/>
                  <a:pt x="572" y="3133"/>
                  <a:pt x="778" y="3114"/>
                </a:cubicBezTo>
                <a:cubicBezTo>
                  <a:pt x="1394" y="3058"/>
                  <a:pt x="1997" y="3194"/>
                  <a:pt x="2730" y="3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73"/>
        <p:cNvGrpSpPr/>
        <p:nvPr/>
      </p:nvGrpSpPr>
      <p:grpSpPr>
        <a:xfrm>
          <a:off x="0" y="0"/>
          <a:ext cx="0" cy="0"/>
          <a:chOff x="0" y="0"/>
          <a:chExt cx="0" cy="0"/>
        </a:xfrm>
      </p:grpSpPr>
      <p:sp>
        <p:nvSpPr>
          <p:cNvPr id="374" name="Google Shape;374;p26"/>
          <p:cNvSpPr txBox="1">
            <a:spLocks noGrp="1"/>
          </p:cNvSpPr>
          <p:nvPr>
            <p:ph type="title"/>
          </p:nvPr>
        </p:nvSpPr>
        <p:spPr>
          <a:xfrm>
            <a:off x="720000" y="541824"/>
            <a:ext cx="7704000" cy="61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26"/>
          <p:cNvSpPr/>
          <p:nvPr/>
        </p:nvSpPr>
        <p:spPr>
          <a:xfrm>
            <a:off x="4305019" y="-207779"/>
            <a:ext cx="5402575" cy="1191050"/>
          </a:xfrm>
          <a:custGeom>
            <a:avLst/>
            <a:gdLst/>
            <a:ahLst/>
            <a:cxnLst/>
            <a:rect l="l" t="t" r="r" b="b"/>
            <a:pathLst>
              <a:path w="216103" h="47642" extrusionOk="0">
                <a:moveTo>
                  <a:pt x="10465" y="4439"/>
                </a:moveTo>
                <a:cubicBezTo>
                  <a:pt x="-18148" y="6499"/>
                  <a:pt x="20308" y="14465"/>
                  <a:pt x="29144" y="15426"/>
                </a:cubicBezTo>
                <a:cubicBezTo>
                  <a:pt x="37980" y="16387"/>
                  <a:pt x="52722" y="9291"/>
                  <a:pt x="63480" y="10207"/>
                </a:cubicBezTo>
                <a:cubicBezTo>
                  <a:pt x="74239" y="11123"/>
                  <a:pt x="81472" y="19547"/>
                  <a:pt x="93695" y="20920"/>
                </a:cubicBezTo>
                <a:cubicBezTo>
                  <a:pt x="105919" y="22294"/>
                  <a:pt x="123819" y="17761"/>
                  <a:pt x="136821" y="18448"/>
                </a:cubicBezTo>
                <a:cubicBezTo>
                  <a:pt x="149823" y="19135"/>
                  <a:pt x="162641" y="20874"/>
                  <a:pt x="171706" y="25040"/>
                </a:cubicBezTo>
                <a:cubicBezTo>
                  <a:pt x="180771" y="29206"/>
                  <a:pt x="185990" y="40285"/>
                  <a:pt x="191209" y="43444"/>
                </a:cubicBezTo>
                <a:cubicBezTo>
                  <a:pt x="196428" y="46603"/>
                  <a:pt x="201418" y="50724"/>
                  <a:pt x="203020" y="43994"/>
                </a:cubicBezTo>
                <a:cubicBezTo>
                  <a:pt x="204622" y="37264"/>
                  <a:pt x="232916" y="9659"/>
                  <a:pt x="200823" y="3066"/>
                </a:cubicBezTo>
                <a:cubicBezTo>
                  <a:pt x="168731" y="-3526"/>
                  <a:pt x="39078" y="2379"/>
                  <a:pt x="10465" y="4439"/>
                </a:cubicBezTo>
                <a:close/>
              </a:path>
            </a:pathLst>
          </a:custGeom>
          <a:solidFill>
            <a:schemeClr val="accent1"/>
          </a:solidFill>
          <a:ln>
            <a:noFill/>
          </a:ln>
        </p:spPr>
      </p:sp>
      <p:sp>
        <p:nvSpPr>
          <p:cNvPr id="376" name="Google Shape;376;p26"/>
          <p:cNvSpPr/>
          <p:nvPr/>
        </p:nvSpPr>
        <p:spPr>
          <a:xfrm>
            <a:off x="-396575" y="-270625"/>
            <a:ext cx="920100" cy="92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312216" y="4529728"/>
            <a:ext cx="5231825" cy="980000"/>
          </a:xfrm>
          <a:custGeom>
            <a:avLst/>
            <a:gdLst/>
            <a:ahLst/>
            <a:cxnLst/>
            <a:rect l="l" t="t" r="r" b="b"/>
            <a:pathLst>
              <a:path w="209273" h="39200" extrusionOk="0">
                <a:moveTo>
                  <a:pt x="16062" y="927"/>
                </a:moveTo>
                <a:cubicBezTo>
                  <a:pt x="21510" y="-3514"/>
                  <a:pt x="35885" y="9397"/>
                  <a:pt x="46552" y="10267"/>
                </a:cubicBezTo>
                <a:cubicBezTo>
                  <a:pt x="57219" y="11137"/>
                  <a:pt x="70496" y="5643"/>
                  <a:pt x="80064" y="6146"/>
                </a:cubicBezTo>
                <a:cubicBezTo>
                  <a:pt x="89632" y="6650"/>
                  <a:pt x="97735" y="11777"/>
                  <a:pt x="103961" y="13288"/>
                </a:cubicBezTo>
                <a:cubicBezTo>
                  <a:pt x="110187" y="14799"/>
                  <a:pt x="111378" y="16081"/>
                  <a:pt x="117421" y="15211"/>
                </a:cubicBezTo>
                <a:cubicBezTo>
                  <a:pt x="123464" y="14341"/>
                  <a:pt x="132712" y="7336"/>
                  <a:pt x="140220" y="8069"/>
                </a:cubicBezTo>
                <a:cubicBezTo>
                  <a:pt x="147728" y="8802"/>
                  <a:pt x="153312" y="17547"/>
                  <a:pt x="162468" y="19607"/>
                </a:cubicBezTo>
                <a:cubicBezTo>
                  <a:pt x="171624" y="21667"/>
                  <a:pt x="189844" y="18051"/>
                  <a:pt x="195155" y="20431"/>
                </a:cubicBezTo>
                <a:cubicBezTo>
                  <a:pt x="200466" y="22812"/>
                  <a:pt x="224548" y="31143"/>
                  <a:pt x="194333" y="33890"/>
                </a:cubicBezTo>
                <a:cubicBezTo>
                  <a:pt x="164118" y="36637"/>
                  <a:pt x="43576" y="42405"/>
                  <a:pt x="13864" y="36911"/>
                </a:cubicBezTo>
                <a:cubicBezTo>
                  <a:pt x="-15848" y="31417"/>
                  <a:pt x="10614" y="5368"/>
                  <a:pt x="16062" y="927"/>
                </a:cubicBezTo>
                <a:close/>
              </a:path>
            </a:pathLst>
          </a:custGeom>
          <a:solidFill>
            <a:schemeClr val="dk2"/>
          </a:solidFill>
          <a:ln>
            <a:noFill/>
          </a:ln>
        </p:spPr>
      </p:sp>
      <p:sp>
        <p:nvSpPr>
          <p:cNvPr id="378" name="Google Shape;378;p26"/>
          <p:cNvSpPr/>
          <p:nvPr/>
        </p:nvSpPr>
        <p:spPr>
          <a:xfrm rot="2515917">
            <a:off x="400513" y="4804835"/>
            <a:ext cx="138721" cy="235834"/>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rot="10238915">
            <a:off x="736545" y="141043"/>
            <a:ext cx="127393" cy="210201"/>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rot="-4872155">
            <a:off x="8724663" y="4706424"/>
            <a:ext cx="127500" cy="210273"/>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8731973" y="36500"/>
            <a:ext cx="160498" cy="235924"/>
          </a:xfrm>
          <a:custGeom>
            <a:avLst/>
            <a:gdLst/>
            <a:ahLst/>
            <a:cxnLst/>
            <a:rect l="l" t="t" r="r" b="b"/>
            <a:pathLst>
              <a:path w="3477" h="5111" extrusionOk="0">
                <a:moveTo>
                  <a:pt x="3477" y="1825"/>
                </a:moveTo>
                <a:cubicBezTo>
                  <a:pt x="3106" y="1571"/>
                  <a:pt x="3034" y="1215"/>
                  <a:pt x="2698" y="1001"/>
                </a:cubicBezTo>
                <a:cubicBezTo>
                  <a:pt x="2544" y="1686"/>
                  <a:pt x="2403" y="2325"/>
                  <a:pt x="2254" y="2962"/>
                </a:cubicBezTo>
                <a:cubicBezTo>
                  <a:pt x="2165" y="3338"/>
                  <a:pt x="2084" y="3719"/>
                  <a:pt x="1962" y="4085"/>
                </a:cubicBezTo>
                <a:cubicBezTo>
                  <a:pt x="1851" y="4414"/>
                  <a:pt x="1667" y="4710"/>
                  <a:pt x="1358" y="4900"/>
                </a:cubicBezTo>
                <a:cubicBezTo>
                  <a:pt x="1019" y="5110"/>
                  <a:pt x="669" y="5103"/>
                  <a:pt x="395" y="4883"/>
                </a:cubicBezTo>
                <a:cubicBezTo>
                  <a:pt x="94" y="4641"/>
                  <a:pt x="0" y="4200"/>
                  <a:pt x="171" y="3828"/>
                </a:cubicBezTo>
                <a:cubicBezTo>
                  <a:pt x="328" y="3486"/>
                  <a:pt x="640" y="3255"/>
                  <a:pt x="1000" y="3374"/>
                </a:cubicBezTo>
                <a:cubicBezTo>
                  <a:pt x="1421" y="3514"/>
                  <a:pt x="1477" y="3280"/>
                  <a:pt x="1556" y="3004"/>
                </a:cubicBezTo>
                <a:cubicBezTo>
                  <a:pt x="1752" y="2322"/>
                  <a:pt x="1946" y="1638"/>
                  <a:pt x="2140" y="955"/>
                </a:cubicBezTo>
                <a:cubicBezTo>
                  <a:pt x="2187" y="790"/>
                  <a:pt x="2216" y="617"/>
                  <a:pt x="2278" y="458"/>
                </a:cubicBezTo>
                <a:cubicBezTo>
                  <a:pt x="2432" y="59"/>
                  <a:pt x="2747" y="1"/>
                  <a:pt x="3002" y="341"/>
                </a:cubicBezTo>
                <a:cubicBezTo>
                  <a:pt x="3306" y="745"/>
                  <a:pt x="3425" y="1222"/>
                  <a:pt x="3477" y="1825"/>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6"/>
          <p:cNvGrpSpPr/>
          <p:nvPr/>
        </p:nvGrpSpPr>
        <p:grpSpPr>
          <a:xfrm flipH="1">
            <a:off x="8295512" y="4699413"/>
            <a:ext cx="165056" cy="224270"/>
            <a:chOff x="959940" y="306322"/>
            <a:chExt cx="168459" cy="228870"/>
          </a:xfrm>
        </p:grpSpPr>
        <p:sp>
          <p:nvSpPr>
            <p:cNvPr id="383" name="Google Shape;383;p26"/>
            <p:cNvSpPr/>
            <p:nvPr/>
          </p:nvSpPr>
          <p:spPr>
            <a:xfrm>
              <a:off x="959940" y="306322"/>
              <a:ext cx="168459" cy="228870"/>
            </a:xfrm>
            <a:custGeom>
              <a:avLst/>
              <a:gdLst/>
              <a:ahLst/>
              <a:cxnLst/>
              <a:rect l="l" t="t" r="r" b="b"/>
              <a:pathLst>
                <a:path w="9640" h="13097" extrusionOk="0">
                  <a:moveTo>
                    <a:pt x="4211" y="0"/>
                  </a:moveTo>
                  <a:cubicBezTo>
                    <a:pt x="4468" y="9"/>
                    <a:pt x="4606" y="167"/>
                    <a:pt x="4692" y="399"/>
                  </a:cubicBezTo>
                  <a:cubicBezTo>
                    <a:pt x="4826" y="760"/>
                    <a:pt x="4965" y="1121"/>
                    <a:pt x="5107" y="1479"/>
                  </a:cubicBezTo>
                  <a:cubicBezTo>
                    <a:pt x="5199" y="1711"/>
                    <a:pt x="5308" y="1935"/>
                    <a:pt x="5398" y="2168"/>
                  </a:cubicBezTo>
                  <a:cubicBezTo>
                    <a:pt x="5957" y="3603"/>
                    <a:pt x="6984" y="4512"/>
                    <a:pt x="8470" y="4911"/>
                  </a:cubicBezTo>
                  <a:cubicBezTo>
                    <a:pt x="8688" y="4970"/>
                    <a:pt x="8908" y="5032"/>
                    <a:pt x="9117" y="5117"/>
                  </a:cubicBezTo>
                  <a:cubicBezTo>
                    <a:pt x="9552" y="5294"/>
                    <a:pt x="9640" y="5587"/>
                    <a:pt x="9374" y="5975"/>
                  </a:cubicBezTo>
                  <a:cubicBezTo>
                    <a:pt x="9271" y="6123"/>
                    <a:pt x="9141" y="6253"/>
                    <a:pt x="9008" y="6377"/>
                  </a:cubicBezTo>
                  <a:cubicBezTo>
                    <a:pt x="7334" y="7944"/>
                    <a:pt x="6282" y="9867"/>
                    <a:pt x="5746" y="12084"/>
                  </a:cubicBezTo>
                  <a:cubicBezTo>
                    <a:pt x="5697" y="12284"/>
                    <a:pt x="5646" y="12481"/>
                    <a:pt x="5590" y="12678"/>
                  </a:cubicBezTo>
                  <a:cubicBezTo>
                    <a:pt x="5529" y="12884"/>
                    <a:pt x="5421" y="13050"/>
                    <a:pt x="5180" y="13074"/>
                  </a:cubicBezTo>
                  <a:cubicBezTo>
                    <a:pt x="4949" y="13096"/>
                    <a:pt x="4779" y="12987"/>
                    <a:pt x="4670" y="12802"/>
                  </a:cubicBezTo>
                  <a:cubicBezTo>
                    <a:pt x="4543" y="12588"/>
                    <a:pt x="4437" y="12360"/>
                    <a:pt x="4329" y="12135"/>
                  </a:cubicBezTo>
                  <a:cubicBezTo>
                    <a:pt x="3826" y="11093"/>
                    <a:pt x="3268" y="10081"/>
                    <a:pt x="2626" y="9114"/>
                  </a:cubicBezTo>
                  <a:cubicBezTo>
                    <a:pt x="2089" y="8307"/>
                    <a:pt x="1436" y="7629"/>
                    <a:pt x="576" y="7165"/>
                  </a:cubicBezTo>
                  <a:cubicBezTo>
                    <a:pt x="476" y="7110"/>
                    <a:pt x="373" y="7055"/>
                    <a:pt x="291" y="6981"/>
                  </a:cubicBezTo>
                  <a:cubicBezTo>
                    <a:pt x="0" y="6721"/>
                    <a:pt x="32" y="6353"/>
                    <a:pt x="407" y="6235"/>
                  </a:cubicBezTo>
                  <a:cubicBezTo>
                    <a:pt x="1329" y="5943"/>
                    <a:pt x="1821" y="5207"/>
                    <a:pt x="2311" y="4474"/>
                  </a:cubicBezTo>
                  <a:cubicBezTo>
                    <a:pt x="3056" y="3362"/>
                    <a:pt x="3383" y="2082"/>
                    <a:pt x="3706" y="804"/>
                  </a:cubicBezTo>
                  <a:cubicBezTo>
                    <a:pt x="3756" y="607"/>
                    <a:pt x="3803" y="406"/>
                    <a:pt x="3877" y="219"/>
                  </a:cubicBezTo>
                  <a:cubicBezTo>
                    <a:pt x="3929" y="85"/>
                    <a:pt x="4060" y="24"/>
                    <a:pt x="4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982446" y="334909"/>
              <a:ext cx="128494" cy="174977"/>
            </a:xfrm>
            <a:custGeom>
              <a:avLst/>
              <a:gdLst/>
              <a:ahLst/>
              <a:cxnLst/>
              <a:rect l="l" t="t" r="r" b="b"/>
              <a:pathLst>
                <a:path w="7353" h="10013" extrusionOk="0">
                  <a:moveTo>
                    <a:pt x="1" y="4961"/>
                  </a:moveTo>
                  <a:cubicBezTo>
                    <a:pt x="1736" y="3766"/>
                    <a:pt x="2369" y="1964"/>
                    <a:pt x="2989" y="1"/>
                  </a:cubicBezTo>
                  <a:cubicBezTo>
                    <a:pt x="3751" y="2169"/>
                    <a:pt x="5060" y="3574"/>
                    <a:pt x="7352" y="4060"/>
                  </a:cubicBezTo>
                  <a:cubicBezTo>
                    <a:pt x="5570" y="5710"/>
                    <a:pt x="4236" y="7507"/>
                    <a:pt x="3811" y="10013"/>
                  </a:cubicBezTo>
                  <a:cubicBezTo>
                    <a:pt x="2686" y="8079"/>
                    <a:pt x="1964" y="6051"/>
                    <a:pt x="1" y="49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2pPr>
            <a:lvl3pPr lvl="2"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3pPr>
            <a:lvl4pPr lvl="3"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4pPr>
            <a:lvl5pPr lvl="4"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5pPr>
            <a:lvl6pPr lvl="5"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6pPr>
            <a:lvl7pPr lvl="6"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7pPr>
            <a:lvl8pPr lvl="7"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8pPr>
            <a:lvl9pPr lvl="8"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8" r:id="rId5"/>
    <p:sldLayoutId id="2147483660" r:id="rId6"/>
    <p:sldLayoutId id="2147483663" r:id="rId7"/>
    <p:sldLayoutId id="2147483671" r:id="rId8"/>
    <p:sldLayoutId id="2147483672" r:id="rId9"/>
    <p:sldLayoutId id="2147483673" r:id="rId10"/>
    <p:sldLayoutId id="2147483674"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3" name="TextBox 2">
            <a:extLst>
              <a:ext uri="{FF2B5EF4-FFF2-40B4-BE49-F238E27FC236}">
                <a16:creationId xmlns:a16="http://schemas.microsoft.com/office/drawing/2014/main" id="{3D392E9C-9D74-A658-3F10-80949288D731}"/>
              </a:ext>
            </a:extLst>
          </p:cNvPr>
          <p:cNvSpPr txBox="1"/>
          <p:nvPr/>
        </p:nvSpPr>
        <p:spPr>
          <a:xfrm>
            <a:off x="1282085" y="351395"/>
            <a:ext cx="6579826" cy="186204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bmk="_Toc12778035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rPr>
              <a:t>PRAKT</a:t>
            </a:r>
            <a:r>
              <a:rPr kumimoji="0" lang="id-ID" altLang="en-US" b="1" i="0" u="none" strike="noStrike" cap="none" normalizeH="0" baseline="0" dirty="0" bmk="_Toc12778035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rPr>
              <a:t>I</a:t>
            </a:r>
            <a:r>
              <a:rPr kumimoji="0" lang="en-US" altLang="en-US" b="1" i="0" u="none" strike="noStrike" cap="none" normalizeH="0" baseline="0" dirty="0" bmk="_Toc12778035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rPr>
              <a:t>K KERJA LAPANGAN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SISTEM INFORMASI PENGADUAN KEKERASA</a:t>
            </a:r>
            <a:r>
              <a:rPr lang="id-ID"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N </a:t>
            </a:r>
            <a:r>
              <a:rPr lang="en-US"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TERHADAP PEREMPUAN DAN ANAK BERBASIS WEB</a:t>
            </a:r>
            <a:r>
              <a:rPr lang="id-ID"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 </a:t>
            </a:r>
            <a:r>
              <a:rPr lang="en-US"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PADA UPTD PPA KABUPATEN BARITO KUALA</a:t>
            </a:r>
            <a:endParaRPr kumimoji="0" lang="en-US" altLang="en-US" b="1" i="0" u="none" strike="noStrike" cap="none" normalizeH="0" baseline="0" dirty="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endParaRPr>
          </a:p>
          <a:p>
            <a:pPr algn="ctr"/>
            <a:r>
              <a:rPr lang="en-US"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Oleh:</a:t>
            </a:r>
            <a:endParaRPr lang="en-ID"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endParaRPr>
          </a:p>
          <a:p>
            <a:pPr algn="ctr"/>
            <a:r>
              <a:rPr lang="en-US"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DENNY KURNIAWAN</a:t>
            </a:r>
            <a:endParaRPr lang="en-ID"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endParaRPr>
          </a:p>
          <a:p>
            <a:pPr algn="ctr"/>
            <a:r>
              <a:rPr lang="en-US"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rPr>
              <a:t>NPM : 19630545</a:t>
            </a:r>
            <a:endParaRPr lang="en-ID" sz="1200" b="1" dirty="0">
              <a:solidFill>
                <a:srgbClr val="000000"/>
              </a:solidFill>
              <a:effectLst/>
              <a:latin typeface="Times New Roman" panose="02020603050405020304" pitchFamily="18" charset="0"/>
              <a:ea typeface="Open Sans"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ea typeface="Open Sans" panose="020B0604020202020204" pitchFamily="34" charset="0"/>
              <a:cs typeface="Times New Roman" panose="02020603050405020304" pitchFamily="18" charset="0"/>
            </a:endParaRPr>
          </a:p>
        </p:txBody>
      </p:sp>
      <p:pic>
        <p:nvPicPr>
          <p:cNvPr id="8" name="image1.png">
            <a:extLst>
              <a:ext uri="{FF2B5EF4-FFF2-40B4-BE49-F238E27FC236}">
                <a16:creationId xmlns:a16="http://schemas.microsoft.com/office/drawing/2014/main" id="{2B9AD488-6284-DC3C-0A2A-D1AFEEB1A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459" y="2364185"/>
            <a:ext cx="1223079" cy="12230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41931B8-3483-2CFD-413A-94D97BF4FA7A}"/>
              </a:ext>
            </a:extLst>
          </p:cNvPr>
          <p:cNvSpPr txBox="1"/>
          <p:nvPr/>
        </p:nvSpPr>
        <p:spPr>
          <a:xfrm>
            <a:off x="1989667" y="3888748"/>
            <a:ext cx="5164666" cy="110799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 STUDI S1 TEKNIK INFORMATIKA</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FAKULTAS TEKNOLOGI INFORMASI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UNIVERSITAS ISLAM KALIMANTAN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MUHAMMAD ARSYAD AL BANJARI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BANJARMASIN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2023</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title"/>
          </p:nvPr>
        </p:nvSpPr>
        <p:spPr>
          <a:xfrm>
            <a:off x="713225" y="145609"/>
            <a:ext cx="77040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a:t>Tampilan Antarmuka Keluaran Sistem</a:t>
            </a:r>
            <a:endParaRPr sz="2400" dirty="0"/>
          </a:p>
        </p:txBody>
      </p:sp>
      <p:pic>
        <p:nvPicPr>
          <p:cNvPr id="2" name="Picture 1">
            <a:extLst>
              <a:ext uri="{FF2B5EF4-FFF2-40B4-BE49-F238E27FC236}">
                <a16:creationId xmlns:a16="http://schemas.microsoft.com/office/drawing/2014/main" id="{23194BA5-3541-7495-D8B2-F978FE6BD6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778" y="910147"/>
            <a:ext cx="5428443" cy="3911642"/>
          </a:xfrm>
          <a:prstGeom prst="rect">
            <a:avLst/>
          </a:prstGeom>
          <a:ln>
            <a:noFill/>
          </a:ln>
          <a:effectLst>
            <a:outerShdw blurRad="292100" dist="139700" dir="2700000" algn="tl" rotWithShape="0">
              <a:srgbClr val="333333">
                <a:alpha val="65000"/>
              </a:srgbClr>
            </a:outerShdw>
          </a:effectLst>
        </p:spPr>
      </p:pic>
      <p:grpSp>
        <p:nvGrpSpPr>
          <p:cNvPr id="3" name="Google Shape;1860;p70">
            <a:extLst>
              <a:ext uri="{FF2B5EF4-FFF2-40B4-BE49-F238E27FC236}">
                <a16:creationId xmlns:a16="http://schemas.microsoft.com/office/drawing/2014/main" id="{5C815ED6-CED3-A497-2E67-D61703D1083C}"/>
              </a:ext>
            </a:extLst>
          </p:cNvPr>
          <p:cNvGrpSpPr/>
          <p:nvPr/>
        </p:nvGrpSpPr>
        <p:grpSpPr>
          <a:xfrm>
            <a:off x="0" y="4488127"/>
            <a:ext cx="501614" cy="655373"/>
            <a:chOff x="3280825" y="3433138"/>
            <a:chExt cx="737125" cy="963075"/>
          </a:xfrm>
        </p:grpSpPr>
        <p:sp>
          <p:nvSpPr>
            <p:cNvPr id="4" name="Google Shape;1861;p70">
              <a:extLst>
                <a:ext uri="{FF2B5EF4-FFF2-40B4-BE49-F238E27FC236}">
                  <a16:creationId xmlns:a16="http://schemas.microsoft.com/office/drawing/2014/main" id="{B8085847-ABE4-12BF-F94E-19FB557A8596}"/>
                </a:ext>
              </a:extLst>
            </p:cNvPr>
            <p:cNvSpPr/>
            <p:nvPr/>
          </p:nvSpPr>
          <p:spPr>
            <a:xfrm>
              <a:off x="3450300" y="3449363"/>
              <a:ext cx="234600" cy="517725"/>
            </a:xfrm>
            <a:custGeom>
              <a:avLst/>
              <a:gdLst/>
              <a:ahLst/>
              <a:cxnLst/>
              <a:rect l="l" t="t" r="r" b="b"/>
              <a:pathLst>
                <a:path w="9384" h="20709" extrusionOk="0">
                  <a:moveTo>
                    <a:pt x="2345" y="1"/>
                  </a:moveTo>
                  <a:lnTo>
                    <a:pt x="2345" y="1"/>
                  </a:lnTo>
                  <a:cubicBezTo>
                    <a:pt x="0" y="4600"/>
                    <a:pt x="1438" y="18695"/>
                    <a:pt x="7331" y="20708"/>
                  </a:cubicBezTo>
                  <a:lnTo>
                    <a:pt x="7469" y="19738"/>
                  </a:lnTo>
                  <a:cubicBezTo>
                    <a:pt x="9383" y="15217"/>
                    <a:pt x="7293" y="2395"/>
                    <a:pt x="2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62;p70">
              <a:extLst>
                <a:ext uri="{FF2B5EF4-FFF2-40B4-BE49-F238E27FC236}">
                  <a16:creationId xmlns:a16="http://schemas.microsoft.com/office/drawing/2014/main" id="{2CE5F33C-F92E-6FC9-DD18-37F40DC26CBD}"/>
                </a:ext>
              </a:extLst>
            </p:cNvPr>
            <p:cNvSpPr/>
            <p:nvPr/>
          </p:nvSpPr>
          <p:spPr>
            <a:xfrm>
              <a:off x="3472625" y="3440163"/>
              <a:ext cx="192675" cy="536325"/>
            </a:xfrm>
            <a:custGeom>
              <a:avLst/>
              <a:gdLst/>
              <a:ahLst/>
              <a:cxnLst/>
              <a:rect l="l" t="t" r="r" b="b"/>
              <a:pathLst>
                <a:path w="7707" h="21453" extrusionOk="0">
                  <a:moveTo>
                    <a:pt x="4930" y="5371"/>
                  </a:moveTo>
                  <a:lnTo>
                    <a:pt x="4930" y="5371"/>
                  </a:lnTo>
                  <a:cubicBezTo>
                    <a:pt x="4936" y="5384"/>
                    <a:pt x="4938" y="5389"/>
                    <a:pt x="4938" y="5389"/>
                  </a:cubicBezTo>
                  <a:cubicBezTo>
                    <a:pt x="4938" y="5389"/>
                    <a:pt x="4935" y="5381"/>
                    <a:pt x="4930" y="5371"/>
                  </a:cubicBezTo>
                  <a:close/>
                  <a:moveTo>
                    <a:pt x="2516" y="16106"/>
                  </a:moveTo>
                  <a:cubicBezTo>
                    <a:pt x="2516" y="16106"/>
                    <a:pt x="2518" y="16113"/>
                    <a:pt x="2524" y="16127"/>
                  </a:cubicBezTo>
                  <a:lnTo>
                    <a:pt x="2524" y="16127"/>
                  </a:lnTo>
                  <a:cubicBezTo>
                    <a:pt x="2519" y="16113"/>
                    <a:pt x="2516" y="16106"/>
                    <a:pt x="2516" y="16106"/>
                  </a:cubicBezTo>
                  <a:close/>
                  <a:moveTo>
                    <a:pt x="1443" y="0"/>
                  </a:moveTo>
                  <a:cubicBezTo>
                    <a:pt x="1317" y="0"/>
                    <a:pt x="1192" y="55"/>
                    <a:pt x="1129" y="180"/>
                  </a:cubicBezTo>
                  <a:cubicBezTo>
                    <a:pt x="857" y="714"/>
                    <a:pt x="662" y="1286"/>
                    <a:pt x="514" y="1866"/>
                  </a:cubicBezTo>
                  <a:cubicBezTo>
                    <a:pt x="336" y="2558"/>
                    <a:pt x="224" y="3266"/>
                    <a:pt x="143" y="3975"/>
                  </a:cubicBezTo>
                  <a:cubicBezTo>
                    <a:pt x="55" y="4749"/>
                    <a:pt x="15" y="5528"/>
                    <a:pt x="8" y="6306"/>
                  </a:cubicBezTo>
                  <a:cubicBezTo>
                    <a:pt x="1" y="7150"/>
                    <a:pt x="34" y="7993"/>
                    <a:pt x="103" y="8833"/>
                  </a:cubicBezTo>
                  <a:cubicBezTo>
                    <a:pt x="176" y="9721"/>
                    <a:pt x="288" y="10607"/>
                    <a:pt x="440" y="11485"/>
                  </a:cubicBezTo>
                  <a:cubicBezTo>
                    <a:pt x="587" y="12336"/>
                    <a:pt x="773" y="13180"/>
                    <a:pt x="1007" y="14012"/>
                  </a:cubicBezTo>
                  <a:cubicBezTo>
                    <a:pt x="1228" y="14805"/>
                    <a:pt x="1493" y="15586"/>
                    <a:pt x="1812" y="16345"/>
                  </a:cubicBezTo>
                  <a:cubicBezTo>
                    <a:pt x="2119" y="17075"/>
                    <a:pt x="2466" y="17786"/>
                    <a:pt x="2893" y="18455"/>
                  </a:cubicBezTo>
                  <a:cubicBezTo>
                    <a:pt x="3276" y="19056"/>
                    <a:pt x="3719" y="19630"/>
                    <a:pt x="4235" y="20123"/>
                  </a:cubicBezTo>
                  <a:cubicBezTo>
                    <a:pt x="4708" y="20576"/>
                    <a:pt x="5250" y="20971"/>
                    <a:pt x="5849" y="21241"/>
                  </a:cubicBezTo>
                  <a:cubicBezTo>
                    <a:pt x="6010" y="21313"/>
                    <a:pt x="6173" y="21380"/>
                    <a:pt x="6339" y="21437"/>
                  </a:cubicBezTo>
                  <a:cubicBezTo>
                    <a:pt x="6370" y="21447"/>
                    <a:pt x="6403" y="21452"/>
                    <a:pt x="6436" y="21452"/>
                  </a:cubicBezTo>
                  <a:cubicBezTo>
                    <a:pt x="6597" y="21452"/>
                    <a:pt x="6763" y="21332"/>
                    <a:pt x="6799" y="21176"/>
                  </a:cubicBezTo>
                  <a:cubicBezTo>
                    <a:pt x="6846" y="20967"/>
                    <a:pt x="6736" y="20783"/>
                    <a:pt x="6537" y="20715"/>
                  </a:cubicBezTo>
                  <a:cubicBezTo>
                    <a:pt x="6466" y="20690"/>
                    <a:pt x="6395" y="20665"/>
                    <a:pt x="6324" y="20636"/>
                  </a:cubicBezTo>
                  <a:cubicBezTo>
                    <a:pt x="6309" y="20630"/>
                    <a:pt x="6293" y="20623"/>
                    <a:pt x="6277" y="20617"/>
                  </a:cubicBezTo>
                  <a:cubicBezTo>
                    <a:pt x="6276" y="20616"/>
                    <a:pt x="6275" y="20616"/>
                    <a:pt x="6274" y="20616"/>
                  </a:cubicBezTo>
                  <a:lnTo>
                    <a:pt x="6274" y="20616"/>
                  </a:lnTo>
                  <a:cubicBezTo>
                    <a:pt x="6246" y="20603"/>
                    <a:pt x="6217" y="20590"/>
                    <a:pt x="6188" y="20578"/>
                  </a:cubicBezTo>
                  <a:cubicBezTo>
                    <a:pt x="6052" y="20514"/>
                    <a:pt x="5918" y="20445"/>
                    <a:pt x="5789" y="20370"/>
                  </a:cubicBezTo>
                  <a:cubicBezTo>
                    <a:pt x="5655" y="20293"/>
                    <a:pt x="5525" y="20210"/>
                    <a:pt x="5397" y="20120"/>
                  </a:cubicBezTo>
                  <a:cubicBezTo>
                    <a:pt x="5336" y="20078"/>
                    <a:pt x="5277" y="20034"/>
                    <a:pt x="5218" y="19989"/>
                  </a:cubicBezTo>
                  <a:lnTo>
                    <a:pt x="5218" y="19989"/>
                  </a:lnTo>
                  <a:cubicBezTo>
                    <a:pt x="5205" y="19979"/>
                    <a:pt x="5192" y="19968"/>
                    <a:pt x="5180" y="19959"/>
                  </a:cubicBezTo>
                  <a:cubicBezTo>
                    <a:pt x="5148" y="19933"/>
                    <a:pt x="5115" y="19906"/>
                    <a:pt x="5084" y="19881"/>
                  </a:cubicBezTo>
                  <a:cubicBezTo>
                    <a:pt x="4835" y="19672"/>
                    <a:pt x="4603" y="19446"/>
                    <a:pt x="4387" y="19205"/>
                  </a:cubicBezTo>
                  <a:cubicBezTo>
                    <a:pt x="4273" y="19079"/>
                    <a:pt x="4164" y="18949"/>
                    <a:pt x="4059" y="18817"/>
                  </a:cubicBezTo>
                  <a:cubicBezTo>
                    <a:pt x="4047" y="18801"/>
                    <a:pt x="4035" y="18787"/>
                    <a:pt x="4023" y="18771"/>
                  </a:cubicBezTo>
                  <a:cubicBezTo>
                    <a:pt x="4020" y="18766"/>
                    <a:pt x="4016" y="18761"/>
                    <a:pt x="4012" y="18756"/>
                  </a:cubicBezTo>
                  <a:lnTo>
                    <a:pt x="4012" y="18756"/>
                  </a:lnTo>
                  <a:cubicBezTo>
                    <a:pt x="3990" y="18727"/>
                    <a:pt x="3969" y="18699"/>
                    <a:pt x="3948" y="18671"/>
                  </a:cubicBezTo>
                  <a:cubicBezTo>
                    <a:pt x="3895" y="18600"/>
                    <a:pt x="3843" y="18529"/>
                    <a:pt x="3793" y="18458"/>
                  </a:cubicBezTo>
                  <a:cubicBezTo>
                    <a:pt x="3370" y="17854"/>
                    <a:pt x="3013" y="17205"/>
                    <a:pt x="2706" y="16536"/>
                  </a:cubicBezTo>
                  <a:cubicBezTo>
                    <a:pt x="2665" y="16448"/>
                    <a:pt x="2625" y="16359"/>
                    <a:pt x="2586" y="16268"/>
                  </a:cubicBezTo>
                  <a:cubicBezTo>
                    <a:pt x="2567" y="16225"/>
                    <a:pt x="2548" y="16181"/>
                    <a:pt x="2529" y="16138"/>
                  </a:cubicBezTo>
                  <a:cubicBezTo>
                    <a:pt x="2527" y="16134"/>
                    <a:pt x="2526" y="16130"/>
                    <a:pt x="2524" y="16127"/>
                  </a:cubicBezTo>
                  <a:lnTo>
                    <a:pt x="2524" y="16127"/>
                  </a:lnTo>
                  <a:cubicBezTo>
                    <a:pt x="2527" y="16132"/>
                    <a:pt x="2529" y="16139"/>
                    <a:pt x="2532" y="16147"/>
                  </a:cubicBezTo>
                  <a:cubicBezTo>
                    <a:pt x="2521" y="16119"/>
                    <a:pt x="2510" y="16092"/>
                    <a:pt x="2499" y="16065"/>
                  </a:cubicBezTo>
                  <a:cubicBezTo>
                    <a:pt x="2422" y="15879"/>
                    <a:pt x="2348" y="15693"/>
                    <a:pt x="2278" y="15505"/>
                  </a:cubicBezTo>
                  <a:cubicBezTo>
                    <a:pt x="2135" y="15124"/>
                    <a:pt x="2005" y="14738"/>
                    <a:pt x="1884" y="14349"/>
                  </a:cubicBezTo>
                  <a:cubicBezTo>
                    <a:pt x="1637" y="13540"/>
                    <a:pt x="1435" y="12717"/>
                    <a:pt x="1272" y="11887"/>
                  </a:cubicBezTo>
                  <a:cubicBezTo>
                    <a:pt x="1189" y="11467"/>
                    <a:pt x="1118" y="11045"/>
                    <a:pt x="1055" y="10621"/>
                  </a:cubicBezTo>
                  <a:cubicBezTo>
                    <a:pt x="1039" y="10514"/>
                    <a:pt x="1023" y="10408"/>
                    <a:pt x="1009" y="10301"/>
                  </a:cubicBezTo>
                  <a:cubicBezTo>
                    <a:pt x="1006" y="10278"/>
                    <a:pt x="1004" y="10265"/>
                    <a:pt x="1004" y="10263"/>
                  </a:cubicBezTo>
                  <a:lnTo>
                    <a:pt x="1004" y="10263"/>
                  </a:lnTo>
                  <a:cubicBezTo>
                    <a:pt x="1006" y="10277"/>
                    <a:pt x="1008" y="10291"/>
                    <a:pt x="1010" y="10305"/>
                  </a:cubicBezTo>
                  <a:cubicBezTo>
                    <a:pt x="1007" y="10277"/>
                    <a:pt x="1005" y="10263"/>
                    <a:pt x="1004" y="10263"/>
                  </a:cubicBezTo>
                  <a:lnTo>
                    <a:pt x="1004" y="10263"/>
                  </a:lnTo>
                  <a:cubicBezTo>
                    <a:pt x="1004" y="10263"/>
                    <a:pt x="1004" y="10263"/>
                    <a:pt x="1004" y="10263"/>
                  </a:cubicBezTo>
                  <a:lnTo>
                    <a:pt x="1004" y="10263"/>
                  </a:lnTo>
                  <a:cubicBezTo>
                    <a:pt x="1002" y="10250"/>
                    <a:pt x="1000" y="10236"/>
                    <a:pt x="999" y="10222"/>
                  </a:cubicBezTo>
                  <a:cubicBezTo>
                    <a:pt x="991" y="10166"/>
                    <a:pt x="984" y="10111"/>
                    <a:pt x="978" y="10055"/>
                  </a:cubicBezTo>
                  <a:cubicBezTo>
                    <a:pt x="951" y="9845"/>
                    <a:pt x="927" y="9636"/>
                    <a:pt x="905" y="9426"/>
                  </a:cubicBezTo>
                  <a:cubicBezTo>
                    <a:pt x="819" y="8589"/>
                    <a:pt x="769" y="7748"/>
                    <a:pt x="758" y="6909"/>
                  </a:cubicBezTo>
                  <a:cubicBezTo>
                    <a:pt x="747" y="6119"/>
                    <a:pt x="769" y="5328"/>
                    <a:pt x="836" y="4542"/>
                  </a:cubicBezTo>
                  <a:cubicBezTo>
                    <a:pt x="852" y="4356"/>
                    <a:pt x="869" y="4171"/>
                    <a:pt x="891" y="3985"/>
                  </a:cubicBezTo>
                  <a:cubicBezTo>
                    <a:pt x="899" y="3897"/>
                    <a:pt x="911" y="3810"/>
                    <a:pt x="922" y="3723"/>
                  </a:cubicBezTo>
                  <a:cubicBezTo>
                    <a:pt x="924" y="3700"/>
                    <a:pt x="927" y="3678"/>
                    <a:pt x="931" y="3654"/>
                  </a:cubicBezTo>
                  <a:cubicBezTo>
                    <a:pt x="932" y="3647"/>
                    <a:pt x="932" y="3642"/>
                    <a:pt x="933" y="3638"/>
                  </a:cubicBezTo>
                  <a:lnTo>
                    <a:pt x="933" y="3638"/>
                  </a:lnTo>
                  <a:cubicBezTo>
                    <a:pt x="937" y="3605"/>
                    <a:pt x="942" y="3571"/>
                    <a:pt x="946" y="3537"/>
                  </a:cubicBezTo>
                  <a:cubicBezTo>
                    <a:pt x="995" y="3198"/>
                    <a:pt x="1055" y="2861"/>
                    <a:pt x="1126" y="2527"/>
                  </a:cubicBezTo>
                  <a:cubicBezTo>
                    <a:pt x="1192" y="2222"/>
                    <a:pt x="1268" y="1920"/>
                    <a:pt x="1359" y="1622"/>
                  </a:cubicBezTo>
                  <a:cubicBezTo>
                    <a:pt x="1401" y="1482"/>
                    <a:pt x="1447" y="1343"/>
                    <a:pt x="1496" y="1206"/>
                  </a:cubicBezTo>
                  <a:cubicBezTo>
                    <a:pt x="1520" y="1140"/>
                    <a:pt x="1544" y="1075"/>
                    <a:pt x="1570" y="1010"/>
                  </a:cubicBezTo>
                  <a:cubicBezTo>
                    <a:pt x="1582" y="979"/>
                    <a:pt x="1594" y="949"/>
                    <a:pt x="1607" y="918"/>
                  </a:cubicBezTo>
                  <a:cubicBezTo>
                    <a:pt x="1611" y="907"/>
                    <a:pt x="1616" y="897"/>
                    <a:pt x="1621" y="886"/>
                  </a:cubicBezTo>
                  <a:lnTo>
                    <a:pt x="1621" y="886"/>
                  </a:lnTo>
                  <a:cubicBezTo>
                    <a:pt x="1741" y="958"/>
                    <a:pt x="1858" y="1036"/>
                    <a:pt x="1972" y="1118"/>
                  </a:cubicBezTo>
                  <a:cubicBezTo>
                    <a:pt x="2000" y="1138"/>
                    <a:pt x="2028" y="1159"/>
                    <a:pt x="2056" y="1180"/>
                  </a:cubicBezTo>
                  <a:cubicBezTo>
                    <a:pt x="2064" y="1187"/>
                    <a:pt x="2072" y="1193"/>
                    <a:pt x="2081" y="1199"/>
                  </a:cubicBezTo>
                  <a:lnTo>
                    <a:pt x="2081" y="1199"/>
                  </a:lnTo>
                  <a:cubicBezTo>
                    <a:pt x="2135" y="1243"/>
                    <a:pt x="2189" y="1287"/>
                    <a:pt x="2242" y="1331"/>
                  </a:cubicBezTo>
                  <a:cubicBezTo>
                    <a:pt x="2353" y="1426"/>
                    <a:pt x="2460" y="1523"/>
                    <a:pt x="2564" y="1624"/>
                  </a:cubicBezTo>
                  <a:cubicBezTo>
                    <a:pt x="2783" y="1839"/>
                    <a:pt x="2988" y="2068"/>
                    <a:pt x="3181" y="2307"/>
                  </a:cubicBezTo>
                  <a:cubicBezTo>
                    <a:pt x="3204" y="2335"/>
                    <a:pt x="3226" y="2363"/>
                    <a:pt x="3248" y="2391"/>
                  </a:cubicBezTo>
                  <a:cubicBezTo>
                    <a:pt x="3254" y="2398"/>
                    <a:pt x="3260" y="2405"/>
                    <a:pt x="3267" y="2413"/>
                  </a:cubicBezTo>
                  <a:lnTo>
                    <a:pt x="3267" y="2413"/>
                  </a:lnTo>
                  <a:cubicBezTo>
                    <a:pt x="3269" y="2417"/>
                    <a:pt x="3272" y="2421"/>
                    <a:pt x="3275" y="2425"/>
                  </a:cubicBezTo>
                  <a:cubicBezTo>
                    <a:pt x="3327" y="2494"/>
                    <a:pt x="3380" y="2563"/>
                    <a:pt x="3430" y="2634"/>
                  </a:cubicBezTo>
                  <a:cubicBezTo>
                    <a:pt x="3526" y="2768"/>
                    <a:pt x="3619" y="2903"/>
                    <a:pt x="3709" y="3040"/>
                  </a:cubicBezTo>
                  <a:cubicBezTo>
                    <a:pt x="4094" y="3629"/>
                    <a:pt x="4426" y="4251"/>
                    <a:pt x="4719" y="4890"/>
                  </a:cubicBezTo>
                  <a:cubicBezTo>
                    <a:pt x="4756" y="4970"/>
                    <a:pt x="4792" y="5051"/>
                    <a:pt x="4828" y="5131"/>
                  </a:cubicBezTo>
                  <a:cubicBezTo>
                    <a:pt x="4847" y="5173"/>
                    <a:pt x="4865" y="5216"/>
                    <a:pt x="4883" y="5259"/>
                  </a:cubicBezTo>
                  <a:lnTo>
                    <a:pt x="4911" y="5323"/>
                  </a:lnTo>
                  <a:cubicBezTo>
                    <a:pt x="4915" y="5332"/>
                    <a:pt x="4924" y="5354"/>
                    <a:pt x="4930" y="5371"/>
                  </a:cubicBezTo>
                  <a:lnTo>
                    <a:pt x="4930" y="5371"/>
                  </a:lnTo>
                  <a:cubicBezTo>
                    <a:pt x="4929" y="5367"/>
                    <a:pt x="4927" y="5362"/>
                    <a:pt x="4925" y="5356"/>
                  </a:cubicBezTo>
                  <a:lnTo>
                    <a:pt x="4925" y="5356"/>
                  </a:lnTo>
                  <a:cubicBezTo>
                    <a:pt x="4991" y="5527"/>
                    <a:pt x="5065" y="5694"/>
                    <a:pt x="5131" y="5865"/>
                  </a:cubicBezTo>
                  <a:cubicBezTo>
                    <a:pt x="5270" y="6224"/>
                    <a:pt x="5400" y="6586"/>
                    <a:pt x="5520" y="6952"/>
                  </a:cubicBezTo>
                  <a:cubicBezTo>
                    <a:pt x="6025" y="8483"/>
                    <a:pt x="6382" y="10065"/>
                    <a:pt x="6616" y="11660"/>
                  </a:cubicBezTo>
                  <a:cubicBezTo>
                    <a:pt x="6630" y="11749"/>
                    <a:pt x="6642" y="11839"/>
                    <a:pt x="6654" y="11930"/>
                  </a:cubicBezTo>
                  <a:cubicBezTo>
                    <a:pt x="6657" y="11947"/>
                    <a:pt x="6658" y="11964"/>
                    <a:pt x="6660" y="11981"/>
                  </a:cubicBezTo>
                  <a:lnTo>
                    <a:pt x="6660" y="11981"/>
                  </a:lnTo>
                  <a:cubicBezTo>
                    <a:pt x="6657" y="11966"/>
                    <a:pt x="6653" y="11951"/>
                    <a:pt x="6653" y="11951"/>
                  </a:cubicBezTo>
                  <a:lnTo>
                    <a:pt x="6653" y="11951"/>
                  </a:lnTo>
                  <a:cubicBezTo>
                    <a:pt x="6652" y="11951"/>
                    <a:pt x="6655" y="11964"/>
                    <a:pt x="6664" y="12004"/>
                  </a:cubicBezTo>
                  <a:cubicBezTo>
                    <a:pt x="6663" y="11997"/>
                    <a:pt x="6661" y="11989"/>
                    <a:pt x="6660" y="11981"/>
                  </a:cubicBezTo>
                  <a:lnTo>
                    <a:pt x="6660" y="11981"/>
                  </a:lnTo>
                  <a:cubicBezTo>
                    <a:pt x="6662" y="11989"/>
                    <a:pt x="6664" y="11998"/>
                    <a:pt x="6664" y="12003"/>
                  </a:cubicBezTo>
                  <a:cubicBezTo>
                    <a:pt x="6672" y="12060"/>
                    <a:pt x="6679" y="12117"/>
                    <a:pt x="6687" y="12175"/>
                  </a:cubicBezTo>
                  <a:cubicBezTo>
                    <a:pt x="6711" y="12370"/>
                    <a:pt x="6734" y="12565"/>
                    <a:pt x="6755" y="12762"/>
                  </a:cubicBezTo>
                  <a:cubicBezTo>
                    <a:pt x="6795" y="13147"/>
                    <a:pt x="6828" y="13531"/>
                    <a:pt x="6853" y="13918"/>
                  </a:cubicBezTo>
                  <a:cubicBezTo>
                    <a:pt x="6900" y="14658"/>
                    <a:pt x="6918" y="15399"/>
                    <a:pt x="6895" y="16141"/>
                  </a:cubicBezTo>
                  <a:cubicBezTo>
                    <a:pt x="6885" y="16480"/>
                    <a:pt x="6866" y="16820"/>
                    <a:pt x="6838" y="17158"/>
                  </a:cubicBezTo>
                  <a:cubicBezTo>
                    <a:pt x="6824" y="17320"/>
                    <a:pt x="6808" y="17481"/>
                    <a:pt x="6789" y="17641"/>
                  </a:cubicBezTo>
                  <a:cubicBezTo>
                    <a:pt x="6781" y="17717"/>
                    <a:pt x="6765" y="17793"/>
                    <a:pt x="6761" y="17868"/>
                  </a:cubicBezTo>
                  <a:lnTo>
                    <a:pt x="6761" y="17868"/>
                  </a:lnTo>
                  <a:cubicBezTo>
                    <a:pt x="6763" y="17831"/>
                    <a:pt x="6763" y="17817"/>
                    <a:pt x="6763" y="17817"/>
                  </a:cubicBezTo>
                  <a:lnTo>
                    <a:pt x="6763" y="17817"/>
                  </a:lnTo>
                  <a:cubicBezTo>
                    <a:pt x="6762" y="17817"/>
                    <a:pt x="6758" y="17888"/>
                    <a:pt x="6755" y="17911"/>
                  </a:cubicBezTo>
                  <a:cubicBezTo>
                    <a:pt x="6748" y="17956"/>
                    <a:pt x="6741" y="17999"/>
                    <a:pt x="6735" y="18044"/>
                  </a:cubicBezTo>
                  <a:cubicBezTo>
                    <a:pt x="6650" y="18594"/>
                    <a:pt x="6531" y="19140"/>
                    <a:pt x="6347" y="19665"/>
                  </a:cubicBezTo>
                  <a:cubicBezTo>
                    <a:pt x="6306" y="19780"/>
                    <a:pt x="6263" y="19894"/>
                    <a:pt x="6216" y="20007"/>
                  </a:cubicBezTo>
                  <a:cubicBezTo>
                    <a:pt x="6139" y="20187"/>
                    <a:pt x="6298" y="20426"/>
                    <a:pt x="6477" y="20466"/>
                  </a:cubicBezTo>
                  <a:cubicBezTo>
                    <a:pt x="6511" y="20474"/>
                    <a:pt x="6544" y="20478"/>
                    <a:pt x="6575" y="20478"/>
                  </a:cubicBezTo>
                  <a:cubicBezTo>
                    <a:pt x="6744" y="20478"/>
                    <a:pt x="6868" y="20369"/>
                    <a:pt x="6937" y="20205"/>
                  </a:cubicBezTo>
                  <a:cubicBezTo>
                    <a:pt x="7407" y="19090"/>
                    <a:pt x="7557" y="17836"/>
                    <a:pt x="7622" y="16636"/>
                  </a:cubicBezTo>
                  <a:cubicBezTo>
                    <a:pt x="7706" y="15124"/>
                    <a:pt x="7618" y="13603"/>
                    <a:pt x="7425" y="12101"/>
                  </a:cubicBezTo>
                  <a:cubicBezTo>
                    <a:pt x="7215" y="10466"/>
                    <a:pt x="6886" y="8845"/>
                    <a:pt x="6405" y="7268"/>
                  </a:cubicBezTo>
                  <a:cubicBezTo>
                    <a:pt x="5956" y="5801"/>
                    <a:pt x="5383" y="4351"/>
                    <a:pt x="4590" y="3036"/>
                  </a:cubicBezTo>
                  <a:cubicBezTo>
                    <a:pt x="3933" y="1947"/>
                    <a:pt x="3097" y="899"/>
                    <a:pt x="1994" y="237"/>
                  </a:cubicBezTo>
                  <a:cubicBezTo>
                    <a:pt x="1879" y="168"/>
                    <a:pt x="1760" y="104"/>
                    <a:pt x="1640" y="45"/>
                  </a:cubicBezTo>
                  <a:cubicBezTo>
                    <a:pt x="1580" y="16"/>
                    <a:pt x="1511"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63;p70">
              <a:extLst>
                <a:ext uri="{FF2B5EF4-FFF2-40B4-BE49-F238E27FC236}">
                  <a16:creationId xmlns:a16="http://schemas.microsoft.com/office/drawing/2014/main" id="{44F5BA7E-5B7F-E48E-6894-6354E8C4C7E0}"/>
                </a:ext>
              </a:extLst>
            </p:cNvPr>
            <p:cNvSpPr/>
            <p:nvPr/>
          </p:nvSpPr>
          <p:spPr>
            <a:xfrm>
              <a:off x="3619700" y="3442438"/>
              <a:ext cx="209550" cy="500375"/>
            </a:xfrm>
            <a:custGeom>
              <a:avLst/>
              <a:gdLst/>
              <a:ahLst/>
              <a:cxnLst/>
              <a:rect l="l" t="t" r="r" b="b"/>
              <a:pathLst>
                <a:path w="8382" h="20015" extrusionOk="0">
                  <a:moveTo>
                    <a:pt x="5818" y="1"/>
                  </a:moveTo>
                  <a:cubicBezTo>
                    <a:pt x="1" y="5472"/>
                    <a:pt x="162" y="14563"/>
                    <a:pt x="1524" y="20015"/>
                  </a:cubicBezTo>
                  <a:lnTo>
                    <a:pt x="1594" y="18838"/>
                  </a:lnTo>
                  <a:cubicBezTo>
                    <a:pt x="6331" y="15837"/>
                    <a:pt x="8381" y="6812"/>
                    <a:pt x="5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64;p70">
              <a:extLst>
                <a:ext uri="{FF2B5EF4-FFF2-40B4-BE49-F238E27FC236}">
                  <a16:creationId xmlns:a16="http://schemas.microsoft.com/office/drawing/2014/main" id="{3CB2A6AF-62FA-B68D-F2D0-72C8BE8C07DF}"/>
                </a:ext>
              </a:extLst>
            </p:cNvPr>
            <p:cNvSpPr/>
            <p:nvPr/>
          </p:nvSpPr>
          <p:spPr>
            <a:xfrm>
              <a:off x="3627925" y="3433138"/>
              <a:ext cx="175725" cy="519075"/>
            </a:xfrm>
            <a:custGeom>
              <a:avLst/>
              <a:gdLst/>
              <a:ahLst/>
              <a:cxnLst/>
              <a:rect l="l" t="t" r="r" b="b"/>
              <a:pathLst>
                <a:path w="7029" h="20763" extrusionOk="0">
                  <a:moveTo>
                    <a:pt x="996" y="10588"/>
                  </a:moveTo>
                  <a:cubicBezTo>
                    <a:pt x="996" y="10588"/>
                    <a:pt x="993" y="10610"/>
                    <a:pt x="991" y="10624"/>
                  </a:cubicBezTo>
                  <a:lnTo>
                    <a:pt x="991" y="10624"/>
                  </a:lnTo>
                  <a:cubicBezTo>
                    <a:pt x="992" y="10622"/>
                    <a:pt x="992" y="10619"/>
                    <a:pt x="992" y="10616"/>
                  </a:cubicBezTo>
                  <a:cubicBezTo>
                    <a:pt x="995" y="10595"/>
                    <a:pt x="996" y="10588"/>
                    <a:pt x="996" y="10588"/>
                  </a:cubicBezTo>
                  <a:close/>
                  <a:moveTo>
                    <a:pt x="1600" y="18523"/>
                  </a:moveTo>
                  <a:lnTo>
                    <a:pt x="1600" y="18523"/>
                  </a:lnTo>
                  <a:cubicBezTo>
                    <a:pt x="1599" y="18523"/>
                    <a:pt x="1599" y="18523"/>
                    <a:pt x="1599" y="18523"/>
                  </a:cubicBezTo>
                  <a:cubicBezTo>
                    <a:pt x="1599" y="18523"/>
                    <a:pt x="1599" y="18523"/>
                    <a:pt x="1600" y="18523"/>
                  </a:cubicBezTo>
                  <a:close/>
                  <a:moveTo>
                    <a:pt x="5333" y="1050"/>
                  </a:moveTo>
                  <a:cubicBezTo>
                    <a:pt x="5492" y="1529"/>
                    <a:pt x="5630" y="2015"/>
                    <a:pt x="5746" y="2507"/>
                  </a:cubicBezTo>
                  <a:cubicBezTo>
                    <a:pt x="5827" y="2853"/>
                    <a:pt x="5898" y="3204"/>
                    <a:pt x="5960" y="3556"/>
                  </a:cubicBezTo>
                  <a:cubicBezTo>
                    <a:pt x="5991" y="3737"/>
                    <a:pt x="6020" y="3918"/>
                    <a:pt x="6046" y="4100"/>
                  </a:cubicBezTo>
                  <a:cubicBezTo>
                    <a:pt x="6051" y="4136"/>
                    <a:pt x="6056" y="4171"/>
                    <a:pt x="6061" y="4207"/>
                  </a:cubicBezTo>
                  <a:lnTo>
                    <a:pt x="6061" y="4207"/>
                  </a:lnTo>
                  <a:cubicBezTo>
                    <a:pt x="6061" y="4210"/>
                    <a:pt x="6062" y="4213"/>
                    <a:pt x="6062" y="4217"/>
                  </a:cubicBezTo>
                  <a:cubicBezTo>
                    <a:pt x="6066" y="4241"/>
                    <a:pt x="6068" y="4265"/>
                    <a:pt x="6071" y="4289"/>
                  </a:cubicBezTo>
                  <a:cubicBezTo>
                    <a:pt x="6082" y="4376"/>
                    <a:pt x="6092" y="4463"/>
                    <a:pt x="6103" y="4549"/>
                  </a:cubicBezTo>
                  <a:cubicBezTo>
                    <a:pt x="6265" y="5976"/>
                    <a:pt x="6269" y="7422"/>
                    <a:pt x="6125" y="8850"/>
                  </a:cubicBezTo>
                  <a:cubicBezTo>
                    <a:pt x="6107" y="9027"/>
                    <a:pt x="6087" y="9202"/>
                    <a:pt x="6065" y="9378"/>
                  </a:cubicBezTo>
                  <a:cubicBezTo>
                    <a:pt x="6061" y="9397"/>
                    <a:pt x="6059" y="9416"/>
                    <a:pt x="6057" y="9435"/>
                  </a:cubicBezTo>
                  <a:cubicBezTo>
                    <a:pt x="6056" y="9438"/>
                    <a:pt x="6051" y="9476"/>
                    <a:pt x="6049" y="9488"/>
                  </a:cubicBezTo>
                  <a:lnTo>
                    <a:pt x="6049" y="9488"/>
                  </a:lnTo>
                  <a:cubicBezTo>
                    <a:pt x="6049" y="9489"/>
                    <a:pt x="6049" y="9490"/>
                    <a:pt x="6049" y="9491"/>
                  </a:cubicBezTo>
                  <a:cubicBezTo>
                    <a:pt x="6046" y="9514"/>
                    <a:pt x="6042" y="9537"/>
                    <a:pt x="6039" y="9562"/>
                  </a:cubicBezTo>
                  <a:cubicBezTo>
                    <a:pt x="6027" y="9651"/>
                    <a:pt x="6013" y="9740"/>
                    <a:pt x="6000" y="9830"/>
                  </a:cubicBezTo>
                  <a:cubicBezTo>
                    <a:pt x="5945" y="10174"/>
                    <a:pt x="5883" y="10518"/>
                    <a:pt x="5810" y="10860"/>
                  </a:cubicBezTo>
                  <a:cubicBezTo>
                    <a:pt x="5670" y="11528"/>
                    <a:pt x="5494" y="12190"/>
                    <a:pt x="5279" y="12839"/>
                  </a:cubicBezTo>
                  <a:cubicBezTo>
                    <a:pt x="5176" y="13155"/>
                    <a:pt x="5063" y="13468"/>
                    <a:pt x="4940" y="13777"/>
                  </a:cubicBezTo>
                  <a:cubicBezTo>
                    <a:pt x="4910" y="13851"/>
                    <a:pt x="4880" y="13925"/>
                    <a:pt x="4850" y="13999"/>
                  </a:cubicBezTo>
                  <a:cubicBezTo>
                    <a:pt x="4844" y="14015"/>
                    <a:pt x="4818" y="14081"/>
                    <a:pt x="4818" y="14081"/>
                  </a:cubicBezTo>
                  <a:cubicBezTo>
                    <a:pt x="4817" y="14081"/>
                    <a:pt x="4821" y="14071"/>
                    <a:pt x="4831" y="14043"/>
                  </a:cubicBezTo>
                  <a:lnTo>
                    <a:pt x="4831" y="14043"/>
                  </a:lnTo>
                  <a:cubicBezTo>
                    <a:pt x="4815" y="14084"/>
                    <a:pt x="4797" y="14125"/>
                    <a:pt x="4780" y="14165"/>
                  </a:cubicBezTo>
                  <a:cubicBezTo>
                    <a:pt x="4715" y="14313"/>
                    <a:pt x="4648" y="14460"/>
                    <a:pt x="4579" y="14606"/>
                  </a:cubicBezTo>
                  <a:cubicBezTo>
                    <a:pt x="4309" y="15176"/>
                    <a:pt x="4004" y="15730"/>
                    <a:pt x="3657" y="16255"/>
                  </a:cubicBezTo>
                  <a:cubicBezTo>
                    <a:pt x="3575" y="16379"/>
                    <a:pt x="3493" y="16499"/>
                    <a:pt x="3407" y="16620"/>
                  </a:cubicBezTo>
                  <a:cubicBezTo>
                    <a:pt x="3364" y="16679"/>
                    <a:pt x="3322" y="16738"/>
                    <a:pt x="3279" y="16796"/>
                  </a:cubicBezTo>
                  <a:cubicBezTo>
                    <a:pt x="3256" y="16825"/>
                    <a:pt x="3235" y="16854"/>
                    <a:pt x="3213" y="16883"/>
                  </a:cubicBezTo>
                  <a:cubicBezTo>
                    <a:pt x="3205" y="16894"/>
                    <a:pt x="3188" y="16926"/>
                    <a:pt x="3176" y="16931"/>
                  </a:cubicBezTo>
                  <a:cubicBezTo>
                    <a:pt x="2996" y="17160"/>
                    <a:pt x="2807" y="17383"/>
                    <a:pt x="2607" y="17597"/>
                  </a:cubicBezTo>
                  <a:cubicBezTo>
                    <a:pt x="2414" y="17804"/>
                    <a:pt x="2211" y="18004"/>
                    <a:pt x="1998" y="18192"/>
                  </a:cubicBezTo>
                  <a:cubicBezTo>
                    <a:pt x="1897" y="18281"/>
                    <a:pt x="1793" y="18369"/>
                    <a:pt x="1687" y="18454"/>
                  </a:cubicBezTo>
                  <a:cubicBezTo>
                    <a:pt x="1659" y="18476"/>
                    <a:pt x="1626" y="18498"/>
                    <a:pt x="1600" y="18523"/>
                  </a:cubicBezTo>
                  <a:lnTo>
                    <a:pt x="1600" y="18523"/>
                  </a:lnTo>
                  <a:cubicBezTo>
                    <a:pt x="1605" y="18518"/>
                    <a:pt x="1639" y="18493"/>
                    <a:pt x="1640" y="18493"/>
                  </a:cubicBezTo>
                  <a:lnTo>
                    <a:pt x="1640" y="18493"/>
                  </a:lnTo>
                  <a:cubicBezTo>
                    <a:pt x="1640" y="18493"/>
                    <a:pt x="1635" y="18496"/>
                    <a:pt x="1621" y="18507"/>
                  </a:cubicBezTo>
                  <a:cubicBezTo>
                    <a:pt x="1610" y="18516"/>
                    <a:pt x="1598" y="18524"/>
                    <a:pt x="1587" y="18533"/>
                  </a:cubicBezTo>
                  <a:cubicBezTo>
                    <a:pt x="1526" y="18578"/>
                    <a:pt x="1467" y="18621"/>
                    <a:pt x="1407" y="18665"/>
                  </a:cubicBezTo>
                  <a:cubicBezTo>
                    <a:pt x="1349" y="18706"/>
                    <a:pt x="1290" y="18747"/>
                    <a:pt x="1230" y="18787"/>
                  </a:cubicBezTo>
                  <a:lnTo>
                    <a:pt x="1230" y="18787"/>
                  </a:lnTo>
                  <a:cubicBezTo>
                    <a:pt x="1218" y="18722"/>
                    <a:pt x="1207" y="18658"/>
                    <a:pt x="1195" y="18594"/>
                  </a:cubicBezTo>
                  <a:cubicBezTo>
                    <a:pt x="1143" y="18294"/>
                    <a:pt x="1095" y="17994"/>
                    <a:pt x="1051" y="17692"/>
                  </a:cubicBezTo>
                  <a:cubicBezTo>
                    <a:pt x="1046" y="17653"/>
                    <a:pt x="1040" y="17613"/>
                    <a:pt x="1035" y="17574"/>
                  </a:cubicBezTo>
                  <a:cubicBezTo>
                    <a:pt x="1034" y="17566"/>
                    <a:pt x="1030" y="17540"/>
                    <a:pt x="1027" y="17519"/>
                  </a:cubicBezTo>
                  <a:lnTo>
                    <a:pt x="1027" y="17519"/>
                  </a:lnTo>
                  <a:cubicBezTo>
                    <a:pt x="1028" y="17522"/>
                    <a:pt x="1028" y="17524"/>
                    <a:pt x="1028" y="17524"/>
                  </a:cubicBezTo>
                  <a:cubicBezTo>
                    <a:pt x="1028" y="17524"/>
                    <a:pt x="1026" y="17512"/>
                    <a:pt x="1024" y="17496"/>
                  </a:cubicBezTo>
                  <a:lnTo>
                    <a:pt x="1024" y="17496"/>
                  </a:lnTo>
                  <a:cubicBezTo>
                    <a:pt x="1025" y="17502"/>
                    <a:pt x="1026" y="17510"/>
                    <a:pt x="1027" y="17519"/>
                  </a:cubicBezTo>
                  <a:lnTo>
                    <a:pt x="1027" y="17519"/>
                  </a:lnTo>
                  <a:cubicBezTo>
                    <a:pt x="1027" y="17516"/>
                    <a:pt x="1027" y="17511"/>
                    <a:pt x="1026" y="17505"/>
                  </a:cubicBezTo>
                  <a:cubicBezTo>
                    <a:pt x="1025" y="17497"/>
                    <a:pt x="1024" y="17491"/>
                    <a:pt x="1023" y="17488"/>
                  </a:cubicBezTo>
                  <a:lnTo>
                    <a:pt x="1023" y="17488"/>
                  </a:lnTo>
                  <a:cubicBezTo>
                    <a:pt x="1024" y="17491"/>
                    <a:pt x="1024" y="17493"/>
                    <a:pt x="1024" y="17496"/>
                  </a:cubicBezTo>
                  <a:lnTo>
                    <a:pt x="1024" y="17496"/>
                  </a:lnTo>
                  <a:cubicBezTo>
                    <a:pt x="1023" y="17490"/>
                    <a:pt x="1023" y="17486"/>
                    <a:pt x="1023" y="17486"/>
                  </a:cubicBezTo>
                  <a:lnTo>
                    <a:pt x="1023" y="17486"/>
                  </a:lnTo>
                  <a:cubicBezTo>
                    <a:pt x="1023" y="17486"/>
                    <a:pt x="1023" y="17487"/>
                    <a:pt x="1023" y="17488"/>
                  </a:cubicBezTo>
                  <a:lnTo>
                    <a:pt x="1023" y="17488"/>
                  </a:lnTo>
                  <a:cubicBezTo>
                    <a:pt x="1021" y="17467"/>
                    <a:pt x="1018" y="17444"/>
                    <a:pt x="1017" y="17435"/>
                  </a:cubicBezTo>
                  <a:cubicBezTo>
                    <a:pt x="1010" y="17387"/>
                    <a:pt x="1003" y="17339"/>
                    <a:pt x="998" y="17291"/>
                  </a:cubicBezTo>
                  <a:cubicBezTo>
                    <a:pt x="979" y="17138"/>
                    <a:pt x="961" y="16984"/>
                    <a:pt x="944" y="16830"/>
                  </a:cubicBezTo>
                  <a:cubicBezTo>
                    <a:pt x="799" y="15485"/>
                    <a:pt x="750" y="14130"/>
                    <a:pt x="807" y="12778"/>
                  </a:cubicBezTo>
                  <a:cubicBezTo>
                    <a:pt x="836" y="12074"/>
                    <a:pt x="895" y="11370"/>
                    <a:pt x="986" y="10671"/>
                  </a:cubicBezTo>
                  <a:cubicBezTo>
                    <a:pt x="987" y="10657"/>
                    <a:pt x="989" y="10642"/>
                    <a:pt x="991" y="10628"/>
                  </a:cubicBezTo>
                  <a:lnTo>
                    <a:pt x="991" y="10628"/>
                  </a:lnTo>
                  <a:cubicBezTo>
                    <a:pt x="991" y="10624"/>
                    <a:pt x="992" y="10617"/>
                    <a:pt x="993" y="10608"/>
                  </a:cubicBezTo>
                  <a:cubicBezTo>
                    <a:pt x="999" y="10567"/>
                    <a:pt x="1005" y="10527"/>
                    <a:pt x="1010" y="10486"/>
                  </a:cubicBezTo>
                  <a:cubicBezTo>
                    <a:pt x="1023" y="10396"/>
                    <a:pt x="1037" y="10306"/>
                    <a:pt x="1050" y="10217"/>
                  </a:cubicBezTo>
                  <a:cubicBezTo>
                    <a:pt x="1078" y="10040"/>
                    <a:pt x="1107" y="9865"/>
                    <a:pt x="1138" y="9690"/>
                  </a:cubicBezTo>
                  <a:cubicBezTo>
                    <a:pt x="1202" y="9334"/>
                    <a:pt x="1274" y="8981"/>
                    <a:pt x="1356" y="8628"/>
                  </a:cubicBezTo>
                  <a:cubicBezTo>
                    <a:pt x="1520" y="7925"/>
                    <a:pt x="1721" y="7230"/>
                    <a:pt x="1963" y="6549"/>
                  </a:cubicBezTo>
                  <a:cubicBezTo>
                    <a:pt x="2025" y="6375"/>
                    <a:pt x="2090" y="6202"/>
                    <a:pt x="2157" y="6030"/>
                  </a:cubicBezTo>
                  <a:cubicBezTo>
                    <a:pt x="2187" y="5953"/>
                    <a:pt x="2218" y="5875"/>
                    <a:pt x="2249" y="5798"/>
                  </a:cubicBezTo>
                  <a:cubicBezTo>
                    <a:pt x="2267" y="5755"/>
                    <a:pt x="2285" y="5712"/>
                    <a:pt x="2303" y="5670"/>
                  </a:cubicBezTo>
                  <a:cubicBezTo>
                    <a:pt x="2308" y="5654"/>
                    <a:pt x="2315" y="5632"/>
                    <a:pt x="2324" y="5618"/>
                  </a:cubicBezTo>
                  <a:lnTo>
                    <a:pt x="2324" y="5618"/>
                  </a:lnTo>
                  <a:cubicBezTo>
                    <a:pt x="2320" y="5624"/>
                    <a:pt x="2317" y="5629"/>
                    <a:pt x="2314" y="5633"/>
                  </a:cubicBezTo>
                  <a:lnTo>
                    <a:pt x="2314" y="5633"/>
                  </a:lnTo>
                  <a:cubicBezTo>
                    <a:pt x="2320" y="5624"/>
                    <a:pt x="2326" y="5613"/>
                    <a:pt x="2329" y="5605"/>
                  </a:cubicBezTo>
                  <a:cubicBezTo>
                    <a:pt x="2474" y="5268"/>
                    <a:pt x="2629" y="4936"/>
                    <a:pt x="2797" y="4609"/>
                  </a:cubicBezTo>
                  <a:cubicBezTo>
                    <a:pt x="3131" y="3953"/>
                    <a:pt x="3511" y="3321"/>
                    <a:pt x="3937" y="2720"/>
                  </a:cubicBezTo>
                  <a:cubicBezTo>
                    <a:pt x="4041" y="2571"/>
                    <a:pt x="4150" y="2425"/>
                    <a:pt x="4260" y="2281"/>
                  </a:cubicBezTo>
                  <a:lnTo>
                    <a:pt x="4260" y="2281"/>
                  </a:lnTo>
                  <a:cubicBezTo>
                    <a:pt x="4271" y="2267"/>
                    <a:pt x="4302" y="2226"/>
                    <a:pt x="4312" y="2212"/>
                  </a:cubicBezTo>
                  <a:cubicBezTo>
                    <a:pt x="4339" y="2179"/>
                    <a:pt x="4366" y="2145"/>
                    <a:pt x="4393" y="2112"/>
                  </a:cubicBezTo>
                  <a:cubicBezTo>
                    <a:pt x="4453" y="2037"/>
                    <a:pt x="4513" y="1962"/>
                    <a:pt x="4575" y="1889"/>
                  </a:cubicBezTo>
                  <a:cubicBezTo>
                    <a:pt x="4817" y="1600"/>
                    <a:pt x="5070" y="1319"/>
                    <a:pt x="5333" y="1050"/>
                  </a:cubicBezTo>
                  <a:close/>
                  <a:moveTo>
                    <a:pt x="5482" y="1"/>
                  </a:moveTo>
                  <a:cubicBezTo>
                    <a:pt x="5394" y="1"/>
                    <a:pt x="5303" y="34"/>
                    <a:pt x="5225" y="108"/>
                  </a:cubicBezTo>
                  <a:cubicBezTo>
                    <a:pt x="4104" y="1165"/>
                    <a:pt x="3154" y="2403"/>
                    <a:pt x="2406" y="3749"/>
                  </a:cubicBezTo>
                  <a:cubicBezTo>
                    <a:pt x="1685" y="5052"/>
                    <a:pt x="1144" y="6456"/>
                    <a:pt x="767" y="7895"/>
                  </a:cubicBezTo>
                  <a:cubicBezTo>
                    <a:pt x="397" y="9312"/>
                    <a:pt x="180" y="10770"/>
                    <a:pt x="88" y="12230"/>
                  </a:cubicBezTo>
                  <a:cubicBezTo>
                    <a:pt x="1" y="13606"/>
                    <a:pt x="25" y="14989"/>
                    <a:pt x="150" y="16362"/>
                  </a:cubicBezTo>
                  <a:cubicBezTo>
                    <a:pt x="264" y="17613"/>
                    <a:pt x="455" y="18860"/>
                    <a:pt x="739" y="20086"/>
                  </a:cubicBezTo>
                  <a:cubicBezTo>
                    <a:pt x="769" y="20220"/>
                    <a:pt x="802" y="20352"/>
                    <a:pt x="835" y="20486"/>
                  </a:cubicBezTo>
                  <a:cubicBezTo>
                    <a:pt x="874" y="20644"/>
                    <a:pt x="1036" y="20762"/>
                    <a:pt x="1197" y="20762"/>
                  </a:cubicBezTo>
                  <a:cubicBezTo>
                    <a:pt x="1230" y="20762"/>
                    <a:pt x="1263" y="20758"/>
                    <a:pt x="1294" y="20747"/>
                  </a:cubicBezTo>
                  <a:cubicBezTo>
                    <a:pt x="1492" y="20684"/>
                    <a:pt x="1607" y="20491"/>
                    <a:pt x="1557" y="20288"/>
                  </a:cubicBezTo>
                  <a:cubicBezTo>
                    <a:pt x="1496" y="20048"/>
                    <a:pt x="1440" y="19807"/>
                    <a:pt x="1387" y="19565"/>
                  </a:cubicBezTo>
                  <a:lnTo>
                    <a:pt x="1387" y="19565"/>
                  </a:lnTo>
                  <a:cubicBezTo>
                    <a:pt x="1410" y="19557"/>
                    <a:pt x="1432" y="19546"/>
                    <a:pt x="1454" y="19533"/>
                  </a:cubicBezTo>
                  <a:cubicBezTo>
                    <a:pt x="2473" y="18885"/>
                    <a:pt x="3321" y="18013"/>
                    <a:pt x="4025" y="17037"/>
                  </a:cubicBezTo>
                  <a:cubicBezTo>
                    <a:pt x="4790" y="15975"/>
                    <a:pt x="5370" y="14788"/>
                    <a:pt x="5819" y="13562"/>
                  </a:cubicBezTo>
                  <a:cubicBezTo>
                    <a:pt x="6309" y="12224"/>
                    <a:pt x="6623" y="10831"/>
                    <a:pt x="6806" y="9420"/>
                  </a:cubicBezTo>
                  <a:cubicBezTo>
                    <a:pt x="6993" y="7984"/>
                    <a:pt x="7028" y="6527"/>
                    <a:pt x="6904" y="5085"/>
                  </a:cubicBezTo>
                  <a:cubicBezTo>
                    <a:pt x="6778" y="3621"/>
                    <a:pt x="6500" y="2165"/>
                    <a:pt x="6028" y="771"/>
                  </a:cubicBezTo>
                  <a:cubicBezTo>
                    <a:pt x="5972" y="604"/>
                    <a:pt x="5913" y="438"/>
                    <a:pt x="5850" y="273"/>
                  </a:cubicBezTo>
                  <a:cubicBezTo>
                    <a:pt x="5787" y="105"/>
                    <a:pt x="5638" y="1"/>
                    <a:pt x="5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5;p70">
              <a:extLst>
                <a:ext uri="{FF2B5EF4-FFF2-40B4-BE49-F238E27FC236}">
                  <a16:creationId xmlns:a16="http://schemas.microsoft.com/office/drawing/2014/main" id="{9B20762F-5203-04EB-3482-5E9001B6BD51}"/>
                </a:ext>
              </a:extLst>
            </p:cNvPr>
            <p:cNvSpPr/>
            <p:nvPr/>
          </p:nvSpPr>
          <p:spPr>
            <a:xfrm>
              <a:off x="3356550" y="3691763"/>
              <a:ext cx="270125" cy="264925"/>
            </a:xfrm>
            <a:custGeom>
              <a:avLst/>
              <a:gdLst/>
              <a:ahLst/>
              <a:cxnLst/>
              <a:rect l="l" t="t" r="r" b="b"/>
              <a:pathLst>
                <a:path w="10805" h="10597" extrusionOk="0">
                  <a:moveTo>
                    <a:pt x="1" y="1"/>
                  </a:moveTo>
                  <a:lnTo>
                    <a:pt x="1" y="1"/>
                  </a:lnTo>
                  <a:cubicBezTo>
                    <a:pt x="1623" y="4444"/>
                    <a:pt x="4230" y="10181"/>
                    <a:pt x="9696" y="10596"/>
                  </a:cubicBezTo>
                  <a:lnTo>
                    <a:pt x="10804" y="10111"/>
                  </a:lnTo>
                  <a:cubicBezTo>
                    <a:pt x="9840" y="6577"/>
                    <a:pt x="7064" y="145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66;p70">
              <a:extLst>
                <a:ext uri="{FF2B5EF4-FFF2-40B4-BE49-F238E27FC236}">
                  <a16:creationId xmlns:a16="http://schemas.microsoft.com/office/drawing/2014/main" id="{48CB09BC-40AA-CBA2-CAAF-7406B36E4742}"/>
                </a:ext>
              </a:extLst>
            </p:cNvPr>
            <p:cNvSpPr/>
            <p:nvPr/>
          </p:nvSpPr>
          <p:spPr>
            <a:xfrm>
              <a:off x="3346400" y="3682488"/>
              <a:ext cx="290650" cy="283550"/>
            </a:xfrm>
            <a:custGeom>
              <a:avLst/>
              <a:gdLst/>
              <a:ahLst/>
              <a:cxnLst/>
              <a:rect l="l" t="t" r="r" b="b"/>
              <a:pathLst>
                <a:path w="11626" h="11342" extrusionOk="0">
                  <a:moveTo>
                    <a:pt x="3205" y="1617"/>
                  </a:moveTo>
                  <a:lnTo>
                    <a:pt x="3205" y="1617"/>
                  </a:lnTo>
                  <a:cubicBezTo>
                    <a:pt x="3215" y="1621"/>
                    <a:pt x="3224" y="1625"/>
                    <a:pt x="3233" y="1629"/>
                  </a:cubicBezTo>
                  <a:lnTo>
                    <a:pt x="3233" y="1629"/>
                  </a:lnTo>
                  <a:cubicBezTo>
                    <a:pt x="3224" y="1625"/>
                    <a:pt x="3215" y="1621"/>
                    <a:pt x="3205" y="1617"/>
                  </a:cubicBezTo>
                  <a:close/>
                  <a:moveTo>
                    <a:pt x="1586" y="2377"/>
                  </a:moveTo>
                  <a:lnTo>
                    <a:pt x="1586" y="2377"/>
                  </a:lnTo>
                  <a:cubicBezTo>
                    <a:pt x="1593" y="2393"/>
                    <a:pt x="1600" y="2409"/>
                    <a:pt x="1606" y="2425"/>
                  </a:cubicBezTo>
                  <a:lnTo>
                    <a:pt x="1606" y="2425"/>
                  </a:lnTo>
                  <a:cubicBezTo>
                    <a:pt x="1600" y="2409"/>
                    <a:pt x="1593" y="2393"/>
                    <a:pt x="1586" y="2377"/>
                  </a:cubicBezTo>
                  <a:close/>
                  <a:moveTo>
                    <a:pt x="1606" y="2425"/>
                  </a:moveTo>
                  <a:cubicBezTo>
                    <a:pt x="1608" y="2429"/>
                    <a:pt x="1610" y="2433"/>
                    <a:pt x="1611" y="2436"/>
                  </a:cubicBezTo>
                  <a:cubicBezTo>
                    <a:pt x="1610" y="2433"/>
                    <a:pt x="1608" y="2429"/>
                    <a:pt x="1606" y="2425"/>
                  </a:cubicBezTo>
                  <a:close/>
                  <a:moveTo>
                    <a:pt x="6088" y="3285"/>
                  </a:moveTo>
                  <a:lnTo>
                    <a:pt x="6088" y="3285"/>
                  </a:lnTo>
                  <a:cubicBezTo>
                    <a:pt x="6113" y="3304"/>
                    <a:pt x="6138" y="3323"/>
                    <a:pt x="6163" y="3342"/>
                  </a:cubicBezTo>
                  <a:lnTo>
                    <a:pt x="6088" y="3285"/>
                  </a:lnTo>
                  <a:close/>
                  <a:moveTo>
                    <a:pt x="4182" y="7054"/>
                  </a:moveTo>
                  <a:cubicBezTo>
                    <a:pt x="4194" y="7070"/>
                    <a:pt x="4206" y="7085"/>
                    <a:pt x="4219" y="7101"/>
                  </a:cubicBezTo>
                  <a:lnTo>
                    <a:pt x="4219" y="7101"/>
                  </a:lnTo>
                  <a:cubicBezTo>
                    <a:pt x="4206" y="7085"/>
                    <a:pt x="4194" y="7069"/>
                    <a:pt x="4182" y="7054"/>
                  </a:cubicBezTo>
                  <a:close/>
                  <a:moveTo>
                    <a:pt x="6089" y="9009"/>
                  </a:moveTo>
                  <a:lnTo>
                    <a:pt x="6150" y="9057"/>
                  </a:lnTo>
                  <a:cubicBezTo>
                    <a:pt x="6130" y="9041"/>
                    <a:pt x="6110" y="9025"/>
                    <a:pt x="6089" y="9009"/>
                  </a:cubicBezTo>
                  <a:close/>
                  <a:moveTo>
                    <a:pt x="7804" y="10032"/>
                  </a:moveTo>
                  <a:cubicBezTo>
                    <a:pt x="7806" y="10032"/>
                    <a:pt x="7808" y="10033"/>
                    <a:pt x="7810" y="10034"/>
                  </a:cubicBezTo>
                  <a:lnTo>
                    <a:pt x="7810" y="10034"/>
                  </a:lnTo>
                  <a:cubicBezTo>
                    <a:pt x="7808" y="10033"/>
                    <a:pt x="7806" y="10032"/>
                    <a:pt x="7804" y="10032"/>
                  </a:cubicBezTo>
                  <a:close/>
                  <a:moveTo>
                    <a:pt x="407" y="0"/>
                  </a:moveTo>
                  <a:cubicBezTo>
                    <a:pt x="309" y="0"/>
                    <a:pt x="216" y="33"/>
                    <a:pt x="141" y="107"/>
                  </a:cubicBezTo>
                  <a:cubicBezTo>
                    <a:pt x="53" y="196"/>
                    <a:pt x="1" y="349"/>
                    <a:pt x="45" y="471"/>
                  </a:cubicBezTo>
                  <a:cubicBezTo>
                    <a:pt x="209" y="920"/>
                    <a:pt x="378" y="1366"/>
                    <a:pt x="553" y="1810"/>
                  </a:cubicBezTo>
                  <a:cubicBezTo>
                    <a:pt x="746" y="2298"/>
                    <a:pt x="948" y="2782"/>
                    <a:pt x="1161" y="3262"/>
                  </a:cubicBezTo>
                  <a:cubicBezTo>
                    <a:pt x="1366" y="3727"/>
                    <a:pt x="1582" y="4186"/>
                    <a:pt x="1813" y="4638"/>
                  </a:cubicBezTo>
                  <a:cubicBezTo>
                    <a:pt x="2044" y="5093"/>
                    <a:pt x="2290" y="5540"/>
                    <a:pt x="2554" y="5976"/>
                  </a:cubicBezTo>
                  <a:cubicBezTo>
                    <a:pt x="2815" y="6410"/>
                    <a:pt x="3093" y="6833"/>
                    <a:pt x="3393" y="7240"/>
                  </a:cubicBezTo>
                  <a:cubicBezTo>
                    <a:pt x="3705" y="7663"/>
                    <a:pt x="4036" y="8073"/>
                    <a:pt x="4393" y="8457"/>
                  </a:cubicBezTo>
                  <a:cubicBezTo>
                    <a:pt x="4724" y="8814"/>
                    <a:pt x="5079" y="9149"/>
                    <a:pt x="5457" y="9456"/>
                  </a:cubicBezTo>
                  <a:cubicBezTo>
                    <a:pt x="5855" y="9778"/>
                    <a:pt x="6274" y="10074"/>
                    <a:pt x="6720" y="10325"/>
                  </a:cubicBezTo>
                  <a:cubicBezTo>
                    <a:pt x="7171" y="10578"/>
                    <a:pt x="7647" y="10790"/>
                    <a:pt x="8137" y="10954"/>
                  </a:cubicBezTo>
                  <a:cubicBezTo>
                    <a:pt x="8649" y="11126"/>
                    <a:pt x="9176" y="11235"/>
                    <a:pt x="9713" y="11302"/>
                  </a:cubicBezTo>
                  <a:cubicBezTo>
                    <a:pt x="9842" y="11319"/>
                    <a:pt x="9971" y="11331"/>
                    <a:pt x="10102" y="11341"/>
                  </a:cubicBezTo>
                  <a:cubicBezTo>
                    <a:pt x="10108" y="11341"/>
                    <a:pt x="10114" y="11342"/>
                    <a:pt x="10120" y="11342"/>
                  </a:cubicBezTo>
                  <a:cubicBezTo>
                    <a:pt x="10208" y="11342"/>
                    <a:pt x="10308" y="11291"/>
                    <a:pt x="10366" y="11232"/>
                  </a:cubicBezTo>
                  <a:cubicBezTo>
                    <a:pt x="10431" y="11167"/>
                    <a:pt x="10480" y="11061"/>
                    <a:pt x="10475" y="10967"/>
                  </a:cubicBezTo>
                  <a:cubicBezTo>
                    <a:pt x="10467" y="10752"/>
                    <a:pt x="10312" y="10609"/>
                    <a:pt x="10102" y="10594"/>
                  </a:cubicBezTo>
                  <a:cubicBezTo>
                    <a:pt x="9964" y="10583"/>
                    <a:pt x="9826" y="10569"/>
                    <a:pt x="9688" y="10551"/>
                  </a:cubicBezTo>
                  <a:lnTo>
                    <a:pt x="9688" y="10551"/>
                  </a:lnTo>
                  <a:cubicBezTo>
                    <a:pt x="9186" y="10480"/>
                    <a:pt x="8690" y="10360"/>
                    <a:pt x="8213" y="10190"/>
                  </a:cubicBezTo>
                  <a:cubicBezTo>
                    <a:pt x="8087" y="10145"/>
                    <a:pt x="7962" y="10098"/>
                    <a:pt x="7840" y="10047"/>
                  </a:cubicBezTo>
                  <a:lnTo>
                    <a:pt x="7840" y="10047"/>
                  </a:lnTo>
                  <a:cubicBezTo>
                    <a:pt x="7353" y="9836"/>
                    <a:pt x="6889" y="9577"/>
                    <a:pt x="6455" y="9277"/>
                  </a:cubicBezTo>
                  <a:cubicBezTo>
                    <a:pt x="6328" y="9189"/>
                    <a:pt x="6204" y="9098"/>
                    <a:pt x="6083" y="9004"/>
                  </a:cubicBezTo>
                  <a:lnTo>
                    <a:pt x="6083" y="9004"/>
                  </a:lnTo>
                  <a:cubicBezTo>
                    <a:pt x="5531" y="8569"/>
                    <a:pt x="5030" y="8073"/>
                    <a:pt x="4574" y="7538"/>
                  </a:cubicBezTo>
                  <a:cubicBezTo>
                    <a:pt x="4459" y="7401"/>
                    <a:pt x="4345" y="7261"/>
                    <a:pt x="4233" y="7120"/>
                  </a:cubicBezTo>
                  <a:lnTo>
                    <a:pt x="4233" y="7120"/>
                  </a:lnTo>
                  <a:cubicBezTo>
                    <a:pt x="3802" y="6559"/>
                    <a:pt x="3411" y="5967"/>
                    <a:pt x="3055" y="5355"/>
                  </a:cubicBezTo>
                  <a:cubicBezTo>
                    <a:pt x="2693" y="4736"/>
                    <a:pt x="2365" y="4097"/>
                    <a:pt x="2062" y="3447"/>
                  </a:cubicBezTo>
                  <a:cubicBezTo>
                    <a:pt x="1892" y="3084"/>
                    <a:pt x="1729" y="2717"/>
                    <a:pt x="1573" y="2347"/>
                  </a:cubicBezTo>
                  <a:lnTo>
                    <a:pt x="1573" y="2347"/>
                  </a:lnTo>
                  <a:cubicBezTo>
                    <a:pt x="1578" y="2357"/>
                    <a:pt x="1582" y="2367"/>
                    <a:pt x="1586" y="2377"/>
                  </a:cubicBezTo>
                  <a:lnTo>
                    <a:pt x="1586" y="2377"/>
                  </a:lnTo>
                  <a:cubicBezTo>
                    <a:pt x="1380" y="1885"/>
                    <a:pt x="1184" y="1388"/>
                    <a:pt x="995" y="889"/>
                  </a:cubicBezTo>
                  <a:lnTo>
                    <a:pt x="995" y="889"/>
                  </a:lnTo>
                  <a:cubicBezTo>
                    <a:pt x="1554" y="1028"/>
                    <a:pt x="2106" y="1197"/>
                    <a:pt x="2646" y="1397"/>
                  </a:cubicBezTo>
                  <a:cubicBezTo>
                    <a:pt x="2834" y="1466"/>
                    <a:pt x="3021" y="1540"/>
                    <a:pt x="3205" y="1617"/>
                  </a:cubicBezTo>
                  <a:lnTo>
                    <a:pt x="3205" y="1617"/>
                  </a:lnTo>
                  <a:cubicBezTo>
                    <a:pt x="3190" y="1611"/>
                    <a:pt x="3175" y="1604"/>
                    <a:pt x="3160" y="1598"/>
                  </a:cubicBezTo>
                  <a:lnTo>
                    <a:pt x="3160" y="1598"/>
                  </a:lnTo>
                  <a:cubicBezTo>
                    <a:pt x="3185" y="1608"/>
                    <a:pt x="3209" y="1618"/>
                    <a:pt x="3233" y="1629"/>
                  </a:cubicBezTo>
                  <a:lnTo>
                    <a:pt x="3233" y="1629"/>
                  </a:lnTo>
                  <a:cubicBezTo>
                    <a:pt x="3233" y="1629"/>
                    <a:pt x="3233" y="1629"/>
                    <a:pt x="3233" y="1629"/>
                  </a:cubicBezTo>
                  <a:lnTo>
                    <a:pt x="3233" y="1629"/>
                  </a:lnTo>
                  <a:cubicBezTo>
                    <a:pt x="3233" y="1629"/>
                    <a:pt x="3233" y="1629"/>
                    <a:pt x="3233" y="1629"/>
                  </a:cubicBezTo>
                  <a:lnTo>
                    <a:pt x="3233" y="1629"/>
                  </a:lnTo>
                  <a:cubicBezTo>
                    <a:pt x="4051" y="1980"/>
                    <a:pt x="4836" y="2407"/>
                    <a:pt x="5569" y="2910"/>
                  </a:cubicBezTo>
                  <a:cubicBezTo>
                    <a:pt x="5745" y="3031"/>
                    <a:pt x="5917" y="3155"/>
                    <a:pt x="6087" y="3284"/>
                  </a:cubicBezTo>
                  <a:lnTo>
                    <a:pt x="6087" y="3284"/>
                  </a:lnTo>
                  <a:cubicBezTo>
                    <a:pt x="6438" y="3556"/>
                    <a:pt x="6777" y="3847"/>
                    <a:pt x="7098" y="4154"/>
                  </a:cubicBezTo>
                  <a:cubicBezTo>
                    <a:pt x="7410" y="4449"/>
                    <a:pt x="7704" y="4762"/>
                    <a:pt x="7984" y="5086"/>
                  </a:cubicBezTo>
                  <a:cubicBezTo>
                    <a:pt x="8136" y="5264"/>
                    <a:pt x="8284" y="5444"/>
                    <a:pt x="8427" y="5628"/>
                  </a:cubicBezTo>
                  <a:cubicBezTo>
                    <a:pt x="8407" y="5604"/>
                    <a:pt x="8388" y="5578"/>
                    <a:pt x="8368" y="5554"/>
                  </a:cubicBezTo>
                  <a:lnTo>
                    <a:pt x="8368" y="5554"/>
                  </a:lnTo>
                  <a:cubicBezTo>
                    <a:pt x="8675" y="5952"/>
                    <a:pt x="8961" y="6368"/>
                    <a:pt x="9224" y="6797"/>
                  </a:cubicBezTo>
                  <a:cubicBezTo>
                    <a:pt x="9472" y="7203"/>
                    <a:pt x="9700" y="7623"/>
                    <a:pt x="9908" y="8052"/>
                  </a:cubicBezTo>
                  <a:cubicBezTo>
                    <a:pt x="10018" y="8281"/>
                    <a:pt x="10123" y="8513"/>
                    <a:pt x="10221" y="8748"/>
                  </a:cubicBezTo>
                  <a:cubicBezTo>
                    <a:pt x="10209" y="8718"/>
                    <a:pt x="10197" y="8688"/>
                    <a:pt x="10184" y="8658"/>
                  </a:cubicBezTo>
                  <a:lnTo>
                    <a:pt x="10184" y="8658"/>
                  </a:lnTo>
                  <a:cubicBezTo>
                    <a:pt x="10393" y="9153"/>
                    <a:pt x="10576" y="9659"/>
                    <a:pt x="10731" y="10173"/>
                  </a:cubicBezTo>
                  <a:cubicBezTo>
                    <a:pt x="10772" y="10308"/>
                    <a:pt x="10811" y="10445"/>
                    <a:pt x="10849" y="10581"/>
                  </a:cubicBezTo>
                  <a:cubicBezTo>
                    <a:pt x="10892" y="10739"/>
                    <a:pt x="11049" y="10859"/>
                    <a:pt x="11211" y="10859"/>
                  </a:cubicBezTo>
                  <a:cubicBezTo>
                    <a:pt x="11244" y="10859"/>
                    <a:pt x="11277" y="10854"/>
                    <a:pt x="11309" y="10843"/>
                  </a:cubicBezTo>
                  <a:cubicBezTo>
                    <a:pt x="11503" y="10781"/>
                    <a:pt x="11625" y="10586"/>
                    <a:pt x="11571" y="10383"/>
                  </a:cubicBezTo>
                  <a:cubicBezTo>
                    <a:pt x="11471" y="10018"/>
                    <a:pt x="11358" y="9658"/>
                    <a:pt x="11232" y="9301"/>
                  </a:cubicBezTo>
                  <a:cubicBezTo>
                    <a:pt x="11086" y="8888"/>
                    <a:pt x="10922" y="8482"/>
                    <a:pt x="10743" y="8082"/>
                  </a:cubicBezTo>
                  <a:cubicBezTo>
                    <a:pt x="10565" y="7684"/>
                    <a:pt x="10370" y="7292"/>
                    <a:pt x="10158" y="6911"/>
                  </a:cubicBezTo>
                  <a:cubicBezTo>
                    <a:pt x="9931" y="6506"/>
                    <a:pt x="9687" y="6112"/>
                    <a:pt x="9423" y="5732"/>
                  </a:cubicBezTo>
                  <a:cubicBezTo>
                    <a:pt x="9130" y="5313"/>
                    <a:pt x="8816" y="4906"/>
                    <a:pt x="8480" y="4520"/>
                  </a:cubicBezTo>
                  <a:cubicBezTo>
                    <a:pt x="8148" y="4135"/>
                    <a:pt x="7792" y="3770"/>
                    <a:pt x="7417" y="3428"/>
                  </a:cubicBezTo>
                  <a:cubicBezTo>
                    <a:pt x="7000" y="3048"/>
                    <a:pt x="6557" y="2694"/>
                    <a:pt x="6097" y="2368"/>
                  </a:cubicBezTo>
                  <a:cubicBezTo>
                    <a:pt x="5633" y="2040"/>
                    <a:pt x="5148" y="1743"/>
                    <a:pt x="4646" y="1477"/>
                  </a:cubicBezTo>
                  <a:cubicBezTo>
                    <a:pt x="4081" y="1178"/>
                    <a:pt x="3496" y="920"/>
                    <a:pt x="2898" y="695"/>
                  </a:cubicBezTo>
                  <a:cubicBezTo>
                    <a:pt x="2280" y="463"/>
                    <a:pt x="1647" y="274"/>
                    <a:pt x="1006" y="121"/>
                  </a:cubicBezTo>
                  <a:cubicBezTo>
                    <a:pt x="839" y="82"/>
                    <a:pt x="672" y="45"/>
                    <a:pt x="506" y="11"/>
                  </a:cubicBezTo>
                  <a:cubicBezTo>
                    <a:pt x="473" y="4"/>
                    <a:pt x="440"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67;p70">
              <a:extLst>
                <a:ext uri="{FF2B5EF4-FFF2-40B4-BE49-F238E27FC236}">
                  <a16:creationId xmlns:a16="http://schemas.microsoft.com/office/drawing/2014/main" id="{2CF6E8DE-45C4-77A8-F743-F7BDAE7DD0FD}"/>
                </a:ext>
              </a:extLst>
            </p:cNvPr>
            <p:cNvSpPr/>
            <p:nvPr/>
          </p:nvSpPr>
          <p:spPr>
            <a:xfrm>
              <a:off x="3637025" y="3714863"/>
              <a:ext cx="309925" cy="252225"/>
            </a:xfrm>
            <a:custGeom>
              <a:avLst/>
              <a:gdLst/>
              <a:ahLst/>
              <a:cxnLst/>
              <a:rect l="l" t="t" r="r" b="b"/>
              <a:pathLst>
                <a:path w="12397" h="10089" extrusionOk="0">
                  <a:moveTo>
                    <a:pt x="10740" y="1"/>
                  </a:moveTo>
                  <a:cubicBezTo>
                    <a:pt x="5532" y="1"/>
                    <a:pt x="1630" y="5501"/>
                    <a:pt x="0" y="9949"/>
                  </a:cubicBezTo>
                  <a:lnTo>
                    <a:pt x="971" y="10088"/>
                  </a:lnTo>
                  <a:cubicBezTo>
                    <a:pt x="6796" y="10088"/>
                    <a:pt x="9944" y="4819"/>
                    <a:pt x="12397" y="184"/>
                  </a:cubicBezTo>
                  <a:cubicBezTo>
                    <a:pt x="11831" y="60"/>
                    <a:pt x="11279" y="1"/>
                    <a:pt x="107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68;p70">
              <a:extLst>
                <a:ext uri="{FF2B5EF4-FFF2-40B4-BE49-F238E27FC236}">
                  <a16:creationId xmlns:a16="http://schemas.microsoft.com/office/drawing/2014/main" id="{6C0D6734-12F2-5121-BBB3-0F649E7F8F48}"/>
                </a:ext>
              </a:extLst>
            </p:cNvPr>
            <p:cNvSpPr/>
            <p:nvPr/>
          </p:nvSpPr>
          <p:spPr>
            <a:xfrm>
              <a:off x="3627200" y="3705513"/>
              <a:ext cx="330525" cy="270900"/>
            </a:xfrm>
            <a:custGeom>
              <a:avLst/>
              <a:gdLst/>
              <a:ahLst/>
              <a:cxnLst/>
              <a:rect l="l" t="t" r="r" b="b"/>
              <a:pathLst>
                <a:path w="13221" h="10836" extrusionOk="0">
                  <a:moveTo>
                    <a:pt x="12039" y="803"/>
                  </a:moveTo>
                  <a:lnTo>
                    <a:pt x="12039" y="803"/>
                  </a:lnTo>
                  <a:cubicBezTo>
                    <a:pt x="12040" y="803"/>
                    <a:pt x="12040" y="803"/>
                    <a:pt x="12041" y="803"/>
                  </a:cubicBezTo>
                  <a:lnTo>
                    <a:pt x="12041" y="803"/>
                  </a:lnTo>
                  <a:cubicBezTo>
                    <a:pt x="12040" y="803"/>
                    <a:pt x="12040" y="803"/>
                    <a:pt x="12039" y="803"/>
                  </a:cubicBezTo>
                  <a:close/>
                  <a:moveTo>
                    <a:pt x="3629" y="5180"/>
                  </a:moveTo>
                  <a:cubicBezTo>
                    <a:pt x="3629" y="5181"/>
                    <a:pt x="3629" y="5181"/>
                    <a:pt x="3628" y="5182"/>
                  </a:cubicBezTo>
                  <a:lnTo>
                    <a:pt x="3628" y="5182"/>
                  </a:lnTo>
                  <a:cubicBezTo>
                    <a:pt x="3629" y="5181"/>
                    <a:pt x="3629" y="5181"/>
                    <a:pt x="3629" y="5180"/>
                  </a:cubicBezTo>
                  <a:close/>
                  <a:moveTo>
                    <a:pt x="9232" y="5640"/>
                  </a:moveTo>
                  <a:lnTo>
                    <a:pt x="9232" y="5640"/>
                  </a:lnTo>
                  <a:cubicBezTo>
                    <a:pt x="9229" y="5644"/>
                    <a:pt x="9226" y="5648"/>
                    <a:pt x="9223" y="5652"/>
                  </a:cubicBezTo>
                  <a:cubicBezTo>
                    <a:pt x="9223" y="5652"/>
                    <a:pt x="9227" y="5647"/>
                    <a:pt x="9232" y="5640"/>
                  </a:cubicBezTo>
                  <a:close/>
                  <a:moveTo>
                    <a:pt x="6747" y="8194"/>
                  </a:moveTo>
                  <a:lnTo>
                    <a:pt x="6747" y="8194"/>
                  </a:lnTo>
                  <a:cubicBezTo>
                    <a:pt x="6739" y="8200"/>
                    <a:pt x="6731" y="8206"/>
                    <a:pt x="6723" y="8212"/>
                  </a:cubicBezTo>
                  <a:lnTo>
                    <a:pt x="6723" y="8212"/>
                  </a:lnTo>
                  <a:cubicBezTo>
                    <a:pt x="6730" y="8207"/>
                    <a:pt x="6738" y="8201"/>
                    <a:pt x="6747" y="8194"/>
                  </a:cubicBezTo>
                  <a:close/>
                  <a:moveTo>
                    <a:pt x="1103" y="9538"/>
                  </a:moveTo>
                  <a:lnTo>
                    <a:pt x="1103" y="9538"/>
                  </a:lnTo>
                  <a:cubicBezTo>
                    <a:pt x="1097" y="9551"/>
                    <a:pt x="1092" y="9564"/>
                    <a:pt x="1086" y="9577"/>
                  </a:cubicBezTo>
                  <a:lnTo>
                    <a:pt x="1086" y="9577"/>
                  </a:lnTo>
                  <a:cubicBezTo>
                    <a:pt x="1092" y="9564"/>
                    <a:pt x="1097" y="9551"/>
                    <a:pt x="1103" y="9538"/>
                  </a:cubicBezTo>
                  <a:close/>
                  <a:moveTo>
                    <a:pt x="11131" y="1"/>
                  </a:moveTo>
                  <a:cubicBezTo>
                    <a:pt x="11113" y="1"/>
                    <a:pt x="11095" y="1"/>
                    <a:pt x="11077" y="1"/>
                  </a:cubicBezTo>
                  <a:cubicBezTo>
                    <a:pt x="10495" y="5"/>
                    <a:pt x="9911" y="77"/>
                    <a:pt x="9345" y="209"/>
                  </a:cubicBezTo>
                  <a:cubicBezTo>
                    <a:pt x="8788" y="339"/>
                    <a:pt x="8249" y="533"/>
                    <a:pt x="7730" y="769"/>
                  </a:cubicBezTo>
                  <a:cubicBezTo>
                    <a:pt x="7227" y="999"/>
                    <a:pt x="6745" y="1276"/>
                    <a:pt x="6288" y="1587"/>
                  </a:cubicBezTo>
                  <a:cubicBezTo>
                    <a:pt x="5801" y="1918"/>
                    <a:pt x="5339" y="2287"/>
                    <a:pt x="4904" y="2683"/>
                  </a:cubicBezTo>
                  <a:cubicBezTo>
                    <a:pt x="4479" y="3069"/>
                    <a:pt x="4079" y="3483"/>
                    <a:pt x="3702" y="3917"/>
                  </a:cubicBezTo>
                  <a:cubicBezTo>
                    <a:pt x="3303" y="4376"/>
                    <a:pt x="2928" y="4858"/>
                    <a:pt x="2577" y="5355"/>
                  </a:cubicBezTo>
                  <a:cubicBezTo>
                    <a:pt x="2244" y="5826"/>
                    <a:pt x="1931" y="6313"/>
                    <a:pt x="1639" y="6812"/>
                  </a:cubicBezTo>
                  <a:cubicBezTo>
                    <a:pt x="1355" y="7298"/>
                    <a:pt x="1090" y="7798"/>
                    <a:pt x="845" y="8305"/>
                  </a:cubicBezTo>
                  <a:cubicBezTo>
                    <a:pt x="599" y="8817"/>
                    <a:pt x="372" y="9340"/>
                    <a:pt x="166" y="9870"/>
                  </a:cubicBezTo>
                  <a:cubicBezTo>
                    <a:pt x="120" y="9987"/>
                    <a:pt x="75" y="10105"/>
                    <a:pt x="33" y="10224"/>
                  </a:cubicBezTo>
                  <a:cubicBezTo>
                    <a:pt x="1" y="10311"/>
                    <a:pt x="25" y="10434"/>
                    <a:pt x="70" y="10511"/>
                  </a:cubicBezTo>
                  <a:cubicBezTo>
                    <a:pt x="116" y="10589"/>
                    <a:pt x="205" y="10663"/>
                    <a:pt x="294" y="10684"/>
                  </a:cubicBezTo>
                  <a:cubicBezTo>
                    <a:pt x="327" y="10692"/>
                    <a:pt x="359" y="10695"/>
                    <a:pt x="389" y="10695"/>
                  </a:cubicBezTo>
                  <a:cubicBezTo>
                    <a:pt x="557" y="10695"/>
                    <a:pt x="693" y="10589"/>
                    <a:pt x="754" y="10422"/>
                  </a:cubicBezTo>
                  <a:cubicBezTo>
                    <a:pt x="855" y="10146"/>
                    <a:pt x="964" y="9871"/>
                    <a:pt x="1077" y="9598"/>
                  </a:cubicBezTo>
                  <a:lnTo>
                    <a:pt x="1077" y="9598"/>
                  </a:lnTo>
                  <a:cubicBezTo>
                    <a:pt x="1358" y="8937"/>
                    <a:pt x="1672" y="8290"/>
                    <a:pt x="2018" y="7662"/>
                  </a:cubicBezTo>
                  <a:cubicBezTo>
                    <a:pt x="2383" y="6997"/>
                    <a:pt x="2785" y="6351"/>
                    <a:pt x="3223" y="5732"/>
                  </a:cubicBezTo>
                  <a:cubicBezTo>
                    <a:pt x="3334" y="5575"/>
                    <a:pt x="3448" y="5420"/>
                    <a:pt x="3564" y="5266"/>
                  </a:cubicBezTo>
                  <a:cubicBezTo>
                    <a:pt x="3585" y="5238"/>
                    <a:pt x="3607" y="5210"/>
                    <a:pt x="3628" y="5182"/>
                  </a:cubicBezTo>
                  <a:lnTo>
                    <a:pt x="3628" y="5182"/>
                  </a:lnTo>
                  <a:cubicBezTo>
                    <a:pt x="3625" y="5186"/>
                    <a:pt x="3622" y="5190"/>
                    <a:pt x="3622" y="5190"/>
                  </a:cubicBezTo>
                  <a:cubicBezTo>
                    <a:pt x="3622" y="5190"/>
                    <a:pt x="3626" y="5185"/>
                    <a:pt x="3637" y="5171"/>
                  </a:cubicBezTo>
                  <a:lnTo>
                    <a:pt x="3637" y="5171"/>
                  </a:lnTo>
                  <a:cubicBezTo>
                    <a:pt x="3634" y="5174"/>
                    <a:pt x="3632" y="5177"/>
                    <a:pt x="3629" y="5180"/>
                  </a:cubicBezTo>
                  <a:lnTo>
                    <a:pt x="3629" y="5180"/>
                  </a:lnTo>
                  <a:cubicBezTo>
                    <a:pt x="3634" y="5175"/>
                    <a:pt x="3638" y="5169"/>
                    <a:pt x="3642" y="5164"/>
                  </a:cubicBezTo>
                  <a:lnTo>
                    <a:pt x="3642" y="5164"/>
                  </a:lnTo>
                  <a:cubicBezTo>
                    <a:pt x="3640" y="5166"/>
                    <a:pt x="3639" y="5168"/>
                    <a:pt x="3637" y="5171"/>
                  </a:cubicBezTo>
                  <a:lnTo>
                    <a:pt x="3637" y="5171"/>
                  </a:lnTo>
                  <a:cubicBezTo>
                    <a:pt x="3638" y="5169"/>
                    <a:pt x="3639" y="5168"/>
                    <a:pt x="3640" y="5167"/>
                  </a:cubicBezTo>
                  <a:cubicBezTo>
                    <a:pt x="3658" y="5145"/>
                    <a:pt x="3675" y="5122"/>
                    <a:pt x="3692" y="5100"/>
                  </a:cubicBezTo>
                  <a:cubicBezTo>
                    <a:pt x="3751" y="5024"/>
                    <a:pt x="3812" y="4948"/>
                    <a:pt x="3872" y="4874"/>
                  </a:cubicBezTo>
                  <a:cubicBezTo>
                    <a:pt x="4111" y="4580"/>
                    <a:pt x="4358" y="4295"/>
                    <a:pt x="4616" y="4018"/>
                  </a:cubicBezTo>
                  <a:cubicBezTo>
                    <a:pt x="4876" y="3742"/>
                    <a:pt x="5146" y="3473"/>
                    <a:pt x="5427" y="3217"/>
                  </a:cubicBezTo>
                  <a:cubicBezTo>
                    <a:pt x="5564" y="3092"/>
                    <a:pt x="5703" y="2971"/>
                    <a:pt x="5845" y="2853"/>
                  </a:cubicBezTo>
                  <a:cubicBezTo>
                    <a:pt x="5917" y="2792"/>
                    <a:pt x="5990" y="2733"/>
                    <a:pt x="6062" y="2675"/>
                  </a:cubicBezTo>
                  <a:cubicBezTo>
                    <a:pt x="6093" y="2651"/>
                    <a:pt x="6124" y="2627"/>
                    <a:pt x="6154" y="2603"/>
                  </a:cubicBezTo>
                  <a:lnTo>
                    <a:pt x="6154" y="2603"/>
                  </a:lnTo>
                  <a:cubicBezTo>
                    <a:pt x="6155" y="2603"/>
                    <a:pt x="6155" y="2602"/>
                    <a:pt x="6156" y="2602"/>
                  </a:cubicBezTo>
                  <a:cubicBezTo>
                    <a:pt x="6175" y="2587"/>
                    <a:pt x="6195" y="2572"/>
                    <a:pt x="6214" y="2557"/>
                  </a:cubicBezTo>
                  <a:cubicBezTo>
                    <a:pt x="6794" y="2118"/>
                    <a:pt x="7416" y="1733"/>
                    <a:pt x="8078" y="1429"/>
                  </a:cubicBezTo>
                  <a:cubicBezTo>
                    <a:pt x="8160" y="1392"/>
                    <a:pt x="8243" y="1355"/>
                    <a:pt x="8326" y="1320"/>
                  </a:cubicBezTo>
                  <a:lnTo>
                    <a:pt x="8326" y="1320"/>
                  </a:lnTo>
                  <a:cubicBezTo>
                    <a:pt x="8296" y="1332"/>
                    <a:pt x="8267" y="1345"/>
                    <a:pt x="8237" y="1357"/>
                  </a:cubicBezTo>
                  <a:cubicBezTo>
                    <a:pt x="8736" y="1147"/>
                    <a:pt x="9254" y="983"/>
                    <a:pt x="9785" y="879"/>
                  </a:cubicBezTo>
                  <a:cubicBezTo>
                    <a:pt x="9923" y="851"/>
                    <a:pt x="10061" y="828"/>
                    <a:pt x="10199" y="808"/>
                  </a:cubicBezTo>
                  <a:lnTo>
                    <a:pt x="10199" y="808"/>
                  </a:lnTo>
                  <a:cubicBezTo>
                    <a:pt x="10510" y="769"/>
                    <a:pt x="10822" y="749"/>
                    <a:pt x="11135" y="749"/>
                  </a:cubicBezTo>
                  <a:cubicBezTo>
                    <a:pt x="11453" y="749"/>
                    <a:pt x="11770" y="769"/>
                    <a:pt x="12086" y="809"/>
                  </a:cubicBezTo>
                  <a:lnTo>
                    <a:pt x="12086" y="809"/>
                  </a:lnTo>
                  <a:cubicBezTo>
                    <a:pt x="12131" y="816"/>
                    <a:pt x="12177" y="823"/>
                    <a:pt x="12222" y="830"/>
                  </a:cubicBezTo>
                  <a:lnTo>
                    <a:pt x="12222" y="830"/>
                  </a:lnTo>
                  <a:cubicBezTo>
                    <a:pt x="11920" y="1395"/>
                    <a:pt x="11611" y="1957"/>
                    <a:pt x="11290" y="2512"/>
                  </a:cubicBezTo>
                  <a:cubicBezTo>
                    <a:pt x="10875" y="3230"/>
                    <a:pt x="10441" y="3936"/>
                    <a:pt x="9973" y="4618"/>
                  </a:cubicBezTo>
                  <a:cubicBezTo>
                    <a:pt x="9742" y="4956"/>
                    <a:pt x="9503" y="5287"/>
                    <a:pt x="9255" y="5612"/>
                  </a:cubicBezTo>
                  <a:lnTo>
                    <a:pt x="9255" y="5612"/>
                  </a:lnTo>
                  <a:cubicBezTo>
                    <a:pt x="9254" y="5613"/>
                    <a:pt x="9252" y="5615"/>
                    <a:pt x="9251" y="5616"/>
                  </a:cubicBezTo>
                  <a:cubicBezTo>
                    <a:pt x="9245" y="5624"/>
                    <a:pt x="9239" y="5632"/>
                    <a:pt x="9232" y="5640"/>
                  </a:cubicBezTo>
                  <a:lnTo>
                    <a:pt x="9232" y="5640"/>
                  </a:lnTo>
                  <a:cubicBezTo>
                    <a:pt x="9237" y="5634"/>
                    <a:pt x="9243" y="5627"/>
                    <a:pt x="9248" y="5621"/>
                  </a:cubicBezTo>
                  <a:lnTo>
                    <a:pt x="9248" y="5621"/>
                  </a:lnTo>
                  <a:cubicBezTo>
                    <a:pt x="9247" y="5622"/>
                    <a:pt x="9245" y="5624"/>
                    <a:pt x="9244" y="5625"/>
                  </a:cubicBezTo>
                  <a:cubicBezTo>
                    <a:pt x="9241" y="5630"/>
                    <a:pt x="9236" y="5635"/>
                    <a:pt x="9232" y="5640"/>
                  </a:cubicBezTo>
                  <a:lnTo>
                    <a:pt x="9232" y="5640"/>
                  </a:lnTo>
                  <a:cubicBezTo>
                    <a:pt x="9232" y="5640"/>
                    <a:pt x="9232" y="5640"/>
                    <a:pt x="9232" y="5640"/>
                  </a:cubicBezTo>
                  <a:lnTo>
                    <a:pt x="9232" y="5640"/>
                  </a:lnTo>
                  <a:cubicBezTo>
                    <a:pt x="9232" y="5640"/>
                    <a:pt x="9232" y="5640"/>
                    <a:pt x="9232" y="5640"/>
                  </a:cubicBezTo>
                  <a:lnTo>
                    <a:pt x="9232" y="5640"/>
                  </a:lnTo>
                  <a:cubicBezTo>
                    <a:pt x="9232" y="5640"/>
                    <a:pt x="9232" y="5640"/>
                    <a:pt x="9232" y="5640"/>
                  </a:cubicBezTo>
                  <a:lnTo>
                    <a:pt x="9232" y="5640"/>
                  </a:lnTo>
                  <a:cubicBezTo>
                    <a:pt x="9223" y="5652"/>
                    <a:pt x="9214" y="5665"/>
                    <a:pt x="9204" y="5677"/>
                  </a:cubicBezTo>
                  <a:cubicBezTo>
                    <a:pt x="9171" y="5719"/>
                    <a:pt x="9138" y="5761"/>
                    <a:pt x="9105" y="5803"/>
                  </a:cubicBezTo>
                  <a:cubicBezTo>
                    <a:pt x="9041" y="5882"/>
                    <a:pt x="8978" y="5961"/>
                    <a:pt x="8914" y="6039"/>
                  </a:cubicBezTo>
                  <a:cubicBezTo>
                    <a:pt x="8786" y="6195"/>
                    <a:pt x="8655" y="6348"/>
                    <a:pt x="8523" y="6500"/>
                  </a:cubicBezTo>
                  <a:cubicBezTo>
                    <a:pt x="7995" y="7096"/>
                    <a:pt x="7424" y="7657"/>
                    <a:pt x="6800" y="8153"/>
                  </a:cubicBezTo>
                  <a:cubicBezTo>
                    <a:pt x="6781" y="8167"/>
                    <a:pt x="6761" y="8183"/>
                    <a:pt x="6742" y="8197"/>
                  </a:cubicBezTo>
                  <a:cubicBezTo>
                    <a:pt x="6732" y="8205"/>
                    <a:pt x="6715" y="8218"/>
                    <a:pt x="6704" y="8227"/>
                  </a:cubicBezTo>
                  <a:lnTo>
                    <a:pt x="6704" y="8227"/>
                  </a:lnTo>
                  <a:cubicBezTo>
                    <a:pt x="6679" y="8245"/>
                    <a:pt x="6655" y="8264"/>
                    <a:pt x="6630" y="8282"/>
                  </a:cubicBezTo>
                  <a:cubicBezTo>
                    <a:pt x="6550" y="8342"/>
                    <a:pt x="6469" y="8401"/>
                    <a:pt x="6388" y="8459"/>
                  </a:cubicBezTo>
                  <a:cubicBezTo>
                    <a:pt x="6229" y="8571"/>
                    <a:pt x="6068" y="8679"/>
                    <a:pt x="5903" y="8782"/>
                  </a:cubicBezTo>
                  <a:cubicBezTo>
                    <a:pt x="5571" y="8988"/>
                    <a:pt x="5226" y="9175"/>
                    <a:pt x="4871" y="9339"/>
                  </a:cubicBezTo>
                  <a:cubicBezTo>
                    <a:pt x="4805" y="9369"/>
                    <a:pt x="4737" y="9400"/>
                    <a:pt x="4670" y="9429"/>
                  </a:cubicBezTo>
                  <a:lnTo>
                    <a:pt x="4670" y="9429"/>
                  </a:lnTo>
                  <a:cubicBezTo>
                    <a:pt x="4677" y="9426"/>
                    <a:pt x="4685" y="9423"/>
                    <a:pt x="4693" y="9419"/>
                  </a:cubicBezTo>
                  <a:lnTo>
                    <a:pt x="4693" y="9419"/>
                  </a:lnTo>
                  <a:cubicBezTo>
                    <a:pt x="4682" y="9424"/>
                    <a:pt x="4670" y="9429"/>
                    <a:pt x="4659" y="9434"/>
                  </a:cubicBezTo>
                  <a:lnTo>
                    <a:pt x="4659" y="9434"/>
                  </a:lnTo>
                  <a:cubicBezTo>
                    <a:pt x="4663" y="9432"/>
                    <a:pt x="4666" y="9430"/>
                    <a:pt x="4670" y="9429"/>
                  </a:cubicBezTo>
                  <a:lnTo>
                    <a:pt x="4670" y="9429"/>
                  </a:lnTo>
                  <a:cubicBezTo>
                    <a:pt x="4660" y="9433"/>
                    <a:pt x="4650" y="9437"/>
                    <a:pt x="4641" y="9441"/>
                  </a:cubicBezTo>
                  <a:lnTo>
                    <a:pt x="4641" y="9441"/>
                  </a:lnTo>
                  <a:cubicBezTo>
                    <a:pt x="4647" y="9439"/>
                    <a:pt x="4653" y="9436"/>
                    <a:pt x="4659" y="9434"/>
                  </a:cubicBezTo>
                  <a:lnTo>
                    <a:pt x="4659" y="9434"/>
                  </a:lnTo>
                  <a:cubicBezTo>
                    <a:pt x="4641" y="9442"/>
                    <a:pt x="4622" y="9450"/>
                    <a:pt x="4604" y="9457"/>
                  </a:cubicBezTo>
                  <a:cubicBezTo>
                    <a:pt x="4616" y="9452"/>
                    <a:pt x="4628" y="9446"/>
                    <a:pt x="4641" y="9441"/>
                  </a:cubicBezTo>
                  <a:lnTo>
                    <a:pt x="4641" y="9441"/>
                  </a:lnTo>
                  <a:cubicBezTo>
                    <a:pt x="4114" y="9659"/>
                    <a:pt x="3567" y="9825"/>
                    <a:pt x="3006" y="9935"/>
                  </a:cubicBezTo>
                  <a:cubicBezTo>
                    <a:pt x="2854" y="9965"/>
                    <a:pt x="2700" y="9991"/>
                    <a:pt x="2546" y="10013"/>
                  </a:cubicBezTo>
                  <a:lnTo>
                    <a:pt x="2546" y="10013"/>
                  </a:lnTo>
                  <a:cubicBezTo>
                    <a:pt x="2154" y="10063"/>
                    <a:pt x="1760" y="10088"/>
                    <a:pt x="1364" y="10088"/>
                  </a:cubicBezTo>
                  <a:cubicBezTo>
                    <a:pt x="1167" y="10088"/>
                    <a:pt x="980" y="10259"/>
                    <a:pt x="989" y="10462"/>
                  </a:cubicBezTo>
                  <a:cubicBezTo>
                    <a:pt x="998" y="10664"/>
                    <a:pt x="1154" y="10836"/>
                    <a:pt x="1364" y="10836"/>
                  </a:cubicBezTo>
                  <a:cubicBezTo>
                    <a:pt x="2460" y="10835"/>
                    <a:pt x="3562" y="10651"/>
                    <a:pt x="4588" y="10262"/>
                  </a:cubicBezTo>
                  <a:cubicBezTo>
                    <a:pt x="5585" y="9885"/>
                    <a:pt x="6495" y="9343"/>
                    <a:pt x="7328" y="8681"/>
                  </a:cubicBezTo>
                  <a:cubicBezTo>
                    <a:pt x="8132" y="8043"/>
                    <a:pt x="8848" y="7298"/>
                    <a:pt x="9496" y="6503"/>
                  </a:cubicBezTo>
                  <a:cubicBezTo>
                    <a:pt x="10183" y="5658"/>
                    <a:pt x="10802" y="4759"/>
                    <a:pt x="11373" y="3832"/>
                  </a:cubicBezTo>
                  <a:cubicBezTo>
                    <a:pt x="11927" y="2935"/>
                    <a:pt x="12437" y="2013"/>
                    <a:pt x="12934" y="1084"/>
                  </a:cubicBezTo>
                  <a:cubicBezTo>
                    <a:pt x="12994" y="972"/>
                    <a:pt x="13053" y="860"/>
                    <a:pt x="13113" y="747"/>
                  </a:cubicBezTo>
                  <a:cubicBezTo>
                    <a:pt x="13220" y="545"/>
                    <a:pt x="13136" y="252"/>
                    <a:pt x="12890" y="197"/>
                  </a:cubicBezTo>
                  <a:cubicBezTo>
                    <a:pt x="12314" y="71"/>
                    <a:pt x="11721" y="1"/>
                    <a:pt x="1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69;p70">
              <a:extLst>
                <a:ext uri="{FF2B5EF4-FFF2-40B4-BE49-F238E27FC236}">
                  <a16:creationId xmlns:a16="http://schemas.microsoft.com/office/drawing/2014/main" id="{F36CC854-9B39-C6B9-B098-890C9CDA3F53}"/>
                </a:ext>
              </a:extLst>
            </p:cNvPr>
            <p:cNvSpPr/>
            <p:nvPr/>
          </p:nvSpPr>
          <p:spPr>
            <a:xfrm>
              <a:off x="3422775" y="3570563"/>
              <a:ext cx="244500" cy="374000"/>
            </a:xfrm>
            <a:custGeom>
              <a:avLst/>
              <a:gdLst/>
              <a:ahLst/>
              <a:cxnLst/>
              <a:rect l="l" t="t" r="r" b="b"/>
              <a:pathLst>
                <a:path w="9780" h="14960" extrusionOk="0">
                  <a:moveTo>
                    <a:pt x="537" y="1"/>
                  </a:moveTo>
                  <a:cubicBezTo>
                    <a:pt x="0" y="4653"/>
                    <a:pt x="3188" y="14785"/>
                    <a:pt x="8778" y="14959"/>
                  </a:cubicBezTo>
                  <a:lnTo>
                    <a:pt x="8986" y="14128"/>
                  </a:lnTo>
                  <a:cubicBezTo>
                    <a:pt x="9779" y="8579"/>
                    <a:pt x="5966" y="1659"/>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70;p70">
              <a:extLst>
                <a:ext uri="{FF2B5EF4-FFF2-40B4-BE49-F238E27FC236}">
                  <a16:creationId xmlns:a16="http://schemas.microsoft.com/office/drawing/2014/main" id="{DF61EEFD-9A03-ADE1-4E7C-52E5A2C638F1}"/>
                </a:ext>
              </a:extLst>
            </p:cNvPr>
            <p:cNvSpPr/>
            <p:nvPr/>
          </p:nvSpPr>
          <p:spPr>
            <a:xfrm>
              <a:off x="3425150" y="3561188"/>
              <a:ext cx="235500" cy="392750"/>
            </a:xfrm>
            <a:custGeom>
              <a:avLst/>
              <a:gdLst/>
              <a:ahLst/>
              <a:cxnLst/>
              <a:rect l="l" t="t" r="r" b="b"/>
              <a:pathLst>
                <a:path w="9420" h="15710" extrusionOk="0">
                  <a:moveTo>
                    <a:pt x="3383" y="2341"/>
                  </a:moveTo>
                  <a:lnTo>
                    <a:pt x="3383" y="2341"/>
                  </a:lnTo>
                  <a:cubicBezTo>
                    <a:pt x="3410" y="2362"/>
                    <a:pt x="3419" y="2369"/>
                    <a:pt x="3419" y="2369"/>
                  </a:cubicBezTo>
                  <a:cubicBezTo>
                    <a:pt x="3419" y="2369"/>
                    <a:pt x="3401" y="2354"/>
                    <a:pt x="3390" y="2345"/>
                  </a:cubicBezTo>
                  <a:cubicBezTo>
                    <a:pt x="3387" y="2344"/>
                    <a:pt x="3385" y="2342"/>
                    <a:pt x="3383" y="2341"/>
                  </a:cubicBezTo>
                  <a:close/>
                  <a:moveTo>
                    <a:pt x="892" y="3427"/>
                  </a:moveTo>
                  <a:cubicBezTo>
                    <a:pt x="892" y="3427"/>
                    <a:pt x="894" y="3437"/>
                    <a:pt x="895" y="3450"/>
                  </a:cubicBezTo>
                  <a:lnTo>
                    <a:pt x="895" y="3450"/>
                  </a:lnTo>
                  <a:cubicBezTo>
                    <a:pt x="895" y="3449"/>
                    <a:pt x="895" y="3447"/>
                    <a:pt x="895" y="3446"/>
                  </a:cubicBezTo>
                  <a:cubicBezTo>
                    <a:pt x="893" y="3432"/>
                    <a:pt x="892" y="3427"/>
                    <a:pt x="892" y="3427"/>
                  </a:cubicBezTo>
                  <a:close/>
                  <a:moveTo>
                    <a:pt x="7538" y="7887"/>
                  </a:moveTo>
                  <a:cubicBezTo>
                    <a:pt x="7538" y="7888"/>
                    <a:pt x="7539" y="7889"/>
                    <a:pt x="7540" y="7891"/>
                  </a:cubicBezTo>
                  <a:cubicBezTo>
                    <a:pt x="7545" y="7903"/>
                    <a:pt x="7547" y="7908"/>
                    <a:pt x="7547" y="7908"/>
                  </a:cubicBezTo>
                  <a:cubicBezTo>
                    <a:pt x="7547" y="7908"/>
                    <a:pt x="7542" y="7898"/>
                    <a:pt x="7538" y="7887"/>
                  </a:cubicBezTo>
                  <a:close/>
                  <a:moveTo>
                    <a:pt x="2393" y="8903"/>
                  </a:moveTo>
                  <a:lnTo>
                    <a:pt x="2393" y="8903"/>
                  </a:lnTo>
                  <a:cubicBezTo>
                    <a:pt x="2396" y="8912"/>
                    <a:pt x="2399" y="8920"/>
                    <a:pt x="2399" y="8920"/>
                  </a:cubicBezTo>
                  <a:cubicBezTo>
                    <a:pt x="2399" y="8920"/>
                    <a:pt x="2397" y="8915"/>
                    <a:pt x="2393" y="8903"/>
                  </a:cubicBezTo>
                  <a:close/>
                  <a:moveTo>
                    <a:pt x="5830" y="13846"/>
                  </a:moveTo>
                  <a:cubicBezTo>
                    <a:pt x="5831" y="13846"/>
                    <a:pt x="5845" y="13857"/>
                    <a:pt x="5858" y="13867"/>
                  </a:cubicBezTo>
                  <a:lnTo>
                    <a:pt x="5858" y="13867"/>
                  </a:lnTo>
                  <a:cubicBezTo>
                    <a:pt x="5849" y="13860"/>
                    <a:pt x="5840" y="13854"/>
                    <a:pt x="5831" y="13846"/>
                  </a:cubicBezTo>
                  <a:cubicBezTo>
                    <a:pt x="5830" y="13846"/>
                    <a:pt x="5830" y="13846"/>
                    <a:pt x="5830" y="13846"/>
                  </a:cubicBezTo>
                  <a:close/>
                  <a:moveTo>
                    <a:pt x="5870" y="13877"/>
                  </a:moveTo>
                  <a:cubicBezTo>
                    <a:pt x="5878" y="13883"/>
                    <a:pt x="5883" y="13887"/>
                    <a:pt x="5883" y="13887"/>
                  </a:cubicBezTo>
                  <a:cubicBezTo>
                    <a:pt x="5883" y="13887"/>
                    <a:pt x="5881" y="13886"/>
                    <a:pt x="5877" y="13882"/>
                  </a:cubicBezTo>
                  <a:cubicBezTo>
                    <a:pt x="5875" y="13880"/>
                    <a:pt x="5873" y="13879"/>
                    <a:pt x="5870" y="13877"/>
                  </a:cubicBezTo>
                  <a:close/>
                  <a:moveTo>
                    <a:pt x="8536" y="14363"/>
                  </a:moveTo>
                  <a:lnTo>
                    <a:pt x="8536" y="14363"/>
                  </a:lnTo>
                  <a:cubicBezTo>
                    <a:pt x="8536" y="14366"/>
                    <a:pt x="8536" y="14369"/>
                    <a:pt x="8536" y="14372"/>
                  </a:cubicBezTo>
                  <a:cubicBezTo>
                    <a:pt x="8533" y="14387"/>
                    <a:pt x="8528" y="14418"/>
                    <a:pt x="8528" y="14418"/>
                  </a:cubicBezTo>
                  <a:cubicBezTo>
                    <a:pt x="8528" y="14418"/>
                    <a:pt x="8530" y="14404"/>
                    <a:pt x="8536" y="14363"/>
                  </a:cubicBezTo>
                  <a:close/>
                  <a:moveTo>
                    <a:pt x="7075" y="14595"/>
                  </a:moveTo>
                  <a:cubicBezTo>
                    <a:pt x="7083" y="14599"/>
                    <a:pt x="7091" y="14602"/>
                    <a:pt x="7099" y="14606"/>
                  </a:cubicBezTo>
                  <a:cubicBezTo>
                    <a:pt x="7106" y="14608"/>
                    <a:pt x="7112" y="14611"/>
                    <a:pt x="7118" y="14614"/>
                  </a:cubicBezTo>
                  <a:lnTo>
                    <a:pt x="7118" y="14614"/>
                  </a:lnTo>
                  <a:cubicBezTo>
                    <a:pt x="7104" y="14609"/>
                    <a:pt x="7087" y="14604"/>
                    <a:pt x="7076" y="14596"/>
                  </a:cubicBezTo>
                  <a:cubicBezTo>
                    <a:pt x="7075" y="14596"/>
                    <a:pt x="7075" y="14595"/>
                    <a:pt x="7075" y="14595"/>
                  </a:cubicBezTo>
                  <a:close/>
                  <a:moveTo>
                    <a:pt x="444" y="1"/>
                  </a:moveTo>
                  <a:cubicBezTo>
                    <a:pt x="362" y="1"/>
                    <a:pt x="281" y="31"/>
                    <a:pt x="215" y="82"/>
                  </a:cubicBezTo>
                  <a:cubicBezTo>
                    <a:pt x="115" y="159"/>
                    <a:pt x="82" y="253"/>
                    <a:pt x="68" y="376"/>
                  </a:cubicBezTo>
                  <a:cubicBezTo>
                    <a:pt x="10" y="878"/>
                    <a:pt x="0" y="1385"/>
                    <a:pt x="16" y="1890"/>
                  </a:cubicBezTo>
                  <a:cubicBezTo>
                    <a:pt x="36" y="2502"/>
                    <a:pt x="98" y="3112"/>
                    <a:pt x="183" y="3717"/>
                  </a:cubicBezTo>
                  <a:cubicBezTo>
                    <a:pt x="272" y="4351"/>
                    <a:pt x="393" y="4979"/>
                    <a:pt x="539" y="5602"/>
                  </a:cubicBezTo>
                  <a:cubicBezTo>
                    <a:pt x="692" y="6252"/>
                    <a:pt x="873" y="6897"/>
                    <a:pt x="1084" y="7533"/>
                  </a:cubicBezTo>
                  <a:cubicBezTo>
                    <a:pt x="1306" y="8204"/>
                    <a:pt x="1562" y="8864"/>
                    <a:pt x="1847" y="9511"/>
                  </a:cubicBezTo>
                  <a:cubicBezTo>
                    <a:pt x="2117" y="10123"/>
                    <a:pt x="2418" y="10722"/>
                    <a:pt x="2756" y="11299"/>
                  </a:cubicBezTo>
                  <a:cubicBezTo>
                    <a:pt x="3093" y="11873"/>
                    <a:pt x="3468" y="12423"/>
                    <a:pt x="3885" y="12943"/>
                  </a:cubicBezTo>
                  <a:cubicBezTo>
                    <a:pt x="4257" y="13409"/>
                    <a:pt x="4669" y="13846"/>
                    <a:pt x="5126" y="14231"/>
                  </a:cubicBezTo>
                  <a:cubicBezTo>
                    <a:pt x="5570" y="14606"/>
                    <a:pt x="6053" y="14939"/>
                    <a:pt x="6579" y="15187"/>
                  </a:cubicBezTo>
                  <a:cubicBezTo>
                    <a:pt x="7122" y="15443"/>
                    <a:pt x="7687" y="15609"/>
                    <a:pt x="8282" y="15679"/>
                  </a:cubicBezTo>
                  <a:cubicBezTo>
                    <a:pt x="8416" y="15694"/>
                    <a:pt x="8549" y="15704"/>
                    <a:pt x="8683" y="15709"/>
                  </a:cubicBezTo>
                  <a:cubicBezTo>
                    <a:pt x="8686" y="15709"/>
                    <a:pt x="8690" y="15709"/>
                    <a:pt x="8693" y="15709"/>
                  </a:cubicBezTo>
                  <a:cubicBezTo>
                    <a:pt x="8886" y="15709"/>
                    <a:pt x="9066" y="15528"/>
                    <a:pt x="9058" y="15334"/>
                  </a:cubicBezTo>
                  <a:cubicBezTo>
                    <a:pt x="9047" y="15127"/>
                    <a:pt x="8892" y="14967"/>
                    <a:pt x="8683" y="14961"/>
                  </a:cubicBezTo>
                  <a:cubicBezTo>
                    <a:pt x="8549" y="14956"/>
                    <a:pt x="8416" y="14946"/>
                    <a:pt x="8282" y="14930"/>
                  </a:cubicBezTo>
                  <a:cubicBezTo>
                    <a:pt x="8278" y="14930"/>
                    <a:pt x="8273" y="14930"/>
                    <a:pt x="8268" y="14929"/>
                  </a:cubicBezTo>
                  <a:lnTo>
                    <a:pt x="8268" y="14929"/>
                  </a:lnTo>
                  <a:cubicBezTo>
                    <a:pt x="8234" y="14924"/>
                    <a:pt x="8199" y="14919"/>
                    <a:pt x="8164" y="14914"/>
                  </a:cubicBezTo>
                  <a:cubicBezTo>
                    <a:pt x="8099" y="14903"/>
                    <a:pt x="8035" y="14890"/>
                    <a:pt x="7970" y="14877"/>
                  </a:cubicBezTo>
                  <a:cubicBezTo>
                    <a:pt x="7709" y="14822"/>
                    <a:pt x="7454" y="14745"/>
                    <a:pt x="7206" y="14649"/>
                  </a:cubicBezTo>
                  <a:cubicBezTo>
                    <a:pt x="7180" y="14639"/>
                    <a:pt x="7153" y="14629"/>
                    <a:pt x="7127" y="14617"/>
                  </a:cubicBezTo>
                  <a:lnTo>
                    <a:pt x="7127" y="14617"/>
                  </a:lnTo>
                  <a:cubicBezTo>
                    <a:pt x="7134" y="14620"/>
                    <a:pt x="7139" y="14623"/>
                    <a:pt x="7139" y="14623"/>
                  </a:cubicBezTo>
                  <a:cubicBezTo>
                    <a:pt x="7139" y="14623"/>
                    <a:pt x="7137" y="14622"/>
                    <a:pt x="7131" y="14619"/>
                  </a:cubicBezTo>
                  <a:cubicBezTo>
                    <a:pt x="7127" y="14617"/>
                    <a:pt x="7123" y="14615"/>
                    <a:pt x="7118" y="14614"/>
                  </a:cubicBezTo>
                  <a:lnTo>
                    <a:pt x="7118" y="14614"/>
                  </a:lnTo>
                  <a:cubicBezTo>
                    <a:pt x="7119" y="14614"/>
                    <a:pt x="7120" y="14614"/>
                    <a:pt x="7121" y="14615"/>
                  </a:cubicBezTo>
                  <a:cubicBezTo>
                    <a:pt x="7123" y="14616"/>
                    <a:pt x="7125" y="14616"/>
                    <a:pt x="7127" y="14617"/>
                  </a:cubicBezTo>
                  <a:lnTo>
                    <a:pt x="7127" y="14617"/>
                  </a:lnTo>
                  <a:cubicBezTo>
                    <a:pt x="7109" y="14609"/>
                    <a:pt x="7077" y="14595"/>
                    <a:pt x="7075" y="14595"/>
                  </a:cubicBezTo>
                  <a:cubicBezTo>
                    <a:pt x="7075" y="14595"/>
                    <a:pt x="7075" y="14595"/>
                    <a:pt x="7075" y="14595"/>
                  </a:cubicBezTo>
                  <a:lnTo>
                    <a:pt x="7075" y="14595"/>
                  </a:lnTo>
                  <a:cubicBezTo>
                    <a:pt x="7022" y="14572"/>
                    <a:pt x="6970" y="14547"/>
                    <a:pt x="6918" y="14522"/>
                  </a:cubicBezTo>
                  <a:cubicBezTo>
                    <a:pt x="6797" y="14464"/>
                    <a:pt x="6679" y="14402"/>
                    <a:pt x="6563" y="14336"/>
                  </a:cubicBezTo>
                  <a:cubicBezTo>
                    <a:pt x="6323" y="14199"/>
                    <a:pt x="6092" y="14045"/>
                    <a:pt x="5872" y="13878"/>
                  </a:cubicBezTo>
                  <a:cubicBezTo>
                    <a:pt x="5868" y="13874"/>
                    <a:pt x="5863" y="13871"/>
                    <a:pt x="5859" y="13868"/>
                  </a:cubicBezTo>
                  <a:lnTo>
                    <a:pt x="5859" y="13868"/>
                  </a:lnTo>
                  <a:cubicBezTo>
                    <a:pt x="5857" y="13866"/>
                    <a:pt x="5855" y="13865"/>
                    <a:pt x="5853" y="13863"/>
                  </a:cubicBezTo>
                  <a:cubicBezTo>
                    <a:pt x="5825" y="13842"/>
                    <a:pt x="5799" y="13820"/>
                    <a:pt x="5771" y="13798"/>
                  </a:cubicBezTo>
                  <a:cubicBezTo>
                    <a:pt x="5714" y="13752"/>
                    <a:pt x="5658" y="13705"/>
                    <a:pt x="5602" y="13658"/>
                  </a:cubicBezTo>
                  <a:cubicBezTo>
                    <a:pt x="5494" y="13564"/>
                    <a:pt x="5388" y="13468"/>
                    <a:pt x="5284" y="13370"/>
                  </a:cubicBezTo>
                  <a:cubicBezTo>
                    <a:pt x="5071" y="13167"/>
                    <a:pt x="4870" y="12953"/>
                    <a:pt x="4677" y="12730"/>
                  </a:cubicBezTo>
                  <a:cubicBezTo>
                    <a:pt x="4576" y="12614"/>
                    <a:pt x="4478" y="12496"/>
                    <a:pt x="4382" y="12375"/>
                  </a:cubicBezTo>
                  <a:cubicBezTo>
                    <a:pt x="4365" y="12353"/>
                    <a:pt x="4348" y="12331"/>
                    <a:pt x="4330" y="12309"/>
                  </a:cubicBezTo>
                  <a:lnTo>
                    <a:pt x="4330" y="12309"/>
                  </a:lnTo>
                  <a:cubicBezTo>
                    <a:pt x="4330" y="12308"/>
                    <a:pt x="4330" y="12308"/>
                    <a:pt x="4330" y="12308"/>
                  </a:cubicBezTo>
                  <a:cubicBezTo>
                    <a:pt x="4316" y="12292"/>
                    <a:pt x="4303" y="12274"/>
                    <a:pt x="4291" y="12257"/>
                  </a:cubicBezTo>
                  <a:cubicBezTo>
                    <a:pt x="4244" y="12195"/>
                    <a:pt x="4197" y="12133"/>
                    <a:pt x="4152" y="12071"/>
                  </a:cubicBezTo>
                  <a:cubicBezTo>
                    <a:pt x="3965" y="11814"/>
                    <a:pt x="3788" y="11551"/>
                    <a:pt x="3620" y="11281"/>
                  </a:cubicBezTo>
                  <a:cubicBezTo>
                    <a:pt x="3271" y="10723"/>
                    <a:pt x="2960" y="10142"/>
                    <a:pt x="2681" y="9547"/>
                  </a:cubicBezTo>
                  <a:cubicBezTo>
                    <a:pt x="2610" y="9396"/>
                    <a:pt x="2542" y="9246"/>
                    <a:pt x="2475" y="9093"/>
                  </a:cubicBezTo>
                  <a:cubicBezTo>
                    <a:pt x="2442" y="9019"/>
                    <a:pt x="2407" y="8944"/>
                    <a:pt x="2378" y="8868"/>
                  </a:cubicBezTo>
                  <a:lnTo>
                    <a:pt x="2378" y="8868"/>
                  </a:lnTo>
                  <a:cubicBezTo>
                    <a:pt x="2381" y="8876"/>
                    <a:pt x="2387" y="8891"/>
                    <a:pt x="2393" y="8903"/>
                  </a:cubicBezTo>
                  <a:cubicBezTo>
                    <a:pt x="2389" y="8894"/>
                    <a:pt x="2386" y="8887"/>
                    <a:pt x="2382" y="8878"/>
                  </a:cubicBezTo>
                  <a:cubicBezTo>
                    <a:pt x="2375" y="8859"/>
                    <a:pt x="2366" y="8840"/>
                    <a:pt x="2358" y="8821"/>
                  </a:cubicBezTo>
                  <a:cubicBezTo>
                    <a:pt x="2342" y="8782"/>
                    <a:pt x="2327" y="8743"/>
                    <a:pt x="2310" y="8705"/>
                  </a:cubicBezTo>
                  <a:cubicBezTo>
                    <a:pt x="2183" y="8391"/>
                    <a:pt x="2062" y="8076"/>
                    <a:pt x="1950" y="7757"/>
                  </a:cubicBezTo>
                  <a:cubicBezTo>
                    <a:pt x="1728" y="7128"/>
                    <a:pt x="1534" y="6489"/>
                    <a:pt x="1369" y="5843"/>
                  </a:cubicBezTo>
                  <a:cubicBezTo>
                    <a:pt x="1208" y="5219"/>
                    <a:pt x="1075" y="4589"/>
                    <a:pt x="972" y="3955"/>
                  </a:cubicBezTo>
                  <a:cubicBezTo>
                    <a:pt x="947" y="3804"/>
                    <a:pt x="924" y="3653"/>
                    <a:pt x="902" y="3502"/>
                  </a:cubicBezTo>
                  <a:cubicBezTo>
                    <a:pt x="902" y="3496"/>
                    <a:pt x="901" y="3491"/>
                    <a:pt x="901" y="3486"/>
                  </a:cubicBezTo>
                  <a:lnTo>
                    <a:pt x="901" y="3486"/>
                  </a:lnTo>
                  <a:cubicBezTo>
                    <a:pt x="901" y="3487"/>
                    <a:pt x="901" y="3487"/>
                    <a:pt x="901" y="3487"/>
                  </a:cubicBezTo>
                  <a:cubicBezTo>
                    <a:pt x="901" y="3487"/>
                    <a:pt x="900" y="3483"/>
                    <a:pt x="899" y="3473"/>
                  </a:cubicBezTo>
                  <a:cubicBezTo>
                    <a:pt x="894" y="3436"/>
                    <a:pt x="889" y="3399"/>
                    <a:pt x="885" y="3363"/>
                  </a:cubicBezTo>
                  <a:cubicBezTo>
                    <a:pt x="875" y="3287"/>
                    <a:pt x="866" y="3210"/>
                    <a:pt x="857" y="3134"/>
                  </a:cubicBezTo>
                  <a:cubicBezTo>
                    <a:pt x="826" y="2849"/>
                    <a:pt x="800" y="2564"/>
                    <a:pt x="782" y="2278"/>
                  </a:cubicBezTo>
                  <a:cubicBezTo>
                    <a:pt x="754" y="1813"/>
                    <a:pt x="748" y="1346"/>
                    <a:pt x="774" y="881"/>
                  </a:cubicBezTo>
                  <a:lnTo>
                    <a:pt x="774" y="881"/>
                  </a:lnTo>
                  <a:cubicBezTo>
                    <a:pt x="891" y="923"/>
                    <a:pt x="1008" y="969"/>
                    <a:pt x="1124" y="1016"/>
                  </a:cubicBezTo>
                  <a:cubicBezTo>
                    <a:pt x="1143" y="1023"/>
                    <a:pt x="1196" y="1046"/>
                    <a:pt x="1196" y="1046"/>
                  </a:cubicBezTo>
                  <a:cubicBezTo>
                    <a:pt x="1197" y="1046"/>
                    <a:pt x="1183" y="1040"/>
                    <a:pt x="1142" y="1023"/>
                  </a:cubicBezTo>
                  <a:lnTo>
                    <a:pt x="1142" y="1023"/>
                  </a:lnTo>
                  <a:cubicBezTo>
                    <a:pt x="1172" y="1035"/>
                    <a:pt x="1203" y="1048"/>
                    <a:pt x="1231" y="1061"/>
                  </a:cubicBezTo>
                  <a:cubicBezTo>
                    <a:pt x="1300" y="1091"/>
                    <a:pt x="1368" y="1121"/>
                    <a:pt x="1434" y="1152"/>
                  </a:cubicBezTo>
                  <a:cubicBezTo>
                    <a:pt x="1562" y="1211"/>
                    <a:pt x="1687" y="1272"/>
                    <a:pt x="1810" y="1336"/>
                  </a:cubicBezTo>
                  <a:cubicBezTo>
                    <a:pt x="2303" y="1593"/>
                    <a:pt x="2775" y="1889"/>
                    <a:pt x="3223" y="2219"/>
                  </a:cubicBezTo>
                  <a:cubicBezTo>
                    <a:pt x="3277" y="2259"/>
                    <a:pt x="3330" y="2300"/>
                    <a:pt x="3383" y="2341"/>
                  </a:cubicBezTo>
                  <a:lnTo>
                    <a:pt x="3383" y="2341"/>
                  </a:lnTo>
                  <a:cubicBezTo>
                    <a:pt x="3379" y="2337"/>
                    <a:pt x="3374" y="2333"/>
                    <a:pt x="3368" y="2329"/>
                  </a:cubicBezTo>
                  <a:lnTo>
                    <a:pt x="3368" y="2329"/>
                  </a:lnTo>
                  <a:cubicBezTo>
                    <a:pt x="3384" y="2341"/>
                    <a:pt x="3400" y="2353"/>
                    <a:pt x="3415" y="2365"/>
                  </a:cubicBezTo>
                  <a:cubicBezTo>
                    <a:pt x="3446" y="2390"/>
                    <a:pt x="3478" y="2415"/>
                    <a:pt x="3509" y="2440"/>
                  </a:cubicBezTo>
                  <a:cubicBezTo>
                    <a:pt x="3618" y="2527"/>
                    <a:pt x="3725" y="2616"/>
                    <a:pt x="3831" y="2708"/>
                  </a:cubicBezTo>
                  <a:cubicBezTo>
                    <a:pt x="4050" y="2895"/>
                    <a:pt x="4262" y="3092"/>
                    <a:pt x="4467" y="3294"/>
                  </a:cubicBezTo>
                  <a:cubicBezTo>
                    <a:pt x="4876" y="3700"/>
                    <a:pt x="5260" y="4133"/>
                    <a:pt x="5615" y="4588"/>
                  </a:cubicBezTo>
                  <a:cubicBezTo>
                    <a:pt x="5615" y="4589"/>
                    <a:pt x="5616" y="4589"/>
                    <a:pt x="5616" y="4590"/>
                  </a:cubicBezTo>
                  <a:lnTo>
                    <a:pt x="5616" y="4590"/>
                  </a:lnTo>
                  <a:cubicBezTo>
                    <a:pt x="5614" y="4587"/>
                    <a:pt x="5613" y="4586"/>
                    <a:pt x="5613" y="4586"/>
                  </a:cubicBezTo>
                  <a:lnTo>
                    <a:pt x="5613" y="4586"/>
                  </a:lnTo>
                  <a:cubicBezTo>
                    <a:pt x="5613" y="4586"/>
                    <a:pt x="5616" y="4589"/>
                    <a:pt x="5619" y="4594"/>
                  </a:cubicBezTo>
                  <a:lnTo>
                    <a:pt x="5619" y="4594"/>
                  </a:lnTo>
                  <a:cubicBezTo>
                    <a:pt x="5618" y="4592"/>
                    <a:pt x="5617" y="4591"/>
                    <a:pt x="5616" y="4590"/>
                  </a:cubicBezTo>
                  <a:lnTo>
                    <a:pt x="5616" y="4590"/>
                  </a:lnTo>
                  <a:cubicBezTo>
                    <a:pt x="5619" y="4594"/>
                    <a:pt x="5623" y="4599"/>
                    <a:pt x="5631" y="4608"/>
                  </a:cubicBezTo>
                  <a:lnTo>
                    <a:pt x="5631" y="4608"/>
                  </a:lnTo>
                  <a:cubicBezTo>
                    <a:pt x="5627" y="4604"/>
                    <a:pt x="5623" y="4598"/>
                    <a:pt x="5619" y="4594"/>
                  </a:cubicBezTo>
                  <a:lnTo>
                    <a:pt x="5619" y="4594"/>
                  </a:lnTo>
                  <a:cubicBezTo>
                    <a:pt x="5631" y="4608"/>
                    <a:pt x="5642" y="4622"/>
                    <a:pt x="5653" y="4636"/>
                  </a:cubicBezTo>
                  <a:cubicBezTo>
                    <a:pt x="5643" y="4625"/>
                    <a:pt x="5636" y="4616"/>
                    <a:pt x="5631" y="4608"/>
                  </a:cubicBezTo>
                  <a:lnTo>
                    <a:pt x="5631" y="4608"/>
                  </a:lnTo>
                  <a:cubicBezTo>
                    <a:pt x="5631" y="4609"/>
                    <a:pt x="5631" y="4609"/>
                    <a:pt x="5631" y="4609"/>
                  </a:cubicBezTo>
                  <a:cubicBezTo>
                    <a:pt x="5655" y="4640"/>
                    <a:pt x="5677" y="4670"/>
                    <a:pt x="5700" y="4700"/>
                  </a:cubicBezTo>
                  <a:cubicBezTo>
                    <a:pt x="5747" y="4762"/>
                    <a:pt x="5795" y="4826"/>
                    <a:pt x="5841" y="4889"/>
                  </a:cubicBezTo>
                  <a:cubicBezTo>
                    <a:pt x="5926" y="5006"/>
                    <a:pt x="6009" y="5124"/>
                    <a:pt x="6091" y="5243"/>
                  </a:cubicBezTo>
                  <a:cubicBezTo>
                    <a:pt x="6258" y="5487"/>
                    <a:pt x="6419" y="5737"/>
                    <a:pt x="6572" y="5990"/>
                  </a:cubicBezTo>
                  <a:cubicBezTo>
                    <a:pt x="6874" y="6494"/>
                    <a:pt x="7147" y="7015"/>
                    <a:pt x="7389" y="7549"/>
                  </a:cubicBezTo>
                  <a:cubicBezTo>
                    <a:pt x="7418" y="7612"/>
                    <a:pt x="7446" y="7675"/>
                    <a:pt x="7474" y="7739"/>
                  </a:cubicBezTo>
                  <a:cubicBezTo>
                    <a:pt x="7489" y="7774"/>
                    <a:pt x="7504" y="7808"/>
                    <a:pt x="7518" y="7843"/>
                  </a:cubicBezTo>
                  <a:cubicBezTo>
                    <a:pt x="7523" y="7854"/>
                    <a:pt x="7528" y="7865"/>
                    <a:pt x="7533" y="7877"/>
                  </a:cubicBezTo>
                  <a:lnTo>
                    <a:pt x="7533" y="7877"/>
                  </a:lnTo>
                  <a:cubicBezTo>
                    <a:pt x="7534" y="7880"/>
                    <a:pt x="7536" y="7883"/>
                    <a:pt x="7537" y="7887"/>
                  </a:cubicBezTo>
                  <a:cubicBezTo>
                    <a:pt x="7594" y="8023"/>
                    <a:pt x="7650" y="8161"/>
                    <a:pt x="7702" y="8299"/>
                  </a:cubicBezTo>
                  <a:cubicBezTo>
                    <a:pt x="7808" y="8574"/>
                    <a:pt x="7905" y="8853"/>
                    <a:pt x="7995" y="9135"/>
                  </a:cubicBezTo>
                  <a:cubicBezTo>
                    <a:pt x="8169" y="9685"/>
                    <a:pt x="8311" y="10245"/>
                    <a:pt x="8417" y="10813"/>
                  </a:cubicBezTo>
                  <a:cubicBezTo>
                    <a:pt x="8443" y="10954"/>
                    <a:pt x="8468" y="11096"/>
                    <a:pt x="8490" y="11239"/>
                  </a:cubicBezTo>
                  <a:cubicBezTo>
                    <a:pt x="8498" y="11297"/>
                    <a:pt x="8507" y="11355"/>
                    <a:pt x="8515" y="11414"/>
                  </a:cubicBezTo>
                  <a:lnTo>
                    <a:pt x="8515" y="11414"/>
                  </a:lnTo>
                  <a:cubicBezTo>
                    <a:pt x="8515" y="11415"/>
                    <a:pt x="8516" y="11417"/>
                    <a:pt x="8516" y="11419"/>
                  </a:cubicBezTo>
                  <a:lnTo>
                    <a:pt x="8516" y="11419"/>
                  </a:lnTo>
                  <a:cubicBezTo>
                    <a:pt x="8516" y="11417"/>
                    <a:pt x="8515" y="11416"/>
                    <a:pt x="8515" y="11415"/>
                  </a:cubicBezTo>
                  <a:lnTo>
                    <a:pt x="8515" y="11415"/>
                  </a:lnTo>
                  <a:cubicBezTo>
                    <a:pt x="8517" y="11426"/>
                    <a:pt x="8518" y="11436"/>
                    <a:pt x="8520" y="11447"/>
                  </a:cubicBezTo>
                  <a:cubicBezTo>
                    <a:pt x="8521" y="11457"/>
                    <a:pt x="8523" y="11471"/>
                    <a:pt x="8523" y="11476"/>
                  </a:cubicBezTo>
                  <a:lnTo>
                    <a:pt x="8523" y="11476"/>
                  </a:lnTo>
                  <a:cubicBezTo>
                    <a:pt x="8523" y="11473"/>
                    <a:pt x="8523" y="11470"/>
                    <a:pt x="8522" y="11466"/>
                  </a:cubicBezTo>
                  <a:cubicBezTo>
                    <a:pt x="8520" y="11451"/>
                    <a:pt x="8518" y="11435"/>
                    <a:pt x="8516" y="11419"/>
                  </a:cubicBezTo>
                  <a:lnTo>
                    <a:pt x="8516" y="11419"/>
                  </a:lnTo>
                  <a:cubicBezTo>
                    <a:pt x="8521" y="11464"/>
                    <a:pt x="8523" y="11478"/>
                    <a:pt x="8523" y="11478"/>
                  </a:cubicBezTo>
                  <a:cubicBezTo>
                    <a:pt x="8523" y="11478"/>
                    <a:pt x="8523" y="11478"/>
                    <a:pt x="8523" y="11476"/>
                  </a:cubicBezTo>
                  <a:lnTo>
                    <a:pt x="8523" y="11476"/>
                  </a:lnTo>
                  <a:cubicBezTo>
                    <a:pt x="8528" y="11513"/>
                    <a:pt x="8533" y="11549"/>
                    <a:pt x="8537" y="11586"/>
                  </a:cubicBezTo>
                  <a:cubicBezTo>
                    <a:pt x="8570" y="11864"/>
                    <a:pt x="8594" y="12144"/>
                    <a:pt x="8607" y="12425"/>
                  </a:cubicBezTo>
                  <a:cubicBezTo>
                    <a:pt x="8635" y="12979"/>
                    <a:pt x="8624" y="13534"/>
                    <a:pt x="8568" y="14086"/>
                  </a:cubicBezTo>
                  <a:cubicBezTo>
                    <a:pt x="8561" y="14150"/>
                    <a:pt x="8555" y="14213"/>
                    <a:pt x="8547" y="14277"/>
                  </a:cubicBezTo>
                  <a:cubicBezTo>
                    <a:pt x="8544" y="14304"/>
                    <a:pt x="8540" y="14331"/>
                    <a:pt x="8537" y="14359"/>
                  </a:cubicBezTo>
                  <a:lnTo>
                    <a:pt x="8537" y="14359"/>
                  </a:lnTo>
                  <a:cubicBezTo>
                    <a:pt x="8535" y="14374"/>
                    <a:pt x="8533" y="14389"/>
                    <a:pt x="8530" y="14404"/>
                  </a:cubicBezTo>
                  <a:cubicBezTo>
                    <a:pt x="8515" y="14508"/>
                    <a:pt x="8513" y="14598"/>
                    <a:pt x="8568" y="14693"/>
                  </a:cubicBezTo>
                  <a:cubicBezTo>
                    <a:pt x="8614" y="14770"/>
                    <a:pt x="8703" y="14845"/>
                    <a:pt x="8792" y="14865"/>
                  </a:cubicBezTo>
                  <a:cubicBezTo>
                    <a:pt x="8819" y="14871"/>
                    <a:pt x="8847" y="14874"/>
                    <a:pt x="8876" y="14874"/>
                  </a:cubicBezTo>
                  <a:cubicBezTo>
                    <a:pt x="9040" y="14874"/>
                    <a:pt x="9227" y="14779"/>
                    <a:pt x="9252" y="14603"/>
                  </a:cubicBezTo>
                  <a:cubicBezTo>
                    <a:pt x="9420" y="13419"/>
                    <a:pt x="9392" y="12231"/>
                    <a:pt x="9213" y="11050"/>
                  </a:cubicBezTo>
                  <a:cubicBezTo>
                    <a:pt x="9034" y="9886"/>
                    <a:pt x="8702" y="8746"/>
                    <a:pt x="8247" y="7660"/>
                  </a:cubicBezTo>
                  <a:cubicBezTo>
                    <a:pt x="7775" y="6534"/>
                    <a:pt x="7185" y="5464"/>
                    <a:pt x="6463" y="4479"/>
                  </a:cubicBezTo>
                  <a:cubicBezTo>
                    <a:pt x="5754" y="3513"/>
                    <a:pt x="4938" y="2626"/>
                    <a:pt x="4000" y="1880"/>
                  </a:cubicBezTo>
                  <a:cubicBezTo>
                    <a:pt x="3071" y="1142"/>
                    <a:pt x="2046" y="541"/>
                    <a:pt x="926" y="143"/>
                  </a:cubicBezTo>
                  <a:cubicBezTo>
                    <a:pt x="799" y="97"/>
                    <a:pt x="671" y="55"/>
                    <a:pt x="541" y="16"/>
                  </a:cubicBezTo>
                  <a:cubicBezTo>
                    <a:pt x="509" y="5"/>
                    <a:pt x="476" y="1"/>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71;p70">
              <a:extLst>
                <a:ext uri="{FF2B5EF4-FFF2-40B4-BE49-F238E27FC236}">
                  <a16:creationId xmlns:a16="http://schemas.microsoft.com/office/drawing/2014/main" id="{68C4799B-A737-4306-5996-75DF4BC8A3E1}"/>
                </a:ext>
              </a:extLst>
            </p:cNvPr>
            <p:cNvSpPr/>
            <p:nvPr/>
          </p:nvSpPr>
          <p:spPr>
            <a:xfrm>
              <a:off x="3638750" y="3579213"/>
              <a:ext cx="242425" cy="367100"/>
            </a:xfrm>
            <a:custGeom>
              <a:avLst/>
              <a:gdLst/>
              <a:ahLst/>
              <a:cxnLst/>
              <a:rect l="l" t="t" r="r" b="b"/>
              <a:pathLst>
                <a:path w="9697" h="14684" extrusionOk="0">
                  <a:moveTo>
                    <a:pt x="9697" y="1"/>
                  </a:moveTo>
                  <a:lnTo>
                    <a:pt x="9697" y="1"/>
                  </a:lnTo>
                  <a:cubicBezTo>
                    <a:pt x="2880" y="782"/>
                    <a:pt x="2088" y="9647"/>
                    <a:pt x="0" y="14613"/>
                  </a:cubicBezTo>
                  <a:lnTo>
                    <a:pt x="831" y="14683"/>
                  </a:lnTo>
                  <a:cubicBezTo>
                    <a:pt x="6412" y="13206"/>
                    <a:pt x="9425" y="5451"/>
                    <a:pt x="9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72;p70">
              <a:extLst>
                <a:ext uri="{FF2B5EF4-FFF2-40B4-BE49-F238E27FC236}">
                  <a16:creationId xmlns:a16="http://schemas.microsoft.com/office/drawing/2014/main" id="{63F6B41F-837F-9E0C-AF41-B8BDE4F77126}"/>
                </a:ext>
              </a:extLst>
            </p:cNvPr>
            <p:cNvSpPr/>
            <p:nvPr/>
          </p:nvSpPr>
          <p:spPr>
            <a:xfrm>
              <a:off x="3628875" y="3569838"/>
              <a:ext cx="261850" cy="385800"/>
            </a:xfrm>
            <a:custGeom>
              <a:avLst/>
              <a:gdLst/>
              <a:ahLst/>
              <a:cxnLst/>
              <a:rect l="l" t="t" r="r" b="b"/>
              <a:pathLst>
                <a:path w="10474" h="15432" extrusionOk="0">
                  <a:moveTo>
                    <a:pt x="9579" y="1891"/>
                  </a:moveTo>
                  <a:lnTo>
                    <a:pt x="9579" y="1891"/>
                  </a:lnTo>
                  <a:cubicBezTo>
                    <a:pt x="9578" y="1900"/>
                    <a:pt x="9577" y="1908"/>
                    <a:pt x="9575" y="1917"/>
                  </a:cubicBezTo>
                  <a:cubicBezTo>
                    <a:pt x="9574" y="1930"/>
                    <a:pt x="9573" y="1934"/>
                    <a:pt x="9573" y="1934"/>
                  </a:cubicBezTo>
                  <a:cubicBezTo>
                    <a:pt x="9573" y="1934"/>
                    <a:pt x="9576" y="1910"/>
                    <a:pt x="9579" y="1891"/>
                  </a:cubicBezTo>
                  <a:close/>
                  <a:moveTo>
                    <a:pt x="6840" y="2052"/>
                  </a:moveTo>
                  <a:lnTo>
                    <a:pt x="6840" y="2052"/>
                  </a:lnTo>
                  <a:cubicBezTo>
                    <a:pt x="6840" y="2052"/>
                    <a:pt x="6833" y="2057"/>
                    <a:pt x="6825" y="2064"/>
                  </a:cubicBezTo>
                  <a:lnTo>
                    <a:pt x="6825" y="2064"/>
                  </a:lnTo>
                  <a:cubicBezTo>
                    <a:pt x="6826" y="2063"/>
                    <a:pt x="6827" y="2062"/>
                    <a:pt x="6827" y="2062"/>
                  </a:cubicBezTo>
                  <a:cubicBezTo>
                    <a:pt x="6836" y="2055"/>
                    <a:pt x="6840" y="2052"/>
                    <a:pt x="6840" y="2052"/>
                  </a:cubicBezTo>
                  <a:close/>
                  <a:moveTo>
                    <a:pt x="6788" y="2092"/>
                  </a:moveTo>
                  <a:lnTo>
                    <a:pt x="6788" y="2092"/>
                  </a:lnTo>
                  <a:cubicBezTo>
                    <a:pt x="6788" y="2092"/>
                    <a:pt x="6788" y="2092"/>
                    <a:pt x="6788" y="2092"/>
                  </a:cubicBezTo>
                  <a:cubicBezTo>
                    <a:pt x="6788" y="2092"/>
                    <a:pt x="6788" y="2092"/>
                    <a:pt x="6788" y="2092"/>
                  </a:cubicBezTo>
                  <a:cubicBezTo>
                    <a:pt x="6788" y="2092"/>
                    <a:pt x="6788" y="2092"/>
                    <a:pt x="6788" y="2092"/>
                  </a:cubicBezTo>
                  <a:close/>
                  <a:moveTo>
                    <a:pt x="5416" y="3490"/>
                  </a:moveTo>
                  <a:cubicBezTo>
                    <a:pt x="5413" y="3494"/>
                    <a:pt x="5408" y="3500"/>
                    <a:pt x="5402" y="3508"/>
                  </a:cubicBezTo>
                  <a:cubicBezTo>
                    <a:pt x="5387" y="3527"/>
                    <a:pt x="5382" y="3534"/>
                    <a:pt x="5382" y="3534"/>
                  </a:cubicBezTo>
                  <a:cubicBezTo>
                    <a:pt x="5382" y="3534"/>
                    <a:pt x="5400" y="3510"/>
                    <a:pt x="5406" y="3502"/>
                  </a:cubicBezTo>
                  <a:cubicBezTo>
                    <a:pt x="5410" y="3498"/>
                    <a:pt x="5413" y="3494"/>
                    <a:pt x="5416" y="3490"/>
                  </a:cubicBezTo>
                  <a:close/>
                  <a:moveTo>
                    <a:pt x="3646" y="6639"/>
                  </a:moveTo>
                  <a:cubicBezTo>
                    <a:pt x="3646" y="6639"/>
                    <a:pt x="3642" y="6648"/>
                    <a:pt x="3637" y="6659"/>
                  </a:cubicBezTo>
                  <a:lnTo>
                    <a:pt x="3637" y="6659"/>
                  </a:lnTo>
                  <a:cubicBezTo>
                    <a:pt x="3637" y="6658"/>
                    <a:pt x="3638" y="6656"/>
                    <a:pt x="3639" y="6655"/>
                  </a:cubicBezTo>
                  <a:cubicBezTo>
                    <a:pt x="3644" y="6643"/>
                    <a:pt x="3645" y="6639"/>
                    <a:pt x="3646" y="6639"/>
                  </a:cubicBezTo>
                  <a:close/>
                  <a:moveTo>
                    <a:pt x="8049" y="7498"/>
                  </a:moveTo>
                  <a:cubicBezTo>
                    <a:pt x="8048" y="7500"/>
                    <a:pt x="8047" y="7502"/>
                    <a:pt x="8046" y="7504"/>
                  </a:cubicBezTo>
                  <a:cubicBezTo>
                    <a:pt x="8041" y="7518"/>
                    <a:pt x="8039" y="7523"/>
                    <a:pt x="8039" y="7523"/>
                  </a:cubicBezTo>
                  <a:cubicBezTo>
                    <a:pt x="8039" y="7523"/>
                    <a:pt x="8044" y="7510"/>
                    <a:pt x="8049" y="7498"/>
                  </a:cubicBezTo>
                  <a:close/>
                  <a:moveTo>
                    <a:pt x="3898" y="13304"/>
                  </a:moveTo>
                  <a:cubicBezTo>
                    <a:pt x="3898" y="13305"/>
                    <a:pt x="3898" y="13305"/>
                    <a:pt x="3898" y="13305"/>
                  </a:cubicBezTo>
                  <a:cubicBezTo>
                    <a:pt x="3887" y="13313"/>
                    <a:pt x="3883" y="13316"/>
                    <a:pt x="3883" y="13316"/>
                  </a:cubicBezTo>
                  <a:cubicBezTo>
                    <a:pt x="3883" y="13316"/>
                    <a:pt x="3890" y="13311"/>
                    <a:pt x="3898" y="13304"/>
                  </a:cubicBezTo>
                  <a:close/>
                  <a:moveTo>
                    <a:pt x="10120" y="0"/>
                  </a:moveTo>
                  <a:cubicBezTo>
                    <a:pt x="10111" y="0"/>
                    <a:pt x="10101" y="1"/>
                    <a:pt x="10092" y="2"/>
                  </a:cubicBezTo>
                  <a:cubicBezTo>
                    <a:pt x="9434" y="78"/>
                    <a:pt x="8787" y="219"/>
                    <a:pt x="8170" y="460"/>
                  </a:cubicBezTo>
                  <a:cubicBezTo>
                    <a:pt x="7598" y="684"/>
                    <a:pt x="7056" y="973"/>
                    <a:pt x="6560" y="1336"/>
                  </a:cubicBezTo>
                  <a:cubicBezTo>
                    <a:pt x="6070" y="1693"/>
                    <a:pt x="5623" y="2101"/>
                    <a:pt x="5222" y="2556"/>
                  </a:cubicBezTo>
                  <a:cubicBezTo>
                    <a:pt x="4814" y="3022"/>
                    <a:pt x="4448" y="3527"/>
                    <a:pt x="4123" y="4055"/>
                  </a:cubicBezTo>
                  <a:cubicBezTo>
                    <a:pt x="3798" y="4581"/>
                    <a:pt x="3512" y="5132"/>
                    <a:pt x="3252" y="5694"/>
                  </a:cubicBezTo>
                  <a:cubicBezTo>
                    <a:pt x="2974" y="6294"/>
                    <a:pt x="2725" y="6909"/>
                    <a:pt x="2494" y="7529"/>
                  </a:cubicBezTo>
                  <a:cubicBezTo>
                    <a:pt x="2271" y="8132"/>
                    <a:pt x="2066" y="8741"/>
                    <a:pt x="1869" y="9354"/>
                  </a:cubicBezTo>
                  <a:cubicBezTo>
                    <a:pt x="1675" y="9958"/>
                    <a:pt x="1490" y="10565"/>
                    <a:pt x="1303" y="11173"/>
                  </a:cubicBezTo>
                  <a:cubicBezTo>
                    <a:pt x="1124" y="11756"/>
                    <a:pt x="945" y="12338"/>
                    <a:pt x="755" y="12918"/>
                  </a:cubicBezTo>
                  <a:cubicBezTo>
                    <a:pt x="578" y="13458"/>
                    <a:pt x="392" y="13996"/>
                    <a:pt x="184" y="14524"/>
                  </a:cubicBezTo>
                  <a:cubicBezTo>
                    <a:pt x="136" y="14647"/>
                    <a:pt x="87" y="14768"/>
                    <a:pt x="35" y="14890"/>
                  </a:cubicBezTo>
                  <a:cubicBezTo>
                    <a:pt x="1" y="14973"/>
                    <a:pt x="30" y="15104"/>
                    <a:pt x="73" y="15178"/>
                  </a:cubicBezTo>
                  <a:cubicBezTo>
                    <a:pt x="119" y="15256"/>
                    <a:pt x="207" y="15329"/>
                    <a:pt x="296" y="15349"/>
                  </a:cubicBezTo>
                  <a:cubicBezTo>
                    <a:pt x="331" y="15357"/>
                    <a:pt x="366" y="15362"/>
                    <a:pt x="402" y="15362"/>
                  </a:cubicBezTo>
                  <a:cubicBezTo>
                    <a:pt x="466" y="15362"/>
                    <a:pt x="530" y="15347"/>
                    <a:pt x="585" y="15312"/>
                  </a:cubicBezTo>
                  <a:cubicBezTo>
                    <a:pt x="672" y="15255"/>
                    <a:pt x="717" y="15183"/>
                    <a:pt x="757" y="15089"/>
                  </a:cubicBezTo>
                  <a:cubicBezTo>
                    <a:pt x="970" y="14580"/>
                    <a:pt x="1157" y="14062"/>
                    <a:pt x="1335" y="13542"/>
                  </a:cubicBezTo>
                  <a:cubicBezTo>
                    <a:pt x="1526" y="12977"/>
                    <a:pt x="1704" y="12410"/>
                    <a:pt x="1880" y="11841"/>
                  </a:cubicBezTo>
                  <a:cubicBezTo>
                    <a:pt x="2065" y="11241"/>
                    <a:pt x="2247" y="10641"/>
                    <a:pt x="2434" y="10042"/>
                  </a:cubicBezTo>
                  <a:cubicBezTo>
                    <a:pt x="2625" y="9435"/>
                    <a:pt x="2822" y="8829"/>
                    <a:pt x="3034" y="8229"/>
                  </a:cubicBezTo>
                  <a:cubicBezTo>
                    <a:pt x="3140" y="7929"/>
                    <a:pt x="3251" y="7632"/>
                    <a:pt x="3364" y="7335"/>
                  </a:cubicBezTo>
                  <a:cubicBezTo>
                    <a:pt x="3421" y="7189"/>
                    <a:pt x="3479" y="7043"/>
                    <a:pt x="3538" y="6898"/>
                  </a:cubicBezTo>
                  <a:cubicBezTo>
                    <a:pt x="3568" y="6824"/>
                    <a:pt x="3599" y="6752"/>
                    <a:pt x="3630" y="6678"/>
                  </a:cubicBezTo>
                  <a:cubicBezTo>
                    <a:pt x="3632" y="6673"/>
                    <a:pt x="3634" y="6668"/>
                    <a:pt x="3636" y="6663"/>
                  </a:cubicBezTo>
                  <a:lnTo>
                    <a:pt x="3636" y="6663"/>
                  </a:lnTo>
                  <a:cubicBezTo>
                    <a:pt x="3637" y="6659"/>
                    <a:pt x="3639" y="6654"/>
                    <a:pt x="3641" y="6650"/>
                  </a:cubicBezTo>
                  <a:cubicBezTo>
                    <a:pt x="3658" y="6611"/>
                    <a:pt x="3674" y="6572"/>
                    <a:pt x="3691" y="6533"/>
                  </a:cubicBezTo>
                  <a:cubicBezTo>
                    <a:pt x="3937" y="5966"/>
                    <a:pt x="4205" y="5411"/>
                    <a:pt x="4509" y="4873"/>
                  </a:cubicBezTo>
                  <a:cubicBezTo>
                    <a:pt x="4656" y="4613"/>
                    <a:pt x="4812" y="4356"/>
                    <a:pt x="4978" y="4105"/>
                  </a:cubicBezTo>
                  <a:cubicBezTo>
                    <a:pt x="5061" y="3981"/>
                    <a:pt x="5144" y="3859"/>
                    <a:pt x="5233" y="3737"/>
                  </a:cubicBezTo>
                  <a:cubicBezTo>
                    <a:pt x="5274" y="3679"/>
                    <a:pt x="5316" y="3622"/>
                    <a:pt x="5360" y="3564"/>
                  </a:cubicBezTo>
                  <a:cubicBezTo>
                    <a:pt x="5371" y="3550"/>
                    <a:pt x="5382" y="3535"/>
                    <a:pt x="5393" y="3521"/>
                  </a:cubicBezTo>
                  <a:cubicBezTo>
                    <a:pt x="5399" y="3513"/>
                    <a:pt x="5414" y="3494"/>
                    <a:pt x="5419" y="3486"/>
                  </a:cubicBezTo>
                  <a:lnTo>
                    <a:pt x="5419" y="3486"/>
                  </a:lnTo>
                  <a:cubicBezTo>
                    <a:pt x="5428" y="3475"/>
                    <a:pt x="5437" y="3464"/>
                    <a:pt x="5446" y="3453"/>
                  </a:cubicBezTo>
                  <a:cubicBezTo>
                    <a:pt x="5802" y="3001"/>
                    <a:pt x="6199" y="2582"/>
                    <a:pt x="6642" y="2212"/>
                  </a:cubicBezTo>
                  <a:cubicBezTo>
                    <a:pt x="6692" y="2169"/>
                    <a:pt x="6744" y="2128"/>
                    <a:pt x="6796" y="2087"/>
                  </a:cubicBezTo>
                  <a:lnTo>
                    <a:pt x="6796" y="2087"/>
                  </a:lnTo>
                  <a:cubicBezTo>
                    <a:pt x="6801" y="2084"/>
                    <a:pt x="6806" y="2080"/>
                    <a:pt x="6811" y="2076"/>
                  </a:cubicBezTo>
                  <a:lnTo>
                    <a:pt x="6811" y="2076"/>
                  </a:lnTo>
                  <a:cubicBezTo>
                    <a:pt x="6815" y="2073"/>
                    <a:pt x="6818" y="2070"/>
                    <a:pt x="6822" y="2067"/>
                  </a:cubicBezTo>
                  <a:lnTo>
                    <a:pt x="6822" y="2067"/>
                  </a:lnTo>
                  <a:cubicBezTo>
                    <a:pt x="6823" y="2066"/>
                    <a:pt x="6824" y="2065"/>
                    <a:pt x="6825" y="2064"/>
                  </a:cubicBezTo>
                  <a:cubicBezTo>
                    <a:pt x="6856" y="2041"/>
                    <a:pt x="6888" y="2017"/>
                    <a:pt x="6918" y="1995"/>
                  </a:cubicBezTo>
                  <a:cubicBezTo>
                    <a:pt x="7033" y="1910"/>
                    <a:pt x="7150" y="1830"/>
                    <a:pt x="7268" y="1753"/>
                  </a:cubicBezTo>
                  <a:cubicBezTo>
                    <a:pt x="7514" y="1595"/>
                    <a:pt x="7770" y="1453"/>
                    <a:pt x="8033" y="1328"/>
                  </a:cubicBezTo>
                  <a:cubicBezTo>
                    <a:pt x="8098" y="1297"/>
                    <a:pt x="8164" y="1268"/>
                    <a:pt x="8228" y="1239"/>
                  </a:cubicBezTo>
                  <a:cubicBezTo>
                    <a:pt x="8240" y="1233"/>
                    <a:pt x="8268" y="1227"/>
                    <a:pt x="8278" y="1218"/>
                  </a:cubicBezTo>
                  <a:lnTo>
                    <a:pt x="8278" y="1218"/>
                  </a:lnTo>
                  <a:cubicBezTo>
                    <a:pt x="8306" y="1207"/>
                    <a:pt x="8333" y="1196"/>
                    <a:pt x="8361" y="1185"/>
                  </a:cubicBezTo>
                  <a:cubicBezTo>
                    <a:pt x="8503" y="1129"/>
                    <a:pt x="8646" y="1078"/>
                    <a:pt x="8790" y="1032"/>
                  </a:cubicBezTo>
                  <a:cubicBezTo>
                    <a:pt x="9086" y="939"/>
                    <a:pt x="9386" y="866"/>
                    <a:pt x="9690" y="810"/>
                  </a:cubicBezTo>
                  <a:lnTo>
                    <a:pt x="9690" y="810"/>
                  </a:lnTo>
                  <a:cubicBezTo>
                    <a:pt x="9681" y="939"/>
                    <a:pt x="9670" y="1067"/>
                    <a:pt x="9658" y="1195"/>
                  </a:cubicBezTo>
                  <a:cubicBezTo>
                    <a:pt x="9645" y="1336"/>
                    <a:pt x="9629" y="1475"/>
                    <a:pt x="9613" y="1616"/>
                  </a:cubicBezTo>
                  <a:cubicBezTo>
                    <a:pt x="9606" y="1680"/>
                    <a:pt x="9598" y="1745"/>
                    <a:pt x="9589" y="1810"/>
                  </a:cubicBezTo>
                  <a:cubicBezTo>
                    <a:pt x="9586" y="1831"/>
                    <a:pt x="9583" y="1853"/>
                    <a:pt x="9581" y="1874"/>
                  </a:cubicBezTo>
                  <a:lnTo>
                    <a:pt x="9581" y="1874"/>
                  </a:lnTo>
                  <a:cubicBezTo>
                    <a:pt x="9581" y="1871"/>
                    <a:pt x="9581" y="1869"/>
                    <a:pt x="9581" y="1869"/>
                  </a:cubicBezTo>
                  <a:lnTo>
                    <a:pt x="9581" y="1869"/>
                  </a:lnTo>
                  <a:cubicBezTo>
                    <a:pt x="9581" y="1869"/>
                    <a:pt x="9581" y="1872"/>
                    <a:pt x="9580" y="1879"/>
                  </a:cubicBezTo>
                  <a:cubicBezTo>
                    <a:pt x="9578" y="1900"/>
                    <a:pt x="9574" y="1921"/>
                    <a:pt x="9572" y="1941"/>
                  </a:cubicBezTo>
                  <a:cubicBezTo>
                    <a:pt x="9491" y="2522"/>
                    <a:pt x="9386" y="3100"/>
                    <a:pt x="9259" y="3673"/>
                  </a:cubicBezTo>
                  <a:cubicBezTo>
                    <a:pt x="8992" y="4873"/>
                    <a:pt x="8631" y="6053"/>
                    <a:pt x="8172" y="7196"/>
                  </a:cubicBezTo>
                  <a:cubicBezTo>
                    <a:pt x="8146" y="7262"/>
                    <a:pt x="8119" y="7329"/>
                    <a:pt x="8091" y="7395"/>
                  </a:cubicBezTo>
                  <a:cubicBezTo>
                    <a:pt x="8079" y="7426"/>
                    <a:pt x="8066" y="7457"/>
                    <a:pt x="8053" y="7488"/>
                  </a:cubicBezTo>
                  <a:lnTo>
                    <a:pt x="8053" y="7488"/>
                  </a:lnTo>
                  <a:cubicBezTo>
                    <a:pt x="8045" y="7506"/>
                    <a:pt x="8037" y="7523"/>
                    <a:pt x="8030" y="7542"/>
                  </a:cubicBezTo>
                  <a:cubicBezTo>
                    <a:pt x="7968" y="7686"/>
                    <a:pt x="7905" y="7830"/>
                    <a:pt x="7840" y="7973"/>
                  </a:cubicBezTo>
                  <a:cubicBezTo>
                    <a:pt x="7711" y="8258"/>
                    <a:pt x="7574" y="8541"/>
                    <a:pt x="7431" y="8819"/>
                  </a:cubicBezTo>
                  <a:cubicBezTo>
                    <a:pt x="7153" y="9358"/>
                    <a:pt x="6851" y="9885"/>
                    <a:pt x="6518" y="10392"/>
                  </a:cubicBezTo>
                  <a:cubicBezTo>
                    <a:pt x="6351" y="10646"/>
                    <a:pt x="6177" y="10895"/>
                    <a:pt x="5995" y="11139"/>
                  </a:cubicBezTo>
                  <a:cubicBezTo>
                    <a:pt x="5954" y="11195"/>
                    <a:pt x="5912" y="11250"/>
                    <a:pt x="5870" y="11304"/>
                  </a:cubicBezTo>
                  <a:cubicBezTo>
                    <a:pt x="5895" y="11271"/>
                    <a:pt x="5904" y="11259"/>
                    <a:pt x="5904" y="11259"/>
                  </a:cubicBezTo>
                  <a:lnTo>
                    <a:pt x="5904" y="11259"/>
                  </a:lnTo>
                  <a:cubicBezTo>
                    <a:pt x="5904" y="11259"/>
                    <a:pt x="5861" y="11316"/>
                    <a:pt x="5848" y="11332"/>
                  </a:cubicBezTo>
                  <a:cubicBezTo>
                    <a:pt x="5821" y="11367"/>
                    <a:pt x="5794" y="11401"/>
                    <a:pt x="5767" y="11436"/>
                  </a:cubicBezTo>
                  <a:cubicBezTo>
                    <a:pt x="5678" y="11547"/>
                    <a:pt x="5586" y="11658"/>
                    <a:pt x="5493" y="11766"/>
                  </a:cubicBezTo>
                  <a:cubicBezTo>
                    <a:pt x="5117" y="12205"/>
                    <a:pt x="4711" y="12620"/>
                    <a:pt x="4271" y="12998"/>
                  </a:cubicBezTo>
                  <a:cubicBezTo>
                    <a:pt x="4163" y="13092"/>
                    <a:pt x="4053" y="13184"/>
                    <a:pt x="3940" y="13272"/>
                  </a:cubicBezTo>
                  <a:cubicBezTo>
                    <a:pt x="3927" y="13281"/>
                    <a:pt x="3914" y="13291"/>
                    <a:pt x="3903" y="13301"/>
                  </a:cubicBezTo>
                  <a:lnTo>
                    <a:pt x="3903" y="13301"/>
                  </a:lnTo>
                  <a:cubicBezTo>
                    <a:pt x="3884" y="13315"/>
                    <a:pt x="3865" y="13329"/>
                    <a:pt x="3845" y="13344"/>
                  </a:cubicBezTo>
                  <a:cubicBezTo>
                    <a:pt x="3786" y="13389"/>
                    <a:pt x="3727" y="13432"/>
                    <a:pt x="3667" y="13476"/>
                  </a:cubicBezTo>
                  <a:cubicBezTo>
                    <a:pt x="3439" y="13639"/>
                    <a:pt x="3204" y="13791"/>
                    <a:pt x="2963" y="13932"/>
                  </a:cubicBezTo>
                  <a:cubicBezTo>
                    <a:pt x="2725" y="14070"/>
                    <a:pt x="2480" y="14196"/>
                    <a:pt x="2230" y="14310"/>
                  </a:cubicBezTo>
                  <a:cubicBezTo>
                    <a:pt x="2198" y="14325"/>
                    <a:pt x="2165" y="14339"/>
                    <a:pt x="2134" y="14352"/>
                  </a:cubicBezTo>
                  <a:cubicBezTo>
                    <a:pt x="2114" y="14361"/>
                    <a:pt x="2053" y="14386"/>
                    <a:pt x="2053" y="14386"/>
                  </a:cubicBezTo>
                  <a:cubicBezTo>
                    <a:pt x="2053" y="14386"/>
                    <a:pt x="2054" y="14386"/>
                    <a:pt x="2057" y="14385"/>
                  </a:cubicBezTo>
                  <a:lnTo>
                    <a:pt x="2057" y="14385"/>
                  </a:lnTo>
                  <a:cubicBezTo>
                    <a:pt x="2010" y="14404"/>
                    <a:pt x="1962" y="14424"/>
                    <a:pt x="1915" y="14442"/>
                  </a:cubicBezTo>
                  <a:cubicBezTo>
                    <a:pt x="1784" y="14493"/>
                    <a:pt x="1651" y="14540"/>
                    <a:pt x="1517" y="14583"/>
                  </a:cubicBezTo>
                  <a:cubicBezTo>
                    <a:pt x="1388" y="14625"/>
                    <a:pt x="1259" y="14664"/>
                    <a:pt x="1127" y="14698"/>
                  </a:cubicBezTo>
                  <a:cubicBezTo>
                    <a:pt x="939" y="14748"/>
                    <a:pt x="805" y="14967"/>
                    <a:pt x="866" y="15158"/>
                  </a:cubicBezTo>
                  <a:cubicBezTo>
                    <a:pt x="919" y="15320"/>
                    <a:pt x="1064" y="15432"/>
                    <a:pt x="1229" y="15432"/>
                  </a:cubicBezTo>
                  <a:cubicBezTo>
                    <a:pt x="1261" y="15432"/>
                    <a:pt x="1294" y="15428"/>
                    <a:pt x="1327" y="15419"/>
                  </a:cubicBezTo>
                  <a:cubicBezTo>
                    <a:pt x="2474" y="15114"/>
                    <a:pt x="3524" y="14543"/>
                    <a:pt x="4454" y="13811"/>
                  </a:cubicBezTo>
                  <a:cubicBezTo>
                    <a:pt x="5403" y="13066"/>
                    <a:pt x="6206" y="12150"/>
                    <a:pt x="6897" y="11164"/>
                  </a:cubicBezTo>
                  <a:cubicBezTo>
                    <a:pt x="7606" y="10152"/>
                    <a:pt x="8190" y="9055"/>
                    <a:pt x="8675" y="7919"/>
                  </a:cubicBezTo>
                  <a:cubicBezTo>
                    <a:pt x="9176" y="6747"/>
                    <a:pt x="9581" y="5537"/>
                    <a:pt x="9881" y="4298"/>
                  </a:cubicBezTo>
                  <a:cubicBezTo>
                    <a:pt x="10161" y="3141"/>
                    <a:pt x="10355" y="1960"/>
                    <a:pt x="10441" y="774"/>
                  </a:cubicBezTo>
                  <a:cubicBezTo>
                    <a:pt x="10451" y="641"/>
                    <a:pt x="10459" y="508"/>
                    <a:pt x="10465" y="377"/>
                  </a:cubicBezTo>
                  <a:cubicBezTo>
                    <a:pt x="10474" y="200"/>
                    <a:pt x="10304" y="0"/>
                    <a:pt x="10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73;p70">
              <a:extLst>
                <a:ext uri="{FF2B5EF4-FFF2-40B4-BE49-F238E27FC236}">
                  <a16:creationId xmlns:a16="http://schemas.microsoft.com/office/drawing/2014/main" id="{BA927A53-4473-6CA9-F715-7CC4D146E8A0}"/>
                </a:ext>
              </a:extLst>
            </p:cNvPr>
            <p:cNvSpPr/>
            <p:nvPr/>
          </p:nvSpPr>
          <p:spPr>
            <a:xfrm>
              <a:off x="3560575" y="3575763"/>
              <a:ext cx="223050" cy="365325"/>
            </a:xfrm>
            <a:custGeom>
              <a:avLst/>
              <a:gdLst/>
              <a:ahLst/>
              <a:cxnLst/>
              <a:rect l="l" t="t" r="r" b="b"/>
              <a:pathLst>
                <a:path w="8922" h="14613" extrusionOk="0">
                  <a:moveTo>
                    <a:pt x="3543" y="0"/>
                  </a:moveTo>
                  <a:cubicBezTo>
                    <a:pt x="930" y="3884"/>
                    <a:pt x="0" y="10386"/>
                    <a:pt x="2851" y="14405"/>
                  </a:cubicBezTo>
                  <a:lnTo>
                    <a:pt x="3543" y="14613"/>
                  </a:lnTo>
                  <a:cubicBezTo>
                    <a:pt x="8921" y="12360"/>
                    <a:pt x="4601" y="3626"/>
                    <a:pt x="3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74;p70">
              <a:extLst>
                <a:ext uri="{FF2B5EF4-FFF2-40B4-BE49-F238E27FC236}">
                  <a16:creationId xmlns:a16="http://schemas.microsoft.com/office/drawing/2014/main" id="{ADAA4ED7-36AF-FFEC-92CB-6324179BCE26}"/>
                </a:ext>
              </a:extLst>
            </p:cNvPr>
            <p:cNvSpPr/>
            <p:nvPr/>
          </p:nvSpPr>
          <p:spPr>
            <a:xfrm>
              <a:off x="3578450" y="3566488"/>
              <a:ext cx="146475" cy="384050"/>
            </a:xfrm>
            <a:custGeom>
              <a:avLst/>
              <a:gdLst/>
              <a:ahLst/>
              <a:cxnLst/>
              <a:rect l="l" t="t" r="r" b="b"/>
              <a:pathLst>
                <a:path w="5859" h="15362" extrusionOk="0">
                  <a:moveTo>
                    <a:pt x="5040" y="11416"/>
                  </a:moveTo>
                  <a:cubicBezTo>
                    <a:pt x="5039" y="11423"/>
                    <a:pt x="5038" y="11430"/>
                    <a:pt x="5037" y="11437"/>
                  </a:cubicBezTo>
                  <a:lnTo>
                    <a:pt x="5037" y="11437"/>
                  </a:lnTo>
                  <a:cubicBezTo>
                    <a:pt x="5038" y="11430"/>
                    <a:pt x="5039" y="11423"/>
                    <a:pt x="5040" y="11416"/>
                  </a:cubicBezTo>
                  <a:close/>
                  <a:moveTo>
                    <a:pt x="1564" y="12976"/>
                  </a:moveTo>
                  <a:lnTo>
                    <a:pt x="1564" y="12976"/>
                  </a:lnTo>
                  <a:cubicBezTo>
                    <a:pt x="1564" y="12977"/>
                    <a:pt x="1564" y="12977"/>
                    <a:pt x="1565" y="12978"/>
                  </a:cubicBezTo>
                  <a:lnTo>
                    <a:pt x="1565" y="12978"/>
                  </a:lnTo>
                  <a:cubicBezTo>
                    <a:pt x="1564" y="12978"/>
                    <a:pt x="1564" y="12977"/>
                    <a:pt x="1564" y="12976"/>
                  </a:cubicBezTo>
                  <a:close/>
                  <a:moveTo>
                    <a:pt x="2717" y="1256"/>
                  </a:moveTo>
                  <a:cubicBezTo>
                    <a:pt x="2762" y="1391"/>
                    <a:pt x="2809" y="1524"/>
                    <a:pt x="2855" y="1658"/>
                  </a:cubicBezTo>
                  <a:cubicBezTo>
                    <a:pt x="3020" y="2132"/>
                    <a:pt x="3190" y="2604"/>
                    <a:pt x="3358" y="3077"/>
                  </a:cubicBezTo>
                  <a:cubicBezTo>
                    <a:pt x="3543" y="3600"/>
                    <a:pt x="3726" y="4123"/>
                    <a:pt x="3901" y="4649"/>
                  </a:cubicBezTo>
                  <a:cubicBezTo>
                    <a:pt x="4084" y="5206"/>
                    <a:pt x="4259" y="5765"/>
                    <a:pt x="4418" y="6329"/>
                  </a:cubicBezTo>
                  <a:cubicBezTo>
                    <a:pt x="4575" y="6892"/>
                    <a:pt x="4717" y="7461"/>
                    <a:pt x="4832" y="8034"/>
                  </a:cubicBezTo>
                  <a:cubicBezTo>
                    <a:pt x="4887" y="8315"/>
                    <a:pt x="4938" y="8597"/>
                    <a:pt x="4979" y="8880"/>
                  </a:cubicBezTo>
                  <a:cubicBezTo>
                    <a:pt x="4983" y="8913"/>
                    <a:pt x="4988" y="8945"/>
                    <a:pt x="4993" y="8979"/>
                  </a:cubicBezTo>
                  <a:lnTo>
                    <a:pt x="4993" y="8979"/>
                  </a:lnTo>
                  <a:cubicBezTo>
                    <a:pt x="4992" y="8987"/>
                    <a:pt x="4994" y="8996"/>
                    <a:pt x="4996" y="9004"/>
                  </a:cubicBezTo>
                  <a:lnTo>
                    <a:pt x="4996" y="9004"/>
                  </a:lnTo>
                  <a:cubicBezTo>
                    <a:pt x="4998" y="9014"/>
                    <a:pt x="4999" y="9025"/>
                    <a:pt x="5001" y="9035"/>
                  </a:cubicBezTo>
                  <a:lnTo>
                    <a:pt x="5001" y="9035"/>
                  </a:lnTo>
                  <a:cubicBezTo>
                    <a:pt x="5009" y="9095"/>
                    <a:pt x="5015" y="9155"/>
                    <a:pt x="5022" y="9214"/>
                  </a:cubicBezTo>
                  <a:cubicBezTo>
                    <a:pt x="5038" y="9352"/>
                    <a:pt x="5051" y="9490"/>
                    <a:pt x="5062" y="9627"/>
                  </a:cubicBezTo>
                  <a:cubicBezTo>
                    <a:pt x="5106" y="10156"/>
                    <a:pt x="5113" y="10689"/>
                    <a:pt x="5061" y="11217"/>
                  </a:cubicBezTo>
                  <a:cubicBezTo>
                    <a:pt x="5056" y="11279"/>
                    <a:pt x="5049" y="11340"/>
                    <a:pt x="5041" y="11402"/>
                  </a:cubicBezTo>
                  <a:cubicBezTo>
                    <a:pt x="5041" y="11403"/>
                    <a:pt x="5041" y="11405"/>
                    <a:pt x="5041" y="11407"/>
                  </a:cubicBezTo>
                  <a:lnTo>
                    <a:pt x="5041" y="11407"/>
                  </a:lnTo>
                  <a:cubicBezTo>
                    <a:pt x="5041" y="11408"/>
                    <a:pt x="5040" y="11410"/>
                    <a:pt x="5040" y="11412"/>
                  </a:cubicBezTo>
                  <a:cubicBezTo>
                    <a:pt x="5036" y="11444"/>
                    <a:pt x="5031" y="11475"/>
                    <a:pt x="5027" y="11506"/>
                  </a:cubicBezTo>
                  <a:cubicBezTo>
                    <a:pt x="5008" y="11628"/>
                    <a:pt x="4984" y="11748"/>
                    <a:pt x="4959" y="11869"/>
                  </a:cubicBezTo>
                  <a:cubicBezTo>
                    <a:pt x="4906" y="12102"/>
                    <a:pt x="4840" y="12333"/>
                    <a:pt x="4756" y="12557"/>
                  </a:cubicBezTo>
                  <a:cubicBezTo>
                    <a:pt x="4746" y="12583"/>
                    <a:pt x="4736" y="12608"/>
                    <a:pt x="4726" y="12634"/>
                  </a:cubicBezTo>
                  <a:cubicBezTo>
                    <a:pt x="4723" y="12641"/>
                    <a:pt x="4721" y="12647"/>
                    <a:pt x="4718" y="12654"/>
                  </a:cubicBezTo>
                  <a:lnTo>
                    <a:pt x="4718" y="12654"/>
                  </a:lnTo>
                  <a:cubicBezTo>
                    <a:pt x="4696" y="12704"/>
                    <a:pt x="4674" y="12754"/>
                    <a:pt x="4651" y="12805"/>
                  </a:cubicBezTo>
                  <a:cubicBezTo>
                    <a:pt x="4601" y="12909"/>
                    <a:pt x="4547" y="13012"/>
                    <a:pt x="4488" y="13112"/>
                  </a:cubicBezTo>
                  <a:cubicBezTo>
                    <a:pt x="4429" y="13213"/>
                    <a:pt x="4366" y="13311"/>
                    <a:pt x="4298" y="13406"/>
                  </a:cubicBezTo>
                  <a:cubicBezTo>
                    <a:pt x="4283" y="13429"/>
                    <a:pt x="4266" y="13451"/>
                    <a:pt x="4250" y="13473"/>
                  </a:cubicBezTo>
                  <a:lnTo>
                    <a:pt x="4250" y="13473"/>
                  </a:lnTo>
                  <a:cubicBezTo>
                    <a:pt x="4255" y="13467"/>
                    <a:pt x="4258" y="13462"/>
                    <a:pt x="4259" y="13462"/>
                  </a:cubicBezTo>
                  <a:cubicBezTo>
                    <a:pt x="4259" y="13462"/>
                    <a:pt x="4259" y="13463"/>
                    <a:pt x="4259" y="13463"/>
                  </a:cubicBezTo>
                  <a:cubicBezTo>
                    <a:pt x="4259" y="13465"/>
                    <a:pt x="4246" y="13480"/>
                    <a:pt x="4242" y="13483"/>
                  </a:cubicBezTo>
                  <a:lnTo>
                    <a:pt x="4242" y="13483"/>
                  </a:lnTo>
                  <a:cubicBezTo>
                    <a:pt x="4243" y="13482"/>
                    <a:pt x="4245" y="13480"/>
                    <a:pt x="4246" y="13478"/>
                  </a:cubicBezTo>
                  <a:cubicBezTo>
                    <a:pt x="4247" y="13477"/>
                    <a:pt x="4248" y="13475"/>
                    <a:pt x="4250" y="13473"/>
                  </a:cubicBezTo>
                  <a:lnTo>
                    <a:pt x="4250" y="13473"/>
                  </a:lnTo>
                  <a:cubicBezTo>
                    <a:pt x="4247" y="13477"/>
                    <a:pt x="4243" y="13481"/>
                    <a:pt x="4240" y="13486"/>
                  </a:cubicBezTo>
                  <a:lnTo>
                    <a:pt x="4240" y="13486"/>
                  </a:lnTo>
                  <a:cubicBezTo>
                    <a:pt x="4241" y="13485"/>
                    <a:pt x="4241" y="13484"/>
                    <a:pt x="4242" y="13484"/>
                  </a:cubicBezTo>
                  <a:cubicBezTo>
                    <a:pt x="4242" y="13484"/>
                    <a:pt x="4242" y="13483"/>
                    <a:pt x="4242" y="13483"/>
                  </a:cubicBezTo>
                  <a:lnTo>
                    <a:pt x="4242" y="13483"/>
                  </a:lnTo>
                  <a:cubicBezTo>
                    <a:pt x="4240" y="13485"/>
                    <a:pt x="4239" y="13488"/>
                    <a:pt x="4237" y="13490"/>
                  </a:cubicBezTo>
                  <a:lnTo>
                    <a:pt x="4237" y="13490"/>
                  </a:lnTo>
                  <a:cubicBezTo>
                    <a:pt x="4238" y="13488"/>
                    <a:pt x="4239" y="13487"/>
                    <a:pt x="4240" y="13486"/>
                  </a:cubicBezTo>
                  <a:lnTo>
                    <a:pt x="4240" y="13486"/>
                  </a:lnTo>
                  <a:cubicBezTo>
                    <a:pt x="4204" y="13532"/>
                    <a:pt x="4166" y="13577"/>
                    <a:pt x="4128" y="13622"/>
                  </a:cubicBezTo>
                  <a:cubicBezTo>
                    <a:pt x="3968" y="13804"/>
                    <a:pt x="3792" y="13967"/>
                    <a:pt x="3605" y="14117"/>
                  </a:cubicBezTo>
                  <a:cubicBezTo>
                    <a:pt x="3603" y="14118"/>
                    <a:pt x="3602" y="14119"/>
                    <a:pt x="3601" y="14120"/>
                  </a:cubicBezTo>
                  <a:lnTo>
                    <a:pt x="3601" y="14120"/>
                  </a:lnTo>
                  <a:cubicBezTo>
                    <a:pt x="3600" y="14121"/>
                    <a:pt x="3600" y="14121"/>
                    <a:pt x="3599" y="14122"/>
                  </a:cubicBezTo>
                  <a:cubicBezTo>
                    <a:pt x="3574" y="14141"/>
                    <a:pt x="3548" y="14159"/>
                    <a:pt x="3521" y="14177"/>
                  </a:cubicBezTo>
                  <a:cubicBezTo>
                    <a:pt x="3469" y="14215"/>
                    <a:pt x="3415" y="14251"/>
                    <a:pt x="3360" y="14286"/>
                  </a:cubicBezTo>
                  <a:cubicBezTo>
                    <a:pt x="3250" y="14357"/>
                    <a:pt x="3136" y="14423"/>
                    <a:pt x="3020" y="14483"/>
                  </a:cubicBezTo>
                  <a:cubicBezTo>
                    <a:pt x="2963" y="14513"/>
                    <a:pt x="2907" y="14541"/>
                    <a:pt x="2849" y="14569"/>
                  </a:cubicBezTo>
                  <a:cubicBezTo>
                    <a:pt x="2817" y="14583"/>
                    <a:pt x="2785" y="14598"/>
                    <a:pt x="2753" y="14612"/>
                  </a:cubicBezTo>
                  <a:cubicBezTo>
                    <a:pt x="2731" y="14622"/>
                    <a:pt x="2670" y="14649"/>
                    <a:pt x="2671" y="14649"/>
                  </a:cubicBezTo>
                  <a:cubicBezTo>
                    <a:pt x="2671" y="14649"/>
                    <a:pt x="2684" y="14643"/>
                    <a:pt x="2717" y="14630"/>
                  </a:cubicBezTo>
                  <a:lnTo>
                    <a:pt x="2717" y="14630"/>
                  </a:lnTo>
                  <a:cubicBezTo>
                    <a:pt x="2632" y="14665"/>
                    <a:pt x="2563" y="14704"/>
                    <a:pt x="2512" y="14785"/>
                  </a:cubicBezTo>
                  <a:lnTo>
                    <a:pt x="2512" y="14785"/>
                  </a:lnTo>
                  <a:cubicBezTo>
                    <a:pt x="2517" y="14717"/>
                    <a:pt x="2501" y="14648"/>
                    <a:pt x="2458" y="14588"/>
                  </a:cubicBezTo>
                  <a:cubicBezTo>
                    <a:pt x="2182" y="14195"/>
                    <a:pt x="1938" y="13780"/>
                    <a:pt x="1731" y="13348"/>
                  </a:cubicBezTo>
                  <a:cubicBezTo>
                    <a:pt x="1680" y="13241"/>
                    <a:pt x="1631" y="13132"/>
                    <a:pt x="1584" y="13023"/>
                  </a:cubicBezTo>
                  <a:cubicBezTo>
                    <a:pt x="1578" y="13010"/>
                    <a:pt x="1573" y="12996"/>
                    <a:pt x="1567" y="12983"/>
                  </a:cubicBezTo>
                  <a:lnTo>
                    <a:pt x="1567" y="12983"/>
                  </a:lnTo>
                  <a:cubicBezTo>
                    <a:pt x="1560" y="12966"/>
                    <a:pt x="1554" y="12950"/>
                    <a:pt x="1547" y="12934"/>
                  </a:cubicBezTo>
                  <a:cubicBezTo>
                    <a:pt x="1524" y="12877"/>
                    <a:pt x="1501" y="12820"/>
                    <a:pt x="1479" y="12763"/>
                  </a:cubicBezTo>
                  <a:cubicBezTo>
                    <a:pt x="1391" y="12532"/>
                    <a:pt x="1311" y="12299"/>
                    <a:pt x="1239" y="12064"/>
                  </a:cubicBezTo>
                  <a:cubicBezTo>
                    <a:pt x="1099" y="11596"/>
                    <a:pt x="990" y="11117"/>
                    <a:pt x="912" y="10635"/>
                  </a:cubicBezTo>
                  <a:cubicBezTo>
                    <a:pt x="902" y="10576"/>
                    <a:pt x="893" y="10517"/>
                    <a:pt x="885" y="10458"/>
                  </a:cubicBezTo>
                  <a:cubicBezTo>
                    <a:pt x="882" y="10435"/>
                    <a:pt x="878" y="10410"/>
                    <a:pt x="875" y="10386"/>
                  </a:cubicBezTo>
                  <a:lnTo>
                    <a:pt x="875" y="10386"/>
                  </a:lnTo>
                  <a:cubicBezTo>
                    <a:pt x="876" y="10393"/>
                    <a:pt x="876" y="10397"/>
                    <a:pt x="876" y="10397"/>
                  </a:cubicBezTo>
                  <a:cubicBezTo>
                    <a:pt x="876" y="10397"/>
                    <a:pt x="876" y="10393"/>
                    <a:pt x="874" y="10383"/>
                  </a:cubicBezTo>
                  <a:lnTo>
                    <a:pt x="874" y="10383"/>
                  </a:lnTo>
                  <a:cubicBezTo>
                    <a:pt x="874" y="10384"/>
                    <a:pt x="875" y="10385"/>
                    <a:pt x="875" y="10386"/>
                  </a:cubicBezTo>
                  <a:lnTo>
                    <a:pt x="875" y="10386"/>
                  </a:lnTo>
                  <a:cubicBezTo>
                    <a:pt x="873" y="10375"/>
                    <a:pt x="871" y="10359"/>
                    <a:pt x="869" y="10350"/>
                  </a:cubicBezTo>
                  <a:cubicBezTo>
                    <a:pt x="868" y="10346"/>
                    <a:pt x="868" y="10342"/>
                    <a:pt x="868" y="10339"/>
                  </a:cubicBezTo>
                  <a:lnTo>
                    <a:pt x="868" y="10339"/>
                  </a:lnTo>
                  <a:cubicBezTo>
                    <a:pt x="871" y="10360"/>
                    <a:pt x="873" y="10374"/>
                    <a:pt x="874" y="10383"/>
                  </a:cubicBezTo>
                  <a:lnTo>
                    <a:pt x="874" y="10383"/>
                  </a:lnTo>
                  <a:cubicBezTo>
                    <a:pt x="874" y="10381"/>
                    <a:pt x="874" y="10378"/>
                    <a:pt x="873" y="10375"/>
                  </a:cubicBezTo>
                  <a:cubicBezTo>
                    <a:pt x="871" y="10363"/>
                    <a:pt x="869" y="10351"/>
                    <a:pt x="867" y="10338"/>
                  </a:cubicBezTo>
                  <a:lnTo>
                    <a:pt x="867" y="10338"/>
                  </a:lnTo>
                  <a:cubicBezTo>
                    <a:pt x="852" y="10216"/>
                    <a:pt x="838" y="10094"/>
                    <a:pt x="827" y="9972"/>
                  </a:cubicBezTo>
                  <a:cubicBezTo>
                    <a:pt x="802" y="9724"/>
                    <a:pt x="785" y="9476"/>
                    <a:pt x="775" y="9229"/>
                  </a:cubicBezTo>
                  <a:cubicBezTo>
                    <a:pt x="754" y="8721"/>
                    <a:pt x="761" y="8213"/>
                    <a:pt x="794" y="7707"/>
                  </a:cubicBezTo>
                  <a:cubicBezTo>
                    <a:pt x="811" y="7454"/>
                    <a:pt x="833" y="7204"/>
                    <a:pt x="862" y="6954"/>
                  </a:cubicBezTo>
                  <a:cubicBezTo>
                    <a:pt x="870" y="6889"/>
                    <a:pt x="878" y="6825"/>
                    <a:pt x="886" y="6761"/>
                  </a:cubicBezTo>
                  <a:cubicBezTo>
                    <a:pt x="887" y="6750"/>
                    <a:pt x="888" y="6740"/>
                    <a:pt x="890" y="6730"/>
                  </a:cubicBezTo>
                  <a:lnTo>
                    <a:pt x="890" y="6730"/>
                  </a:lnTo>
                  <a:cubicBezTo>
                    <a:pt x="890" y="6730"/>
                    <a:pt x="890" y="6730"/>
                    <a:pt x="890" y="6730"/>
                  </a:cubicBezTo>
                  <a:cubicBezTo>
                    <a:pt x="890" y="6730"/>
                    <a:pt x="898" y="6667"/>
                    <a:pt x="901" y="6646"/>
                  </a:cubicBezTo>
                  <a:cubicBezTo>
                    <a:pt x="919" y="6521"/>
                    <a:pt x="938" y="6397"/>
                    <a:pt x="959" y="6272"/>
                  </a:cubicBezTo>
                  <a:cubicBezTo>
                    <a:pt x="1124" y="5277"/>
                    <a:pt x="1383" y="4298"/>
                    <a:pt x="1733" y="3352"/>
                  </a:cubicBezTo>
                  <a:cubicBezTo>
                    <a:pt x="1778" y="3235"/>
                    <a:pt x="1822" y="3118"/>
                    <a:pt x="1869" y="3001"/>
                  </a:cubicBezTo>
                  <a:cubicBezTo>
                    <a:pt x="1889" y="2950"/>
                    <a:pt x="1911" y="2897"/>
                    <a:pt x="1932" y="2846"/>
                  </a:cubicBezTo>
                  <a:cubicBezTo>
                    <a:pt x="1938" y="2832"/>
                    <a:pt x="1944" y="2817"/>
                    <a:pt x="1950" y="2802"/>
                  </a:cubicBezTo>
                  <a:lnTo>
                    <a:pt x="1950" y="2802"/>
                  </a:lnTo>
                  <a:cubicBezTo>
                    <a:pt x="1950" y="2802"/>
                    <a:pt x="1951" y="2799"/>
                    <a:pt x="1954" y="2793"/>
                  </a:cubicBezTo>
                  <a:cubicBezTo>
                    <a:pt x="1957" y="2786"/>
                    <a:pt x="1959" y="2780"/>
                    <a:pt x="1962" y="2773"/>
                  </a:cubicBezTo>
                  <a:lnTo>
                    <a:pt x="1962" y="2773"/>
                  </a:lnTo>
                  <a:cubicBezTo>
                    <a:pt x="1964" y="2769"/>
                    <a:pt x="1966" y="2764"/>
                    <a:pt x="1967" y="2760"/>
                  </a:cubicBezTo>
                  <a:cubicBezTo>
                    <a:pt x="1969" y="2756"/>
                    <a:pt x="1970" y="2753"/>
                    <a:pt x="1971" y="2752"/>
                  </a:cubicBezTo>
                  <a:lnTo>
                    <a:pt x="1971" y="2752"/>
                  </a:lnTo>
                  <a:cubicBezTo>
                    <a:pt x="1973" y="2746"/>
                    <a:pt x="1976" y="2740"/>
                    <a:pt x="1979" y="2735"/>
                  </a:cubicBezTo>
                  <a:cubicBezTo>
                    <a:pt x="2075" y="2511"/>
                    <a:pt x="2175" y="2291"/>
                    <a:pt x="2282" y="2072"/>
                  </a:cubicBezTo>
                  <a:cubicBezTo>
                    <a:pt x="2418" y="1795"/>
                    <a:pt x="2563" y="1523"/>
                    <a:pt x="2717" y="1256"/>
                  </a:cubicBezTo>
                  <a:close/>
                  <a:moveTo>
                    <a:pt x="2827" y="1"/>
                  </a:moveTo>
                  <a:cubicBezTo>
                    <a:pt x="2695" y="1"/>
                    <a:pt x="2581" y="71"/>
                    <a:pt x="2505" y="184"/>
                  </a:cubicBezTo>
                  <a:cubicBezTo>
                    <a:pt x="1955" y="1002"/>
                    <a:pt x="1512" y="1887"/>
                    <a:pt x="1148" y="2803"/>
                  </a:cubicBezTo>
                  <a:cubicBezTo>
                    <a:pt x="772" y="3745"/>
                    <a:pt x="489" y="4726"/>
                    <a:pt x="300" y="5724"/>
                  </a:cubicBezTo>
                  <a:cubicBezTo>
                    <a:pt x="104" y="6757"/>
                    <a:pt x="0" y="7814"/>
                    <a:pt x="16" y="8866"/>
                  </a:cubicBezTo>
                  <a:cubicBezTo>
                    <a:pt x="31" y="9895"/>
                    <a:pt x="157" y="10930"/>
                    <a:pt x="422" y="11925"/>
                  </a:cubicBezTo>
                  <a:cubicBezTo>
                    <a:pt x="678" y="12887"/>
                    <a:pt x="1069" y="13825"/>
                    <a:pt x="1608" y="14664"/>
                  </a:cubicBezTo>
                  <a:cubicBezTo>
                    <a:pt x="1674" y="14766"/>
                    <a:pt x="1742" y="14867"/>
                    <a:pt x="1812" y="14966"/>
                  </a:cubicBezTo>
                  <a:cubicBezTo>
                    <a:pt x="1869" y="15047"/>
                    <a:pt x="1937" y="15111"/>
                    <a:pt x="2036" y="15138"/>
                  </a:cubicBezTo>
                  <a:cubicBezTo>
                    <a:pt x="2066" y="15146"/>
                    <a:pt x="2099" y="15150"/>
                    <a:pt x="2134" y="15150"/>
                  </a:cubicBezTo>
                  <a:cubicBezTo>
                    <a:pt x="2201" y="15150"/>
                    <a:pt x="2271" y="15134"/>
                    <a:pt x="2324" y="15100"/>
                  </a:cubicBezTo>
                  <a:cubicBezTo>
                    <a:pt x="2376" y="15066"/>
                    <a:pt x="2422" y="15018"/>
                    <a:pt x="2455" y="14962"/>
                  </a:cubicBezTo>
                  <a:lnTo>
                    <a:pt x="2455" y="14962"/>
                  </a:lnTo>
                  <a:cubicBezTo>
                    <a:pt x="2452" y="15004"/>
                    <a:pt x="2455" y="15047"/>
                    <a:pt x="2467" y="15084"/>
                  </a:cubicBezTo>
                  <a:cubicBezTo>
                    <a:pt x="2497" y="15175"/>
                    <a:pt x="2553" y="15262"/>
                    <a:pt x="2639" y="15307"/>
                  </a:cubicBezTo>
                  <a:cubicBezTo>
                    <a:pt x="2696" y="15337"/>
                    <a:pt x="2769" y="15362"/>
                    <a:pt x="2838" y="15362"/>
                  </a:cubicBezTo>
                  <a:cubicBezTo>
                    <a:pt x="2869" y="15362"/>
                    <a:pt x="2900" y="15357"/>
                    <a:pt x="2928" y="15345"/>
                  </a:cubicBezTo>
                  <a:cubicBezTo>
                    <a:pt x="3464" y="15120"/>
                    <a:pt x="3962" y="14828"/>
                    <a:pt x="4389" y="14427"/>
                  </a:cubicBezTo>
                  <a:cubicBezTo>
                    <a:pt x="4755" y="14085"/>
                    <a:pt x="5059" y="13669"/>
                    <a:pt x="5279" y="13218"/>
                  </a:cubicBezTo>
                  <a:cubicBezTo>
                    <a:pt x="5503" y="12758"/>
                    <a:pt x="5655" y="12268"/>
                    <a:pt x="5738" y="11763"/>
                  </a:cubicBezTo>
                  <a:cubicBezTo>
                    <a:pt x="5829" y="11217"/>
                    <a:pt x="5859" y="10665"/>
                    <a:pt x="5839" y="10113"/>
                  </a:cubicBezTo>
                  <a:cubicBezTo>
                    <a:pt x="5817" y="9522"/>
                    <a:pt x="5746" y="8933"/>
                    <a:pt x="5648" y="8351"/>
                  </a:cubicBezTo>
                  <a:cubicBezTo>
                    <a:pt x="5550" y="7772"/>
                    <a:pt x="5422" y="7199"/>
                    <a:pt x="5273" y="6631"/>
                  </a:cubicBezTo>
                  <a:cubicBezTo>
                    <a:pt x="5124" y="6056"/>
                    <a:pt x="4954" y="5486"/>
                    <a:pt x="4774" y="4919"/>
                  </a:cubicBezTo>
                  <a:cubicBezTo>
                    <a:pt x="4600" y="4373"/>
                    <a:pt x="4414" y="3830"/>
                    <a:pt x="4224" y="3289"/>
                  </a:cubicBezTo>
                  <a:cubicBezTo>
                    <a:pt x="4051" y="2795"/>
                    <a:pt x="3872" y="2302"/>
                    <a:pt x="3698" y="1807"/>
                  </a:cubicBezTo>
                  <a:cubicBezTo>
                    <a:pt x="3550" y="1388"/>
                    <a:pt x="3404" y="969"/>
                    <a:pt x="3271" y="545"/>
                  </a:cubicBezTo>
                  <a:cubicBezTo>
                    <a:pt x="3242" y="455"/>
                    <a:pt x="3215" y="363"/>
                    <a:pt x="3189" y="273"/>
                  </a:cubicBezTo>
                  <a:cubicBezTo>
                    <a:pt x="3146" y="129"/>
                    <a:pt x="3025" y="24"/>
                    <a:pt x="2878" y="4"/>
                  </a:cubicBezTo>
                  <a:cubicBezTo>
                    <a:pt x="2860" y="2"/>
                    <a:pt x="2844" y="1"/>
                    <a:pt x="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75;p70">
              <a:extLst>
                <a:ext uri="{FF2B5EF4-FFF2-40B4-BE49-F238E27FC236}">
                  <a16:creationId xmlns:a16="http://schemas.microsoft.com/office/drawing/2014/main" id="{F217E922-5BE6-EB69-D51E-1D191FF7B183}"/>
                </a:ext>
              </a:extLst>
            </p:cNvPr>
            <p:cNvSpPr/>
            <p:nvPr/>
          </p:nvSpPr>
          <p:spPr>
            <a:xfrm>
              <a:off x="3280825" y="3906438"/>
              <a:ext cx="737125" cy="480425"/>
            </a:xfrm>
            <a:custGeom>
              <a:avLst/>
              <a:gdLst/>
              <a:ahLst/>
              <a:cxnLst/>
              <a:rect l="l" t="t" r="r" b="b"/>
              <a:pathLst>
                <a:path w="29485" h="19217" extrusionOk="0">
                  <a:moveTo>
                    <a:pt x="6122" y="1"/>
                  </a:moveTo>
                  <a:cubicBezTo>
                    <a:pt x="0" y="6970"/>
                    <a:pt x="3158" y="19216"/>
                    <a:pt x="15552" y="19216"/>
                  </a:cubicBezTo>
                  <a:cubicBezTo>
                    <a:pt x="15720" y="19216"/>
                    <a:pt x="15891" y="19214"/>
                    <a:pt x="16063" y="19209"/>
                  </a:cubicBezTo>
                  <a:cubicBezTo>
                    <a:pt x="28380" y="18882"/>
                    <a:pt x="29484" y="4511"/>
                    <a:pt x="22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76;p70">
              <a:extLst>
                <a:ext uri="{FF2B5EF4-FFF2-40B4-BE49-F238E27FC236}">
                  <a16:creationId xmlns:a16="http://schemas.microsoft.com/office/drawing/2014/main" id="{EE54D084-B67C-C1D4-1583-446F92C13399}"/>
                </a:ext>
              </a:extLst>
            </p:cNvPr>
            <p:cNvSpPr/>
            <p:nvPr/>
          </p:nvSpPr>
          <p:spPr>
            <a:xfrm>
              <a:off x="3348400" y="3897063"/>
              <a:ext cx="613575" cy="499150"/>
            </a:xfrm>
            <a:custGeom>
              <a:avLst/>
              <a:gdLst/>
              <a:ahLst/>
              <a:cxnLst/>
              <a:rect l="l" t="t" r="r" b="b"/>
              <a:pathLst>
                <a:path w="24543" h="19966" extrusionOk="0">
                  <a:moveTo>
                    <a:pt x="20282" y="984"/>
                  </a:moveTo>
                  <a:cubicBezTo>
                    <a:pt x="20283" y="984"/>
                    <a:pt x="20283" y="984"/>
                    <a:pt x="20284" y="985"/>
                  </a:cubicBezTo>
                  <a:cubicBezTo>
                    <a:pt x="20293" y="992"/>
                    <a:pt x="20296" y="994"/>
                    <a:pt x="20296" y="994"/>
                  </a:cubicBezTo>
                  <a:cubicBezTo>
                    <a:pt x="20296" y="994"/>
                    <a:pt x="20290" y="990"/>
                    <a:pt x="20282" y="984"/>
                  </a:cubicBezTo>
                  <a:close/>
                  <a:moveTo>
                    <a:pt x="21707" y="2419"/>
                  </a:moveTo>
                  <a:lnTo>
                    <a:pt x="21707" y="2419"/>
                  </a:lnTo>
                  <a:cubicBezTo>
                    <a:pt x="21714" y="2427"/>
                    <a:pt x="21720" y="2436"/>
                    <a:pt x="21725" y="2441"/>
                  </a:cubicBezTo>
                  <a:cubicBezTo>
                    <a:pt x="21726" y="2442"/>
                    <a:pt x="21727" y="2444"/>
                    <a:pt x="21728" y="2445"/>
                  </a:cubicBezTo>
                  <a:lnTo>
                    <a:pt x="21728" y="2445"/>
                  </a:lnTo>
                  <a:cubicBezTo>
                    <a:pt x="21721" y="2437"/>
                    <a:pt x="21714" y="2428"/>
                    <a:pt x="21707" y="2419"/>
                  </a:cubicBezTo>
                  <a:close/>
                  <a:moveTo>
                    <a:pt x="23687" y="10370"/>
                  </a:moveTo>
                  <a:cubicBezTo>
                    <a:pt x="23687" y="10370"/>
                    <a:pt x="23687" y="10372"/>
                    <a:pt x="23686" y="10377"/>
                  </a:cubicBezTo>
                  <a:lnTo>
                    <a:pt x="23686" y="10377"/>
                  </a:lnTo>
                  <a:cubicBezTo>
                    <a:pt x="23687" y="10373"/>
                    <a:pt x="23687" y="10370"/>
                    <a:pt x="23687" y="10370"/>
                  </a:cubicBezTo>
                  <a:close/>
                  <a:moveTo>
                    <a:pt x="2934" y="14913"/>
                  </a:moveTo>
                  <a:cubicBezTo>
                    <a:pt x="2941" y="14922"/>
                    <a:pt x="2948" y="14932"/>
                    <a:pt x="2951" y="14936"/>
                  </a:cubicBezTo>
                  <a:lnTo>
                    <a:pt x="2951" y="14936"/>
                  </a:lnTo>
                  <a:cubicBezTo>
                    <a:pt x="2945" y="14928"/>
                    <a:pt x="2939" y="14921"/>
                    <a:pt x="2934" y="14913"/>
                  </a:cubicBezTo>
                  <a:close/>
                  <a:moveTo>
                    <a:pt x="2952" y="14938"/>
                  </a:moveTo>
                  <a:cubicBezTo>
                    <a:pt x="2952" y="14938"/>
                    <a:pt x="2952" y="14938"/>
                    <a:pt x="2952" y="14938"/>
                  </a:cubicBezTo>
                  <a:cubicBezTo>
                    <a:pt x="2952" y="14938"/>
                    <a:pt x="2952" y="14938"/>
                    <a:pt x="2952" y="14938"/>
                  </a:cubicBezTo>
                  <a:close/>
                  <a:moveTo>
                    <a:pt x="21645" y="15400"/>
                  </a:moveTo>
                  <a:cubicBezTo>
                    <a:pt x="21644" y="15403"/>
                    <a:pt x="21642" y="15405"/>
                    <a:pt x="21641" y="15407"/>
                  </a:cubicBezTo>
                  <a:cubicBezTo>
                    <a:pt x="21637" y="15412"/>
                    <a:pt x="21635" y="15414"/>
                    <a:pt x="21635" y="15414"/>
                  </a:cubicBezTo>
                  <a:cubicBezTo>
                    <a:pt x="21635" y="15414"/>
                    <a:pt x="21640" y="15408"/>
                    <a:pt x="21645" y="15400"/>
                  </a:cubicBezTo>
                  <a:close/>
                  <a:moveTo>
                    <a:pt x="19997" y="17047"/>
                  </a:moveTo>
                  <a:cubicBezTo>
                    <a:pt x="19976" y="17063"/>
                    <a:pt x="19968" y="17068"/>
                    <a:pt x="19968" y="17068"/>
                  </a:cubicBezTo>
                  <a:cubicBezTo>
                    <a:pt x="19968" y="17068"/>
                    <a:pt x="19982" y="17058"/>
                    <a:pt x="19997" y="17047"/>
                  </a:cubicBezTo>
                  <a:close/>
                  <a:moveTo>
                    <a:pt x="7203" y="18163"/>
                  </a:moveTo>
                  <a:cubicBezTo>
                    <a:pt x="7210" y="18166"/>
                    <a:pt x="7217" y="18168"/>
                    <a:pt x="7224" y="18171"/>
                  </a:cubicBezTo>
                  <a:cubicBezTo>
                    <a:pt x="7234" y="18176"/>
                    <a:pt x="7251" y="18183"/>
                    <a:pt x="7253" y="18183"/>
                  </a:cubicBezTo>
                  <a:cubicBezTo>
                    <a:pt x="7254" y="18183"/>
                    <a:pt x="7242" y="18178"/>
                    <a:pt x="7203" y="18163"/>
                  </a:cubicBezTo>
                  <a:close/>
                  <a:moveTo>
                    <a:pt x="10588" y="19072"/>
                  </a:moveTo>
                  <a:cubicBezTo>
                    <a:pt x="10596" y="19072"/>
                    <a:pt x="10605" y="19074"/>
                    <a:pt x="10614" y="19075"/>
                  </a:cubicBezTo>
                  <a:lnTo>
                    <a:pt x="10614" y="19075"/>
                  </a:lnTo>
                  <a:cubicBezTo>
                    <a:pt x="10613" y="19075"/>
                    <a:pt x="10611" y="19075"/>
                    <a:pt x="10610" y="19075"/>
                  </a:cubicBezTo>
                  <a:cubicBezTo>
                    <a:pt x="10602" y="19074"/>
                    <a:pt x="10595" y="19073"/>
                    <a:pt x="10588" y="19072"/>
                  </a:cubicBezTo>
                  <a:close/>
                  <a:moveTo>
                    <a:pt x="14843" y="19098"/>
                  </a:moveTo>
                  <a:lnTo>
                    <a:pt x="14843" y="19098"/>
                  </a:lnTo>
                  <a:cubicBezTo>
                    <a:pt x="14843" y="19098"/>
                    <a:pt x="14842" y="19098"/>
                    <a:pt x="14842" y="19098"/>
                  </a:cubicBezTo>
                  <a:cubicBezTo>
                    <a:pt x="14842" y="19098"/>
                    <a:pt x="14843" y="19098"/>
                    <a:pt x="14843" y="19098"/>
                  </a:cubicBezTo>
                  <a:close/>
                  <a:moveTo>
                    <a:pt x="19397" y="749"/>
                  </a:moveTo>
                  <a:cubicBezTo>
                    <a:pt x="19541" y="749"/>
                    <a:pt x="19685" y="751"/>
                    <a:pt x="19830" y="751"/>
                  </a:cubicBezTo>
                  <a:cubicBezTo>
                    <a:pt x="19873" y="751"/>
                    <a:pt x="19917" y="751"/>
                    <a:pt x="19961" y="750"/>
                  </a:cubicBezTo>
                  <a:lnTo>
                    <a:pt x="19961" y="750"/>
                  </a:lnTo>
                  <a:cubicBezTo>
                    <a:pt x="20014" y="787"/>
                    <a:pt x="20067" y="824"/>
                    <a:pt x="20120" y="863"/>
                  </a:cubicBezTo>
                  <a:cubicBezTo>
                    <a:pt x="20157" y="890"/>
                    <a:pt x="20194" y="918"/>
                    <a:pt x="20231" y="946"/>
                  </a:cubicBezTo>
                  <a:cubicBezTo>
                    <a:pt x="20243" y="954"/>
                    <a:pt x="20255" y="963"/>
                    <a:pt x="20266" y="972"/>
                  </a:cubicBezTo>
                  <a:lnTo>
                    <a:pt x="20266" y="972"/>
                  </a:lnTo>
                  <a:cubicBezTo>
                    <a:pt x="20272" y="977"/>
                    <a:pt x="20279" y="982"/>
                    <a:pt x="20285" y="987"/>
                  </a:cubicBezTo>
                  <a:cubicBezTo>
                    <a:pt x="20434" y="1104"/>
                    <a:pt x="20580" y="1228"/>
                    <a:pt x="20721" y="1355"/>
                  </a:cubicBezTo>
                  <a:cubicBezTo>
                    <a:pt x="21003" y="1611"/>
                    <a:pt x="21266" y="1887"/>
                    <a:pt x="21512" y="2178"/>
                  </a:cubicBezTo>
                  <a:cubicBezTo>
                    <a:pt x="21572" y="2249"/>
                    <a:pt x="21630" y="2321"/>
                    <a:pt x="21688" y="2394"/>
                  </a:cubicBezTo>
                  <a:cubicBezTo>
                    <a:pt x="21694" y="2402"/>
                    <a:pt x="21701" y="2411"/>
                    <a:pt x="21707" y="2419"/>
                  </a:cubicBezTo>
                  <a:lnTo>
                    <a:pt x="21707" y="2419"/>
                  </a:lnTo>
                  <a:cubicBezTo>
                    <a:pt x="21696" y="2405"/>
                    <a:pt x="21686" y="2392"/>
                    <a:pt x="21685" y="2392"/>
                  </a:cubicBezTo>
                  <a:lnTo>
                    <a:pt x="21685" y="2392"/>
                  </a:lnTo>
                  <a:cubicBezTo>
                    <a:pt x="21685" y="2392"/>
                    <a:pt x="21696" y="2406"/>
                    <a:pt x="21728" y="2445"/>
                  </a:cubicBezTo>
                  <a:lnTo>
                    <a:pt x="21728" y="2445"/>
                  </a:lnTo>
                  <a:cubicBezTo>
                    <a:pt x="21728" y="2445"/>
                    <a:pt x="21728" y="2445"/>
                    <a:pt x="21728" y="2445"/>
                  </a:cubicBezTo>
                  <a:lnTo>
                    <a:pt x="21728" y="2445"/>
                  </a:lnTo>
                  <a:cubicBezTo>
                    <a:pt x="21728" y="2445"/>
                    <a:pt x="21728" y="2445"/>
                    <a:pt x="21728" y="2446"/>
                  </a:cubicBezTo>
                  <a:cubicBezTo>
                    <a:pt x="21728" y="2445"/>
                    <a:pt x="21728" y="2445"/>
                    <a:pt x="21728" y="2445"/>
                  </a:cubicBezTo>
                  <a:lnTo>
                    <a:pt x="21728" y="2445"/>
                  </a:lnTo>
                  <a:cubicBezTo>
                    <a:pt x="21756" y="2483"/>
                    <a:pt x="21785" y="2522"/>
                    <a:pt x="21813" y="2559"/>
                  </a:cubicBezTo>
                  <a:cubicBezTo>
                    <a:pt x="21926" y="2714"/>
                    <a:pt x="22036" y="2873"/>
                    <a:pt x="22140" y="3035"/>
                  </a:cubicBezTo>
                  <a:cubicBezTo>
                    <a:pt x="22347" y="3358"/>
                    <a:pt x="22535" y="3694"/>
                    <a:pt x="22705" y="4038"/>
                  </a:cubicBezTo>
                  <a:cubicBezTo>
                    <a:pt x="22748" y="4129"/>
                    <a:pt x="22792" y="4220"/>
                    <a:pt x="22833" y="4312"/>
                  </a:cubicBezTo>
                  <a:cubicBezTo>
                    <a:pt x="22851" y="4352"/>
                    <a:pt x="22870" y="4393"/>
                    <a:pt x="22888" y="4433"/>
                  </a:cubicBezTo>
                  <a:cubicBezTo>
                    <a:pt x="22897" y="4454"/>
                    <a:pt x="22906" y="4474"/>
                    <a:pt x="22915" y="4496"/>
                  </a:cubicBezTo>
                  <a:cubicBezTo>
                    <a:pt x="22919" y="4506"/>
                    <a:pt x="22924" y="4516"/>
                    <a:pt x="22928" y="4526"/>
                  </a:cubicBezTo>
                  <a:cubicBezTo>
                    <a:pt x="22936" y="4545"/>
                    <a:pt x="22939" y="4552"/>
                    <a:pt x="22939" y="4552"/>
                  </a:cubicBezTo>
                  <a:cubicBezTo>
                    <a:pt x="22938" y="4552"/>
                    <a:pt x="22923" y="4517"/>
                    <a:pt x="22916" y="4499"/>
                  </a:cubicBezTo>
                  <a:lnTo>
                    <a:pt x="22916" y="4499"/>
                  </a:lnTo>
                  <a:cubicBezTo>
                    <a:pt x="22985" y="4683"/>
                    <a:pt x="23063" y="4862"/>
                    <a:pt x="23129" y="5049"/>
                  </a:cubicBezTo>
                  <a:cubicBezTo>
                    <a:pt x="23263" y="5422"/>
                    <a:pt x="23375" y="5803"/>
                    <a:pt x="23468" y="6189"/>
                  </a:cubicBezTo>
                  <a:cubicBezTo>
                    <a:pt x="23514" y="6380"/>
                    <a:pt x="23555" y="6572"/>
                    <a:pt x="23592" y="6766"/>
                  </a:cubicBezTo>
                  <a:cubicBezTo>
                    <a:pt x="23609" y="6864"/>
                    <a:pt x="23627" y="6964"/>
                    <a:pt x="23643" y="7063"/>
                  </a:cubicBezTo>
                  <a:cubicBezTo>
                    <a:pt x="23651" y="7111"/>
                    <a:pt x="23659" y="7159"/>
                    <a:pt x="23665" y="7207"/>
                  </a:cubicBezTo>
                  <a:cubicBezTo>
                    <a:pt x="23669" y="7230"/>
                    <a:pt x="23672" y="7253"/>
                    <a:pt x="23675" y="7276"/>
                  </a:cubicBezTo>
                  <a:cubicBezTo>
                    <a:pt x="23677" y="7288"/>
                    <a:pt x="23685" y="7344"/>
                    <a:pt x="23685" y="7348"/>
                  </a:cubicBezTo>
                  <a:lnTo>
                    <a:pt x="23685" y="7348"/>
                  </a:lnTo>
                  <a:cubicBezTo>
                    <a:pt x="23686" y="7351"/>
                    <a:pt x="23686" y="7354"/>
                    <a:pt x="23686" y="7355"/>
                  </a:cubicBezTo>
                  <a:cubicBezTo>
                    <a:pt x="23689" y="7379"/>
                    <a:pt x="23692" y="7401"/>
                    <a:pt x="23694" y="7424"/>
                  </a:cubicBezTo>
                  <a:cubicBezTo>
                    <a:pt x="23701" y="7476"/>
                    <a:pt x="23706" y="7527"/>
                    <a:pt x="23712" y="7578"/>
                  </a:cubicBezTo>
                  <a:cubicBezTo>
                    <a:pt x="23723" y="7679"/>
                    <a:pt x="23732" y="7779"/>
                    <a:pt x="23741" y="7879"/>
                  </a:cubicBezTo>
                  <a:cubicBezTo>
                    <a:pt x="23758" y="8078"/>
                    <a:pt x="23769" y="8278"/>
                    <a:pt x="23776" y="8477"/>
                  </a:cubicBezTo>
                  <a:cubicBezTo>
                    <a:pt x="23789" y="8882"/>
                    <a:pt x="23781" y="9289"/>
                    <a:pt x="23753" y="9694"/>
                  </a:cubicBezTo>
                  <a:cubicBezTo>
                    <a:pt x="23740" y="9897"/>
                    <a:pt x="23721" y="10100"/>
                    <a:pt x="23696" y="10302"/>
                  </a:cubicBezTo>
                  <a:cubicBezTo>
                    <a:pt x="23691" y="10344"/>
                    <a:pt x="23685" y="10386"/>
                    <a:pt x="23680" y="10429"/>
                  </a:cubicBezTo>
                  <a:lnTo>
                    <a:pt x="23680" y="10429"/>
                  </a:lnTo>
                  <a:cubicBezTo>
                    <a:pt x="23683" y="10402"/>
                    <a:pt x="23685" y="10385"/>
                    <a:pt x="23686" y="10377"/>
                  </a:cubicBezTo>
                  <a:lnTo>
                    <a:pt x="23686" y="10377"/>
                  </a:lnTo>
                  <a:cubicBezTo>
                    <a:pt x="23685" y="10391"/>
                    <a:pt x="23681" y="10421"/>
                    <a:pt x="23679" y="10436"/>
                  </a:cubicBezTo>
                  <a:cubicBezTo>
                    <a:pt x="23675" y="10461"/>
                    <a:pt x="23672" y="10488"/>
                    <a:pt x="23667" y="10514"/>
                  </a:cubicBezTo>
                  <a:cubicBezTo>
                    <a:pt x="23653" y="10617"/>
                    <a:pt x="23636" y="10721"/>
                    <a:pt x="23618" y="10824"/>
                  </a:cubicBezTo>
                  <a:cubicBezTo>
                    <a:pt x="23478" y="11622"/>
                    <a:pt x="23255" y="12406"/>
                    <a:pt x="22946" y="13156"/>
                  </a:cubicBezTo>
                  <a:cubicBezTo>
                    <a:pt x="22942" y="13166"/>
                    <a:pt x="22920" y="13218"/>
                    <a:pt x="22920" y="13218"/>
                  </a:cubicBezTo>
                  <a:cubicBezTo>
                    <a:pt x="22920" y="13218"/>
                    <a:pt x="22920" y="13218"/>
                    <a:pt x="22920" y="13218"/>
                  </a:cubicBezTo>
                  <a:lnTo>
                    <a:pt x="22920" y="13218"/>
                  </a:lnTo>
                  <a:cubicBezTo>
                    <a:pt x="22918" y="13223"/>
                    <a:pt x="22917" y="13226"/>
                    <a:pt x="22916" y="13228"/>
                  </a:cubicBezTo>
                  <a:cubicBezTo>
                    <a:pt x="22895" y="13276"/>
                    <a:pt x="22873" y="13325"/>
                    <a:pt x="22852" y="13373"/>
                  </a:cubicBezTo>
                  <a:cubicBezTo>
                    <a:pt x="22811" y="13464"/>
                    <a:pt x="22770" y="13554"/>
                    <a:pt x="22726" y="13643"/>
                  </a:cubicBezTo>
                  <a:cubicBezTo>
                    <a:pt x="22637" y="13828"/>
                    <a:pt x="22542" y="14010"/>
                    <a:pt x="22442" y="14189"/>
                  </a:cubicBezTo>
                  <a:cubicBezTo>
                    <a:pt x="22241" y="14549"/>
                    <a:pt x="22018" y="14897"/>
                    <a:pt x="21774" y="15229"/>
                  </a:cubicBezTo>
                  <a:cubicBezTo>
                    <a:pt x="21746" y="15267"/>
                    <a:pt x="21718" y="15305"/>
                    <a:pt x="21689" y="15343"/>
                  </a:cubicBezTo>
                  <a:cubicBezTo>
                    <a:pt x="21680" y="15356"/>
                    <a:pt x="21670" y="15368"/>
                    <a:pt x="21660" y="15381"/>
                  </a:cubicBezTo>
                  <a:lnTo>
                    <a:pt x="21660" y="15381"/>
                  </a:lnTo>
                  <a:cubicBezTo>
                    <a:pt x="21653" y="15390"/>
                    <a:pt x="21646" y="15399"/>
                    <a:pt x="21639" y="15409"/>
                  </a:cubicBezTo>
                  <a:cubicBezTo>
                    <a:pt x="21573" y="15492"/>
                    <a:pt x="21505" y="15576"/>
                    <a:pt x="21436" y="15657"/>
                  </a:cubicBezTo>
                  <a:cubicBezTo>
                    <a:pt x="21303" y="15816"/>
                    <a:pt x="21166" y="15970"/>
                    <a:pt x="21023" y="16119"/>
                  </a:cubicBezTo>
                  <a:cubicBezTo>
                    <a:pt x="20731" y="16425"/>
                    <a:pt x="20417" y="16711"/>
                    <a:pt x="20088" y="16976"/>
                  </a:cubicBezTo>
                  <a:cubicBezTo>
                    <a:pt x="20066" y="16994"/>
                    <a:pt x="20045" y="17010"/>
                    <a:pt x="20023" y="17027"/>
                  </a:cubicBezTo>
                  <a:cubicBezTo>
                    <a:pt x="20017" y="17032"/>
                    <a:pt x="20007" y="17040"/>
                    <a:pt x="19997" y="17047"/>
                  </a:cubicBezTo>
                  <a:lnTo>
                    <a:pt x="19997" y="17047"/>
                  </a:lnTo>
                  <a:cubicBezTo>
                    <a:pt x="20003" y="17043"/>
                    <a:pt x="20010" y="17038"/>
                    <a:pt x="20018" y="17032"/>
                  </a:cubicBezTo>
                  <a:lnTo>
                    <a:pt x="20018" y="17032"/>
                  </a:lnTo>
                  <a:cubicBezTo>
                    <a:pt x="19972" y="17065"/>
                    <a:pt x="19929" y="17100"/>
                    <a:pt x="19884" y="17133"/>
                  </a:cubicBezTo>
                  <a:cubicBezTo>
                    <a:pt x="19799" y="17197"/>
                    <a:pt x="19713" y="17258"/>
                    <a:pt x="19626" y="17318"/>
                  </a:cubicBezTo>
                  <a:cubicBezTo>
                    <a:pt x="19443" y="17445"/>
                    <a:pt x="19256" y="17565"/>
                    <a:pt x="19067" y="17678"/>
                  </a:cubicBezTo>
                  <a:cubicBezTo>
                    <a:pt x="18673" y="17914"/>
                    <a:pt x="18264" y="18121"/>
                    <a:pt x="17842" y="18302"/>
                  </a:cubicBezTo>
                  <a:cubicBezTo>
                    <a:pt x="17841" y="18302"/>
                    <a:pt x="17839" y="18303"/>
                    <a:pt x="17837" y="18304"/>
                  </a:cubicBezTo>
                  <a:lnTo>
                    <a:pt x="17837" y="18304"/>
                  </a:lnTo>
                  <a:cubicBezTo>
                    <a:pt x="17848" y="18299"/>
                    <a:pt x="17857" y="18295"/>
                    <a:pt x="17857" y="18295"/>
                  </a:cubicBezTo>
                  <a:lnTo>
                    <a:pt x="17857" y="18295"/>
                  </a:lnTo>
                  <a:cubicBezTo>
                    <a:pt x="17856" y="18295"/>
                    <a:pt x="17851" y="18297"/>
                    <a:pt x="17838" y="18303"/>
                  </a:cubicBezTo>
                  <a:cubicBezTo>
                    <a:pt x="17813" y="18313"/>
                    <a:pt x="17789" y="18324"/>
                    <a:pt x="17763" y="18334"/>
                  </a:cubicBezTo>
                  <a:cubicBezTo>
                    <a:pt x="17706" y="18356"/>
                    <a:pt x="17650" y="18380"/>
                    <a:pt x="17594" y="18401"/>
                  </a:cubicBezTo>
                  <a:cubicBezTo>
                    <a:pt x="17478" y="18447"/>
                    <a:pt x="17362" y="18489"/>
                    <a:pt x="17246" y="18529"/>
                  </a:cubicBezTo>
                  <a:cubicBezTo>
                    <a:pt x="17017" y="18610"/>
                    <a:pt x="16786" y="18682"/>
                    <a:pt x="16552" y="18748"/>
                  </a:cubicBezTo>
                  <a:cubicBezTo>
                    <a:pt x="16054" y="18887"/>
                    <a:pt x="15548" y="18993"/>
                    <a:pt x="15036" y="19070"/>
                  </a:cubicBezTo>
                  <a:cubicBezTo>
                    <a:pt x="14975" y="19080"/>
                    <a:pt x="14914" y="19087"/>
                    <a:pt x="14853" y="19096"/>
                  </a:cubicBezTo>
                  <a:lnTo>
                    <a:pt x="14853" y="19096"/>
                  </a:lnTo>
                  <a:cubicBezTo>
                    <a:pt x="14844" y="19098"/>
                    <a:pt x="14836" y="19099"/>
                    <a:pt x="14827" y="19099"/>
                  </a:cubicBezTo>
                  <a:cubicBezTo>
                    <a:pt x="14787" y="19105"/>
                    <a:pt x="14750" y="19109"/>
                    <a:pt x="14711" y="19114"/>
                  </a:cubicBezTo>
                  <a:cubicBezTo>
                    <a:pt x="14578" y="19129"/>
                    <a:pt x="14444" y="19144"/>
                    <a:pt x="14310" y="19155"/>
                  </a:cubicBezTo>
                  <a:cubicBezTo>
                    <a:pt x="14028" y="19181"/>
                    <a:pt x="13744" y="19199"/>
                    <a:pt x="13459" y="19207"/>
                  </a:cubicBezTo>
                  <a:cubicBezTo>
                    <a:pt x="13256" y="19214"/>
                    <a:pt x="13053" y="19217"/>
                    <a:pt x="12849" y="19217"/>
                  </a:cubicBezTo>
                  <a:cubicBezTo>
                    <a:pt x="12435" y="19217"/>
                    <a:pt x="12021" y="19204"/>
                    <a:pt x="11608" y="19175"/>
                  </a:cubicBezTo>
                  <a:cubicBezTo>
                    <a:pt x="11314" y="19154"/>
                    <a:pt x="11022" y="19126"/>
                    <a:pt x="10730" y="19090"/>
                  </a:cubicBezTo>
                  <a:cubicBezTo>
                    <a:pt x="10698" y="19086"/>
                    <a:pt x="10665" y="19083"/>
                    <a:pt x="10632" y="19078"/>
                  </a:cubicBezTo>
                  <a:cubicBezTo>
                    <a:pt x="10626" y="19077"/>
                    <a:pt x="10620" y="19076"/>
                    <a:pt x="10614" y="19075"/>
                  </a:cubicBezTo>
                  <a:lnTo>
                    <a:pt x="10614" y="19075"/>
                  </a:lnTo>
                  <a:cubicBezTo>
                    <a:pt x="10622" y="19076"/>
                    <a:pt x="10631" y="19077"/>
                    <a:pt x="10637" y="19077"/>
                  </a:cubicBezTo>
                  <a:cubicBezTo>
                    <a:pt x="10647" y="19077"/>
                    <a:pt x="10643" y="19075"/>
                    <a:pt x="10587" y="19072"/>
                  </a:cubicBezTo>
                  <a:lnTo>
                    <a:pt x="10587" y="19072"/>
                  </a:lnTo>
                  <a:cubicBezTo>
                    <a:pt x="10587" y="19072"/>
                    <a:pt x="10587" y="19072"/>
                    <a:pt x="10588" y="19072"/>
                  </a:cubicBezTo>
                  <a:lnTo>
                    <a:pt x="10588" y="19072"/>
                  </a:lnTo>
                  <a:cubicBezTo>
                    <a:pt x="10586" y="19072"/>
                    <a:pt x="10585" y="19071"/>
                    <a:pt x="10584" y="19071"/>
                  </a:cubicBezTo>
                  <a:lnTo>
                    <a:pt x="10584" y="19071"/>
                  </a:lnTo>
                  <a:cubicBezTo>
                    <a:pt x="10585" y="19071"/>
                    <a:pt x="10586" y="19071"/>
                    <a:pt x="10587" y="19072"/>
                  </a:cubicBezTo>
                  <a:lnTo>
                    <a:pt x="10587" y="19072"/>
                  </a:lnTo>
                  <a:cubicBezTo>
                    <a:pt x="10522" y="19063"/>
                    <a:pt x="10457" y="19053"/>
                    <a:pt x="10392" y="19043"/>
                  </a:cubicBezTo>
                  <a:cubicBezTo>
                    <a:pt x="10254" y="19022"/>
                    <a:pt x="10114" y="18999"/>
                    <a:pt x="9976" y="18973"/>
                  </a:cubicBezTo>
                  <a:cubicBezTo>
                    <a:pt x="9444" y="18877"/>
                    <a:pt x="8918" y="18751"/>
                    <a:pt x="8400" y="18594"/>
                  </a:cubicBezTo>
                  <a:cubicBezTo>
                    <a:pt x="8157" y="18519"/>
                    <a:pt x="7915" y="18439"/>
                    <a:pt x="7676" y="18350"/>
                  </a:cubicBezTo>
                  <a:cubicBezTo>
                    <a:pt x="7555" y="18305"/>
                    <a:pt x="7433" y="18257"/>
                    <a:pt x="7313" y="18208"/>
                  </a:cubicBezTo>
                  <a:cubicBezTo>
                    <a:pt x="7286" y="18198"/>
                    <a:pt x="7259" y="18187"/>
                    <a:pt x="7232" y="18176"/>
                  </a:cubicBezTo>
                  <a:cubicBezTo>
                    <a:pt x="7220" y="18170"/>
                    <a:pt x="7207" y="18165"/>
                    <a:pt x="7193" y="18159"/>
                  </a:cubicBezTo>
                  <a:lnTo>
                    <a:pt x="7193" y="18159"/>
                  </a:lnTo>
                  <a:cubicBezTo>
                    <a:pt x="7197" y="18160"/>
                    <a:pt x="7200" y="18162"/>
                    <a:pt x="7203" y="18163"/>
                  </a:cubicBezTo>
                  <a:lnTo>
                    <a:pt x="7203" y="18163"/>
                  </a:lnTo>
                  <a:cubicBezTo>
                    <a:pt x="7151" y="18141"/>
                    <a:pt x="7100" y="18118"/>
                    <a:pt x="7047" y="18095"/>
                  </a:cubicBezTo>
                  <a:cubicBezTo>
                    <a:pt x="6605" y="17898"/>
                    <a:pt x="6173" y="17674"/>
                    <a:pt x="5758" y="17423"/>
                  </a:cubicBezTo>
                  <a:cubicBezTo>
                    <a:pt x="5557" y="17301"/>
                    <a:pt x="5361" y="17174"/>
                    <a:pt x="5168" y="17040"/>
                  </a:cubicBezTo>
                  <a:cubicBezTo>
                    <a:pt x="5076" y="16976"/>
                    <a:pt x="4984" y="16910"/>
                    <a:pt x="4894" y="16843"/>
                  </a:cubicBezTo>
                  <a:cubicBezTo>
                    <a:pt x="4849" y="16810"/>
                    <a:pt x="4804" y="16776"/>
                    <a:pt x="4760" y="16742"/>
                  </a:cubicBezTo>
                  <a:cubicBezTo>
                    <a:pt x="4759" y="16741"/>
                    <a:pt x="4759" y="16741"/>
                    <a:pt x="4759" y="16741"/>
                  </a:cubicBezTo>
                  <a:lnTo>
                    <a:pt x="4759" y="16741"/>
                  </a:lnTo>
                  <a:cubicBezTo>
                    <a:pt x="4756" y="16738"/>
                    <a:pt x="4753" y="16736"/>
                    <a:pt x="4750" y="16734"/>
                  </a:cubicBezTo>
                  <a:cubicBezTo>
                    <a:pt x="4724" y="16714"/>
                    <a:pt x="4699" y="16694"/>
                    <a:pt x="4673" y="16673"/>
                  </a:cubicBezTo>
                  <a:cubicBezTo>
                    <a:pt x="4323" y="16394"/>
                    <a:pt x="3990" y="16092"/>
                    <a:pt x="3679" y="15771"/>
                  </a:cubicBezTo>
                  <a:cubicBezTo>
                    <a:pt x="3526" y="15614"/>
                    <a:pt x="3379" y="15452"/>
                    <a:pt x="3238" y="15287"/>
                  </a:cubicBezTo>
                  <a:cubicBezTo>
                    <a:pt x="3164" y="15200"/>
                    <a:pt x="3093" y="15113"/>
                    <a:pt x="3021" y="15025"/>
                  </a:cubicBezTo>
                  <a:cubicBezTo>
                    <a:pt x="2998" y="14996"/>
                    <a:pt x="2974" y="14967"/>
                    <a:pt x="2952" y="14937"/>
                  </a:cubicBezTo>
                  <a:lnTo>
                    <a:pt x="2952" y="14937"/>
                  </a:lnTo>
                  <a:cubicBezTo>
                    <a:pt x="2948" y="14928"/>
                    <a:pt x="2935" y="14917"/>
                    <a:pt x="2930" y="14908"/>
                  </a:cubicBezTo>
                  <a:cubicBezTo>
                    <a:pt x="2911" y="14883"/>
                    <a:pt x="2892" y="14859"/>
                    <a:pt x="2873" y="14833"/>
                  </a:cubicBezTo>
                  <a:cubicBezTo>
                    <a:pt x="2612" y="14485"/>
                    <a:pt x="2373" y="14122"/>
                    <a:pt x="2158" y="13744"/>
                  </a:cubicBezTo>
                  <a:cubicBezTo>
                    <a:pt x="2051" y="13556"/>
                    <a:pt x="1949" y="13366"/>
                    <a:pt x="1853" y="13173"/>
                  </a:cubicBezTo>
                  <a:cubicBezTo>
                    <a:pt x="1808" y="13079"/>
                    <a:pt x="1763" y="12984"/>
                    <a:pt x="1720" y="12889"/>
                  </a:cubicBezTo>
                  <a:cubicBezTo>
                    <a:pt x="1697" y="12841"/>
                    <a:pt x="1676" y="12793"/>
                    <a:pt x="1655" y="12745"/>
                  </a:cubicBezTo>
                  <a:cubicBezTo>
                    <a:pt x="1644" y="12722"/>
                    <a:pt x="1634" y="12698"/>
                    <a:pt x="1623" y="12674"/>
                  </a:cubicBezTo>
                  <a:lnTo>
                    <a:pt x="1623" y="12674"/>
                  </a:lnTo>
                  <a:cubicBezTo>
                    <a:pt x="1623" y="12673"/>
                    <a:pt x="1621" y="12668"/>
                    <a:pt x="1617" y="12657"/>
                  </a:cubicBezTo>
                  <a:cubicBezTo>
                    <a:pt x="1453" y="12262"/>
                    <a:pt x="1310" y="11861"/>
                    <a:pt x="1192" y="11451"/>
                  </a:cubicBezTo>
                  <a:cubicBezTo>
                    <a:pt x="1075" y="11040"/>
                    <a:pt x="980" y="10623"/>
                    <a:pt x="909" y="10201"/>
                  </a:cubicBezTo>
                  <a:cubicBezTo>
                    <a:pt x="891" y="10096"/>
                    <a:pt x="875" y="9988"/>
                    <a:pt x="860" y="9881"/>
                  </a:cubicBezTo>
                  <a:lnTo>
                    <a:pt x="860" y="9881"/>
                  </a:lnTo>
                  <a:cubicBezTo>
                    <a:pt x="857" y="9857"/>
                    <a:pt x="854" y="9832"/>
                    <a:pt x="851" y="9808"/>
                  </a:cubicBezTo>
                  <a:cubicBezTo>
                    <a:pt x="844" y="9753"/>
                    <a:pt x="837" y="9698"/>
                    <a:pt x="832" y="9643"/>
                  </a:cubicBezTo>
                  <a:cubicBezTo>
                    <a:pt x="808" y="9429"/>
                    <a:pt x="791" y="9213"/>
                    <a:pt x="779" y="8997"/>
                  </a:cubicBezTo>
                  <a:cubicBezTo>
                    <a:pt x="756" y="8564"/>
                    <a:pt x="757" y="8130"/>
                    <a:pt x="782" y="7696"/>
                  </a:cubicBezTo>
                  <a:cubicBezTo>
                    <a:pt x="794" y="7482"/>
                    <a:pt x="812" y="7268"/>
                    <a:pt x="835" y="7055"/>
                  </a:cubicBezTo>
                  <a:cubicBezTo>
                    <a:pt x="842" y="7002"/>
                    <a:pt x="847" y="6949"/>
                    <a:pt x="854" y="6897"/>
                  </a:cubicBezTo>
                  <a:cubicBezTo>
                    <a:pt x="857" y="6872"/>
                    <a:pt x="861" y="6848"/>
                    <a:pt x="864" y="6822"/>
                  </a:cubicBezTo>
                  <a:cubicBezTo>
                    <a:pt x="865" y="6815"/>
                    <a:pt x="865" y="6811"/>
                    <a:pt x="866" y="6808"/>
                  </a:cubicBezTo>
                  <a:lnTo>
                    <a:pt x="866" y="6808"/>
                  </a:lnTo>
                  <a:cubicBezTo>
                    <a:pt x="881" y="6700"/>
                    <a:pt x="898" y="6592"/>
                    <a:pt x="915" y="6486"/>
                  </a:cubicBezTo>
                  <a:cubicBezTo>
                    <a:pt x="1063" y="5616"/>
                    <a:pt x="1305" y="4763"/>
                    <a:pt x="1636" y="3946"/>
                  </a:cubicBezTo>
                  <a:cubicBezTo>
                    <a:pt x="1645" y="3922"/>
                    <a:pt x="1655" y="3899"/>
                    <a:pt x="1665" y="3874"/>
                  </a:cubicBezTo>
                  <a:cubicBezTo>
                    <a:pt x="1669" y="3864"/>
                    <a:pt x="1687" y="3821"/>
                    <a:pt x="1692" y="3810"/>
                  </a:cubicBezTo>
                  <a:lnTo>
                    <a:pt x="1692" y="3810"/>
                  </a:lnTo>
                  <a:cubicBezTo>
                    <a:pt x="1694" y="3804"/>
                    <a:pt x="1696" y="3799"/>
                    <a:pt x="1697" y="3796"/>
                  </a:cubicBezTo>
                  <a:cubicBezTo>
                    <a:pt x="1711" y="3766"/>
                    <a:pt x="1723" y="3737"/>
                    <a:pt x="1736" y="3708"/>
                  </a:cubicBezTo>
                  <a:cubicBezTo>
                    <a:pt x="1781" y="3606"/>
                    <a:pt x="1828" y="3503"/>
                    <a:pt x="1876" y="3401"/>
                  </a:cubicBezTo>
                  <a:cubicBezTo>
                    <a:pt x="1973" y="3197"/>
                    <a:pt x="2075" y="2995"/>
                    <a:pt x="2182" y="2797"/>
                  </a:cubicBezTo>
                  <a:cubicBezTo>
                    <a:pt x="2400" y="2399"/>
                    <a:pt x="2639" y="2012"/>
                    <a:pt x="2898" y="1639"/>
                  </a:cubicBezTo>
                  <a:cubicBezTo>
                    <a:pt x="2961" y="1550"/>
                    <a:pt x="3024" y="1462"/>
                    <a:pt x="3089" y="1374"/>
                  </a:cubicBezTo>
                  <a:cubicBezTo>
                    <a:pt x="3123" y="1329"/>
                    <a:pt x="3156" y="1283"/>
                    <a:pt x="3191" y="1239"/>
                  </a:cubicBezTo>
                  <a:cubicBezTo>
                    <a:pt x="3202" y="1224"/>
                    <a:pt x="3234" y="1183"/>
                    <a:pt x="3234" y="1183"/>
                  </a:cubicBezTo>
                  <a:lnTo>
                    <a:pt x="3234" y="1183"/>
                  </a:lnTo>
                  <a:cubicBezTo>
                    <a:pt x="3234" y="1183"/>
                    <a:pt x="3225" y="1195"/>
                    <a:pt x="3198" y="1228"/>
                  </a:cubicBezTo>
                  <a:cubicBezTo>
                    <a:pt x="3215" y="1207"/>
                    <a:pt x="3231" y="1185"/>
                    <a:pt x="3248" y="1165"/>
                  </a:cubicBezTo>
                  <a:cubicBezTo>
                    <a:pt x="3358" y="1024"/>
                    <a:pt x="3472" y="885"/>
                    <a:pt x="3589" y="749"/>
                  </a:cubicBezTo>
                  <a:close/>
                  <a:moveTo>
                    <a:pt x="20082" y="1"/>
                  </a:moveTo>
                  <a:cubicBezTo>
                    <a:pt x="20073" y="1"/>
                    <a:pt x="20064" y="1"/>
                    <a:pt x="20055" y="2"/>
                  </a:cubicBezTo>
                  <a:lnTo>
                    <a:pt x="3561" y="2"/>
                  </a:lnTo>
                  <a:cubicBezTo>
                    <a:pt x="3532" y="2"/>
                    <a:pt x="3503" y="1"/>
                    <a:pt x="3474" y="1"/>
                  </a:cubicBezTo>
                  <a:cubicBezTo>
                    <a:pt x="3459" y="1"/>
                    <a:pt x="3445" y="1"/>
                    <a:pt x="3430" y="2"/>
                  </a:cubicBezTo>
                  <a:cubicBezTo>
                    <a:pt x="3302" y="6"/>
                    <a:pt x="3198" y="61"/>
                    <a:pt x="3115" y="157"/>
                  </a:cubicBezTo>
                  <a:cubicBezTo>
                    <a:pt x="3001" y="289"/>
                    <a:pt x="2890" y="421"/>
                    <a:pt x="2781" y="557"/>
                  </a:cubicBezTo>
                  <a:cubicBezTo>
                    <a:pt x="2344" y="1104"/>
                    <a:pt x="1949" y="1682"/>
                    <a:pt x="1608" y="2292"/>
                  </a:cubicBezTo>
                  <a:cubicBezTo>
                    <a:pt x="1273" y="2890"/>
                    <a:pt x="990" y="3515"/>
                    <a:pt x="757" y="4158"/>
                  </a:cubicBezTo>
                  <a:cubicBezTo>
                    <a:pt x="535" y="4767"/>
                    <a:pt x="362" y="5392"/>
                    <a:pt x="241" y="6028"/>
                  </a:cubicBezTo>
                  <a:cubicBezTo>
                    <a:pt x="116" y="6683"/>
                    <a:pt x="40" y="7347"/>
                    <a:pt x="20" y="8013"/>
                  </a:cubicBezTo>
                  <a:cubicBezTo>
                    <a:pt x="1" y="8647"/>
                    <a:pt x="33" y="9281"/>
                    <a:pt x="116" y="9909"/>
                  </a:cubicBezTo>
                  <a:cubicBezTo>
                    <a:pt x="202" y="10562"/>
                    <a:pt x="333" y="11205"/>
                    <a:pt x="526" y="11834"/>
                  </a:cubicBezTo>
                  <a:cubicBezTo>
                    <a:pt x="718" y="12461"/>
                    <a:pt x="966" y="13073"/>
                    <a:pt x="1262" y="13658"/>
                  </a:cubicBezTo>
                  <a:cubicBezTo>
                    <a:pt x="1550" y="14224"/>
                    <a:pt x="1888" y="14765"/>
                    <a:pt x="2273" y="15272"/>
                  </a:cubicBezTo>
                  <a:cubicBezTo>
                    <a:pt x="2682" y="15809"/>
                    <a:pt x="3133" y="16312"/>
                    <a:pt x="3633" y="16767"/>
                  </a:cubicBezTo>
                  <a:cubicBezTo>
                    <a:pt x="4152" y="17238"/>
                    <a:pt x="4716" y="17661"/>
                    <a:pt x="5312" y="18027"/>
                  </a:cubicBezTo>
                  <a:cubicBezTo>
                    <a:pt x="5944" y="18416"/>
                    <a:pt x="6614" y="18738"/>
                    <a:pt x="7305" y="19006"/>
                  </a:cubicBezTo>
                  <a:cubicBezTo>
                    <a:pt x="8027" y="19286"/>
                    <a:pt x="8774" y="19497"/>
                    <a:pt x="9532" y="19648"/>
                  </a:cubicBezTo>
                  <a:cubicBezTo>
                    <a:pt x="10390" y="19819"/>
                    <a:pt x="11264" y="19918"/>
                    <a:pt x="12139" y="19951"/>
                  </a:cubicBezTo>
                  <a:cubicBezTo>
                    <a:pt x="12383" y="19961"/>
                    <a:pt x="12627" y="19966"/>
                    <a:pt x="12871" y="19966"/>
                  </a:cubicBezTo>
                  <a:cubicBezTo>
                    <a:pt x="13494" y="19966"/>
                    <a:pt x="14116" y="19933"/>
                    <a:pt x="14734" y="19859"/>
                  </a:cubicBezTo>
                  <a:cubicBezTo>
                    <a:pt x="15517" y="19765"/>
                    <a:pt x="16293" y="19615"/>
                    <a:pt x="17047" y="19381"/>
                  </a:cubicBezTo>
                  <a:cubicBezTo>
                    <a:pt x="17732" y="19171"/>
                    <a:pt x="18400" y="18895"/>
                    <a:pt x="19032" y="18557"/>
                  </a:cubicBezTo>
                  <a:cubicBezTo>
                    <a:pt x="19626" y="18240"/>
                    <a:pt x="20183" y="17861"/>
                    <a:pt x="20703" y="17434"/>
                  </a:cubicBezTo>
                  <a:cubicBezTo>
                    <a:pt x="21181" y="17042"/>
                    <a:pt x="21622" y="16602"/>
                    <a:pt x="22017" y="16125"/>
                  </a:cubicBezTo>
                  <a:cubicBezTo>
                    <a:pt x="22419" y="15638"/>
                    <a:pt x="22780" y="15118"/>
                    <a:pt x="23088" y="14567"/>
                  </a:cubicBezTo>
                  <a:cubicBezTo>
                    <a:pt x="23393" y="14020"/>
                    <a:pt x="23648" y="13445"/>
                    <a:pt x="23858" y="12856"/>
                  </a:cubicBezTo>
                  <a:cubicBezTo>
                    <a:pt x="24058" y="12293"/>
                    <a:pt x="24212" y="11714"/>
                    <a:pt x="24320" y="11126"/>
                  </a:cubicBezTo>
                  <a:cubicBezTo>
                    <a:pt x="24434" y="10513"/>
                    <a:pt x="24503" y="9890"/>
                    <a:pt x="24523" y="9267"/>
                  </a:cubicBezTo>
                  <a:cubicBezTo>
                    <a:pt x="24543" y="8675"/>
                    <a:pt x="24518" y="8081"/>
                    <a:pt x="24450" y="7492"/>
                  </a:cubicBezTo>
                  <a:cubicBezTo>
                    <a:pt x="24380" y="6882"/>
                    <a:pt x="24271" y="6277"/>
                    <a:pt x="24110" y="5683"/>
                  </a:cubicBezTo>
                  <a:cubicBezTo>
                    <a:pt x="23953" y="5100"/>
                    <a:pt x="23747" y="4531"/>
                    <a:pt x="23499" y="3979"/>
                  </a:cubicBezTo>
                  <a:cubicBezTo>
                    <a:pt x="23267" y="3462"/>
                    <a:pt x="22994" y="2962"/>
                    <a:pt x="22676" y="2491"/>
                  </a:cubicBezTo>
                  <a:cubicBezTo>
                    <a:pt x="22349" y="2006"/>
                    <a:pt x="21979" y="1547"/>
                    <a:pt x="21567" y="1131"/>
                  </a:cubicBezTo>
                  <a:cubicBezTo>
                    <a:pt x="21170" y="729"/>
                    <a:pt x="20731" y="368"/>
                    <a:pt x="20262" y="53"/>
                  </a:cubicBezTo>
                  <a:cubicBezTo>
                    <a:pt x="20210" y="17"/>
                    <a:pt x="20147" y="1"/>
                    <a:pt x="20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401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4" name="Google Shape;844;p49"/>
          <p:cNvSpPr txBox="1">
            <a:spLocks noGrp="1"/>
          </p:cNvSpPr>
          <p:nvPr>
            <p:ph type="title"/>
          </p:nvPr>
        </p:nvSpPr>
        <p:spPr>
          <a:xfrm>
            <a:off x="484652" y="141165"/>
            <a:ext cx="5928105"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Kesimpulan</a:t>
            </a:r>
            <a:endParaRPr dirty="0"/>
          </a:p>
        </p:txBody>
      </p:sp>
      <p:grpSp>
        <p:nvGrpSpPr>
          <p:cNvPr id="845" name="Google Shape;845;p49"/>
          <p:cNvGrpSpPr/>
          <p:nvPr/>
        </p:nvGrpSpPr>
        <p:grpSpPr>
          <a:xfrm>
            <a:off x="8013744" y="-10972"/>
            <a:ext cx="851134" cy="914271"/>
            <a:chOff x="1835013" y="3781687"/>
            <a:chExt cx="1424989" cy="1244129"/>
          </a:xfrm>
        </p:grpSpPr>
        <p:sp>
          <p:nvSpPr>
            <p:cNvPr id="846" name="Google Shape;846;p49"/>
            <p:cNvSpPr/>
            <p:nvPr/>
          </p:nvSpPr>
          <p:spPr>
            <a:xfrm>
              <a:off x="1835013" y="3781687"/>
              <a:ext cx="1424989" cy="1244129"/>
            </a:xfrm>
            <a:custGeom>
              <a:avLst/>
              <a:gdLst/>
              <a:ahLst/>
              <a:cxnLst/>
              <a:rect l="l" t="t" r="r" b="b"/>
              <a:pathLst>
                <a:path w="49015" h="42794" extrusionOk="0">
                  <a:moveTo>
                    <a:pt x="10164" y="15304"/>
                  </a:moveTo>
                  <a:cubicBezTo>
                    <a:pt x="10069" y="15122"/>
                    <a:pt x="9991" y="15031"/>
                    <a:pt x="9975" y="14930"/>
                  </a:cubicBezTo>
                  <a:cubicBezTo>
                    <a:pt x="9871" y="14272"/>
                    <a:pt x="9375" y="14016"/>
                    <a:pt x="8848" y="13742"/>
                  </a:cubicBezTo>
                  <a:cubicBezTo>
                    <a:pt x="7126" y="12847"/>
                    <a:pt x="5442" y="11878"/>
                    <a:pt x="3706" y="11007"/>
                  </a:cubicBezTo>
                  <a:cubicBezTo>
                    <a:pt x="3031" y="10669"/>
                    <a:pt x="2376" y="10285"/>
                    <a:pt x="1788" y="9807"/>
                  </a:cubicBezTo>
                  <a:cubicBezTo>
                    <a:pt x="737" y="8955"/>
                    <a:pt x="0" y="7898"/>
                    <a:pt x="42" y="6492"/>
                  </a:cubicBezTo>
                  <a:cubicBezTo>
                    <a:pt x="98" y="4591"/>
                    <a:pt x="989" y="3380"/>
                    <a:pt x="2774" y="2977"/>
                  </a:cubicBezTo>
                  <a:cubicBezTo>
                    <a:pt x="4124" y="2674"/>
                    <a:pt x="5501" y="2534"/>
                    <a:pt x="6869" y="2351"/>
                  </a:cubicBezTo>
                  <a:cubicBezTo>
                    <a:pt x="9458" y="2002"/>
                    <a:pt x="12027" y="1541"/>
                    <a:pt x="14602" y="1100"/>
                  </a:cubicBezTo>
                  <a:cubicBezTo>
                    <a:pt x="16664" y="746"/>
                    <a:pt x="18725" y="376"/>
                    <a:pt x="20809" y="155"/>
                  </a:cubicBezTo>
                  <a:cubicBezTo>
                    <a:pt x="20938" y="141"/>
                    <a:pt x="21068" y="142"/>
                    <a:pt x="21196" y="124"/>
                  </a:cubicBezTo>
                  <a:cubicBezTo>
                    <a:pt x="22062" y="1"/>
                    <a:pt x="22832" y="197"/>
                    <a:pt x="23599" y="649"/>
                  </a:cubicBezTo>
                  <a:cubicBezTo>
                    <a:pt x="26202" y="2181"/>
                    <a:pt x="28836" y="3658"/>
                    <a:pt x="31451" y="5172"/>
                  </a:cubicBezTo>
                  <a:cubicBezTo>
                    <a:pt x="31802" y="5376"/>
                    <a:pt x="32144" y="5471"/>
                    <a:pt x="32549" y="5432"/>
                  </a:cubicBezTo>
                  <a:cubicBezTo>
                    <a:pt x="34467" y="5249"/>
                    <a:pt x="36388" y="5328"/>
                    <a:pt x="38310" y="5403"/>
                  </a:cubicBezTo>
                  <a:cubicBezTo>
                    <a:pt x="38681" y="5418"/>
                    <a:pt x="38980" y="5533"/>
                    <a:pt x="39225" y="5807"/>
                  </a:cubicBezTo>
                  <a:cubicBezTo>
                    <a:pt x="39686" y="6322"/>
                    <a:pt x="40159" y="6826"/>
                    <a:pt x="40607" y="7352"/>
                  </a:cubicBezTo>
                  <a:cubicBezTo>
                    <a:pt x="42709" y="9818"/>
                    <a:pt x="44804" y="12289"/>
                    <a:pt x="46898" y="14760"/>
                  </a:cubicBezTo>
                  <a:cubicBezTo>
                    <a:pt x="47415" y="15370"/>
                    <a:pt x="47947" y="15969"/>
                    <a:pt x="48361" y="16656"/>
                  </a:cubicBezTo>
                  <a:cubicBezTo>
                    <a:pt x="48483" y="16858"/>
                    <a:pt x="48618" y="17060"/>
                    <a:pt x="48639" y="17304"/>
                  </a:cubicBezTo>
                  <a:cubicBezTo>
                    <a:pt x="48664" y="17578"/>
                    <a:pt x="48612" y="17806"/>
                    <a:pt x="48310" y="17930"/>
                  </a:cubicBezTo>
                  <a:cubicBezTo>
                    <a:pt x="46915" y="18508"/>
                    <a:pt x="46259" y="20512"/>
                    <a:pt x="46597" y="21843"/>
                  </a:cubicBezTo>
                  <a:cubicBezTo>
                    <a:pt x="46789" y="22596"/>
                    <a:pt x="47268" y="23132"/>
                    <a:pt x="47883" y="23572"/>
                  </a:cubicBezTo>
                  <a:cubicBezTo>
                    <a:pt x="48165" y="23771"/>
                    <a:pt x="48460" y="23957"/>
                    <a:pt x="48709" y="24192"/>
                  </a:cubicBezTo>
                  <a:cubicBezTo>
                    <a:pt x="49014" y="24475"/>
                    <a:pt x="48929" y="24843"/>
                    <a:pt x="48546" y="25014"/>
                  </a:cubicBezTo>
                  <a:cubicBezTo>
                    <a:pt x="48429" y="25066"/>
                    <a:pt x="48299" y="25092"/>
                    <a:pt x="48171" y="25111"/>
                  </a:cubicBezTo>
                  <a:cubicBezTo>
                    <a:pt x="47231" y="25248"/>
                    <a:pt x="46293" y="25384"/>
                    <a:pt x="45351" y="25509"/>
                  </a:cubicBezTo>
                  <a:cubicBezTo>
                    <a:pt x="45135" y="25537"/>
                    <a:pt x="44926" y="25564"/>
                    <a:pt x="44737" y="25683"/>
                  </a:cubicBezTo>
                  <a:cubicBezTo>
                    <a:pt x="43369" y="26544"/>
                    <a:pt x="42154" y="27569"/>
                    <a:pt x="41306" y="28968"/>
                  </a:cubicBezTo>
                  <a:cubicBezTo>
                    <a:pt x="40328" y="30579"/>
                    <a:pt x="40409" y="32337"/>
                    <a:pt x="41503" y="33685"/>
                  </a:cubicBezTo>
                  <a:cubicBezTo>
                    <a:pt x="41932" y="34213"/>
                    <a:pt x="42476" y="34601"/>
                    <a:pt x="43062" y="34933"/>
                  </a:cubicBezTo>
                  <a:cubicBezTo>
                    <a:pt x="43437" y="35144"/>
                    <a:pt x="43830" y="35326"/>
                    <a:pt x="44205" y="35539"/>
                  </a:cubicBezTo>
                  <a:cubicBezTo>
                    <a:pt x="45069" y="36031"/>
                    <a:pt x="45159" y="36736"/>
                    <a:pt x="44441" y="37425"/>
                  </a:cubicBezTo>
                  <a:cubicBezTo>
                    <a:pt x="44004" y="37844"/>
                    <a:pt x="43457" y="38031"/>
                    <a:pt x="42868" y="38120"/>
                  </a:cubicBezTo>
                  <a:cubicBezTo>
                    <a:pt x="41715" y="38296"/>
                    <a:pt x="40550" y="38365"/>
                    <a:pt x="39388" y="38462"/>
                  </a:cubicBezTo>
                  <a:cubicBezTo>
                    <a:pt x="34868" y="38837"/>
                    <a:pt x="30337" y="39043"/>
                    <a:pt x="25808" y="39260"/>
                  </a:cubicBezTo>
                  <a:cubicBezTo>
                    <a:pt x="25139" y="39292"/>
                    <a:pt x="24468" y="39300"/>
                    <a:pt x="23799" y="39289"/>
                  </a:cubicBezTo>
                  <a:cubicBezTo>
                    <a:pt x="23497" y="39285"/>
                    <a:pt x="23393" y="39380"/>
                    <a:pt x="23356" y="39683"/>
                  </a:cubicBezTo>
                  <a:cubicBezTo>
                    <a:pt x="23297" y="40152"/>
                    <a:pt x="23188" y="40616"/>
                    <a:pt x="23071" y="41076"/>
                  </a:cubicBezTo>
                  <a:cubicBezTo>
                    <a:pt x="23007" y="41324"/>
                    <a:pt x="22913" y="41574"/>
                    <a:pt x="22782" y="41793"/>
                  </a:cubicBezTo>
                  <a:cubicBezTo>
                    <a:pt x="22525" y="42225"/>
                    <a:pt x="22174" y="42238"/>
                    <a:pt x="21849" y="41848"/>
                  </a:cubicBezTo>
                  <a:cubicBezTo>
                    <a:pt x="21683" y="41649"/>
                    <a:pt x="21549" y="41424"/>
                    <a:pt x="21377" y="41232"/>
                  </a:cubicBezTo>
                  <a:cubicBezTo>
                    <a:pt x="21041" y="40855"/>
                    <a:pt x="21016" y="40859"/>
                    <a:pt x="20730" y="41265"/>
                  </a:cubicBezTo>
                  <a:cubicBezTo>
                    <a:pt x="20419" y="41707"/>
                    <a:pt x="20111" y="42156"/>
                    <a:pt x="19685" y="42495"/>
                  </a:cubicBezTo>
                  <a:cubicBezTo>
                    <a:pt x="19310" y="42793"/>
                    <a:pt x="18974" y="42639"/>
                    <a:pt x="18912" y="42163"/>
                  </a:cubicBezTo>
                  <a:cubicBezTo>
                    <a:pt x="18895" y="42036"/>
                    <a:pt x="18899" y="41904"/>
                    <a:pt x="18898" y="41775"/>
                  </a:cubicBezTo>
                  <a:cubicBezTo>
                    <a:pt x="18890" y="41148"/>
                    <a:pt x="18893" y="40522"/>
                    <a:pt x="18879" y="39895"/>
                  </a:cubicBezTo>
                  <a:cubicBezTo>
                    <a:pt x="18860" y="39057"/>
                    <a:pt x="18851" y="39094"/>
                    <a:pt x="18021" y="39013"/>
                  </a:cubicBezTo>
                  <a:cubicBezTo>
                    <a:pt x="15811" y="38796"/>
                    <a:pt x="13694" y="38247"/>
                    <a:pt x="11751" y="37127"/>
                  </a:cubicBezTo>
                  <a:cubicBezTo>
                    <a:pt x="11088" y="36744"/>
                    <a:pt x="10537" y="36234"/>
                    <a:pt x="10027" y="35670"/>
                  </a:cubicBezTo>
                  <a:cubicBezTo>
                    <a:pt x="9125" y="34676"/>
                    <a:pt x="8323" y="33604"/>
                    <a:pt x="7576" y="32492"/>
                  </a:cubicBezTo>
                  <a:cubicBezTo>
                    <a:pt x="5734" y="29749"/>
                    <a:pt x="3969" y="26959"/>
                    <a:pt x="2391" y="24054"/>
                  </a:cubicBezTo>
                  <a:cubicBezTo>
                    <a:pt x="2113" y="23542"/>
                    <a:pt x="1847" y="23024"/>
                    <a:pt x="1644" y="22475"/>
                  </a:cubicBezTo>
                  <a:cubicBezTo>
                    <a:pt x="1386" y="21774"/>
                    <a:pt x="1358" y="21070"/>
                    <a:pt x="1686" y="20397"/>
                  </a:cubicBezTo>
                  <a:cubicBezTo>
                    <a:pt x="2669" y="18381"/>
                    <a:pt x="4051" y="16785"/>
                    <a:pt x="6330" y="16217"/>
                  </a:cubicBezTo>
                  <a:cubicBezTo>
                    <a:pt x="7583" y="15905"/>
                    <a:pt x="8817" y="15519"/>
                    <a:pt x="10164" y="15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2167951" y="4528094"/>
              <a:ext cx="943344" cy="370384"/>
            </a:xfrm>
            <a:custGeom>
              <a:avLst/>
              <a:gdLst/>
              <a:ahLst/>
              <a:cxnLst/>
              <a:rect l="l" t="t" r="r" b="b"/>
              <a:pathLst>
                <a:path w="32448" h="12740" extrusionOk="0">
                  <a:moveTo>
                    <a:pt x="7297" y="12435"/>
                  </a:moveTo>
                  <a:cubicBezTo>
                    <a:pt x="5855" y="12363"/>
                    <a:pt x="4475" y="12234"/>
                    <a:pt x="3178" y="11733"/>
                  </a:cubicBezTo>
                  <a:cubicBezTo>
                    <a:pt x="1078" y="10922"/>
                    <a:pt x="355" y="9991"/>
                    <a:pt x="140" y="7402"/>
                  </a:cubicBezTo>
                  <a:cubicBezTo>
                    <a:pt x="1" y="5737"/>
                    <a:pt x="460" y="4203"/>
                    <a:pt x="1320" y="2773"/>
                  </a:cubicBezTo>
                  <a:cubicBezTo>
                    <a:pt x="1890" y="1824"/>
                    <a:pt x="2696" y="1259"/>
                    <a:pt x="3779" y="1048"/>
                  </a:cubicBezTo>
                  <a:cubicBezTo>
                    <a:pt x="5186" y="774"/>
                    <a:pt x="6614" y="754"/>
                    <a:pt x="8035" y="682"/>
                  </a:cubicBezTo>
                  <a:cubicBezTo>
                    <a:pt x="8589" y="654"/>
                    <a:pt x="9134" y="874"/>
                    <a:pt x="9697" y="917"/>
                  </a:cubicBezTo>
                  <a:cubicBezTo>
                    <a:pt x="11838" y="1076"/>
                    <a:pt x="13973" y="924"/>
                    <a:pt x="16108" y="829"/>
                  </a:cubicBezTo>
                  <a:cubicBezTo>
                    <a:pt x="19085" y="694"/>
                    <a:pt x="22062" y="527"/>
                    <a:pt x="25038" y="375"/>
                  </a:cubicBezTo>
                  <a:cubicBezTo>
                    <a:pt x="27259" y="261"/>
                    <a:pt x="29484" y="222"/>
                    <a:pt x="31746" y="0"/>
                  </a:cubicBezTo>
                  <a:cubicBezTo>
                    <a:pt x="31662" y="253"/>
                    <a:pt x="31458" y="338"/>
                    <a:pt x="31306" y="459"/>
                  </a:cubicBezTo>
                  <a:cubicBezTo>
                    <a:pt x="30486" y="1105"/>
                    <a:pt x="29748" y="1830"/>
                    <a:pt x="29172" y="2705"/>
                  </a:cubicBezTo>
                  <a:cubicBezTo>
                    <a:pt x="28327" y="3988"/>
                    <a:pt x="27964" y="5373"/>
                    <a:pt x="28369" y="6895"/>
                  </a:cubicBezTo>
                  <a:cubicBezTo>
                    <a:pt x="28644" y="7932"/>
                    <a:pt x="29255" y="8757"/>
                    <a:pt x="30066" y="9440"/>
                  </a:cubicBezTo>
                  <a:cubicBezTo>
                    <a:pt x="30581" y="9874"/>
                    <a:pt x="31152" y="10219"/>
                    <a:pt x="31754" y="10519"/>
                  </a:cubicBezTo>
                  <a:cubicBezTo>
                    <a:pt x="31978" y="10631"/>
                    <a:pt x="32242" y="10694"/>
                    <a:pt x="32447" y="10994"/>
                  </a:cubicBezTo>
                  <a:cubicBezTo>
                    <a:pt x="31793" y="11206"/>
                    <a:pt x="31196" y="11484"/>
                    <a:pt x="30536" y="11544"/>
                  </a:cubicBezTo>
                  <a:cubicBezTo>
                    <a:pt x="29137" y="11673"/>
                    <a:pt x="27739" y="11794"/>
                    <a:pt x="26339" y="11901"/>
                  </a:cubicBezTo>
                  <a:cubicBezTo>
                    <a:pt x="24336" y="12054"/>
                    <a:pt x="22334" y="12205"/>
                    <a:pt x="20329" y="12333"/>
                  </a:cubicBezTo>
                  <a:cubicBezTo>
                    <a:pt x="18928" y="12422"/>
                    <a:pt x="17525" y="12487"/>
                    <a:pt x="16122" y="12539"/>
                  </a:cubicBezTo>
                  <a:cubicBezTo>
                    <a:pt x="14914" y="12584"/>
                    <a:pt x="13703" y="12569"/>
                    <a:pt x="12496" y="12685"/>
                  </a:cubicBezTo>
                  <a:cubicBezTo>
                    <a:pt x="12351" y="12698"/>
                    <a:pt x="12197" y="12740"/>
                    <a:pt x="12013" y="12642"/>
                  </a:cubicBezTo>
                  <a:cubicBezTo>
                    <a:pt x="11938" y="11070"/>
                    <a:pt x="11437" y="9597"/>
                    <a:pt x="10605" y="8161"/>
                  </a:cubicBezTo>
                  <a:cubicBezTo>
                    <a:pt x="13448" y="8101"/>
                    <a:pt x="16205" y="8070"/>
                    <a:pt x="18962" y="7980"/>
                  </a:cubicBezTo>
                  <a:cubicBezTo>
                    <a:pt x="21688" y="7893"/>
                    <a:pt x="24417" y="7825"/>
                    <a:pt x="27154" y="7466"/>
                  </a:cubicBezTo>
                  <a:cubicBezTo>
                    <a:pt x="27067" y="7205"/>
                    <a:pt x="26919" y="7269"/>
                    <a:pt x="26808" y="7258"/>
                  </a:cubicBezTo>
                  <a:cubicBezTo>
                    <a:pt x="25235" y="7111"/>
                    <a:pt x="23656" y="7209"/>
                    <a:pt x="22080" y="7205"/>
                  </a:cubicBezTo>
                  <a:cubicBezTo>
                    <a:pt x="17024" y="7192"/>
                    <a:pt x="11973" y="7439"/>
                    <a:pt x="6919" y="7531"/>
                  </a:cubicBezTo>
                  <a:cubicBezTo>
                    <a:pt x="5408" y="7559"/>
                    <a:pt x="3899" y="7688"/>
                    <a:pt x="2400" y="7895"/>
                  </a:cubicBezTo>
                  <a:cubicBezTo>
                    <a:pt x="2179" y="7926"/>
                    <a:pt x="1803" y="7882"/>
                    <a:pt x="1818" y="8148"/>
                  </a:cubicBezTo>
                  <a:cubicBezTo>
                    <a:pt x="1835" y="8462"/>
                    <a:pt x="2219" y="8384"/>
                    <a:pt x="2453" y="8381"/>
                  </a:cubicBezTo>
                  <a:cubicBezTo>
                    <a:pt x="3403" y="8368"/>
                    <a:pt x="4354" y="8337"/>
                    <a:pt x="5302" y="8296"/>
                  </a:cubicBezTo>
                  <a:cubicBezTo>
                    <a:pt x="5601" y="8282"/>
                    <a:pt x="5806" y="8286"/>
                    <a:pt x="5919" y="8655"/>
                  </a:cubicBezTo>
                  <a:cubicBezTo>
                    <a:pt x="6016" y="8973"/>
                    <a:pt x="6280" y="9239"/>
                    <a:pt x="6446" y="9541"/>
                  </a:cubicBezTo>
                  <a:cubicBezTo>
                    <a:pt x="6927" y="10424"/>
                    <a:pt x="7199" y="11373"/>
                    <a:pt x="7297" y="124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2324885" y="4305428"/>
              <a:ext cx="888049" cy="224759"/>
            </a:xfrm>
            <a:custGeom>
              <a:avLst/>
              <a:gdLst/>
              <a:ahLst/>
              <a:cxnLst/>
              <a:rect l="l" t="t" r="r" b="b"/>
              <a:pathLst>
                <a:path w="30546" h="7731" extrusionOk="0">
                  <a:moveTo>
                    <a:pt x="30546" y="6384"/>
                  </a:moveTo>
                  <a:cubicBezTo>
                    <a:pt x="27712" y="6708"/>
                    <a:pt x="24910" y="6862"/>
                    <a:pt x="22109" y="6999"/>
                  </a:cubicBezTo>
                  <a:cubicBezTo>
                    <a:pt x="17947" y="7202"/>
                    <a:pt x="13784" y="7401"/>
                    <a:pt x="9620" y="7591"/>
                  </a:cubicBezTo>
                  <a:cubicBezTo>
                    <a:pt x="7958" y="7668"/>
                    <a:pt x="6297" y="7730"/>
                    <a:pt x="4633" y="7663"/>
                  </a:cubicBezTo>
                  <a:cubicBezTo>
                    <a:pt x="4156" y="7643"/>
                    <a:pt x="3684" y="7588"/>
                    <a:pt x="3219" y="7497"/>
                  </a:cubicBezTo>
                  <a:cubicBezTo>
                    <a:pt x="1765" y="7213"/>
                    <a:pt x="443" y="5843"/>
                    <a:pt x="187" y="4380"/>
                  </a:cubicBezTo>
                  <a:cubicBezTo>
                    <a:pt x="1" y="3315"/>
                    <a:pt x="576" y="2101"/>
                    <a:pt x="1534" y="1583"/>
                  </a:cubicBezTo>
                  <a:cubicBezTo>
                    <a:pt x="2575" y="1019"/>
                    <a:pt x="3707" y="759"/>
                    <a:pt x="4875" y="648"/>
                  </a:cubicBezTo>
                  <a:cubicBezTo>
                    <a:pt x="6488" y="493"/>
                    <a:pt x="8105" y="394"/>
                    <a:pt x="9724" y="382"/>
                  </a:cubicBezTo>
                  <a:cubicBezTo>
                    <a:pt x="13202" y="358"/>
                    <a:pt x="16668" y="11"/>
                    <a:pt x="20147" y="6"/>
                  </a:cubicBezTo>
                  <a:cubicBezTo>
                    <a:pt x="23427" y="1"/>
                    <a:pt x="26707" y="5"/>
                    <a:pt x="30069" y="5"/>
                  </a:cubicBezTo>
                  <a:cubicBezTo>
                    <a:pt x="29222" y="985"/>
                    <a:pt x="28782" y="2082"/>
                    <a:pt x="28837" y="3335"/>
                  </a:cubicBezTo>
                  <a:cubicBezTo>
                    <a:pt x="28895" y="4620"/>
                    <a:pt x="29461" y="5640"/>
                    <a:pt x="30546" y="63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9"/>
            <p:cNvSpPr/>
            <p:nvPr/>
          </p:nvSpPr>
          <p:spPr>
            <a:xfrm>
              <a:off x="1940488" y="3803026"/>
              <a:ext cx="986255" cy="296569"/>
            </a:xfrm>
            <a:custGeom>
              <a:avLst/>
              <a:gdLst/>
              <a:ahLst/>
              <a:cxnLst/>
              <a:rect l="l" t="t" r="r" b="b"/>
              <a:pathLst>
                <a:path w="33924" h="10201" extrusionOk="0">
                  <a:moveTo>
                    <a:pt x="33920" y="9134"/>
                  </a:moveTo>
                  <a:cubicBezTo>
                    <a:pt x="33714" y="9134"/>
                    <a:pt x="33508" y="9133"/>
                    <a:pt x="33302" y="9135"/>
                  </a:cubicBezTo>
                  <a:cubicBezTo>
                    <a:pt x="28228" y="9174"/>
                    <a:pt x="23153" y="9249"/>
                    <a:pt x="18082" y="9397"/>
                  </a:cubicBezTo>
                  <a:cubicBezTo>
                    <a:pt x="16577" y="9442"/>
                    <a:pt x="15053" y="9493"/>
                    <a:pt x="13638" y="10130"/>
                  </a:cubicBezTo>
                  <a:cubicBezTo>
                    <a:pt x="13481" y="10200"/>
                    <a:pt x="13356" y="10170"/>
                    <a:pt x="13232" y="10047"/>
                  </a:cubicBezTo>
                  <a:cubicBezTo>
                    <a:pt x="13000" y="9817"/>
                    <a:pt x="12703" y="9673"/>
                    <a:pt x="12420" y="9520"/>
                  </a:cubicBezTo>
                  <a:cubicBezTo>
                    <a:pt x="9041" y="7699"/>
                    <a:pt x="5661" y="5878"/>
                    <a:pt x="2276" y="4069"/>
                  </a:cubicBezTo>
                  <a:cubicBezTo>
                    <a:pt x="1578" y="3696"/>
                    <a:pt x="854" y="3373"/>
                    <a:pt x="1" y="2958"/>
                  </a:cubicBezTo>
                  <a:cubicBezTo>
                    <a:pt x="719" y="2845"/>
                    <a:pt x="1293" y="2732"/>
                    <a:pt x="1872" y="2666"/>
                  </a:cubicBezTo>
                  <a:cubicBezTo>
                    <a:pt x="5092" y="2306"/>
                    <a:pt x="8266" y="1667"/>
                    <a:pt x="11462" y="1165"/>
                  </a:cubicBezTo>
                  <a:cubicBezTo>
                    <a:pt x="13466" y="852"/>
                    <a:pt x="15476" y="581"/>
                    <a:pt x="17485" y="309"/>
                  </a:cubicBezTo>
                  <a:cubicBezTo>
                    <a:pt x="17928" y="248"/>
                    <a:pt x="18380" y="1"/>
                    <a:pt x="18805" y="146"/>
                  </a:cubicBezTo>
                  <a:cubicBezTo>
                    <a:pt x="19201" y="282"/>
                    <a:pt x="19532" y="602"/>
                    <a:pt x="19899" y="828"/>
                  </a:cubicBezTo>
                  <a:cubicBezTo>
                    <a:pt x="22818" y="2632"/>
                    <a:pt x="25846" y="4245"/>
                    <a:pt x="28789" y="6009"/>
                  </a:cubicBezTo>
                  <a:cubicBezTo>
                    <a:pt x="30490" y="7029"/>
                    <a:pt x="32211" y="8018"/>
                    <a:pt x="33923" y="9021"/>
                  </a:cubicBezTo>
                  <a:cubicBezTo>
                    <a:pt x="33922" y="9059"/>
                    <a:pt x="33921" y="9097"/>
                    <a:pt x="33920" y="91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9"/>
            <p:cNvSpPr/>
            <p:nvPr/>
          </p:nvSpPr>
          <p:spPr>
            <a:xfrm>
              <a:off x="2312558" y="4093228"/>
              <a:ext cx="616744" cy="190716"/>
            </a:xfrm>
            <a:custGeom>
              <a:avLst/>
              <a:gdLst/>
              <a:ahLst/>
              <a:cxnLst/>
              <a:rect l="l" t="t" r="r" b="b"/>
              <a:pathLst>
                <a:path w="21214" h="6560" extrusionOk="0">
                  <a:moveTo>
                    <a:pt x="21213" y="3"/>
                  </a:moveTo>
                  <a:cubicBezTo>
                    <a:pt x="20047" y="1905"/>
                    <a:pt x="20183" y="3727"/>
                    <a:pt x="21164" y="5588"/>
                  </a:cubicBezTo>
                  <a:cubicBezTo>
                    <a:pt x="20998" y="5672"/>
                    <a:pt x="20829" y="5629"/>
                    <a:pt x="20672" y="5627"/>
                  </a:cubicBezTo>
                  <a:cubicBezTo>
                    <a:pt x="17665" y="5583"/>
                    <a:pt x="14676" y="5821"/>
                    <a:pt x="11684" y="6073"/>
                  </a:cubicBezTo>
                  <a:cubicBezTo>
                    <a:pt x="9384" y="6269"/>
                    <a:pt x="7089" y="6546"/>
                    <a:pt x="4774" y="6554"/>
                  </a:cubicBezTo>
                  <a:cubicBezTo>
                    <a:pt x="3380" y="6560"/>
                    <a:pt x="2153" y="6138"/>
                    <a:pt x="1009" y="5377"/>
                  </a:cubicBezTo>
                  <a:cubicBezTo>
                    <a:pt x="400" y="4973"/>
                    <a:pt x="88" y="4434"/>
                    <a:pt x="38" y="3716"/>
                  </a:cubicBezTo>
                  <a:cubicBezTo>
                    <a:pt x="1" y="3175"/>
                    <a:pt x="8" y="2640"/>
                    <a:pt x="159" y="2112"/>
                  </a:cubicBezTo>
                  <a:cubicBezTo>
                    <a:pt x="325" y="1531"/>
                    <a:pt x="685" y="1144"/>
                    <a:pt x="1250" y="922"/>
                  </a:cubicBezTo>
                  <a:cubicBezTo>
                    <a:pt x="2129" y="577"/>
                    <a:pt x="3052" y="479"/>
                    <a:pt x="3978" y="442"/>
                  </a:cubicBezTo>
                  <a:cubicBezTo>
                    <a:pt x="5726" y="373"/>
                    <a:pt x="7473" y="293"/>
                    <a:pt x="9223" y="302"/>
                  </a:cubicBezTo>
                  <a:cubicBezTo>
                    <a:pt x="12983" y="320"/>
                    <a:pt x="16734" y="40"/>
                    <a:pt x="20492" y="3"/>
                  </a:cubicBezTo>
                  <a:cubicBezTo>
                    <a:pt x="20707" y="0"/>
                    <a:pt x="20921" y="3"/>
                    <a:pt x="21213" y="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9"/>
            <p:cNvSpPr/>
            <p:nvPr/>
          </p:nvSpPr>
          <p:spPr>
            <a:xfrm>
              <a:off x="2036689" y="4247283"/>
              <a:ext cx="327909" cy="302994"/>
            </a:xfrm>
            <a:custGeom>
              <a:avLst/>
              <a:gdLst/>
              <a:ahLst/>
              <a:cxnLst/>
              <a:rect l="l" t="t" r="r" b="b"/>
              <a:pathLst>
                <a:path w="11279" h="10422" extrusionOk="0">
                  <a:moveTo>
                    <a:pt x="11278" y="9672"/>
                  </a:moveTo>
                  <a:cubicBezTo>
                    <a:pt x="9601" y="9702"/>
                    <a:pt x="8017" y="9656"/>
                    <a:pt x="6502" y="10422"/>
                  </a:cubicBezTo>
                  <a:cubicBezTo>
                    <a:pt x="4510" y="7221"/>
                    <a:pt x="2199" y="4244"/>
                    <a:pt x="1" y="1133"/>
                  </a:cubicBezTo>
                  <a:cubicBezTo>
                    <a:pt x="623" y="872"/>
                    <a:pt x="1278" y="778"/>
                    <a:pt x="1907" y="600"/>
                  </a:cubicBezTo>
                  <a:cubicBezTo>
                    <a:pt x="2384" y="466"/>
                    <a:pt x="2883" y="386"/>
                    <a:pt x="3325" y="166"/>
                  </a:cubicBezTo>
                  <a:cubicBezTo>
                    <a:pt x="3658" y="0"/>
                    <a:pt x="3815" y="104"/>
                    <a:pt x="4009" y="362"/>
                  </a:cubicBezTo>
                  <a:cubicBezTo>
                    <a:pt x="5154" y="1877"/>
                    <a:pt x="6305" y="3387"/>
                    <a:pt x="7466" y="4889"/>
                  </a:cubicBezTo>
                  <a:cubicBezTo>
                    <a:pt x="8534" y="6272"/>
                    <a:pt x="9613" y="7646"/>
                    <a:pt x="10693" y="9020"/>
                  </a:cubicBezTo>
                  <a:cubicBezTo>
                    <a:pt x="10849" y="9219"/>
                    <a:pt x="11030" y="9397"/>
                    <a:pt x="11278" y="9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9"/>
            <p:cNvSpPr/>
            <p:nvPr/>
          </p:nvSpPr>
          <p:spPr>
            <a:xfrm>
              <a:off x="1852864" y="3896233"/>
              <a:ext cx="459520" cy="354859"/>
            </a:xfrm>
            <a:custGeom>
              <a:avLst/>
              <a:gdLst/>
              <a:ahLst/>
              <a:cxnLst/>
              <a:rect l="l" t="t" r="r" b="b"/>
              <a:pathLst>
                <a:path w="15806" h="12206" extrusionOk="0">
                  <a:moveTo>
                    <a:pt x="15805" y="7377"/>
                  </a:moveTo>
                  <a:cubicBezTo>
                    <a:pt x="14628" y="8891"/>
                    <a:pt x="14508" y="10475"/>
                    <a:pt x="15451" y="12156"/>
                  </a:cubicBezTo>
                  <a:cubicBezTo>
                    <a:pt x="15239" y="12206"/>
                    <a:pt x="15089" y="12071"/>
                    <a:pt x="14925" y="12001"/>
                  </a:cubicBezTo>
                  <a:cubicBezTo>
                    <a:pt x="10939" y="10286"/>
                    <a:pt x="7118" y="8242"/>
                    <a:pt x="3307" y="6180"/>
                  </a:cubicBezTo>
                  <a:cubicBezTo>
                    <a:pt x="2718" y="5861"/>
                    <a:pt x="2139" y="5523"/>
                    <a:pt x="1618" y="5101"/>
                  </a:cubicBezTo>
                  <a:cubicBezTo>
                    <a:pt x="429" y="4134"/>
                    <a:pt x="0" y="2801"/>
                    <a:pt x="446" y="1468"/>
                  </a:cubicBezTo>
                  <a:cubicBezTo>
                    <a:pt x="621" y="942"/>
                    <a:pt x="927" y="504"/>
                    <a:pt x="1380" y="178"/>
                  </a:cubicBezTo>
                  <a:cubicBezTo>
                    <a:pt x="1602" y="17"/>
                    <a:pt x="1801" y="0"/>
                    <a:pt x="2084" y="138"/>
                  </a:cubicBezTo>
                  <a:cubicBezTo>
                    <a:pt x="6365" y="2239"/>
                    <a:pt x="10507" y="4601"/>
                    <a:pt x="14714" y="6838"/>
                  </a:cubicBezTo>
                  <a:cubicBezTo>
                    <a:pt x="15075" y="7031"/>
                    <a:pt x="15447" y="7201"/>
                    <a:pt x="15805" y="73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9"/>
            <p:cNvSpPr/>
            <p:nvPr/>
          </p:nvSpPr>
          <p:spPr>
            <a:xfrm>
              <a:off x="2362185" y="4768815"/>
              <a:ext cx="135856" cy="210630"/>
            </a:xfrm>
            <a:custGeom>
              <a:avLst/>
              <a:gdLst/>
              <a:ahLst/>
              <a:cxnLst/>
              <a:rect l="l" t="t" r="r" b="b"/>
              <a:pathLst>
                <a:path w="4673" h="7245" extrusionOk="0">
                  <a:moveTo>
                    <a:pt x="29" y="178"/>
                  </a:moveTo>
                  <a:cubicBezTo>
                    <a:pt x="943" y="127"/>
                    <a:pt x="1847" y="86"/>
                    <a:pt x="2750" y="19"/>
                  </a:cubicBezTo>
                  <a:cubicBezTo>
                    <a:pt x="3004" y="1"/>
                    <a:pt x="3118" y="76"/>
                    <a:pt x="3224" y="310"/>
                  </a:cubicBezTo>
                  <a:cubicBezTo>
                    <a:pt x="3509" y="936"/>
                    <a:pt x="3871" y="1522"/>
                    <a:pt x="4105" y="2177"/>
                  </a:cubicBezTo>
                  <a:cubicBezTo>
                    <a:pt x="4673" y="3771"/>
                    <a:pt x="4519" y="5348"/>
                    <a:pt x="4085" y="7016"/>
                  </a:cubicBezTo>
                  <a:cubicBezTo>
                    <a:pt x="3826" y="6791"/>
                    <a:pt x="3624" y="6588"/>
                    <a:pt x="3394" y="6420"/>
                  </a:cubicBezTo>
                  <a:cubicBezTo>
                    <a:pt x="2936" y="6087"/>
                    <a:pt x="2647" y="6118"/>
                    <a:pt x="2270" y="6529"/>
                  </a:cubicBezTo>
                  <a:cubicBezTo>
                    <a:pt x="2069" y="6749"/>
                    <a:pt x="1884" y="6982"/>
                    <a:pt x="1662" y="7244"/>
                  </a:cubicBezTo>
                  <a:cubicBezTo>
                    <a:pt x="1515" y="7040"/>
                    <a:pt x="1575" y="6843"/>
                    <a:pt x="1573" y="6666"/>
                  </a:cubicBezTo>
                  <a:cubicBezTo>
                    <a:pt x="1559" y="5544"/>
                    <a:pt x="1482" y="4429"/>
                    <a:pt x="1258" y="3326"/>
                  </a:cubicBezTo>
                  <a:cubicBezTo>
                    <a:pt x="1050" y="2300"/>
                    <a:pt x="673" y="1346"/>
                    <a:pt x="107" y="467"/>
                  </a:cubicBezTo>
                  <a:cubicBezTo>
                    <a:pt x="61" y="396"/>
                    <a:pt x="0" y="331"/>
                    <a:pt x="29" y="1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9"/>
            <p:cNvSpPr/>
            <p:nvPr/>
          </p:nvSpPr>
          <p:spPr>
            <a:xfrm>
              <a:off x="2244208" y="4578535"/>
              <a:ext cx="739604" cy="40149"/>
            </a:xfrm>
            <a:custGeom>
              <a:avLst/>
              <a:gdLst/>
              <a:ahLst/>
              <a:cxnLst/>
              <a:rect l="l" t="t" r="r" b="b"/>
              <a:pathLst>
                <a:path w="25440" h="1381" extrusionOk="0">
                  <a:moveTo>
                    <a:pt x="1" y="1357"/>
                  </a:moveTo>
                  <a:cubicBezTo>
                    <a:pt x="325" y="1058"/>
                    <a:pt x="719" y="1041"/>
                    <a:pt x="1084" y="1002"/>
                  </a:cubicBezTo>
                  <a:cubicBezTo>
                    <a:pt x="2543" y="845"/>
                    <a:pt x="4004" y="683"/>
                    <a:pt x="5467" y="601"/>
                  </a:cubicBezTo>
                  <a:cubicBezTo>
                    <a:pt x="11138" y="283"/>
                    <a:pt x="16815" y="186"/>
                    <a:pt x="22491" y="32"/>
                  </a:cubicBezTo>
                  <a:cubicBezTo>
                    <a:pt x="23375" y="9"/>
                    <a:pt x="24261" y="0"/>
                    <a:pt x="25137" y="162"/>
                  </a:cubicBezTo>
                  <a:cubicBezTo>
                    <a:pt x="25239" y="181"/>
                    <a:pt x="25335" y="220"/>
                    <a:pt x="25440" y="252"/>
                  </a:cubicBezTo>
                  <a:cubicBezTo>
                    <a:pt x="25310" y="499"/>
                    <a:pt x="25085" y="411"/>
                    <a:pt x="24908" y="428"/>
                  </a:cubicBezTo>
                  <a:cubicBezTo>
                    <a:pt x="23253" y="594"/>
                    <a:pt x="21592" y="659"/>
                    <a:pt x="19932" y="729"/>
                  </a:cubicBezTo>
                  <a:cubicBezTo>
                    <a:pt x="16545" y="875"/>
                    <a:pt x="13157" y="916"/>
                    <a:pt x="9768" y="1010"/>
                  </a:cubicBezTo>
                  <a:cubicBezTo>
                    <a:pt x="7158" y="1082"/>
                    <a:pt x="4549" y="1244"/>
                    <a:pt x="1940" y="1353"/>
                  </a:cubicBezTo>
                  <a:cubicBezTo>
                    <a:pt x="1294" y="1381"/>
                    <a:pt x="647" y="1357"/>
                    <a:pt x="1" y="1357"/>
                  </a:cubicBezTo>
                  <a:close/>
                </a:path>
              </a:pathLst>
            </a:custGeom>
            <a:solidFill>
              <a:srgbClr val="0202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9"/>
            <p:cNvSpPr/>
            <p:nvPr/>
          </p:nvSpPr>
          <p:spPr>
            <a:xfrm>
              <a:off x="2238743" y="4644064"/>
              <a:ext cx="710212" cy="54278"/>
            </a:xfrm>
            <a:custGeom>
              <a:avLst/>
              <a:gdLst/>
              <a:ahLst/>
              <a:cxnLst/>
              <a:rect l="l" t="t" r="r" b="b"/>
              <a:pathLst>
                <a:path w="24429" h="1867" extrusionOk="0">
                  <a:moveTo>
                    <a:pt x="1" y="1690"/>
                  </a:moveTo>
                  <a:cubicBezTo>
                    <a:pt x="196" y="1464"/>
                    <a:pt x="435" y="1473"/>
                    <a:pt x="664" y="1443"/>
                  </a:cubicBezTo>
                  <a:cubicBezTo>
                    <a:pt x="2571" y="1199"/>
                    <a:pt x="4494" y="1123"/>
                    <a:pt x="6404" y="930"/>
                  </a:cubicBezTo>
                  <a:cubicBezTo>
                    <a:pt x="9091" y="658"/>
                    <a:pt x="11787" y="510"/>
                    <a:pt x="14481" y="344"/>
                  </a:cubicBezTo>
                  <a:cubicBezTo>
                    <a:pt x="17540" y="153"/>
                    <a:pt x="20604" y="1"/>
                    <a:pt x="23673" y="98"/>
                  </a:cubicBezTo>
                  <a:cubicBezTo>
                    <a:pt x="23925" y="106"/>
                    <a:pt x="24177" y="114"/>
                    <a:pt x="24429" y="197"/>
                  </a:cubicBezTo>
                  <a:cubicBezTo>
                    <a:pt x="24273" y="422"/>
                    <a:pt x="24036" y="363"/>
                    <a:pt x="23833" y="378"/>
                  </a:cubicBezTo>
                  <a:cubicBezTo>
                    <a:pt x="22412" y="482"/>
                    <a:pt x="20991" y="581"/>
                    <a:pt x="19569" y="671"/>
                  </a:cubicBezTo>
                  <a:cubicBezTo>
                    <a:pt x="17026" y="831"/>
                    <a:pt x="14484" y="983"/>
                    <a:pt x="11941" y="1139"/>
                  </a:cubicBezTo>
                  <a:cubicBezTo>
                    <a:pt x="9506" y="1289"/>
                    <a:pt x="7070" y="1433"/>
                    <a:pt x="4635" y="1593"/>
                  </a:cubicBezTo>
                  <a:cubicBezTo>
                    <a:pt x="3321" y="1680"/>
                    <a:pt x="2009" y="1790"/>
                    <a:pt x="691" y="1810"/>
                  </a:cubicBezTo>
                  <a:cubicBezTo>
                    <a:pt x="466" y="1813"/>
                    <a:pt x="224" y="1867"/>
                    <a:pt x="1" y="1690"/>
                  </a:cubicBezTo>
                  <a:close/>
                </a:path>
              </a:pathLst>
            </a:custGeom>
            <a:solidFill>
              <a:srgbClr val="04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9"/>
            <p:cNvSpPr/>
            <p:nvPr/>
          </p:nvSpPr>
          <p:spPr>
            <a:xfrm>
              <a:off x="2524148" y="4799777"/>
              <a:ext cx="439663" cy="37416"/>
            </a:xfrm>
            <a:custGeom>
              <a:avLst/>
              <a:gdLst/>
              <a:ahLst/>
              <a:cxnLst/>
              <a:rect l="l" t="t" r="r" b="b"/>
              <a:pathLst>
                <a:path w="15123" h="1287" extrusionOk="0">
                  <a:moveTo>
                    <a:pt x="0" y="1045"/>
                  </a:moveTo>
                  <a:cubicBezTo>
                    <a:pt x="636" y="705"/>
                    <a:pt x="1250" y="704"/>
                    <a:pt x="1836" y="650"/>
                  </a:cubicBezTo>
                  <a:cubicBezTo>
                    <a:pt x="5598" y="307"/>
                    <a:pt x="9371" y="140"/>
                    <a:pt x="13146" y="22"/>
                  </a:cubicBezTo>
                  <a:cubicBezTo>
                    <a:pt x="13808" y="1"/>
                    <a:pt x="14473" y="24"/>
                    <a:pt x="15122" y="168"/>
                  </a:cubicBezTo>
                  <a:cubicBezTo>
                    <a:pt x="15115" y="400"/>
                    <a:pt x="14947" y="352"/>
                    <a:pt x="14840" y="367"/>
                  </a:cubicBezTo>
                  <a:cubicBezTo>
                    <a:pt x="13171" y="601"/>
                    <a:pt x="11488" y="648"/>
                    <a:pt x="9808" y="745"/>
                  </a:cubicBezTo>
                  <a:cubicBezTo>
                    <a:pt x="6835" y="918"/>
                    <a:pt x="3861" y="1058"/>
                    <a:pt x="887" y="1208"/>
                  </a:cubicBezTo>
                  <a:cubicBezTo>
                    <a:pt x="613" y="1223"/>
                    <a:pt x="328" y="1287"/>
                    <a:pt x="0" y="10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2402101" y="4341216"/>
              <a:ext cx="725795" cy="35905"/>
            </a:xfrm>
            <a:custGeom>
              <a:avLst/>
              <a:gdLst/>
              <a:ahLst/>
              <a:cxnLst/>
              <a:rect l="l" t="t" r="r" b="b"/>
              <a:pathLst>
                <a:path w="24965" h="1235" extrusionOk="0">
                  <a:moveTo>
                    <a:pt x="0" y="1208"/>
                  </a:moveTo>
                  <a:cubicBezTo>
                    <a:pt x="426" y="918"/>
                    <a:pt x="895" y="887"/>
                    <a:pt x="1349" y="853"/>
                  </a:cubicBezTo>
                  <a:cubicBezTo>
                    <a:pt x="4581" y="618"/>
                    <a:pt x="7818" y="474"/>
                    <a:pt x="11057" y="349"/>
                  </a:cubicBezTo>
                  <a:cubicBezTo>
                    <a:pt x="14143" y="228"/>
                    <a:pt x="17231" y="135"/>
                    <a:pt x="20319" y="42"/>
                  </a:cubicBezTo>
                  <a:cubicBezTo>
                    <a:pt x="21571" y="5"/>
                    <a:pt x="22824" y="1"/>
                    <a:pt x="24077" y="53"/>
                  </a:cubicBezTo>
                  <a:cubicBezTo>
                    <a:pt x="24380" y="64"/>
                    <a:pt x="24680" y="94"/>
                    <a:pt x="24964" y="253"/>
                  </a:cubicBezTo>
                  <a:cubicBezTo>
                    <a:pt x="24861" y="475"/>
                    <a:pt x="24647" y="431"/>
                    <a:pt x="24475" y="454"/>
                  </a:cubicBezTo>
                  <a:cubicBezTo>
                    <a:pt x="23231" y="622"/>
                    <a:pt x="21976" y="653"/>
                    <a:pt x="20725" y="680"/>
                  </a:cubicBezTo>
                  <a:cubicBezTo>
                    <a:pt x="14937" y="812"/>
                    <a:pt x="9152" y="1036"/>
                    <a:pt x="3366" y="1203"/>
                  </a:cubicBezTo>
                  <a:cubicBezTo>
                    <a:pt x="2244" y="1235"/>
                    <a:pt x="1122" y="1208"/>
                    <a:pt x="0" y="12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2409427" y="4403606"/>
              <a:ext cx="719893" cy="53639"/>
            </a:xfrm>
            <a:custGeom>
              <a:avLst/>
              <a:gdLst/>
              <a:ahLst/>
              <a:cxnLst/>
              <a:rect l="l" t="t" r="r" b="b"/>
              <a:pathLst>
                <a:path w="24762" h="1845" extrusionOk="0">
                  <a:moveTo>
                    <a:pt x="24761" y="224"/>
                  </a:moveTo>
                  <a:cubicBezTo>
                    <a:pt x="24449" y="457"/>
                    <a:pt x="24078" y="472"/>
                    <a:pt x="23732" y="501"/>
                  </a:cubicBezTo>
                  <a:cubicBezTo>
                    <a:pt x="21968" y="648"/>
                    <a:pt x="20204" y="784"/>
                    <a:pt x="18438" y="900"/>
                  </a:cubicBezTo>
                  <a:cubicBezTo>
                    <a:pt x="15897" y="1068"/>
                    <a:pt x="13355" y="1228"/>
                    <a:pt x="10812" y="1369"/>
                  </a:cubicBezTo>
                  <a:cubicBezTo>
                    <a:pt x="8613" y="1492"/>
                    <a:pt x="6414" y="1587"/>
                    <a:pt x="4214" y="1686"/>
                  </a:cubicBezTo>
                  <a:cubicBezTo>
                    <a:pt x="3071" y="1738"/>
                    <a:pt x="1931" y="1844"/>
                    <a:pt x="785" y="1821"/>
                  </a:cubicBezTo>
                  <a:cubicBezTo>
                    <a:pt x="572" y="1817"/>
                    <a:pt x="360" y="1821"/>
                    <a:pt x="0" y="1821"/>
                  </a:cubicBezTo>
                  <a:cubicBezTo>
                    <a:pt x="533" y="1466"/>
                    <a:pt x="1018" y="1491"/>
                    <a:pt x="1461" y="1444"/>
                  </a:cubicBezTo>
                  <a:cubicBezTo>
                    <a:pt x="3415" y="1240"/>
                    <a:pt x="5379" y="1155"/>
                    <a:pt x="7339" y="1035"/>
                  </a:cubicBezTo>
                  <a:cubicBezTo>
                    <a:pt x="10333" y="851"/>
                    <a:pt x="13329" y="700"/>
                    <a:pt x="16318" y="428"/>
                  </a:cubicBezTo>
                  <a:cubicBezTo>
                    <a:pt x="18725" y="208"/>
                    <a:pt x="21136" y="11"/>
                    <a:pt x="23557" y="2"/>
                  </a:cubicBezTo>
                  <a:cubicBezTo>
                    <a:pt x="23814" y="1"/>
                    <a:pt x="24074" y="25"/>
                    <a:pt x="24330" y="58"/>
                  </a:cubicBezTo>
                  <a:cubicBezTo>
                    <a:pt x="24469" y="77"/>
                    <a:pt x="24629" y="67"/>
                    <a:pt x="24761" y="2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2252291" y="3953157"/>
              <a:ext cx="520834" cy="97916"/>
            </a:xfrm>
            <a:custGeom>
              <a:avLst/>
              <a:gdLst/>
              <a:ahLst/>
              <a:cxnLst/>
              <a:rect l="l" t="t" r="r" b="b"/>
              <a:pathLst>
                <a:path w="17915" h="3368" extrusionOk="0">
                  <a:moveTo>
                    <a:pt x="17914" y="2490"/>
                  </a:moveTo>
                  <a:cubicBezTo>
                    <a:pt x="16041" y="2637"/>
                    <a:pt x="14261" y="2809"/>
                    <a:pt x="12476" y="2910"/>
                  </a:cubicBezTo>
                  <a:cubicBezTo>
                    <a:pt x="9459" y="3081"/>
                    <a:pt x="6438" y="3205"/>
                    <a:pt x="3419" y="3357"/>
                  </a:cubicBezTo>
                  <a:cubicBezTo>
                    <a:pt x="3194" y="3368"/>
                    <a:pt x="3002" y="3348"/>
                    <a:pt x="2804" y="3227"/>
                  </a:cubicBezTo>
                  <a:cubicBezTo>
                    <a:pt x="1996" y="2729"/>
                    <a:pt x="1180" y="2248"/>
                    <a:pt x="369" y="1755"/>
                  </a:cubicBezTo>
                  <a:cubicBezTo>
                    <a:pt x="232" y="1672"/>
                    <a:pt x="0" y="1626"/>
                    <a:pt x="66" y="1401"/>
                  </a:cubicBezTo>
                  <a:cubicBezTo>
                    <a:pt x="126" y="1196"/>
                    <a:pt x="324" y="1122"/>
                    <a:pt x="529" y="1108"/>
                  </a:cubicBezTo>
                  <a:cubicBezTo>
                    <a:pt x="1283" y="1061"/>
                    <a:pt x="2038" y="1018"/>
                    <a:pt x="2793" y="976"/>
                  </a:cubicBezTo>
                  <a:cubicBezTo>
                    <a:pt x="6263" y="781"/>
                    <a:pt x="9729" y="520"/>
                    <a:pt x="13176" y="66"/>
                  </a:cubicBezTo>
                  <a:cubicBezTo>
                    <a:pt x="13676" y="1"/>
                    <a:pt x="14066" y="42"/>
                    <a:pt x="14487" y="346"/>
                  </a:cubicBezTo>
                  <a:cubicBezTo>
                    <a:pt x="15379" y="989"/>
                    <a:pt x="16350" y="1514"/>
                    <a:pt x="17312" y="2049"/>
                  </a:cubicBezTo>
                  <a:cubicBezTo>
                    <a:pt x="17495" y="2150"/>
                    <a:pt x="17712" y="2206"/>
                    <a:pt x="17914" y="24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2352242" y="4177015"/>
              <a:ext cx="516182" cy="39190"/>
            </a:xfrm>
            <a:custGeom>
              <a:avLst/>
              <a:gdLst/>
              <a:ahLst/>
              <a:cxnLst/>
              <a:rect l="l" t="t" r="r" b="b"/>
              <a:pathLst>
                <a:path w="17755" h="1348" extrusionOk="0">
                  <a:moveTo>
                    <a:pt x="17754" y="241"/>
                  </a:moveTo>
                  <a:cubicBezTo>
                    <a:pt x="17397" y="457"/>
                    <a:pt x="17087" y="504"/>
                    <a:pt x="16770" y="540"/>
                  </a:cubicBezTo>
                  <a:cubicBezTo>
                    <a:pt x="15116" y="729"/>
                    <a:pt x="13454" y="772"/>
                    <a:pt x="11793" y="865"/>
                  </a:cubicBezTo>
                  <a:cubicBezTo>
                    <a:pt x="8861" y="1026"/>
                    <a:pt x="5930" y="1218"/>
                    <a:pt x="2993" y="1284"/>
                  </a:cubicBezTo>
                  <a:cubicBezTo>
                    <a:pt x="2193" y="1302"/>
                    <a:pt x="1394" y="1304"/>
                    <a:pt x="595" y="1296"/>
                  </a:cubicBezTo>
                  <a:cubicBezTo>
                    <a:pt x="374" y="1293"/>
                    <a:pt x="5" y="1348"/>
                    <a:pt x="3" y="1077"/>
                  </a:cubicBezTo>
                  <a:cubicBezTo>
                    <a:pt x="0" y="767"/>
                    <a:pt x="371" y="800"/>
                    <a:pt x="620" y="789"/>
                  </a:cubicBezTo>
                  <a:cubicBezTo>
                    <a:pt x="2648" y="702"/>
                    <a:pt x="4677" y="635"/>
                    <a:pt x="6705" y="530"/>
                  </a:cubicBezTo>
                  <a:cubicBezTo>
                    <a:pt x="9400" y="390"/>
                    <a:pt x="12095" y="217"/>
                    <a:pt x="14790" y="67"/>
                  </a:cubicBezTo>
                  <a:cubicBezTo>
                    <a:pt x="15481" y="29"/>
                    <a:pt x="16172" y="23"/>
                    <a:pt x="16862" y="7"/>
                  </a:cubicBezTo>
                  <a:cubicBezTo>
                    <a:pt x="17145" y="0"/>
                    <a:pt x="17424" y="26"/>
                    <a:pt x="17754" y="2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2350352" y="4115730"/>
              <a:ext cx="526910" cy="41719"/>
            </a:xfrm>
            <a:custGeom>
              <a:avLst/>
              <a:gdLst/>
              <a:ahLst/>
              <a:cxnLst/>
              <a:rect l="l" t="t" r="r" b="b"/>
              <a:pathLst>
                <a:path w="18124" h="1435" extrusionOk="0">
                  <a:moveTo>
                    <a:pt x="18124" y="224"/>
                  </a:moveTo>
                  <a:cubicBezTo>
                    <a:pt x="17656" y="476"/>
                    <a:pt x="17268" y="516"/>
                    <a:pt x="16888" y="553"/>
                  </a:cubicBezTo>
                  <a:cubicBezTo>
                    <a:pt x="14226" y="815"/>
                    <a:pt x="11555" y="974"/>
                    <a:pt x="8882" y="1065"/>
                  </a:cubicBezTo>
                  <a:cubicBezTo>
                    <a:pt x="6876" y="1131"/>
                    <a:pt x="4873" y="1214"/>
                    <a:pt x="2866" y="1232"/>
                  </a:cubicBezTo>
                  <a:cubicBezTo>
                    <a:pt x="2068" y="1240"/>
                    <a:pt x="1272" y="1325"/>
                    <a:pt x="475" y="1370"/>
                  </a:cubicBezTo>
                  <a:cubicBezTo>
                    <a:pt x="315" y="1380"/>
                    <a:pt x="141" y="1434"/>
                    <a:pt x="1" y="1293"/>
                  </a:cubicBezTo>
                  <a:cubicBezTo>
                    <a:pt x="48" y="1089"/>
                    <a:pt x="213" y="1107"/>
                    <a:pt x="354" y="1076"/>
                  </a:cubicBezTo>
                  <a:cubicBezTo>
                    <a:pt x="2115" y="697"/>
                    <a:pt x="3908" y="649"/>
                    <a:pt x="5696" y="580"/>
                  </a:cubicBezTo>
                  <a:cubicBezTo>
                    <a:pt x="9253" y="441"/>
                    <a:pt x="12808" y="271"/>
                    <a:pt x="16362" y="77"/>
                  </a:cubicBezTo>
                  <a:cubicBezTo>
                    <a:pt x="16920" y="46"/>
                    <a:pt x="17480" y="1"/>
                    <a:pt x="18124" y="2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886035" y="3928997"/>
              <a:ext cx="385908" cy="271014"/>
            </a:xfrm>
            <a:custGeom>
              <a:avLst/>
              <a:gdLst/>
              <a:ahLst/>
              <a:cxnLst/>
              <a:rect l="l" t="t" r="r" b="b"/>
              <a:pathLst>
                <a:path w="13274" h="9322" extrusionOk="0">
                  <a:moveTo>
                    <a:pt x="63" y="1601"/>
                  </a:moveTo>
                  <a:cubicBezTo>
                    <a:pt x="60" y="1180"/>
                    <a:pt x="153" y="804"/>
                    <a:pt x="347" y="460"/>
                  </a:cubicBezTo>
                  <a:cubicBezTo>
                    <a:pt x="554" y="92"/>
                    <a:pt x="759" y="0"/>
                    <a:pt x="1153" y="156"/>
                  </a:cubicBezTo>
                  <a:cubicBezTo>
                    <a:pt x="1571" y="324"/>
                    <a:pt x="1983" y="519"/>
                    <a:pt x="2373" y="747"/>
                  </a:cubicBezTo>
                  <a:cubicBezTo>
                    <a:pt x="4498" y="1984"/>
                    <a:pt x="6728" y="3018"/>
                    <a:pt x="8915" y="4132"/>
                  </a:cubicBezTo>
                  <a:cubicBezTo>
                    <a:pt x="10144" y="4757"/>
                    <a:pt x="11373" y="5386"/>
                    <a:pt x="12599" y="6015"/>
                  </a:cubicBezTo>
                  <a:cubicBezTo>
                    <a:pt x="12715" y="6073"/>
                    <a:pt x="12831" y="6135"/>
                    <a:pt x="12934" y="6210"/>
                  </a:cubicBezTo>
                  <a:cubicBezTo>
                    <a:pt x="13233" y="6430"/>
                    <a:pt x="13273" y="6592"/>
                    <a:pt x="13095" y="6928"/>
                  </a:cubicBezTo>
                  <a:cubicBezTo>
                    <a:pt x="12974" y="7156"/>
                    <a:pt x="12811" y="7363"/>
                    <a:pt x="12697" y="7594"/>
                  </a:cubicBezTo>
                  <a:cubicBezTo>
                    <a:pt x="12525" y="7942"/>
                    <a:pt x="12405" y="8294"/>
                    <a:pt x="12508" y="8710"/>
                  </a:cubicBezTo>
                  <a:cubicBezTo>
                    <a:pt x="12622" y="9177"/>
                    <a:pt x="12434" y="9321"/>
                    <a:pt x="11996" y="9121"/>
                  </a:cubicBezTo>
                  <a:cubicBezTo>
                    <a:pt x="11526" y="8906"/>
                    <a:pt x="11068" y="8663"/>
                    <a:pt x="10620" y="8405"/>
                  </a:cubicBezTo>
                  <a:cubicBezTo>
                    <a:pt x="8431" y="7147"/>
                    <a:pt x="6135" y="6100"/>
                    <a:pt x="3889" y="4956"/>
                  </a:cubicBezTo>
                  <a:cubicBezTo>
                    <a:pt x="2949" y="4476"/>
                    <a:pt x="2001" y="4008"/>
                    <a:pt x="1102" y="3452"/>
                  </a:cubicBezTo>
                  <a:cubicBezTo>
                    <a:pt x="412" y="3025"/>
                    <a:pt x="1" y="2428"/>
                    <a:pt x="63" y="16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Rounded Corners 7">
            <a:extLst>
              <a:ext uri="{FF2B5EF4-FFF2-40B4-BE49-F238E27FC236}">
                <a16:creationId xmlns:a16="http://schemas.microsoft.com/office/drawing/2014/main" id="{0778A9AF-92EC-C618-2B68-2BDD386A205F}"/>
              </a:ext>
            </a:extLst>
          </p:cNvPr>
          <p:cNvSpPr/>
          <p:nvPr/>
        </p:nvSpPr>
        <p:spPr>
          <a:xfrm>
            <a:off x="227825" y="791829"/>
            <a:ext cx="8688350" cy="211497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E2959F67-3C18-9B75-2816-875CB680A3F9}"/>
              </a:ext>
            </a:extLst>
          </p:cNvPr>
          <p:cNvSpPr txBox="1"/>
          <p:nvPr/>
        </p:nvSpPr>
        <p:spPr>
          <a:xfrm>
            <a:off x="457200" y="890162"/>
            <a:ext cx="8348453" cy="2031325"/>
          </a:xfrm>
          <a:prstGeom prst="rect">
            <a:avLst/>
          </a:prstGeom>
          <a:noFill/>
        </p:spPr>
        <p:txBody>
          <a:bodyPr wrap="square" rtlCol="0">
            <a:spAutoFit/>
          </a:bodyPr>
          <a:lstStyle/>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Dengan adanya aplikasi ini dapat membantu dan mempermudah dalam kegiatan pelaporan pengaduan pada UPTD PPA Kab. Barito Kuala. </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Membantu dalam pembuatan laporan-laporan yang di minta oleh pimpinan dengan cepat. </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Dapat mendata dengan baik dan dapat menghindari kesalahan pada penginputan dan pencarian arisip berkas pengaduan. </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Pada Sistem Informasi  ini memiliki keunggulan dalam proses pencarian, pengolahan, dan pengoprasiannya yang langsung di proses dalam bentuk file database, serta dapat langsung dicetak dalam laporan informasi, sehingga dapat menghasilkan kinerja yang efektif dan efisien. </a:t>
            </a:r>
          </a:p>
        </p:txBody>
      </p:sp>
      <p:sp>
        <p:nvSpPr>
          <p:cNvPr id="7" name="Rectangle: Rounded Corners 6">
            <a:extLst>
              <a:ext uri="{FF2B5EF4-FFF2-40B4-BE49-F238E27FC236}">
                <a16:creationId xmlns:a16="http://schemas.microsoft.com/office/drawing/2014/main" id="{6CB913C0-8CB6-CCD2-1D18-FBA116A34A0A}"/>
              </a:ext>
            </a:extLst>
          </p:cNvPr>
          <p:cNvSpPr/>
          <p:nvPr/>
        </p:nvSpPr>
        <p:spPr>
          <a:xfrm>
            <a:off x="227825" y="3308773"/>
            <a:ext cx="8688350" cy="158193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Google Shape;844;p49">
            <a:extLst>
              <a:ext uri="{FF2B5EF4-FFF2-40B4-BE49-F238E27FC236}">
                <a16:creationId xmlns:a16="http://schemas.microsoft.com/office/drawing/2014/main" id="{5D28F1E5-BD78-6698-2915-8F056EA354D7}"/>
              </a:ext>
            </a:extLst>
          </p:cNvPr>
          <p:cNvSpPr txBox="1">
            <a:spLocks/>
          </p:cNvSpPr>
          <p:nvPr/>
        </p:nvSpPr>
        <p:spPr>
          <a:xfrm>
            <a:off x="7193688" y="2773408"/>
            <a:ext cx="1472137" cy="5500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pPr algn="l"/>
            <a:r>
              <a:rPr lang="id-ID" dirty="0"/>
              <a:t>Saran</a:t>
            </a:r>
          </a:p>
        </p:txBody>
      </p:sp>
      <p:sp>
        <p:nvSpPr>
          <p:cNvPr id="6" name="TextBox 5">
            <a:extLst>
              <a:ext uri="{FF2B5EF4-FFF2-40B4-BE49-F238E27FC236}">
                <a16:creationId xmlns:a16="http://schemas.microsoft.com/office/drawing/2014/main" id="{B3DBBC13-9E3B-A84F-4F5C-28901B8CCCED}"/>
              </a:ext>
            </a:extLst>
          </p:cNvPr>
          <p:cNvSpPr txBox="1"/>
          <p:nvPr/>
        </p:nvSpPr>
        <p:spPr>
          <a:xfrm>
            <a:off x="484652" y="3547350"/>
            <a:ext cx="8348453" cy="1169551"/>
          </a:xfrm>
          <a:prstGeom prst="rect">
            <a:avLst/>
          </a:prstGeom>
          <a:noFill/>
        </p:spPr>
        <p:txBody>
          <a:bodyPr wrap="square" rtlCol="0">
            <a:spAutoFit/>
          </a:bodyPr>
          <a:lstStyle/>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Sebaiknya aplikasi dapat dikembangkan lagi menggunakan sistem Android sehingga dapat lebih memudahkan lagi dalam melakukan pelaporan melalui mobile.</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Aplikasi dapat dikembangkan lagi untuk sistem keamanan yang lebih baik sehingga dapat menghindari pencurian data maupun manipulasi data yang dapat merugikan UPTD PPA Kab. Barito Kuala.</a:t>
            </a:r>
          </a:p>
        </p:txBody>
      </p:sp>
      <p:grpSp>
        <p:nvGrpSpPr>
          <p:cNvPr id="9" name="Google Shape;452;p34">
            <a:extLst>
              <a:ext uri="{FF2B5EF4-FFF2-40B4-BE49-F238E27FC236}">
                <a16:creationId xmlns:a16="http://schemas.microsoft.com/office/drawing/2014/main" id="{80A3212C-271C-55DA-6896-CA81276FE4CD}"/>
              </a:ext>
            </a:extLst>
          </p:cNvPr>
          <p:cNvGrpSpPr/>
          <p:nvPr/>
        </p:nvGrpSpPr>
        <p:grpSpPr>
          <a:xfrm rot="-448583">
            <a:off x="58847" y="4256937"/>
            <a:ext cx="1043776" cy="972710"/>
            <a:chOff x="347451" y="264852"/>
            <a:chExt cx="1079598" cy="1006093"/>
          </a:xfrm>
        </p:grpSpPr>
        <p:sp>
          <p:nvSpPr>
            <p:cNvPr id="10" name="Google Shape;453;p34">
              <a:extLst>
                <a:ext uri="{FF2B5EF4-FFF2-40B4-BE49-F238E27FC236}">
                  <a16:creationId xmlns:a16="http://schemas.microsoft.com/office/drawing/2014/main" id="{CF173377-C07E-8AAE-3B77-41923E652B4F}"/>
                </a:ext>
              </a:extLst>
            </p:cNvPr>
            <p:cNvSpPr/>
            <p:nvPr/>
          </p:nvSpPr>
          <p:spPr>
            <a:xfrm rot="-8260833">
              <a:off x="240302" y="676636"/>
              <a:ext cx="1293896" cy="182525"/>
            </a:xfrm>
            <a:custGeom>
              <a:avLst/>
              <a:gdLst/>
              <a:ahLst/>
              <a:cxnLst/>
              <a:rect l="l" t="t" r="r" b="b"/>
              <a:pathLst>
                <a:path w="62694" h="8844" extrusionOk="0">
                  <a:moveTo>
                    <a:pt x="34333" y="365"/>
                  </a:moveTo>
                  <a:cubicBezTo>
                    <a:pt x="38608" y="368"/>
                    <a:pt x="42883" y="231"/>
                    <a:pt x="47157" y="202"/>
                  </a:cubicBezTo>
                  <a:cubicBezTo>
                    <a:pt x="48771" y="191"/>
                    <a:pt x="50386" y="237"/>
                    <a:pt x="51999" y="249"/>
                  </a:cubicBezTo>
                  <a:cubicBezTo>
                    <a:pt x="53819" y="262"/>
                    <a:pt x="55636" y="209"/>
                    <a:pt x="57453" y="100"/>
                  </a:cubicBezTo>
                  <a:cubicBezTo>
                    <a:pt x="58452" y="41"/>
                    <a:pt x="59452" y="0"/>
                    <a:pt x="60453" y="27"/>
                  </a:cubicBezTo>
                  <a:cubicBezTo>
                    <a:pt x="61270" y="48"/>
                    <a:pt x="61844" y="443"/>
                    <a:pt x="62101" y="1218"/>
                  </a:cubicBezTo>
                  <a:cubicBezTo>
                    <a:pt x="62693" y="3003"/>
                    <a:pt x="62613" y="4750"/>
                    <a:pt x="61712" y="6429"/>
                  </a:cubicBezTo>
                  <a:cubicBezTo>
                    <a:pt x="61307" y="7186"/>
                    <a:pt x="60723" y="7579"/>
                    <a:pt x="59814" y="7634"/>
                  </a:cubicBezTo>
                  <a:cubicBezTo>
                    <a:pt x="57293" y="7786"/>
                    <a:pt x="54770" y="7809"/>
                    <a:pt x="52247" y="7879"/>
                  </a:cubicBezTo>
                  <a:cubicBezTo>
                    <a:pt x="46111" y="8050"/>
                    <a:pt x="39975" y="8284"/>
                    <a:pt x="33836" y="8352"/>
                  </a:cubicBezTo>
                  <a:cubicBezTo>
                    <a:pt x="28696" y="8409"/>
                    <a:pt x="23557" y="8431"/>
                    <a:pt x="18419" y="8504"/>
                  </a:cubicBezTo>
                  <a:cubicBezTo>
                    <a:pt x="15760" y="8542"/>
                    <a:pt x="13102" y="8663"/>
                    <a:pt x="10443" y="8741"/>
                  </a:cubicBezTo>
                  <a:cubicBezTo>
                    <a:pt x="9829" y="8760"/>
                    <a:pt x="9213" y="8741"/>
                    <a:pt x="8601" y="8778"/>
                  </a:cubicBezTo>
                  <a:cubicBezTo>
                    <a:pt x="7500" y="8844"/>
                    <a:pt x="6485" y="8556"/>
                    <a:pt x="5518" y="8067"/>
                  </a:cubicBezTo>
                  <a:cubicBezTo>
                    <a:pt x="4038" y="7319"/>
                    <a:pt x="2565" y="6562"/>
                    <a:pt x="1093" y="5801"/>
                  </a:cubicBezTo>
                  <a:cubicBezTo>
                    <a:pt x="832" y="5666"/>
                    <a:pt x="571" y="5517"/>
                    <a:pt x="341" y="5336"/>
                  </a:cubicBezTo>
                  <a:cubicBezTo>
                    <a:pt x="10" y="5075"/>
                    <a:pt x="0" y="4796"/>
                    <a:pt x="246" y="4444"/>
                  </a:cubicBezTo>
                  <a:cubicBezTo>
                    <a:pt x="383" y="4249"/>
                    <a:pt x="574" y="4132"/>
                    <a:pt x="778" y="4031"/>
                  </a:cubicBezTo>
                  <a:cubicBezTo>
                    <a:pt x="2628" y="3111"/>
                    <a:pt x="4477" y="2188"/>
                    <a:pt x="6332" y="1279"/>
                  </a:cubicBezTo>
                  <a:cubicBezTo>
                    <a:pt x="7137" y="885"/>
                    <a:pt x="7976" y="711"/>
                    <a:pt x="8892" y="704"/>
                  </a:cubicBezTo>
                  <a:cubicBezTo>
                    <a:pt x="12166" y="679"/>
                    <a:pt x="15439" y="569"/>
                    <a:pt x="18712" y="512"/>
                  </a:cubicBezTo>
                  <a:cubicBezTo>
                    <a:pt x="22190" y="451"/>
                    <a:pt x="25670" y="405"/>
                    <a:pt x="29148" y="368"/>
                  </a:cubicBezTo>
                  <a:cubicBezTo>
                    <a:pt x="30877" y="350"/>
                    <a:pt x="32605" y="365"/>
                    <a:pt x="34333" y="3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4;p34">
              <a:extLst>
                <a:ext uri="{FF2B5EF4-FFF2-40B4-BE49-F238E27FC236}">
                  <a16:creationId xmlns:a16="http://schemas.microsoft.com/office/drawing/2014/main" id="{6A940334-05DB-ECD9-9CBE-17F9758556FA}"/>
                </a:ext>
              </a:extLst>
            </p:cNvPr>
            <p:cNvSpPr/>
            <p:nvPr/>
          </p:nvSpPr>
          <p:spPr>
            <a:xfrm rot="-8260989">
              <a:off x="349401" y="676137"/>
              <a:ext cx="1059548" cy="60927"/>
            </a:xfrm>
            <a:custGeom>
              <a:avLst/>
              <a:gdLst/>
              <a:ahLst/>
              <a:cxnLst/>
              <a:rect l="l" t="t" r="r" b="b"/>
              <a:pathLst>
                <a:path w="51337" h="2952" extrusionOk="0">
                  <a:moveTo>
                    <a:pt x="0" y="2938"/>
                  </a:moveTo>
                  <a:cubicBezTo>
                    <a:pt x="264" y="2420"/>
                    <a:pt x="651" y="2133"/>
                    <a:pt x="795" y="1690"/>
                  </a:cubicBezTo>
                  <a:cubicBezTo>
                    <a:pt x="862" y="1485"/>
                    <a:pt x="1045" y="1524"/>
                    <a:pt x="1197" y="1518"/>
                  </a:cubicBezTo>
                  <a:cubicBezTo>
                    <a:pt x="1925" y="1492"/>
                    <a:pt x="2651" y="1466"/>
                    <a:pt x="3378" y="1446"/>
                  </a:cubicBezTo>
                  <a:cubicBezTo>
                    <a:pt x="11243" y="1227"/>
                    <a:pt x="19108" y="1012"/>
                    <a:pt x="26973" y="788"/>
                  </a:cubicBezTo>
                  <a:cubicBezTo>
                    <a:pt x="32110" y="642"/>
                    <a:pt x="37247" y="490"/>
                    <a:pt x="42383" y="327"/>
                  </a:cubicBezTo>
                  <a:cubicBezTo>
                    <a:pt x="45223" y="238"/>
                    <a:pt x="48063" y="123"/>
                    <a:pt x="50903" y="17"/>
                  </a:cubicBezTo>
                  <a:cubicBezTo>
                    <a:pt x="51311" y="1"/>
                    <a:pt x="51336" y="22"/>
                    <a:pt x="51270" y="420"/>
                  </a:cubicBezTo>
                  <a:cubicBezTo>
                    <a:pt x="51250" y="532"/>
                    <a:pt x="51218" y="641"/>
                    <a:pt x="51188" y="750"/>
                  </a:cubicBezTo>
                  <a:cubicBezTo>
                    <a:pt x="50809" y="2137"/>
                    <a:pt x="50809" y="2140"/>
                    <a:pt x="49373" y="2121"/>
                  </a:cubicBezTo>
                  <a:cubicBezTo>
                    <a:pt x="44551" y="2057"/>
                    <a:pt x="39732" y="2210"/>
                    <a:pt x="34913" y="2352"/>
                  </a:cubicBezTo>
                  <a:cubicBezTo>
                    <a:pt x="29231" y="2520"/>
                    <a:pt x="23546" y="2543"/>
                    <a:pt x="17861" y="2572"/>
                  </a:cubicBezTo>
                  <a:cubicBezTo>
                    <a:pt x="14496" y="2589"/>
                    <a:pt x="11129" y="2577"/>
                    <a:pt x="7765" y="2693"/>
                  </a:cubicBezTo>
                  <a:cubicBezTo>
                    <a:pt x="5630" y="2768"/>
                    <a:pt x="3495" y="2860"/>
                    <a:pt x="1359" y="2937"/>
                  </a:cubicBezTo>
                  <a:cubicBezTo>
                    <a:pt x="935" y="2952"/>
                    <a:pt x="509" y="2938"/>
                    <a:pt x="0" y="29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p34">
              <a:extLst>
                <a:ext uri="{FF2B5EF4-FFF2-40B4-BE49-F238E27FC236}">
                  <a16:creationId xmlns:a16="http://schemas.microsoft.com/office/drawing/2014/main" id="{E74F178A-35A7-2B8B-4A73-2006FF03FF47}"/>
                </a:ext>
              </a:extLst>
            </p:cNvPr>
            <p:cNvSpPr/>
            <p:nvPr/>
          </p:nvSpPr>
          <p:spPr>
            <a:xfrm rot="-8260989">
              <a:off x="292121" y="742243"/>
              <a:ext cx="1062046" cy="52072"/>
            </a:xfrm>
            <a:custGeom>
              <a:avLst/>
              <a:gdLst/>
              <a:ahLst/>
              <a:cxnLst/>
              <a:rect l="l" t="t" r="r" b="b"/>
              <a:pathLst>
                <a:path w="51458" h="2523" extrusionOk="0">
                  <a:moveTo>
                    <a:pt x="51457" y="1762"/>
                  </a:moveTo>
                  <a:cubicBezTo>
                    <a:pt x="48457" y="1673"/>
                    <a:pt x="45529" y="1705"/>
                    <a:pt x="42602" y="1762"/>
                  </a:cubicBezTo>
                  <a:cubicBezTo>
                    <a:pt x="39194" y="1829"/>
                    <a:pt x="35784" y="1901"/>
                    <a:pt x="32375" y="1960"/>
                  </a:cubicBezTo>
                  <a:cubicBezTo>
                    <a:pt x="23100" y="2122"/>
                    <a:pt x="13826" y="2278"/>
                    <a:pt x="4553" y="2437"/>
                  </a:cubicBezTo>
                  <a:cubicBezTo>
                    <a:pt x="3507" y="2456"/>
                    <a:pt x="2460" y="2473"/>
                    <a:pt x="1416" y="2510"/>
                  </a:cubicBezTo>
                  <a:cubicBezTo>
                    <a:pt x="1045" y="2523"/>
                    <a:pt x="755" y="2452"/>
                    <a:pt x="566" y="2098"/>
                  </a:cubicBezTo>
                  <a:cubicBezTo>
                    <a:pt x="483" y="1941"/>
                    <a:pt x="355" y="1799"/>
                    <a:pt x="221" y="1678"/>
                  </a:cubicBezTo>
                  <a:cubicBezTo>
                    <a:pt x="1" y="1478"/>
                    <a:pt x="114" y="1264"/>
                    <a:pt x="164" y="1050"/>
                  </a:cubicBezTo>
                  <a:cubicBezTo>
                    <a:pt x="224" y="793"/>
                    <a:pt x="439" y="860"/>
                    <a:pt x="607" y="855"/>
                  </a:cubicBezTo>
                  <a:cubicBezTo>
                    <a:pt x="1834" y="814"/>
                    <a:pt x="3061" y="764"/>
                    <a:pt x="4288" y="745"/>
                  </a:cubicBezTo>
                  <a:cubicBezTo>
                    <a:pt x="11675" y="629"/>
                    <a:pt x="19062" y="482"/>
                    <a:pt x="26452" y="453"/>
                  </a:cubicBezTo>
                  <a:cubicBezTo>
                    <a:pt x="31384" y="434"/>
                    <a:pt x="36315" y="209"/>
                    <a:pt x="41248" y="214"/>
                  </a:cubicBezTo>
                  <a:cubicBezTo>
                    <a:pt x="43294" y="216"/>
                    <a:pt x="45340" y="226"/>
                    <a:pt x="47386" y="228"/>
                  </a:cubicBezTo>
                  <a:cubicBezTo>
                    <a:pt x="48387" y="231"/>
                    <a:pt x="49386" y="165"/>
                    <a:pt x="50384" y="102"/>
                  </a:cubicBezTo>
                  <a:cubicBezTo>
                    <a:pt x="51166" y="53"/>
                    <a:pt x="51077" y="1"/>
                    <a:pt x="51262" y="777"/>
                  </a:cubicBezTo>
                  <a:cubicBezTo>
                    <a:pt x="51336" y="1084"/>
                    <a:pt x="51386" y="1397"/>
                    <a:pt x="51457" y="17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6;p34">
              <a:extLst>
                <a:ext uri="{FF2B5EF4-FFF2-40B4-BE49-F238E27FC236}">
                  <a16:creationId xmlns:a16="http://schemas.microsoft.com/office/drawing/2014/main" id="{F95AFA29-600A-D19F-6D8A-4590745B4D5F}"/>
                </a:ext>
              </a:extLst>
            </p:cNvPr>
            <p:cNvSpPr/>
            <p:nvPr/>
          </p:nvSpPr>
          <p:spPr>
            <a:xfrm rot="-8260989">
              <a:off x="1238787" y="1052730"/>
              <a:ext cx="84228" cy="112442"/>
            </a:xfrm>
            <a:custGeom>
              <a:avLst/>
              <a:gdLst/>
              <a:ahLst/>
              <a:cxnLst/>
              <a:rect l="l" t="t" r="r" b="b"/>
              <a:pathLst>
                <a:path w="4081" h="5448" extrusionOk="0">
                  <a:moveTo>
                    <a:pt x="2894" y="1"/>
                  </a:moveTo>
                  <a:cubicBezTo>
                    <a:pt x="2946" y="558"/>
                    <a:pt x="3292" y="871"/>
                    <a:pt x="3585" y="1209"/>
                  </a:cubicBezTo>
                  <a:cubicBezTo>
                    <a:pt x="3802" y="1460"/>
                    <a:pt x="3831" y="1667"/>
                    <a:pt x="3571" y="1898"/>
                  </a:cubicBezTo>
                  <a:cubicBezTo>
                    <a:pt x="3472" y="1988"/>
                    <a:pt x="3393" y="2105"/>
                    <a:pt x="3318" y="2218"/>
                  </a:cubicBezTo>
                  <a:cubicBezTo>
                    <a:pt x="3013" y="2668"/>
                    <a:pt x="3010" y="2967"/>
                    <a:pt x="3361" y="3391"/>
                  </a:cubicBezTo>
                  <a:cubicBezTo>
                    <a:pt x="4080" y="4256"/>
                    <a:pt x="3963" y="4040"/>
                    <a:pt x="3374" y="4919"/>
                  </a:cubicBezTo>
                  <a:cubicBezTo>
                    <a:pt x="3019" y="5447"/>
                    <a:pt x="3174" y="5422"/>
                    <a:pt x="2525" y="5181"/>
                  </a:cubicBezTo>
                  <a:cubicBezTo>
                    <a:pt x="1758" y="4899"/>
                    <a:pt x="1028" y="4530"/>
                    <a:pt x="299" y="4160"/>
                  </a:cubicBezTo>
                  <a:cubicBezTo>
                    <a:pt x="81" y="4050"/>
                    <a:pt x="1" y="3958"/>
                    <a:pt x="106" y="3694"/>
                  </a:cubicBezTo>
                  <a:cubicBezTo>
                    <a:pt x="369" y="3043"/>
                    <a:pt x="343" y="2350"/>
                    <a:pt x="238" y="1677"/>
                  </a:cubicBezTo>
                  <a:cubicBezTo>
                    <a:pt x="188" y="1356"/>
                    <a:pt x="276" y="1238"/>
                    <a:pt x="537" y="1118"/>
                  </a:cubicBezTo>
                  <a:cubicBezTo>
                    <a:pt x="1301" y="769"/>
                    <a:pt x="2055" y="402"/>
                    <a:pt x="2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971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8"/>
          <p:cNvSpPr txBox="1">
            <a:spLocks noGrp="1"/>
          </p:cNvSpPr>
          <p:nvPr>
            <p:ph type="title"/>
          </p:nvPr>
        </p:nvSpPr>
        <p:spPr>
          <a:xfrm>
            <a:off x="1676804" y="1566275"/>
            <a:ext cx="5790392" cy="14134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6600" dirty="0"/>
              <a:t>Terima Kasih</a:t>
            </a:r>
            <a:endParaRPr sz="6600" dirty="0"/>
          </a:p>
        </p:txBody>
      </p:sp>
      <p:sp>
        <p:nvSpPr>
          <p:cNvPr id="3" name="Subtitle 2">
            <a:extLst>
              <a:ext uri="{FF2B5EF4-FFF2-40B4-BE49-F238E27FC236}">
                <a16:creationId xmlns:a16="http://schemas.microsoft.com/office/drawing/2014/main" id="{C26CEA51-D3AA-7528-E80C-2CEF23AFD5B2}"/>
              </a:ext>
            </a:extLst>
          </p:cNvPr>
          <p:cNvSpPr>
            <a:spLocks noGrp="1"/>
          </p:cNvSpPr>
          <p:nvPr>
            <p:ph type="subTitle" idx="1"/>
          </p:nvPr>
        </p:nvSpPr>
        <p:spPr>
          <a:xfrm>
            <a:off x="2158350" y="3577225"/>
            <a:ext cx="4932300" cy="1058700"/>
          </a:xfrm>
          <a:solidFill>
            <a:srgbClr val="FFFAF0"/>
          </a:solidFill>
          <a:ln>
            <a:noFill/>
          </a:ln>
        </p:spPr>
        <p:txBody>
          <a:bodyPr/>
          <a:lstStyle/>
          <a:p>
            <a:endParaRPr lang="id-ID" dirty="0"/>
          </a:p>
        </p:txBody>
      </p:sp>
      <p:grpSp>
        <p:nvGrpSpPr>
          <p:cNvPr id="4" name="Google Shape;1672;p70">
            <a:extLst>
              <a:ext uri="{FF2B5EF4-FFF2-40B4-BE49-F238E27FC236}">
                <a16:creationId xmlns:a16="http://schemas.microsoft.com/office/drawing/2014/main" id="{757408C0-11FD-E597-6B88-41F9A9E9B46C}"/>
              </a:ext>
            </a:extLst>
          </p:cNvPr>
          <p:cNvGrpSpPr/>
          <p:nvPr/>
        </p:nvGrpSpPr>
        <p:grpSpPr>
          <a:xfrm>
            <a:off x="3782887" y="2864697"/>
            <a:ext cx="1683226" cy="1771228"/>
            <a:chOff x="5077525" y="1603950"/>
            <a:chExt cx="2165200" cy="2278400"/>
          </a:xfrm>
        </p:grpSpPr>
        <p:sp>
          <p:nvSpPr>
            <p:cNvPr id="5" name="Google Shape;1673;p70">
              <a:extLst>
                <a:ext uri="{FF2B5EF4-FFF2-40B4-BE49-F238E27FC236}">
                  <a16:creationId xmlns:a16="http://schemas.microsoft.com/office/drawing/2014/main" id="{B3C04E6E-1B9B-C30B-AB32-6F54E96EA028}"/>
                </a:ext>
              </a:extLst>
            </p:cNvPr>
            <p:cNvSpPr/>
            <p:nvPr/>
          </p:nvSpPr>
          <p:spPr>
            <a:xfrm>
              <a:off x="5445825" y="2823175"/>
              <a:ext cx="1263525" cy="672950"/>
            </a:xfrm>
            <a:custGeom>
              <a:avLst/>
              <a:gdLst/>
              <a:ahLst/>
              <a:cxnLst/>
              <a:rect l="l" t="t" r="r" b="b"/>
              <a:pathLst>
                <a:path w="50541" h="26918" extrusionOk="0">
                  <a:moveTo>
                    <a:pt x="24621" y="1"/>
                  </a:moveTo>
                  <a:cubicBezTo>
                    <a:pt x="19103" y="1"/>
                    <a:pt x="13345" y="283"/>
                    <a:pt x="8655" y="2262"/>
                  </a:cubicBezTo>
                  <a:cubicBezTo>
                    <a:pt x="1" y="5863"/>
                    <a:pt x="1194" y="19437"/>
                    <a:pt x="1194" y="26918"/>
                  </a:cubicBezTo>
                  <a:lnTo>
                    <a:pt x="50134" y="26918"/>
                  </a:lnTo>
                  <a:cubicBezTo>
                    <a:pt x="50134" y="20546"/>
                    <a:pt x="50540" y="15267"/>
                    <a:pt x="48642" y="9188"/>
                  </a:cubicBezTo>
                  <a:cubicBezTo>
                    <a:pt x="46088" y="999"/>
                    <a:pt x="39690" y="46"/>
                    <a:pt x="31035" y="46"/>
                  </a:cubicBezTo>
                  <a:cubicBezTo>
                    <a:pt x="28991" y="46"/>
                    <a:pt x="26825" y="1"/>
                    <a:pt x="24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74;p70">
              <a:extLst>
                <a:ext uri="{FF2B5EF4-FFF2-40B4-BE49-F238E27FC236}">
                  <a16:creationId xmlns:a16="http://schemas.microsoft.com/office/drawing/2014/main" id="{AB7AA2F2-FB82-4E13-B928-039F2D944CEB}"/>
                </a:ext>
              </a:extLst>
            </p:cNvPr>
            <p:cNvSpPr/>
            <p:nvPr/>
          </p:nvSpPr>
          <p:spPr>
            <a:xfrm>
              <a:off x="5463875" y="2813825"/>
              <a:ext cx="1249200" cy="691325"/>
            </a:xfrm>
            <a:custGeom>
              <a:avLst/>
              <a:gdLst/>
              <a:ahLst/>
              <a:cxnLst/>
              <a:rect l="l" t="t" r="r" b="b"/>
              <a:pathLst>
                <a:path w="49968" h="27653" extrusionOk="0">
                  <a:moveTo>
                    <a:pt x="23863" y="1"/>
                  </a:moveTo>
                  <a:cubicBezTo>
                    <a:pt x="23713" y="1"/>
                    <a:pt x="23563" y="1"/>
                    <a:pt x="23413" y="1"/>
                  </a:cubicBezTo>
                  <a:cubicBezTo>
                    <a:pt x="19758" y="14"/>
                    <a:pt x="16072" y="151"/>
                    <a:pt x="12480" y="879"/>
                  </a:cubicBezTo>
                  <a:cubicBezTo>
                    <a:pt x="9673" y="1448"/>
                    <a:pt x="6719" y="2328"/>
                    <a:pt x="4625" y="4385"/>
                  </a:cubicBezTo>
                  <a:cubicBezTo>
                    <a:pt x="2900" y="6079"/>
                    <a:pt x="1848" y="8336"/>
                    <a:pt x="1202" y="10639"/>
                  </a:cubicBezTo>
                  <a:cubicBezTo>
                    <a:pt x="494" y="13154"/>
                    <a:pt x="223" y="15783"/>
                    <a:pt x="109" y="18385"/>
                  </a:cubicBezTo>
                  <a:cubicBezTo>
                    <a:pt x="0" y="20844"/>
                    <a:pt x="54" y="23306"/>
                    <a:pt x="86" y="25766"/>
                  </a:cubicBezTo>
                  <a:cubicBezTo>
                    <a:pt x="93" y="26275"/>
                    <a:pt x="97" y="26783"/>
                    <a:pt x="97" y="27292"/>
                  </a:cubicBezTo>
                  <a:cubicBezTo>
                    <a:pt x="98" y="27532"/>
                    <a:pt x="285" y="27653"/>
                    <a:pt x="472" y="27653"/>
                  </a:cubicBezTo>
                  <a:cubicBezTo>
                    <a:pt x="659" y="27653"/>
                    <a:pt x="846" y="27532"/>
                    <a:pt x="846" y="27292"/>
                  </a:cubicBezTo>
                  <a:cubicBezTo>
                    <a:pt x="845" y="24999"/>
                    <a:pt x="767" y="22707"/>
                    <a:pt x="799" y="20414"/>
                  </a:cubicBezTo>
                  <a:cubicBezTo>
                    <a:pt x="836" y="17867"/>
                    <a:pt x="978" y="15306"/>
                    <a:pt x="1461" y="12802"/>
                  </a:cubicBezTo>
                  <a:cubicBezTo>
                    <a:pt x="1912" y="10470"/>
                    <a:pt x="2658" y="8136"/>
                    <a:pt x="4058" y="6190"/>
                  </a:cubicBezTo>
                  <a:cubicBezTo>
                    <a:pt x="4705" y="5290"/>
                    <a:pt x="5507" y="4489"/>
                    <a:pt x="6427" y="3869"/>
                  </a:cubicBezTo>
                  <a:cubicBezTo>
                    <a:pt x="7598" y="3080"/>
                    <a:pt x="8947" y="2592"/>
                    <a:pt x="10293" y="2192"/>
                  </a:cubicBezTo>
                  <a:cubicBezTo>
                    <a:pt x="13687" y="1180"/>
                    <a:pt x="17256" y="887"/>
                    <a:pt x="20781" y="788"/>
                  </a:cubicBezTo>
                  <a:cubicBezTo>
                    <a:pt x="22036" y="753"/>
                    <a:pt x="23292" y="740"/>
                    <a:pt x="24549" y="740"/>
                  </a:cubicBezTo>
                  <a:cubicBezTo>
                    <a:pt x="26763" y="740"/>
                    <a:pt x="28979" y="779"/>
                    <a:pt x="31192" y="798"/>
                  </a:cubicBezTo>
                  <a:cubicBezTo>
                    <a:pt x="33887" y="820"/>
                    <a:pt x="36634" y="922"/>
                    <a:pt x="39258" y="1599"/>
                  </a:cubicBezTo>
                  <a:cubicBezTo>
                    <a:pt x="41485" y="2173"/>
                    <a:pt x="43553" y="3232"/>
                    <a:pt x="45081" y="4983"/>
                  </a:cubicBezTo>
                  <a:cubicBezTo>
                    <a:pt x="47076" y="7271"/>
                    <a:pt x="47918" y="10367"/>
                    <a:pt x="48454" y="13288"/>
                  </a:cubicBezTo>
                  <a:cubicBezTo>
                    <a:pt x="49127" y="16942"/>
                    <a:pt x="49094" y="20666"/>
                    <a:pt x="49058" y="24366"/>
                  </a:cubicBezTo>
                  <a:cubicBezTo>
                    <a:pt x="49048" y="25341"/>
                    <a:pt x="49039" y="26317"/>
                    <a:pt x="49038" y="27292"/>
                  </a:cubicBezTo>
                  <a:cubicBezTo>
                    <a:pt x="49038" y="27532"/>
                    <a:pt x="49225" y="27653"/>
                    <a:pt x="49412" y="27653"/>
                  </a:cubicBezTo>
                  <a:cubicBezTo>
                    <a:pt x="49599" y="27653"/>
                    <a:pt x="49786" y="27532"/>
                    <a:pt x="49786" y="27292"/>
                  </a:cubicBezTo>
                  <a:cubicBezTo>
                    <a:pt x="49787" y="23443"/>
                    <a:pt x="49968" y="19576"/>
                    <a:pt x="49557" y="15741"/>
                  </a:cubicBezTo>
                  <a:cubicBezTo>
                    <a:pt x="49351" y="13813"/>
                    <a:pt x="48996" y="11903"/>
                    <a:pt x="48455" y="10041"/>
                  </a:cubicBezTo>
                  <a:cubicBezTo>
                    <a:pt x="48041" y="8614"/>
                    <a:pt x="47504" y="7215"/>
                    <a:pt x="46714" y="5950"/>
                  </a:cubicBezTo>
                  <a:cubicBezTo>
                    <a:pt x="45421" y="3875"/>
                    <a:pt x="43521" y="2357"/>
                    <a:pt x="41256" y="1458"/>
                  </a:cubicBezTo>
                  <a:cubicBezTo>
                    <a:pt x="38816" y="490"/>
                    <a:pt x="36135" y="219"/>
                    <a:pt x="33533" y="106"/>
                  </a:cubicBezTo>
                  <a:cubicBezTo>
                    <a:pt x="31966" y="38"/>
                    <a:pt x="30398" y="52"/>
                    <a:pt x="28831" y="39"/>
                  </a:cubicBezTo>
                  <a:cubicBezTo>
                    <a:pt x="27175" y="27"/>
                    <a:pt x="25519" y="1"/>
                    <a:pt x="23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75;p70">
              <a:extLst>
                <a:ext uri="{FF2B5EF4-FFF2-40B4-BE49-F238E27FC236}">
                  <a16:creationId xmlns:a16="http://schemas.microsoft.com/office/drawing/2014/main" id="{B384BA2E-AB35-477D-DBF4-95317C435AD7}"/>
                </a:ext>
              </a:extLst>
            </p:cNvPr>
            <p:cNvSpPr/>
            <p:nvPr/>
          </p:nvSpPr>
          <p:spPr>
            <a:xfrm>
              <a:off x="5901000" y="2614825"/>
              <a:ext cx="376625" cy="363600"/>
            </a:xfrm>
            <a:custGeom>
              <a:avLst/>
              <a:gdLst/>
              <a:ahLst/>
              <a:cxnLst/>
              <a:rect l="l" t="t" r="r" b="b"/>
              <a:pathLst>
                <a:path w="15065" h="14544" extrusionOk="0">
                  <a:moveTo>
                    <a:pt x="1739" y="0"/>
                  </a:moveTo>
                  <a:cubicBezTo>
                    <a:pt x="1890" y="9574"/>
                    <a:pt x="1" y="14544"/>
                    <a:pt x="7477" y="14544"/>
                  </a:cubicBezTo>
                  <a:cubicBezTo>
                    <a:pt x="15064" y="14544"/>
                    <a:pt x="12289" y="9104"/>
                    <a:pt x="12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76;p70">
              <a:extLst>
                <a:ext uri="{FF2B5EF4-FFF2-40B4-BE49-F238E27FC236}">
                  <a16:creationId xmlns:a16="http://schemas.microsoft.com/office/drawing/2014/main" id="{76AE5133-F3B4-EA9B-F89E-3F9E27B4A768}"/>
                </a:ext>
              </a:extLst>
            </p:cNvPr>
            <p:cNvSpPr/>
            <p:nvPr/>
          </p:nvSpPr>
          <p:spPr>
            <a:xfrm>
              <a:off x="5932325" y="2605450"/>
              <a:ext cx="299525" cy="382400"/>
            </a:xfrm>
            <a:custGeom>
              <a:avLst/>
              <a:gdLst/>
              <a:ahLst/>
              <a:cxnLst/>
              <a:rect l="l" t="t" r="r" b="b"/>
              <a:pathLst>
                <a:path w="11981" h="15296" extrusionOk="0">
                  <a:moveTo>
                    <a:pt x="878" y="10590"/>
                  </a:moveTo>
                  <a:lnTo>
                    <a:pt x="878" y="10590"/>
                  </a:lnTo>
                  <a:cubicBezTo>
                    <a:pt x="878" y="10590"/>
                    <a:pt x="880" y="10602"/>
                    <a:pt x="882" y="10615"/>
                  </a:cubicBezTo>
                  <a:lnTo>
                    <a:pt x="882" y="10615"/>
                  </a:lnTo>
                  <a:cubicBezTo>
                    <a:pt x="881" y="10609"/>
                    <a:pt x="880" y="10604"/>
                    <a:pt x="879" y="10598"/>
                  </a:cubicBezTo>
                  <a:cubicBezTo>
                    <a:pt x="879" y="10593"/>
                    <a:pt x="878" y="10590"/>
                    <a:pt x="878" y="10590"/>
                  </a:cubicBezTo>
                  <a:close/>
                  <a:moveTo>
                    <a:pt x="10371" y="13214"/>
                  </a:moveTo>
                  <a:lnTo>
                    <a:pt x="10371" y="13214"/>
                  </a:lnTo>
                  <a:cubicBezTo>
                    <a:pt x="10370" y="13214"/>
                    <a:pt x="10370" y="13215"/>
                    <a:pt x="10369" y="13216"/>
                  </a:cubicBezTo>
                  <a:cubicBezTo>
                    <a:pt x="10370" y="13215"/>
                    <a:pt x="10370" y="13214"/>
                    <a:pt x="10371" y="13214"/>
                  </a:cubicBezTo>
                  <a:close/>
                  <a:moveTo>
                    <a:pt x="9218" y="14072"/>
                  </a:moveTo>
                  <a:cubicBezTo>
                    <a:pt x="9218" y="14072"/>
                    <a:pt x="9217" y="14072"/>
                    <a:pt x="9217" y="14072"/>
                  </a:cubicBezTo>
                  <a:cubicBezTo>
                    <a:pt x="9217" y="14072"/>
                    <a:pt x="9217" y="14072"/>
                    <a:pt x="9217" y="14072"/>
                  </a:cubicBezTo>
                  <a:lnTo>
                    <a:pt x="9217" y="14072"/>
                  </a:lnTo>
                  <a:cubicBezTo>
                    <a:pt x="9217" y="14072"/>
                    <a:pt x="9218" y="14072"/>
                    <a:pt x="9218" y="14072"/>
                  </a:cubicBezTo>
                  <a:close/>
                  <a:moveTo>
                    <a:pt x="4612" y="14450"/>
                  </a:moveTo>
                  <a:cubicBezTo>
                    <a:pt x="4618" y="14451"/>
                    <a:pt x="4623" y="14452"/>
                    <a:pt x="4629" y="14453"/>
                  </a:cubicBezTo>
                  <a:cubicBezTo>
                    <a:pt x="4638" y="14454"/>
                    <a:pt x="4648" y="14455"/>
                    <a:pt x="4657" y="14456"/>
                  </a:cubicBezTo>
                  <a:lnTo>
                    <a:pt x="4657" y="14456"/>
                  </a:lnTo>
                  <a:cubicBezTo>
                    <a:pt x="4647" y="14455"/>
                    <a:pt x="4627" y="14452"/>
                    <a:pt x="4612" y="14450"/>
                  </a:cubicBezTo>
                  <a:close/>
                  <a:moveTo>
                    <a:pt x="7707" y="14461"/>
                  </a:moveTo>
                  <a:lnTo>
                    <a:pt x="7707" y="14461"/>
                  </a:lnTo>
                  <a:cubicBezTo>
                    <a:pt x="7706" y="14461"/>
                    <a:pt x="7705" y="14461"/>
                    <a:pt x="7704" y="14462"/>
                  </a:cubicBezTo>
                  <a:cubicBezTo>
                    <a:pt x="7698" y="14462"/>
                    <a:pt x="7696" y="14463"/>
                    <a:pt x="7695" y="14463"/>
                  </a:cubicBezTo>
                  <a:cubicBezTo>
                    <a:pt x="7695" y="14463"/>
                    <a:pt x="7700" y="14462"/>
                    <a:pt x="7707" y="14461"/>
                  </a:cubicBezTo>
                  <a:close/>
                  <a:moveTo>
                    <a:pt x="501" y="0"/>
                  </a:moveTo>
                  <a:cubicBezTo>
                    <a:pt x="496" y="0"/>
                    <a:pt x="491" y="0"/>
                    <a:pt x="486" y="1"/>
                  </a:cubicBezTo>
                  <a:cubicBezTo>
                    <a:pt x="285" y="11"/>
                    <a:pt x="109" y="166"/>
                    <a:pt x="111" y="375"/>
                  </a:cubicBezTo>
                  <a:cubicBezTo>
                    <a:pt x="125" y="1260"/>
                    <a:pt x="122" y="2145"/>
                    <a:pt x="109" y="3030"/>
                  </a:cubicBezTo>
                  <a:cubicBezTo>
                    <a:pt x="96" y="3828"/>
                    <a:pt x="74" y="4626"/>
                    <a:pt x="53" y="5423"/>
                  </a:cubicBezTo>
                  <a:cubicBezTo>
                    <a:pt x="34" y="6133"/>
                    <a:pt x="14" y="6842"/>
                    <a:pt x="6" y="7552"/>
                  </a:cubicBezTo>
                  <a:cubicBezTo>
                    <a:pt x="0" y="8174"/>
                    <a:pt x="3" y="8795"/>
                    <a:pt x="33" y="9416"/>
                  </a:cubicBezTo>
                  <a:cubicBezTo>
                    <a:pt x="60" y="9979"/>
                    <a:pt x="110" y="10543"/>
                    <a:pt x="204" y="11099"/>
                  </a:cubicBezTo>
                  <a:cubicBezTo>
                    <a:pt x="280" y="11552"/>
                    <a:pt x="390" y="12000"/>
                    <a:pt x="559" y="12427"/>
                  </a:cubicBezTo>
                  <a:cubicBezTo>
                    <a:pt x="733" y="12865"/>
                    <a:pt x="955" y="13266"/>
                    <a:pt x="1254" y="13631"/>
                  </a:cubicBezTo>
                  <a:cubicBezTo>
                    <a:pt x="1531" y="13969"/>
                    <a:pt x="1876" y="14253"/>
                    <a:pt x="2253" y="14475"/>
                  </a:cubicBezTo>
                  <a:cubicBezTo>
                    <a:pt x="2679" y="14726"/>
                    <a:pt x="3153" y="14902"/>
                    <a:pt x="3632" y="15022"/>
                  </a:cubicBezTo>
                  <a:cubicBezTo>
                    <a:pt x="4230" y="15171"/>
                    <a:pt x="4847" y="15242"/>
                    <a:pt x="5462" y="15275"/>
                  </a:cubicBezTo>
                  <a:cubicBezTo>
                    <a:pt x="5720" y="15288"/>
                    <a:pt x="5980" y="15295"/>
                    <a:pt x="6239" y="15295"/>
                  </a:cubicBezTo>
                  <a:cubicBezTo>
                    <a:pt x="6673" y="15295"/>
                    <a:pt x="7107" y="15275"/>
                    <a:pt x="7536" y="15229"/>
                  </a:cubicBezTo>
                  <a:cubicBezTo>
                    <a:pt x="8116" y="15167"/>
                    <a:pt x="8697" y="15066"/>
                    <a:pt x="9245" y="14861"/>
                  </a:cubicBezTo>
                  <a:cubicBezTo>
                    <a:pt x="9717" y="14686"/>
                    <a:pt x="10152" y="14448"/>
                    <a:pt x="10534" y="14118"/>
                  </a:cubicBezTo>
                  <a:cubicBezTo>
                    <a:pt x="10859" y="13836"/>
                    <a:pt x="11130" y="13482"/>
                    <a:pt x="11327" y="13101"/>
                  </a:cubicBezTo>
                  <a:cubicBezTo>
                    <a:pt x="11540" y="12688"/>
                    <a:pt x="11684" y="12243"/>
                    <a:pt x="11777" y="11789"/>
                  </a:cubicBezTo>
                  <a:cubicBezTo>
                    <a:pt x="11883" y="11266"/>
                    <a:pt x="11933" y="10732"/>
                    <a:pt x="11956" y="10199"/>
                  </a:cubicBezTo>
                  <a:cubicBezTo>
                    <a:pt x="11981" y="9611"/>
                    <a:pt x="11972" y="9021"/>
                    <a:pt x="11953" y="8433"/>
                  </a:cubicBezTo>
                  <a:cubicBezTo>
                    <a:pt x="11931" y="7762"/>
                    <a:pt x="11894" y="7092"/>
                    <a:pt x="11857" y="6423"/>
                  </a:cubicBezTo>
                  <a:cubicBezTo>
                    <a:pt x="11817" y="5665"/>
                    <a:pt x="11777" y="4908"/>
                    <a:pt x="11748" y="4151"/>
                  </a:cubicBezTo>
                  <a:cubicBezTo>
                    <a:pt x="11717" y="3323"/>
                    <a:pt x="11700" y="2496"/>
                    <a:pt x="11705" y="1667"/>
                  </a:cubicBezTo>
                  <a:cubicBezTo>
                    <a:pt x="11708" y="1236"/>
                    <a:pt x="11717" y="806"/>
                    <a:pt x="11731" y="375"/>
                  </a:cubicBezTo>
                  <a:cubicBezTo>
                    <a:pt x="11738" y="183"/>
                    <a:pt x="11562" y="0"/>
                    <a:pt x="11369" y="0"/>
                  </a:cubicBezTo>
                  <a:cubicBezTo>
                    <a:pt x="11365" y="0"/>
                    <a:pt x="11361" y="1"/>
                    <a:pt x="11357" y="1"/>
                  </a:cubicBezTo>
                  <a:cubicBezTo>
                    <a:pt x="11149" y="11"/>
                    <a:pt x="10991" y="166"/>
                    <a:pt x="10984" y="375"/>
                  </a:cubicBezTo>
                  <a:cubicBezTo>
                    <a:pt x="10954" y="1235"/>
                    <a:pt x="10949" y="2096"/>
                    <a:pt x="10966" y="2957"/>
                  </a:cubicBezTo>
                  <a:cubicBezTo>
                    <a:pt x="10980" y="3741"/>
                    <a:pt x="11012" y="4524"/>
                    <a:pt x="11051" y="5307"/>
                  </a:cubicBezTo>
                  <a:cubicBezTo>
                    <a:pt x="11086" y="6016"/>
                    <a:pt x="11128" y="6725"/>
                    <a:pt x="11162" y="7433"/>
                  </a:cubicBezTo>
                  <a:cubicBezTo>
                    <a:pt x="11192" y="8058"/>
                    <a:pt x="11219" y="8683"/>
                    <a:pt x="11222" y="9308"/>
                  </a:cubicBezTo>
                  <a:cubicBezTo>
                    <a:pt x="11226" y="9851"/>
                    <a:pt x="11211" y="10396"/>
                    <a:pt x="11156" y="10937"/>
                  </a:cubicBezTo>
                  <a:cubicBezTo>
                    <a:pt x="11149" y="10999"/>
                    <a:pt x="11141" y="11060"/>
                    <a:pt x="11134" y="11121"/>
                  </a:cubicBezTo>
                  <a:cubicBezTo>
                    <a:pt x="11134" y="11124"/>
                    <a:pt x="11134" y="11126"/>
                    <a:pt x="11133" y="11128"/>
                  </a:cubicBezTo>
                  <a:lnTo>
                    <a:pt x="11133" y="11128"/>
                  </a:lnTo>
                  <a:cubicBezTo>
                    <a:pt x="11134" y="11121"/>
                    <a:pt x="11135" y="11117"/>
                    <a:pt x="11135" y="11117"/>
                  </a:cubicBezTo>
                  <a:lnTo>
                    <a:pt x="11135" y="11117"/>
                  </a:lnTo>
                  <a:cubicBezTo>
                    <a:pt x="11135" y="11117"/>
                    <a:pt x="11134" y="11119"/>
                    <a:pt x="11133" y="11125"/>
                  </a:cubicBezTo>
                  <a:cubicBezTo>
                    <a:pt x="11129" y="11155"/>
                    <a:pt x="11125" y="11185"/>
                    <a:pt x="11121" y="11215"/>
                  </a:cubicBezTo>
                  <a:cubicBezTo>
                    <a:pt x="11103" y="11331"/>
                    <a:pt x="11084" y="11447"/>
                    <a:pt x="11061" y="11562"/>
                  </a:cubicBezTo>
                  <a:cubicBezTo>
                    <a:pt x="11017" y="11782"/>
                    <a:pt x="10963" y="12000"/>
                    <a:pt x="10892" y="12213"/>
                  </a:cubicBezTo>
                  <a:cubicBezTo>
                    <a:pt x="10861" y="12310"/>
                    <a:pt x="10826" y="12406"/>
                    <a:pt x="10787" y="12501"/>
                  </a:cubicBezTo>
                  <a:lnTo>
                    <a:pt x="10787" y="12501"/>
                  </a:lnTo>
                  <a:cubicBezTo>
                    <a:pt x="10776" y="12525"/>
                    <a:pt x="10766" y="12548"/>
                    <a:pt x="10755" y="12571"/>
                  </a:cubicBezTo>
                  <a:cubicBezTo>
                    <a:pt x="10734" y="12618"/>
                    <a:pt x="10712" y="12664"/>
                    <a:pt x="10688" y="12710"/>
                  </a:cubicBezTo>
                  <a:cubicBezTo>
                    <a:pt x="10600" y="12884"/>
                    <a:pt x="10491" y="13041"/>
                    <a:pt x="10380" y="13200"/>
                  </a:cubicBezTo>
                  <a:lnTo>
                    <a:pt x="10380" y="13200"/>
                  </a:lnTo>
                  <a:cubicBezTo>
                    <a:pt x="10380" y="13201"/>
                    <a:pt x="10380" y="13201"/>
                    <a:pt x="10379" y="13201"/>
                  </a:cubicBezTo>
                  <a:cubicBezTo>
                    <a:pt x="10363" y="13223"/>
                    <a:pt x="10346" y="13243"/>
                    <a:pt x="10328" y="13263"/>
                  </a:cubicBezTo>
                  <a:cubicBezTo>
                    <a:pt x="10296" y="13301"/>
                    <a:pt x="10263" y="13337"/>
                    <a:pt x="10229" y="13373"/>
                  </a:cubicBezTo>
                  <a:cubicBezTo>
                    <a:pt x="10161" y="13447"/>
                    <a:pt x="10088" y="13516"/>
                    <a:pt x="10012" y="13582"/>
                  </a:cubicBezTo>
                  <a:cubicBezTo>
                    <a:pt x="9982" y="13609"/>
                    <a:pt x="9950" y="13635"/>
                    <a:pt x="9918" y="13661"/>
                  </a:cubicBezTo>
                  <a:lnTo>
                    <a:pt x="9918" y="13661"/>
                  </a:lnTo>
                  <a:lnTo>
                    <a:pt x="9901" y="13674"/>
                  </a:lnTo>
                  <a:cubicBezTo>
                    <a:pt x="9881" y="13690"/>
                    <a:pt x="9860" y="13704"/>
                    <a:pt x="9838" y="13720"/>
                  </a:cubicBezTo>
                  <a:cubicBezTo>
                    <a:pt x="9750" y="13782"/>
                    <a:pt x="9659" y="13840"/>
                    <a:pt x="9565" y="13894"/>
                  </a:cubicBezTo>
                  <a:cubicBezTo>
                    <a:pt x="9469" y="13950"/>
                    <a:pt x="9370" y="14000"/>
                    <a:pt x="9270" y="14047"/>
                  </a:cubicBezTo>
                  <a:cubicBezTo>
                    <a:pt x="9245" y="14058"/>
                    <a:pt x="9221" y="14069"/>
                    <a:pt x="9196" y="14080"/>
                  </a:cubicBezTo>
                  <a:cubicBezTo>
                    <a:pt x="9185" y="14085"/>
                    <a:pt x="9173" y="14090"/>
                    <a:pt x="9162" y="14095"/>
                  </a:cubicBezTo>
                  <a:lnTo>
                    <a:pt x="9162" y="14095"/>
                  </a:lnTo>
                  <a:cubicBezTo>
                    <a:pt x="9116" y="14113"/>
                    <a:pt x="9070" y="14131"/>
                    <a:pt x="9023" y="14148"/>
                  </a:cubicBezTo>
                  <a:cubicBezTo>
                    <a:pt x="8782" y="14236"/>
                    <a:pt x="8534" y="14306"/>
                    <a:pt x="8283" y="14360"/>
                  </a:cubicBezTo>
                  <a:cubicBezTo>
                    <a:pt x="8142" y="14390"/>
                    <a:pt x="8000" y="14417"/>
                    <a:pt x="7858" y="14438"/>
                  </a:cubicBezTo>
                  <a:cubicBezTo>
                    <a:pt x="7824" y="14444"/>
                    <a:pt x="7790" y="14449"/>
                    <a:pt x="7756" y="14454"/>
                  </a:cubicBezTo>
                  <a:cubicBezTo>
                    <a:pt x="7747" y="14455"/>
                    <a:pt x="7738" y="14456"/>
                    <a:pt x="7730" y="14457"/>
                  </a:cubicBezTo>
                  <a:lnTo>
                    <a:pt x="7730" y="14457"/>
                  </a:lnTo>
                  <a:cubicBezTo>
                    <a:pt x="7727" y="14458"/>
                    <a:pt x="7724" y="14458"/>
                    <a:pt x="7720" y="14458"/>
                  </a:cubicBezTo>
                  <a:cubicBezTo>
                    <a:pt x="7645" y="14468"/>
                    <a:pt x="7568" y="14477"/>
                    <a:pt x="7491" y="14485"/>
                  </a:cubicBezTo>
                  <a:cubicBezTo>
                    <a:pt x="7155" y="14520"/>
                    <a:pt x="6817" y="14536"/>
                    <a:pt x="6480" y="14542"/>
                  </a:cubicBezTo>
                  <a:cubicBezTo>
                    <a:pt x="6387" y="14544"/>
                    <a:pt x="6293" y="14545"/>
                    <a:pt x="6199" y="14545"/>
                  </a:cubicBezTo>
                  <a:cubicBezTo>
                    <a:pt x="5945" y="14545"/>
                    <a:pt x="5691" y="14538"/>
                    <a:pt x="5437" y="14524"/>
                  </a:cubicBezTo>
                  <a:cubicBezTo>
                    <a:pt x="5279" y="14516"/>
                    <a:pt x="5122" y="14505"/>
                    <a:pt x="4965" y="14490"/>
                  </a:cubicBezTo>
                  <a:cubicBezTo>
                    <a:pt x="4889" y="14483"/>
                    <a:pt x="4814" y="14475"/>
                    <a:pt x="4739" y="14466"/>
                  </a:cubicBezTo>
                  <a:cubicBezTo>
                    <a:pt x="4712" y="14463"/>
                    <a:pt x="4684" y="14459"/>
                    <a:pt x="4657" y="14456"/>
                  </a:cubicBezTo>
                  <a:lnTo>
                    <a:pt x="4657" y="14456"/>
                  </a:lnTo>
                  <a:cubicBezTo>
                    <a:pt x="4662" y="14457"/>
                    <a:pt x="4664" y="14457"/>
                    <a:pt x="4663" y="14457"/>
                  </a:cubicBezTo>
                  <a:cubicBezTo>
                    <a:pt x="4661" y="14457"/>
                    <a:pt x="4659" y="14458"/>
                    <a:pt x="4657" y="14458"/>
                  </a:cubicBezTo>
                  <a:cubicBezTo>
                    <a:pt x="4640" y="14458"/>
                    <a:pt x="4621" y="14451"/>
                    <a:pt x="4605" y="14449"/>
                  </a:cubicBezTo>
                  <a:cubicBezTo>
                    <a:pt x="4604" y="14449"/>
                    <a:pt x="4603" y="14449"/>
                    <a:pt x="4601" y="14449"/>
                  </a:cubicBezTo>
                  <a:lnTo>
                    <a:pt x="4601" y="14449"/>
                  </a:lnTo>
                  <a:cubicBezTo>
                    <a:pt x="4604" y="14449"/>
                    <a:pt x="4608" y="14450"/>
                    <a:pt x="4612" y="14450"/>
                  </a:cubicBezTo>
                  <a:lnTo>
                    <a:pt x="4612" y="14450"/>
                  </a:lnTo>
                  <a:cubicBezTo>
                    <a:pt x="4610" y="14450"/>
                    <a:pt x="4608" y="14450"/>
                    <a:pt x="4607" y="14449"/>
                  </a:cubicBezTo>
                  <a:cubicBezTo>
                    <a:pt x="4603" y="14449"/>
                    <a:pt x="4600" y="14449"/>
                    <a:pt x="4598" y="14448"/>
                  </a:cubicBezTo>
                  <a:lnTo>
                    <a:pt x="4598" y="14448"/>
                  </a:lnTo>
                  <a:cubicBezTo>
                    <a:pt x="4091" y="14376"/>
                    <a:pt x="3586" y="14260"/>
                    <a:pt x="3109" y="14068"/>
                  </a:cubicBezTo>
                  <a:cubicBezTo>
                    <a:pt x="3099" y="14065"/>
                    <a:pt x="3090" y="14060"/>
                    <a:pt x="3080" y="14057"/>
                  </a:cubicBezTo>
                  <a:lnTo>
                    <a:pt x="3080" y="14057"/>
                  </a:lnTo>
                  <a:cubicBezTo>
                    <a:pt x="3064" y="14050"/>
                    <a:pt x="3048" y="14042"/>
                    <a:pt x="3032" y="14035"/>
                  </a:cubicBezTo>
                  <a:cubicBezTo>
                    <a:pt x="2982" y="14012"/>
                    <a:pt x="2931" y="13989"/>
                    <a:pt x="2881" y="13964"/>
                  </a:cubicBezTo>
                  <a:cubicBezTo>
                    <a:pt x="2785" y="13916"/>
                    <a:pt x="2690" y="13865"/>
                    <a:pt x="2599" y="13809"/>
                  </a:cubicBezTo>
                  <a:cubicBezTo>
                    <a:pt x="2509" y="13755"/>
                    <a:pt x="2421" y="13697"/>
                    <a:pt x="2336" y="13635"/>
                  </a:cubicBezTo>
                  <a:cubicBezTo>
                    <a:pt x="2322" y="13624"/>
                    <a:pt x="2308" y="13614"/>
                    <a:pt x="2293" y="13603"/>
                  </a:cubicBezTo>
                  <a:lnTo>
                    <a:pt x="2293" y="13603"/>
                  </a:lnTo>
                  <a:cubicBezTo>
                    <a:pt x="2290" y="13601"/>
                    <a:pt x="2286" y="13598"/>
                    <a:pt x="2282" y="13595"/>
                  </a:cubicBezTo>
                  <a:cubicBezTo>
                    <a:pt x="2243" y="13564"/>
                    <a:pt x="2204" y="13532"/>
                    <a:pt x="2167" y="13498"/>
                  </a:cubicBezTo>
                  <a:cubicBezTo>
                    <a:pt x="2018" y="13368"/>
                    <a:pt x="1883" y="13226"/>
                    <a:pt x="1759" y="13071"/>
                  </a:cubicBezTo>
                  <a:lnTo>
                    <a:pt x="1759" y="13071"/>
                  </a:lnTo>
                  <a:cubicBezTo>
                    <a:pt x="1747" y="13054"/>
                    <a:pt x="1734" y="13038"/>
                    <a:pt x="1721" y="13021"/>
                  </a:cubicBezTo>
                  <a:cubicBezTo>
                    <a:pt x="1692" y="12981"/>
                    <a:pt x="1663" y="12939"/>
                    <a:pt x="1637" y="12898"/>
                  </a:cubicBezTo>
                  <a:cubicBezTo>
                    <a:pt x="1581" y="12814"/>
                    <a:pt x="1528" y="12730"/>
                    <a:pt x="1480" y="12642"/>
                  </a:cubicBezTo>
                  <a:cubicBezTo>
                    <a:pt x="1431" y="12552"/>
                    <a:pt x="1384" y="12462"/>
                    <a:pt x="1342" y="12369"/>
                  </a:cubicBezTo>
                  <a:cubicBezTo>
                    <a:pt x="1332" y="12347"/>
                    <a:pt x="1322" y="12325"/>
                    <a:pt x="1312" y="12303"/>
                  </a:cubicBezTo>
                  <a:lnTo>
                    <a:pt x="1312" y="12303"/>
                  </a:lnTo>
                  <a:cubicBezTo>
                    <a:pt x="1294" y="12254"/>
                    <a:pt x="1273" y="12207"/>
                    <a:pt x="1254" y="12159"/>
                  </a:cubicBezTo>
                  <a:cubicBezTo>
                    <a:pt x="1175" y="11951"/>
                    <a:pt x="1110" y="11738"/>
                    <a:pt x="1055" y="11523"/>
                  </a:cubicBezTo>
                  <a:cubicBezTo>
                    <a:pt x="997" y="11293"/>
                    <a:pt x="952" y="11061"/>
                    <a:pt x="914" y="10827"/>
                  </a:cubicBezTo>
                  <a:cubicBezTo>
                    <a:pt x="904" y="10766"/>
                    <a:pt x="895" y="10704"/>
                    <a:pt x="886" y="10643"/>
                  </a:cubicBezTo>
                  <a:cubicBezTo>
                    <a:pt x="886" y="10641"/>
                    <a:pt x="885" y="10640"/>
                    <a:pt x="885" y="10638"/>
                  </a:cubicBezTo>
                  <a:lnTo>
                    <a:pt x="885" y="10638"/>
                  </a:lnTo>
                  <a:cubicBezTo>
                    <a:pt x="885" y="10637"/>
                    <a:pt x="885" y="10636"/>
                    <a:pt x="885" y="10635"/>
                  </a:cubicBezTo>
                  <a:cubicBezTo>
                    <a:pt x="880" y="10604"/>
                    <a:pt x="876" y="10573"/>
                    <a:pt x="873" y="10540"/>
                  </a:cubicBezTo>
                  <a:cubicBezTo>
                    <a:pt x="857" y="10411"/>
                    <a:pt x="842" y="10280"/>
                    <a:pt x="831" y="10151"/>
                  </a:cubicBezTo>
                  <a:cubicBezTo>
                    <a:pt x="778" y="9576"/>
                    <a:pt x="759" y="8998"/>
                    <a:pt x="753" y="8420"/>
                  </a:cubicBezTo>
                  <a:cubicBezTo>
                    <a:pt x="748" y="7759"/>
                    <a:pt x="759" y="7097"/>
                    <a:pt x="774" y="6436"/>
                  </a:cubicBezTo>
                  <a:cubicBezTo>
                    <a:pt x="792" y="5685"/>
                    <a:pt x="815" y="4935"/>
                    <a:pt x="834" y="4184"/>
                  </a:cubicBezTo>
                  <a:cubicBezTo>
                    <a:pt x="854" y="3348"/>
                    <a:pt x="867" y="2511"/>
                    <a:pt x="868" y="1674"/>
                  </a:cubicBezTo>
                  <a:cubicBezTo>
                    <a:pt x="869" y="1241"/>
                    <a:pt x="866" y="807"/>
                    <a:pt x="859" y="374"/>
                  </a:cubicBezTo>
                  <a:cubicBezTo>
                    <a:pt x="856" y="184"/>
                    <a:pt x="69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77;p70">
              <a:extLst>
                <a:ext uri="{FF2B5EF4-FFF2-40B4-BE49-F238E27FC236}">
                  <a16:creationId xmlns:a16="http://schemas.microsoft.com/office/drawing/2014/main" id="{F46459B3-D2BA-887B-6E56-40C3F9AE4C84}"/>
                </a:ext>
              </a:extLst>
            </p:cNvPr>
            <p:cNvSpPr/>
            <p:nvPr/>
          </p:nvSpPr>
          <p:spPr>
            <a:xfrm>
              <a:off x="6012075" y="3005375"/>
              <a:ext cx="156925" cy="269200"/>
            </a:xfrm>
            <a:custGeom>
              <a:avLst/>
              <a:gdLst/>
              <a:ahLst/>
              <a:cxnLst/>
              <a:rect l="l" t="t" r="r" b="b"/>
              <a:pathLst>
                <a:path w="6277" h="10768" extrusionOk="0">
                  <a:moveTo>
                    <a:pt x="5714" y="0"/>
                  </a:moveTo>
                  <a:lnTo>
                    <a:pt x="0" y="104"/>
                  </a:lnTo>
                  <a:cubicBezTo>
                    <a:pt x="0" y="2978"/>
                    <a:pt x="456" y="5903"/>
                    <a:pt x="214" y="8769"/>
                  </a:cubicBezTo>
                  <a:cubicBezTo>
                    <a:pt x="61" y="10581"/>
                    <a:pt x="954" y="10735"/>
                    <a:pt x="2188" y="10735"/>
                  </a:cubicBezTo>
                  <a:cubicBezTo>
                    <a:pt x="2439" y="10735"/>
                    <a:pt x="2704" y="10728"/>
                    <a:pt x="2978" y="10728"/>
                  </a:cubicBezTo>
                  <a:cubicBezTo>
                    <a:pt x="3192" y="10728"/>
                    <a:pt x="3412" y="10732"/>
                    <a:pt x="3634" y="10746"/>
                  </a:cubicBezTo>
                  <a:cubicBezTo>
                    <a:pt x="3854" y="10760"/>
                    <a:pt x="4055" y="10767"/>
                    <a:pt x="4240" y="10767"/>
                  </a:cubicBezTo>
                  <a:cubicBezTo>
                    <a:pt x="6201" y="10767"/>
                    <a:pt x="6277" y="9958"/>
                    <a:pt x="6038" y="7789"/>
                  </a:cubicBezTo>
                  <a:cubicBezTo>
                    <a:pt x="5755" y="5198"/>
                    <a:pt x="5714" y="2608"/>
                    <a:pt x="5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78;p70">
              <a:extLst>
                <a:ext uri="{FF2B5EF4-FFF2-40B4-BE49-F238E27FC236}">
                  <a16:creationId xmlns:a16="http://schemas.microsoft.com/office/drawing/2014/main" id="{1A132FF6-8276-7469-8924-A2676FBFCF3E}"/>
                </a:ext>
              </a:extLst>
            </p:cNvPr>
            <p:cNvSpPr/>
            <p:nvPr/>
          </p:nvSpPr>
          <p:spPr>
            <a:xfrm>
              <a:off x="6002725" y="2996025"/>
              <a:ext cx="173700" cy="287875"/>
            </a:xfrm>
            <a:custGeom>
              <a:avLst/>
              <a:gdLst/>
              <a:ahLst/>
              <a:cxnLst/>
              <a:rect l="l" t="t" r="r" b="b"/>
              <a:pathLst>
                <a:path w="6948" h="11515" extrusionOk="0">
                  <a:moveTo>
                    <a:pt x="1033" y="10172"/>
                  </a:moveTo>
                  <a:cubicBezTo>
                    <a:pt x="1037" y="10181"/>
                    <a:pt x="1041" y="10190"/>
                    <a:pt x="1045" y="10200"/>
                  </a:cubicBezTo>
                  <a:lnTo>
                    <a:pt x="1045" y="10200"/>
                  </a:lnTo>
                  <a:cubicBezTo>
                    <a:pt x="1041" y="10191"/>
                    <a:pt x="1037" y="10181"/>
                    <a:pt x="1033" y="10172"/>
                  </a:cubicBezTo>
                  <a:close/>
                  <a:moveTo>
                    <a:pt x="1065" y="10247"/>
                  </a:moveTo>
                  <a:lnTo>
                    <a:pt x="1065" y="10247"/>
                  </a:lnTo>
                  <a:cubicBezTo>
                    <a:pt x="1067" y="10252"/>
                    <a:pt x="1069" y="10257"/>
                    <a:pt x="1071" y="10262"/>
                  </a:cubicBezTo>
                  <a:cubicBezTo>
                    <a:pt x="1069" y="10257"/>
                    <a:pt x="1067" y="10252"/>
                    <a:pt x="1065" y="10247"/>
                  </a:cubicBezTo>
                  <a:close/>
                  <a:moveTo>
                    <a:pt x="6006" y="10301"/>
                  </a:moveTo>
                  <a:cubicBezTo>
                    <a:pt x="6006" y="10302"/>
                    <a:pt x="6006" y="10303"/>
                    <a:pt x="6005" y="10304"/>
                  </a:cubicBezTo>
                  <a:cubicBezTo>
                    <a:pt x="6006" y="10303"/>
                    <a:pt x="6006" y="10302"/>
                    <a:pt x="6006" y="10301"/>
                  </a:cubicBezTo>
                  <a:close/>
                  <a:moveTo>
                    <a:pt x="5965" y="10375"/>
                  </a:moveTo>
                  <a:cubicBezTo>
                    <a:pt x="5965" y="10376"/>
                    <a:pt x="5964" y="10377"/>
                    <a:pt x="5964" y="10377"/>
                  </a:cubicBezTo>
                  <a:lnTo>
                    <a:pt x="5964" y="10377"/>
                  </a:lnTo>
                  <a:cubicBezTo>
                    <a:pt x="5964" y="10377"/>
                    <a:pt x="5965" y="10376"/>
                    <a:pt x="5965" y="10375"/>
                  </a:cubicBezTo>
                  <a:close/>
                  <a:moveTo>
                    <a:pt x="1170" y="10412"/>
                  </a:moveTo>
                  <a:cubicBezTo>
                    <a:pt x="1174" y="10417"/>
                    <a:pt x="1177" y="10421"/>
                    <a:pt x="1180" y="10425"/>
                  </a:cubicBezTo>
                  <a:cubicBezTo>
                    <a:pt x="1177" y="10421"/>
                    <a:pt x="1174" y="10417"/>
                    <a:pt x="1170" y="10412"/>
                  </a:cubicBezTo>
                  <a:close/>
                  <a:moveTo>
                    <a:pt x="5865" y="10492"/>
                  </a:moveTo>
                  <a:lnTo>
                    <a:pt x="5865" y="10492"/>
                  </a:lnTo>
                  <a:cubicBezTo>
                    <a:pt x="5863" y="10494"/>
                    <a:pt x="5862" y="10495"/>
                    <a:pt x="5860" y="10496"/>
                  </a:cubicBezTo>
                  <a:lnTo>
                    <a:pt x="5860" y="10496"/>
                  </a:lnTo>
                  <a:cubicBezTo>
                    <a:pt x="5862" y="10495"/>
                    <a:pt x="5863" y="10494"/>
                    <a:pt x="5865" y="10492"/>
                  </a:cubicBezTo>
                  <a:close/>
                  <a:moveTo>
                    <a:pt x="1394" y="10581"/>
                  </a:moveTo>
                  <a:lnTo>
                    <a:pt x="1394" y="10581"/>
                  </a:lnTo>
                  <a:cubicBezTo>
                    <a:pt x="1399" y="10583"/>
                    <a:pt x="1405" y="10585"/>
                    <a:pt x="1411" y="10588"/>
                  </a:cubicBezTo>
                  <a:lnTo>
                    <a:pt x="1411" y="10588"/>
                  </a:lnTo>
                  <a:cubicBezTo>
                    <a:pt x="1405" y="10585"/>
                    <a:pt x="1399" y="10583"/>
                    <a:pt x="1394" y="10581"/>
                  </a:cubicBezTo>
                  <a:close/>
                  <a:moveTo>
                    <a:pt x="1463" y="10610"/>
                  </a:moveTo>
                  <a:lnTo>
                    <a:pt x="1463" y="10610"/>
                  </a:lnTo>
                  <a:cubicBezTo>
                    <a:pt x="1470" y="10612"/>
                    <a:pt x="1477" y="10615"/>
                    <a:pt x="1484" y="10618"/>
                  </a:cubicBezTo>
                  <a:cubicBezTo>
                    <a:pt x="1477" y="10616"/>
                    <a:pt x="1470" y="10613"/>
                    <a:pt x="1463" y="10610"/>
                  </a:cubicBezTo>
                  <a:close/>
                  <a:moveTo>
                    <a:pt x="6102" y="1"/>
                  </a:moveTo>
                  <a:cubicBezTo>
                    <a:pt x="6097" y="1"/>
                    <a:pt x="6092" y="1"/>
                    <a:pt x="6088" y="1"/>
                  </a:cubicBezTo>
                  <a:cubicBezTo>
                    <a:pt x="5886" y="10"/>
                    <a:pt x="5714" y="165"/>
                    <a:pt x="5714" y="374"/>
                  </a:cubicBezTo>
                  <a:cubicBezTo>
                    <a:pt x="5714" y="1098"/>
                    <a:pt x="5718" y="1821"/>
                    <a:pt x="5728" y="2545"/>
                  </a:cubicBezTo>
                  <a:cubicBezTo>
                    <a:pt x="5739" y="3263"/>
                    <a:pt x="5757" y="3981"/>
                    <a:pt x="5787" y="4698"/>
                  </a:cubicBezTo>
                  <a:cubicBezTo>
                    <a:pt x="5816" y="5420"/>
                    <a:pt x="5858" y="6141"/>
                    <a:pt x="5916" y="6860"/>
                  </a:cubicBezTo>
                  <a:cubicBezTo>
                    <a:pt x="5965" y="7481"/>
                    <a:pt x="6041" y="8100"/>
                    <a:pt x="6094" y="8721"/>
                  </a:cubicBezTo>
                  <a:cubicBezTo>
                    <a:pt x="6127" y="9094"/>
                    <a:pt x="6154" y="9473"/>
                    <a:pt x="6119" y="9847"/>
                  </a:cubicBezTo>
                  <a:cubicBezTo>
                    <a:pt x="6117" y="9868"/>
                    <a:pt x="6115" y="9890"/>
                    <a:pt x="6112" y="9911"/>
                  </a:cubicBezTo>
                  <a:lnTo>
                    <a:pt x="6112" y="9911"/>
                  </a:lnTo>
                  <a:cubicBezTo>
                    <a:pt x="6093" y="10030"/>
                    <a:pt x="6066" y="10147"/>
                    <a:pt x="6023" y="10259"/>
                  </a:cubicBezTo>
                  <a:lnTo>
                    <a:pt x="6023" y="10259"/>
                  </a:lnTo>
                  <a:cubicBezTo>
                    <a:pt x="5998" y="10314"/>
                    <a:pt x="5967" y="10365"/>
                    <a:pt x="5933" y="10415"/>
                  </a:cubicBezTo>
                  <a:lnTo>
                    <a:pt x="5933" y="10415"/>
                  </a:lnTo>
                  <a:cubicBezTo>
                    <a:pt x="5900" y="10453"/>
                    <a:pt x="5864" y="10488"/>
                    <a:pt x="5826" y="10521"/>
                  </a:cubicBezTo>
                  <a:lnTo>
                    <a:pt x="5826" y="10521"/>
                  </a:lnTo>
                  <a:cubicBezTo>
                    <a:pt x="5770" y="10561"/>
                    <a:pt x="5709" y="10595"/>
                    <a:pt x="5647" y="10624"/>
                  </a:cubicBezTo>
                  <a:lnTo>
                    <a:pt x="5647" y="10624"/>
                  </a:lnTo>
                  <a:cubicBezTo>
                    <a:pt x="5502" y="10680"/>
                    <a:pt x="5349" y="10714"/>
                    <a:pt x="5196" y="10737"/>
                  </a:cubicBezTo>
                  <a:lnTo>
                    <a:pt x="5196" y="10737"/>
                  </a:lnTo>
                  <a:cubicBezTo>
                    <a:pt x="5015" y="10759"/>
                    <a:pt x="4835" y="10766"/>
                    <a:pt x="4654" y="10766"/>
                  </a:cubicBezTo>
                  <a:cubicBezTo>
                    <a:pt x="4378" y="10766"/>
                    <a:pt x="4102" y="10749"/>
                    <a:pt x="3825" y="10738"/>
                  </a:cubicBezTo>
                  <a:cubicBezTo>
                    <a:pt x="3670" y="10731"/>
                    <a:pt x="3514" y="10729"/>
                    <a:pt x="3359" y="10729"/>
                  </a:cubicBezTo>
                  <a:cubicBezTo>
                    <a:pt x="3101" y="10729"/>
                    <a:pt x="2842" y="10735"/>
                    <a:pt x="2584" y="10735"/>
                  </a:cubicBezTo>
                  <a:cubicBezTo>
                    <a:pt x="2545" y="10735"/>
                    <a:pt x="2507" y="10735"/>
                    <a:pt x="2469" y="10734"/>
                  </a:cubicBezTo>
                  <a:cubicBezTo>
                    <a:pt x="2263" y="10733"/>
                    <a:pt x="2056" y="10727"/>
                    <a:pt x="1852" y="10702"/>
                  </a:cubicBezTo>
                  <a:lnTo>
                    <a:pt x="1852" y="10702"/>
                  </a:lnTo>
                  <a:cubicBezTo>
                    <a:pt x="1712" y="10681"/>
                    <a:pt x="1574" y="10649"/>
                    <a:pt x="1442" y="10600"/>
                  </a:cubicBezTo>
                  <a:lnTo>
                    <a:pt x="1442" y="10600"/>
                  </a:lnTo>
                  <a:cubicBezTo>
                    <a:pt x="1380" y="10571"/>
                    <a:pt x="1321" y="10537"/>
                    <a:pt x="1266" y="10499"/>
                  </a:cubicBezTo>
                  <a:lnTo>
                    <a:pt x="1266" y="10499"/>
                  </a:lnTo>
                  <a:cubicBezTo>
                    <a:pt x="1224" y="10464"/>
                    <a:pt x="1185" y="10425"/>
                    <a:pt x="1150" y="10383"/>
                  </a:cubicBezTo>
                  <a:lnTo>
                    <a:pt x="1150" y="10383"/>
                  </a:lnTo>
                  <a:cubicBezTo>
                    <a:pt x="1113" y="10330"/>
                    <a:pt x="1081" y="10275"/>
                    <a:pt x="1053" y="10217"/>
                  </a:cubicBezTo>
                  <a:lnTo>
                    <a:pt x="1053" y="10217"/>
                  </a:lnTo>
                  <a:cubicBezTo>
                    <a:pt x="1011" y="10104"/>
                    <a:pt x="982" y="9987"/>
                    <a:pt x="963" y="9867"/>
                  </a:cubicBezTo>
                  <a:lnTo>
                    <a:pt x="963" y="9867"/>
                  </a:lnTo>
                  <a:cubicBezTo>
                    <a:pt x="941" y="9666"/>
                    <a:pt x="941" y="9462"/>
                    <a:pt x="953" y="9260"/>
                  </a:cubicBezTo>
                  <a:cubicBezTo>
                    <a:pt x="972" y="8958"/>
                    <a:pt x="999" y="8656"/>
                    <a:pt x="1012" y="8352"/>
                  </a:cubicBezTo>
                  <a:cubicBezTo>
                    <a:pt x="1039" y="7715"/>
                    <a:pt x="1038" y="7077"/>
                    <a:pt x="1020" y="6439"/>
                  </a:cubicBezTo>
                  <a:cubicBezTo>
                    <a:pt x="984" y="5165"/>
                    <a:pt x="883" y="3893"/>
                    <a:pt x="815" y="2621"/>
                  </a:cubicBezTo>
                  <a:cubicBezTo>
                    <a:pt x="777" y="1907"/>
                    <a:pt x="749" y="1193"/>
                    <a:pt x="749" y="478"/>
                  </a:cubicBezTo>
                  <a:cubicBezTo>
                    <a:pt x="748" y="287"/>
                    <a:pt x="584" y="104"/>
                    <a:pt x="388" y="104"/>
                  </a:cubicBezTo>
                  <a:cubicBezTo>
                    <a:pt x="383" y="104"/>
                    <a:pt x="379" y="104"/>
                    <a:pt x="374" y="105"/>
                  </a:cubicBezTo>
                  <a:cubicBezTo>
                    <a:pt x="172" y="113"/>
                    <a:pt x="1" y="268"/>
                    <a:pt x="1" y="478"/>
                  </a:cubicBezTo>
                  <a:cubicBezTo>
                    <a:pt x="2" y="1651"/>
                    <a:pt x="76" y="2824"/>
                    <a:pt x="149" y="3995"/>
                  </a:cubicBezTo>
                  <a:cubicBezTo>
                    <a:pt x="221" y="5160"/>
                    <a:pt x="292" y="6328"/>
                    <a:pt x="285" y="7497"/>
                  </a:cubicBezTo>
                  <a:cubicBezTo>
                    <a:pt x="282" y="8076"/>
                    <a:pt x="247" y="8650"/>
                    <a:pt x="208" y="9227"/>
                  </a:cubicBezTo>
                  <a:cubicBezTo>
                    <a:pt x="193" y="9431"/>
                    <a:pt x="191" y="9637"/>
                    <a:pt x="212" y="9841"/>
                  </a:cubicBezTo>
                  <a:cubicBezTo>
                    <a:pt x="231" y="10026"/>
                    <a:pt x="259" y="10214"/>
                    <a:pt x="323" y="10391"/>
                  </a:cubicBezTo>
                  <a:cubicBezTo>
                    <a:pt x="440" y="10712"/>
                    <a:pt x="634" y="10983"/>
                    <a:pt x="925" y="11169"/>
                  </a:cubicBezTo>
                  <a:cubicBezTo>
                    <a:pt x="1193" y="11340"/>
                    <a:pt x="1505" y="11406"/>
                    <a:pt x="1816" y="11446"/>
                  </a:cubicBezTo>
                  <a:cubicBezTo>
                    <a:pt x="2052" y="11476"/>
                    <a:pt x="2290" y="11483"/>
                    <a:pt x="2528" y="11483"/>
                  </a:cubicBezTo>
                  <a:cubicBezTo>
                    <a:pt x="2598" y="11483"/>
                    <a:pt x="2668" y="11482"/>
                    <a:pt x="2737" y="11482"/>
                  </a:cubicBezTo>
                  <a:cubicBezTo>
                    <a:pt x="2949" y="11480"/>
                    <a:pt x="3159" y="11476"/>
                    <a:pt x="3370" y="11476"/>
                  </a:cubicBezTo>
                  <a:cubicBezTo>
                    <a:pt x="3505" y="11476"/>
                    <a:pt x="3639" y="11478"/>
                    <a:pt x="3774" y="11483"/>
                  </a:cubicBezTo>
                  <a:cubicBezTo>
                    <a:pt x="4070" y="11493"/>
                    <a:pt x="4365" y="11514"/>
                    <a:pt x="4660" y="11514"/>
                  </a:cubicBezTo>
                  <a:cubicBezTo>
                    <a:pt x="4745" y="11514"/>
                    <a:pt x="4830" y="11513"/>
                    <a:pt x="4915" y="11508"/>
                  </a:cubicBezTo>
                  <a:cubicBezTo>
                    <a:pt x="5219" y="11493"/>
                    <a:pt x="5535" y="11459"/>
                    <a:pt x="5822" y="11355"/>
                  </a:cubicBezTo>
                  <a:cubicBezTo>
                    <a:pt x="6068" y="11264"/>
                    <a:pt x="6306" y="11133"/>
                    <a:pt x="6475" y="10928"/>
                  </a:cubicBezTo>
                  <a:cubicBezTo>
                    <a:pt x="6644" y="10723"/>
                    <a:pt x="6757" y="10485"/>
                    <a:pt x="6813" y="10224"/>
                  </a:cubicBezTo>
                  <a:cubicBezTo>
                    <a:pt x="6948" y="9590"/>
                    <a:pt x="6867" y="8922"/>
                    <a:pt x="6800" y="8285"/>
                  </a:cubicBezTo>
                  <a:cubicBezTo>
                    <a:pt x="6677" y="7124"/>
                    <a:pt x="6589" y="5961"/>
                    <a:pt x="6538" y="4794"/>
                  </a:cubicBezTo>
                  <a:cubicBezTo>
                    <a:pt x="6488" y="3613"/>
                    <a:pt x="6469" y="2430"/>
                    <a:pt x="6464" y="1248"/>
                  </a:cubicBezTo>
                  <a:cubicBezTo>
                    <a:pt x="6463" y="957"/>
                    <a:pt x="6463" y="666"/>
                    <a:pt x="6463" y="374"/>
                  </a:cubicBezTo>
                  <a:cubicBezTo>
                    <a:pt x="6463" y="184"/>
                    <a:pt x="6298" y="1"/>
                    <a:pt x="6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9;p70">
              <a:extLst>
                <a:ext uri="{FF2B5EF4-FFF2-40B4-BE49-F238E27FC236}">
                  <a16:creationId xmlns:a16="http://schemas.microsoft.com/office/drawing/2014/main" id="{155F8B26-610B-4254-102D-9FBDDAE6B246}"/>
                </a:ext>
              </a:extLst>
            </p:cNvPr>
            <p:cNvSpPr/>
            <p:nvPr/>
          </p:nvSpPr>
          <p:spPr>
            <a:xfrm>
              <a:off x="5848575" y="2792400"/>
              <a:ext cx="241075" cy="293500"/>
            </a:xfrm>
            <a:custGeom>
              <a:avLst/>
              <a:gdLst/>
              <a:ahLst/>
              <a:cxnLst/>
              <a:rect l="l" t="t" r="r" b="b"/>
              <a:pathLst>
                <a:path w="9643" h="11740" extrusionOk="0">
                  <a:moveTo>
                    <a:pt x="1816" y="1"/>
                  </a:moveTo>
                  <a:cubicBezTo>
                    <a:pt x="779" y="1975"/>
                    <a:pt x="0" y="4831"/>
                    <a:pt x="94" y="5055"/>
                  </a:cubicBezTo>
                  <a:cubicBezTo>
                    <a:pt x="882" y="6950"/>
                    <a:pt x="4637" y="10162"/>
                    <a:pt x="5919" y="11739"/>
                  </a:cubicBezTo>
                  <a:cubicBezTo>
                    <a:pt x="7111" y="10823"/>
                    <a:pt x="9643" y="6457"/>
                    <a:pt x="8920" y="5882"/>
                  </a:cubicBezTo>
                  <a:cubicBezTo>
                    <a:pt x="7471" y="4727"/>
                    <a:pt x="3790" y="1232"/>
                    <a:pt x="18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80;p70">
              <a:extLst>
                <a:ext uri="{FF2B5EF4-FFF2-40B4-BE49-F238E27FC236}">
                  <a16:creationId xmlns:a16="http://schemas.microsoft.com/office/drawing/2014/main" id="{23943075-F9C9-629C-E13F-E14D31CFCA81}"/>
                </a:ext>
              </a:extLst>
            </p:cNvPr>
            <p:cNvSpPr/>
            <p:nvPr/>
          </p:nvSpPr>
          <p:spPr>
            <a:xfrm>
              <a:off x="5841325" y="2783100"/>
              <a:ext cx="242850" cy="312175"/>
            </a:xfrm>
            <a:custGeom>
              <a:avLst/>
              <a:gdLst/>
              <a:ahLst/>
              <a:cxnLst/>
              <a:rect l="l" t="t" r="r" b="b"/>
              <a:pathLst>
                <a:path w="9714" h="12487" extrusionOk="0">
                  <a:moveTo>
                    <a:pt x="1888" y="1715"/>
                  </a:moveTo>
                  <a:lnTo>
                    <a:pt x="1888" y="1715"/>
                  </a:lnTo>
                  <a:cubicBezTo>
                    <a:pt x="1887" y="1719"/>
                    <a:pt x="1885" y="1722"/>
                    <a:pt x="1884" y="1726"/>
                  </a:cubicBezTo>
                  <a:cubicBezTo>
                    <a:pt x="1885" y="1722"/>
                    <a:pt x="1887" y="1719"/>
                    <a:pt x="1888" y="1715"/>
                  </a:cubicBezTo>
                  <a:close/>
                  <a:moveTo>
                    <a:pt x="709" y="5247"/>
                  </a:moveTo>
                  <a:lnTo>
                    <a:pt x="709" y="5247"/>
                  </a:lnTo>
                  <a:cubicBezTo>
                    <a:pt x="714" y="5258"/>
                    <a:pt x="719" y="5269"/>
                    <a:pt x="724" y="5280"/>
                  </a:cubicBezTo>
                  <a:lnTo>
                    <a:pt x="724" y="5280"/>
                  </a:lnTo>
                  <a:cubicBezTo>
                    <a:pt x="719" y="5269"/>
                    <a:pt x="714" y="5258"/>
                    <a:pt x="709" y="5247"/>
                  </a:cubicBezTo>
                  <a:close/>
                  <a:moveTo>
                    <a:pt x="761" y="5237"/>
                  </a:moveTo>
                  <a:lnTo>
                    <a:pt x="761" y="5237"/>
                  </a:lnTo>
                  <a:cubicBezTo>
                    <a:pt x="759" y="5252"/>
                    <a:pt x="757" y="5266"/>
                    <a:pt x="755" y="5281"/>
                  </a:cubicBezTo>
                  <a:lnTo>
                    <a:pt x="755" y="5281"/>
                  </a:lnTo>
                  <a:cubicBezTo>
                    <a:pt x="757" y="5266"/>
                    <a:pt x="759" y="5251"/>
                    <a:pt x="761" y="5237"/>
                  </a:cubicBezTo>
                  <a:close/>
                  <a:moveTo>
                    <a:pt x="738" y="5305"/>
                  </a:moveTo>
                  <a:cubicBezTo>
                    <a:pt x="739" y="5306"/>
                    <a:pt x="739" y="5308"/>
                    <a:pt x="739" y="5310"/>
                  </a:cubicBezTo>
                  <a:lnTo>
                    <a:pt x="739" y="5310"/>
                  </a:lnTo>
                  <a:cubicBezTo>
                    <a:pt x="739" y="5308"/>
                    <a:pt x="739" y="5306"/>
                    <a:pt x="738" y="5305"/>
                  </a:cubicBezTo>
                  <a:close/>
                  <a:moveTo>
                    <a:pt x="8936" y="6470"/>
                  </a:moveTo>
                  <a:cubicBezTo>
                    <a:pt x="8938" y="6474"/>
                    <a:pt x="8939" y="6479"/>
                    <a:pt x="8941" y="6483"/>
                  </a:cubicBezTo>
                  <a:lnTo>
                    <a:pt x="8941" y="6483"/>
                  </a:lnTo>
                  <a:cubicBezTo>
                    <a:pt x="8939" y="6479"/>
                    <a:pt x="8938" y="6474"/>
                    <a:pt x="8936" y="6470"/>
                  </a:cubicBezTo>
                  <a:close/>
                  <a:moveTo>
                    <a:pt x="8932" y="6489"/>
                  </a:moveTo>
                  <a:cubicBezTo>
                    <a:pt x="8933" y="6490"/>
                    <a:pt x="8934" y="6492"/>
                    <a:pt x="8935" y="6493"/>
                  </a:cubicBezTo>
                  <a:lnTo>
                    <a:pt x="8935" y="6493"/>
                  </a:lnTo>
                  <a:cubicBezTo>
                    <a:pt x="8934" y="6492"/>
                    <a:pt x="8933" y="6490"/>
                    <a:pt x="8932" y="6489"/>
                  </a:cubicBezTo>
                  <a:close/>
                  <a:moveTo>
                    <a:pt x="8985" y="6558"/>
                  </a:moveTo>
                  <a:lnTo>
                    <a:pt x="8985" y="6558"/>
                  </a:lnTo>
                  <a:cubicBezTo>
                    <a:pt x="8987" y="6560"/>
                    <a:pt x="8989" y="6562"/>
                    <a:pt x="8990" y="6565"/>
                  </a:cubicBezTo>
                  <a:cubicBezTo>
                    <a:pt x="8989" y="6562"/>
                    <a:pt x="8987" y="6560"/>
                    <a:pt x="8985" y="6558"/>
                  </a:cubicBezTo>
                  <a:close/>
                  <a:moveTo>
                    <a:pt x="6770" y="10959"/>
                  </a:moveTo>
                  <a:cubicBezTo>
                    <a:pt x="6765" y="10965"/>
                    <a:pt x="6760" y="10971"/>
                    <a:pt x="6756" y="10978"/>
                  </a:cubicBezTo>
                  <a:lnTo>
                    <a:pt x="6756" y="10978"/>
                  </a:lnTo>
                  <a:cubicBezTo>
                    <a:pt x="6760" y="10971"/>
                    <a:pt x="6765" y="10965"/>
                    <a:pt x="6770" y="10959"/>
                  </a:cubicBezTo>
                  <a:close/>
                  <a:moveTo>
                    <a:pt x="2251" y="914"/>
                  </a:moveTo>
                  <a:cubicBezTo>
                    <a:pt x="2558" y="1122"/>
                    <a:pt x="2857" y="1346"/>
                    <a:pt x="3151" y="1573"/>
                  </a:cubicBezTo>
                  <a:cubicBezTo>
                    <a:pt x="3125" y="1554"/>
                    <a:pt x="3101" y="1534"/>
                    <a:pt x="3075" y="1515"/>
                  </a:cubicBezTo>
                  <a:lnTo>
                    <a:pt x="3075" y="1515"/>
                  </a:lnTo>
                  <a:cubicBezTo>
                    <a:pt x="3509" y="1849"/>
                    <a:pt x="3933" y="2196"/>
                    <a:pt x="4352" y="2548"/>
                  </a:cubicBezTo>
                  <a:cubicBezTo>
                    <a:pt x="4798" y="2921"/>
                    <a:pt x="5239" y="3300"/>
                    <a:pt x="5678" y="3682"/>
                  </a:cubicBezTo>
                  <a:cubicBezTo>
                    <a:pt x="6106" y="4056"/>
                    <a:pt x="6533" y="4432"/>
                    <a:pt x="6961" y="4808"/>
                  </a:cubicBezTo>
                  <a:cubicBezTo>
                    <a:pt x="7335" y="5140"/>
                    <a:pt x="7710" y="5470"/>
                    <a:pt x="8088" y="5798"/>
                  </a:cubicBezTo>
                  <a:cubicBezTo>
                    <a:pt x="8245" y="5934"/>
                    <a:pt x="8403" y="6069"/>
                    <a:pt x="8561" y="6201"/>
                  </a:cubicBezTo>
                  <a:cubicBezTo>
                    <a:pt x="8689" y="6311"/>
                    <a:pt x="8825" y="6413"/>
                    <a:pt x="8953" y="6524"/>
                  </a:cubicBezTo>
                  <a:cubicBezTo>
                    <a:pt x="8953" y="6524"/>
                    <a:pt x="8954" y="6525"/>
                    <a:pt x="8955" y="6526"/>
                  </a:cubicBezTo>
                  <a:lnTo>
                    <a:pt x="8955" y="6526"/>
                  </a:lnTo>
                  <a:cubicBezTo>
                    <a:pt x="8958" y="6536"/>
                    <a:pt x="8960" y="6546"/>
                    <a:pt x="8962" y="6556"/>
                  </a:cubicBezTo>
                  <a:lnTo>
                    <a:pt x="8962" y="6556"/>
                  </a:lnTo>
                  <a:cubicBezTo>
                    <a:pt x="8967" y="6623"/>
                    <a:pt x="8963" y="6691"/>
                    <a:pt x="8956" y="6758"/>
                  </a:cubicBezTo>
                  <a:lnTo>
                    <a:pt x="8956" y="6758"/>
                  </a:lnTo>
                  <a:cubicBezTo>
                    <a:pt x="8898" y="7125"/>
                    <a:pt x="8761" y="7481"/>
                    <a:pt x="8618" y="7822"/>
                  </a:cubicBezTo>
                  <a:cubicBezTo>
                    <a:pt x="8630" y="7792"/>
                    <a:pt x="8642" y="7763"/>
                    <a:pt x="8655" y="7733"/>
                  </a:cubicBezTo>
                  <a:lnTo>
                    <a:pt x="8655" y="7733"/>
                  </a:lnTo>
                  <a:cubicBezTo>
                    <a:pt x="8464" y="8187"/>
                    <a:pt x="8240" y="8626"/>
                    <a:pt x="8000" y="9056"/>
                  </a:cubicBezTo>
                  <a:cubicBezTo>
                    <a:pt x="7747" y="9510"/>
                    <a:pt x="7475" y="9954"/>
                    <a:pt x="7183" y="10384"/>
                  </a:cubicBezTo>
                  <a:cubicBezTo>
                    <a:pt x="7031" y="10606"/>
                    <a:pt x="6875" y="10823"/>
                    <a:pt x="6711" y="11035"/>
                  </a:cubicBezTo>
                  <a:cubicBezTo>
                    <a:pt x="6712" y="11033"/>
                    <a:pt x="6714" y="11031"/>
                    <a:pt x="6715" y="11030"/>
                  </a:cubicBezTo>
                  <a:lnTo>
                    <a:pt x="6715" y="11030"/>
                  </a:lnTo>
                  <a:cubicBezTo>
                    <a:pt x="6568" y="11218"/>
                    <a:pt x="6415" y="11406"/>
                    <a:pt x="6246" y="11577"/>
                  </a:cubicBezTo>
                  <a:lnTo>
                    <a:pt x="6246" y="11577"/>
                  </a:lnTo>
                  <a:cubicBezTo>
                    <a:pt x="5772" y="11029"/>
                    <a:pt x="5250" y="10520"/>
                    <a:pt x="4740" y="10007"/>
                  </a:cubicBezTo>
                  <a:cubicBezTo>
                    <a:pt x="4003" y="9264"/>
                    <a:pt x="3260" y="8526"/>
                    <a:pt x="2553" y="7753"/>
                  </a:cubicBezTo>
                  <a:cubicBezTo>
                    <a:pt x="2197" y="7363"/>
                    <a:pt x="1847" y="6964"/>
                    <a:pt x="1522" y="6549"/>
                  </a:cubicBezTo>
                  <a:lnTo>
                    <a:pt x="1522" y="6549"/>
                  </a:lnTo>
                  <a:cubicBezTo>
                    <a:pt x="1271" y="6222"/>
                    <a:pt x="1031" y="5882"/>
                    <a:pt x="838" y="5517"/>
                  </a:cubicBezTo>
                  <a:cubicBezTo>
                    <a:pt x="807" y="5458"/>
                    <a:pt x="778" y="5398"/>
                    <a:pt x="750" y="5338"/>
                  </a:cubicBezTo>
                  <a:lnTo>
                    <a:pt x="750" y="5338"/>
                  </a:lnTo>
                  <a:cubicBezTo>
                    <a:pt x="750" y="5323"/>
                    <a:pt x="752" y="5308"/>
                    <a:pt x="753" y="5293"/>
                  </a:cubicBezTo>
                  <a:lnTo>
                    <a:pt x="753" y="5293"/>
                  </a:lnTo>
                  <a:cubicBezTo>
                    <a:pt x="804" y="4944"/>
                    <a:pt x="903" y="4599"/>
                    <a:pt x="999" y="4261"/>
                  </a:cubicBezTo>
                  <a:cubicBezTo>
                    <a:pt x="1154" y="3714"/>
                    <a:pt x="1332" y="3174"/>
                    <a:pt x="1527" y="2641"/>
                  </a:cubicBezTo>
                  <a:cubicBezTo>
                    <a:pt x="1651" y="2303"/>
                    <a:pt x="1781" y="1968"/>
                    <a:pt x="1921" y="1636"/>
                  </a:cubicBezTo>
                  <a:lnTo>
                    <a:pt x="1921" y="1636"/>
                  </a:lnTo>
                  <a:cubicBezTo>
                    <a:pt x="1910" y="1663"/>
                    <a:pt x="1899" y="1690"/>
                    <a:pt x="1888" y="1715"/>
                  </a:cubicBezTo>
                  <a:lnTo>
                    <a:pt x="1888" y="1715"/>
                  </a:lnTo>
                  <a:cubicBezTo>
                    <a:pt x="2002" y="1445"/>
                    <a:pt x="2122" y="1178"/>
                    <a:pt x="2251" y="914"/>
                  </a:cubicBezTo>
                  <a:close/>
                  <a:moveTo>
                    <a:pt x="2110" y="0"/>
                  </a:moveTo>
                  <a:cubicBezTo>
                    <a:pt x="1978" y="0"/>
                    <a:pt x="1844" y="67"/>
                    <a:pt x="1782" y="184"/>
                  </a:cubicBezTo>
                  <a:cubicBezTo>
                    <a:pt x="1492" y="737"/>
                    <a:pt x="1243" y="1313"/>
                    <a:pt x="1014" y="1894"/>
                  </a:cubicBezTo>
                  <a:cubicBezTo>
                    <a:pt x="801" y="2433"/>
                    <a:pt x="609" y="2979"/>
                    <a:pt x="436" y="3532"/>
                  </a:cubicBezTo>
                  <a:cubicBezTo>
                    <a:pt x="306" y="3950"/>
                    <a:pt x="183" y="4371"/>
                    <a:pt x="89" y="4797"/>
                  </a:cubicBezTo>
                  <a:cubicBezTo>
                    <a:pt x="54" y="4956"/>
                    <a:pt x="26" y="5114"/>
                    <a:pt x="8" y="5276"/>
                  </a:cubicBezTo>
                  <a:cubicBezTo>
                    <a:pt x="3" y="5312"/>
                    <a:pt x="0" y="5350"/>
                    <a:pt x="2" y="5388"/>
                  </a:cubicBezTo>
                  <a:cubicBezTo>
                    <a:pt x="8" y="5502"/>
                    <a:pt x="42" y="5579"/>
                    <a:pt x="89" y="5684"/>
                  </a:cubicBezTo>
                  <a:cubicBezTo>
                    <a:pt x="248" y="6040"/>
                    <a:pt x="465" y="6369"/>
                    <a:pt x="694" y="6682"/>
                  </a:cubicBezTo>
                  <a:cubicBezTo>
                    <a:pt x="994" y="7096"/>
                    <a:pt x="1319" y="7491"/>
                    <a:pt x="1657" y="7874"/>
                  </a:cubicBezTo>
                  <a:cubicBezTo>
                    <a:pt x="2010" y="8275"/>
                    <a:pt x="2375" y="8663"/>
                    <a:pt x="2745" y="9048"/>
                  </a:cubicBezTo>
                  <a:cubicBezTo>
                    <a:pt x="3120" y="9437"/>
                    <a:pt x="3500" y="9820"/>
                    <a:pt x="3880" y="10203"/>
                  </a:cubicBezTo>
                  <a:cubicBezTo>
                    <a:pt x="4235" y="10560"/>
                    <a:pt x="4591" y="10916"/>
                    <a:pt x="4941" y="11276"/>
                  </a:cubicBezTo>
                  <a:cubicBezTo>
                    <a:pt x="5229" y="11573"/>
                    <a:pt x="5514" y="11873"/>
                    <a:pt x="5784" y="12186"/>
                  </a:cubicBezTo>
                  <a:cubicBezTo>
                    <a:pt x="5824" y="12231"/>
                    <a:pt x="5862" y="12277"/>
                    <a:pt x="5901" y="12323"/>
                  </a:cubicBezTo>
                  <a:lnTo>
                    <a:pt x="5901" y="12323"/>
                  </a:lnTo>
                  <a:cubicBezTo>
                    <a:pt x="5912" y="12339"/>
                    <a:pt x="5925" y="12354"/>
                    <a:pt x="5939" y="12369"/>
                  </a:cubicBezTo>
                  <a:lnTo>
                    <a:pt x="5939" y="12369"/>
                  </a:lnTo>
                  <a:cubicBezTo>
                    <a:pt x="5941" y="12371"/>
                    <a:pt x="5943" y="12373"/>
                    <a:pt x="5945" y="12376"/>
                  </a:cubicBezTo>
                  <a:cubicBezTo>
                    <a:pt x="5965" y="12401"/>
                    <a:pt x="5994" y="12422"/>
                    <a:pt x="6026" y="12439"/>
                  </a:cubicBezTo>
                  <a:lnTo>
                    <a:pt x="6026" y="12439"/>
                  </a:lnTo>
                  <a:cubicBezTo>
                    <a:pt x="6052" y="12454"/>
                    <a:pt x="6080" y="12466"/>
                    <a:pt x="6110" y="12473"/>
                  </a:cubicBezTo>
                  <a:cubicBezTo>
                    <a:pt x="6117" y="12474"/>
                    <a:pt x="6124" y="12476"/>
                    <a:pt x="6132" y="12477"/>
                  </a:cubicBezTo>
                  <a:lnTo>
                    <a:pt x="6132" y="12477"/>
                  </a:lnTo>
                  <a:cubicBezTo>
                    <a:pt x="6159" y="12483"/>
                    <a:pt x="6185" y="12486"/>
                    <a:pt x="6209" y="12486"/>
                  </a:cubicBezTo>
                  <a:cubicBezTo>
                    <a:pt x="6216" y="12486"/>
                    <a:pt x="6223" y="12486"/>
                    <a:pt x="6231" y="12485"/>
                  </a:cubicBezTo>
                  <a:lnTo>
                    <a:pt x="6231" y="12485"/>
                  </a:lnTo>
                  <a:cubicBezTo>
                    <a:pt x="6291" y="12484"/>
                    <a:pt x="6352" y="12470"/>
                    <a:pt x="6397" y="12435"/>
                  </a:cubicBezTo>
                  <a:cubicBezTo>
                    <a:pt x="6398" y="12435"/>
                    <a:pt x="6398" y="12434"/>
                    <a:pt x="6398" y="12434"/>
                  </a:cubicBezTo>
                  <a:lnTo>
                    <a:pt x="6398" y="12434"/>
                  </a:lnTo>
                  <a:cubicBezTo>
                    <a:pt x="6426" y="12418"/>
                    <a:pt x="6452" y="12398"/>
                    <a:pt x="6473" y="12376"/>
                  </a:cubicBezTo>
                  <a:cubicBezTo>
                    <a:pt x="6475" y="12374"/>
                    <a:pt x="6477" y="12372"/>
                    <a:pt x="6478" y="12370"/>
                  </a:cubicBezTo>
                  <a:lnTo>
                    <a:pt x="6478" y="12370"/>
                  </a:lnTo>
                  <a:cubicBezTo>
                    <a:pt x="6787" y="12116"/>
                    <a:pt x="7045" y="11814"/>
                    <a:pt x="7291" y="11498"/>
                  </a:cubicBezTo>
                  <a:cubicBezTo>
                    <a:pt x="7643" y="11044"/>
                    <a:pt x="7968" y="10569"/>
                    <a:pt x="8269" y="10078"/>
                  </a:cubicBezTo>
                  <a:cubicBezTo>
                    <a:pt x="8567" y="9592"/>
                    <a:pt x="8845" y="9091"/>
                    <a:pt x="9091" y="8575"/>
                  </a:cubicBezTo>
                  <a:cubicBezTo>
                    <a:pt x="9304" y="8130"/>
                    <a:pt x="9509" y="7667"/>
                    <a:pt x="9630" y="7185"/>
                  </a:cubicBezTo>
                  <a:cubicBezTo>
                    <a:pt x="9676" y="6999"/>
                    <a:pt x="9713" y="6802"/>
                    <a:pt x="9711" y="6610"/>
                  </a:cubicBezTo>
                  <a:cubicBezTo>
                    <a:pt x="9710" y="6441"/>
                    <a:pt x="9679" y="6254"/>
                    <a:pt x="9579" y="6113"/>
                  </a:cubicBezTo>
                  <a:cubicBezTo>
                    <a:pt x="9517" y="6024"/>
                    <a:pt x="9450" y="5970"/>
                    <a:pt x="9366" y="5902"/>
                  </a:cubicBezTo>
                  <a:cubicBezTo>
                    <a:pt x="9286" y="5837"/>
                    <a:pt x="9206" y="5771"/>
                    <a:pt x="9125" y="5704"/>
                  </a:cubicBezTo>
                  <a:cubicBezTo>
                    <a:pt x="8936" y="5544"/>
                    <a:pt x="8747" y="5382"/>
                    <a:pt x="8560" y="5219"/>
                  </a:cubicBezTo>
                  <a:cubicBezTo>
                    <a:pt x="8095" y="4816"/>
                    <a:pt x="7635" y="4408"/>
                    <a:pt x="7174" y="4002"/>
                  </a:cubicBezTo>
                  <a:cubicBezTo>
                    <a:pt x="6655" y="3546"/>
                    <a:pt x="6136" y="3090"/>
                    <a:pt x="5612" y="2640"/>
                  </a:cubicBezTo>
                  <a:cubicBezTo>
                    <a:pt x="5097" y="2197"/>
                    <a:pt x="4577" y="1759"/>
                    <a:pt x="4046" y="1334"/>
                  </a:cubicBezTo>
                  <a:cubicBezTo>
                    <a:pt x="3572" y="955"/>
                    <a:pt x="3092" y="581"/>
                    <a:pt x="2588" y="241"/>
                  </a:cubicBezTo>
                  <a:cubicBezTo>
                    <a:pt x="2491" y="176"/>
                    <a:pt x="2394" y="112"/>
                    <a:pt x="2294" y="50"/>
                  </a:cubicBezTo>
                  <a:cubicBezTo>
                    <a:pt x="2239" y="16"/>
                    <a:pt x="2175" y="0"/>
                    <a:pt x="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81;p70">
              <a:extLst>
                <a:ext uri="{FF2B5EF4-FFF2-40B4-BE49-F238E27FC236}">
                  <a16:creationId xmlns:a16="http://schemas.microsoft.com/office/drawing/2014/main" id="{97C1906F-C681-E185-686D-C19076AC3D47}"/>
                </a:ext>
              </a:extLst>
            </p:cNvPr>
            <p:cNvSpPr/>
            <p:nvPr/>
          </p:nvSpPr>
          <p:spPr>
            <a:xfrm>
              <a:off x="6064375" y="2792400"/>
              <a:ext cx="241100" cy="293500"/>
            </a:xfrm>
            <a:custGeom>
              <a:avLst/>
              <a:gdLst/>
              <a:ahLst/>
              <a:cxnLst/>
              <a:rect l="l" t="t" r="r" b="b"/>
              <a:pathLst>
                <a:path w="9644" h="11740" extrusionOk="0">
                  <a:moveTo>
                    <a:pt x="7828" y="1"/>
                  </a:moveTo>
                  <a:cubicBezTo>
                    <a:pt x="5852" y="1232"/>
                    <a:pt x="2172" y="4727"/>
                    <a:pt x="723" y="5882"/>
                  </a:cubicBezTo>
                  <a:cubicBezTo>
                    <a:pt x="0" y="6457"/>
                    <a:pt x="2532" y="10823"/>
                    <a:pt x="3724" y="11739"/>
                  </a:cubicBezTo>
                  <a:cubicBezTo>
                    <a:pt x="5006" y="10162"/>
                    <a:pt x="8760" y="6950"/>
                    <a:pt x="9550" y="5055"/>
                  </a:cubicBezTo>
                  <a:cubicBezTo>
                    <a:pt x="9643" y="4831"/>
                    <a:pt x="8864" y="1975"/>
                    <a:pt x="7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82;p70">
              <a:extLst>
                <a:ext uri="{FF2B5EF4-FFF2-40B4-BE49-F238E27FC236}">
                  <a16:creationId xmlns:a16="http://schemas.microsoft.com/office/drawing/2014/main" id="{4FD62102-28BB-30C1-353F-B9CAEB6FCABC}"/>
                </a:ext>
              </a:extLst>
            </p:cNvPr>
            <p:cNvSpPr/>
            <p:nvPr/>
          </p:nvSpPr>
          <p:spPr>
            <a:xfrm>
              <a:off x="6069475" y="2783100"/>
              <a:ext cx="243325" cy="312150"/>
            </a:xfrm>
            <a:custGeom>
              <a:avLst/>
              <a:gdLst/>
              <a:ahLst/>
              <a:cxnLst/>
              <a:rect l="l" t="t" r="r" b="b"/>
              <a:pathLst>
                <a:path w="9733" h="12486" extrusionOk="0">
                  <a:moveTo>
                    <a:pt x="739" y="6563"/>
                  </a:moveTo>
                  <a:cubicBezTo>
                    <a:pt x="739" y="6564"/>
                    <a:pt x="738" y="6564"/>
                    <a:pt x="738" y="6565"/>
                  </a:cubicBezTo>
                  <a:cubicBezTo>
                    <a:pt x="738" y="6564"/>
                    <a:pt x="739" y="6564"/>
                    <a:pt x="739" y="6563"/>
                  </a:cubicBezTo>
                  <a:close/>
                  <a:moveTo>
                    <a:pt x="8234" y="6515"/>
                  </a:moveTo>
                  <a:cubicBezTo>
                    <a:pt x="8219" y="6534"/>
                    <a:pt x="8205" y="6553"/>
                    <a:pt x="8190" y="6572"/>
                  </a:cubicBezTo>
                  <a:cubicBezTo>
                    <a:pt x="8204" y="6552"/>
                    <a:pt x="8219" y="6533"/>
                    <a:pt x="8234" y="6515"/>
                  </a:cubicBezTo>
                  <a:close/>
                  <a:moveTo>
                    <a:pt x="766" y="6705"/>
                  </a:moveTo>
                  <a:lnTo>
                    <a:pt x="766" y="6705"/>
                  </a:lnTo>
                  <a:cubicBezTo>
                    <a:pt x="766" y="6706"/>
                    <a:pt x="766" y="6707"/>
                    <a:pt x="766" y="6708"/>
                  </a:cubicBezTo>
                  <a:lnTo>
                    <a:pt x="766" y="6708"/>
                  </a:lnTo>
                  <a:cubicBezTo>
                    <a:pt x="766" y="6707"/>
                    <a:pt x="766" y="6706"/>
                    <a:pt x="766" y="6705"/>
                  </a:cubicBezTo>
                  <a:close/>
                  <a:moveTo>
                    <a:pt x="1099" y="7793"/>
                  </a:moveTo>
                  <a:cubicBezTo>
                    <a:pt x="1103" y="7802"/>
                    <a:pt x="1107" y="7812"/>
                    <a:pt x="1111" y="7822"/>
                  </a:cubicBezTo>
                  <a:cubicBezTo>
                    <a:pt x="1107" y="7812"/>
                    <a:pt x="1103" y="7803"/>
                    <a:pt x="1099" y="7793"/>
                  </a:cubicBezTo>
                  <a:close/>
                  <a:moveTo>
                    <a:pt x="2959" y="10959"/>
                  </a:moveTo>
                  <a:cubicBezTo>
                    <a:pt x="2964" y="10965"/>
                    <a:pt x="2968" y="10970"/>
                    <a:pt x="2972" y="10976"/>
                  </a:cubicBezTo>
                  <a:lnTo>
                    <a:pt x="2972" y="10976"/>
                  </a:lnTo>
                  <a:cubicBezTo>
                    <a:pt x="2968" y="10970"/>
                    <a:pt x="2964" y="10965"/>
                    <a:pt x="2959" y="10959"/>
                  </a:cubicBezTo>
                  <a:close/>
                  <a:moveTo>
                    <a:pt x="7478" y="914"/>
                  </a:moveTo>
                  <a:cubicBezTo>
                    <a:pt x="7608" y="1180"/>
                    <a:pt x="7729" y="1451"/>
                    <a:pt x="7844" y="1724"/>
                  </a:cubicBezTo>
                  <a:lnTo>
                    <a:pt x="7844" y="1724"/>
                  </a:lnTo>
                  <a:cubicBezTo>
                    <a:pt x="8073" y="2272"/>
                    <a:pt x="8277" y="2829"/>
                    <a:pt x="8462" y="3392"/>
                  </a:cubicBezTo>
                  <a:cubicBezTo>
                    <a:pt x="8617" y="3864"/>
                    <a:pt x="8761" y="4340"/>
                    <a:pt x="8878" y="4823"/>
                  </a:cubicBezTo>
                  <a:cubicBezTo>
                    <a:pt x="8915" y="4975"/>
                    <a:pt x="8951" y="5128"/>
                    <a:pt x="8974" y="5283"/>
                  </a:cubicBezTo>
                  <a:lnTo>
                    <a:pt x="8974" y="5283"/>
                  </a:lnTo>
                  <a:cubicBezTo>
                    <a:pt x="8976" y="5301"/>
                    <a:pt x="8978" y="5319"/>
                    <a:pt x="8979" y="5337"/>
                  </a:cubicBezTo>
                  <a:lnTo>
                    <a:pt x="8979" y="5337"/>
                  </a:lnTo>
                  <a:cubicBezTo>
                    <a:pt x="8831" y="5663"/>
                    <a:pt x="8633" y="5967"/>
                    <a:pt x="8424" y="6257"/>
                  </a:cubicBezTo>
                  <a:cubicBezTo>
                    <a:pt x="8363" y="6343"/>
                    <a:pt x="8299" y="6429"/>
                    <a:pt x="8234" y="6514"/>
                  </a:cubicBezTo>
                  <a:lnTo>
                    <a:pt x="8234" y="6514"/>
                  </a:lnTo>
                  <a:cubicBezTo>
                    <a:pt x="7620" y="7305"/>
                    <a:pt x="6926" y="8036"/>
                    <a:pt x="6227" y="8753"/>
                  </a:cubicBezTo>
                  <a:cubicBezTo>
                    <a:pt x="5530" y="9470"/>
                    <a:pt x="4814" y="10170"/>
                    <a:pt x="4120" y="10891"/>
                  </a:cubicBezTo>
                  <a:cubicBezTo>
                    <a:pt x="3904" y="11116"/>
                    <a:pt x="3689" y="11343"/>
                    <a:pt x="3483" y="11578"/>
                  </a:cubicBezTo>
                  <a:lnTo>
                    <a:pt x="3483" y="11578"/>
                  </a:lnTo>
                  <a:cubicBezTo>
                    <a:pt x="3298" y="11390"/>
                    <a:pt x="3132" y="11182"/>
                    <a:pt x="2972" y="10976"/>
                  </a:cubicBezTo>
                  <a:lnTo>
                    <a:pt x="2972" y="10976"/>
                  </a:lnTo>
                  <a:cubicBezTo>
                    <a:pt x="2988" y="10996"/>
                    <a:pt x="3003" y="11016"/>
                    <a:pt x="3017" y="11035"/>
                  </a:cubicBezTo>
                  <a:cubicBezTo>
                    <a:pt x="2717" y="10647"/>
                    <a:pt x="2442" y="10239"/>
                    <a:pt x="2181" y="9823"/>
                  </a:cubicBezTo>
                  <a:cubicBezTo>
                    <a:pt x="1905" y="9381"/>
                    <a:pt x="1648" y="8928"/>
                    <a:pt x="1414" y="8464"/>
                  </a:cubicBezTo>
                  <a:cubicBezTo>
                    <a:pt x="1303" y="8244"/>
                    <a:pt x="1197" y="8019"/>
                    <a:pt x="1099" y="7792"/>
                  </a:cubicBezTo>
                  <a:lnTo>
                    <a:pt x="1099" y="7792"/>
                  </a:lnTo>
                  <a:cubicBezTo>
                    <a:pt x="960" y="7462"/>
                    <a:pt x="829" y="7117"/>
                    <a:pt x="774" y="6761"/>
                  </a:cubicBezTo>
                  <a:lnTo>
                    <a:pt x="774" y="6761"/>
                  </a:lnTo>
                  <a:cubicBezTo>
                    <a:pt x="766" y="6693"/>
                    <a:pt x="763" y="6624"/>
                    <a:pt x="767" y="6556"/>
                  </a:cubicBezTo>
                  <a:lnTo>
                    <a:pt x="767" y="6556"/>
                  </a:lnTo>
                  <a:cubicBezTo>
                    <a:pt x="769" y="6546"/>
                    <a:pt x="772" y="6536"/>
                    <a:pt x="774" y="6525"/>
                  </a:cubicBezTo>
                  <a:lnTo>
                    <a:pt x="774" y="6525"/>
                  </a:lnTo>
                  <a:cubicBezTo>
                    <a:pt x="802" y="6500"/>
                    <a:pt x="833" y="6478"/>
                    <a:pt x="863" y="6455"/>
                  </a:cubicBezTo>
                  <a:cubicBezTo>
                    <a:pt x="928" y="6401"/>
                    <a:pt x="994" y="6347"/>
                    <a:pt x="1060" y="6293"/>
                  </a:cubicBezTo>
                  <a:cubicBezTo>
                    <a:pt x="1214" y="6165"/>
                    <a:pt x="1367" y="6034"/>
                    <a:pt x="1518" y="5904"/>
                  </a:cubicBezTo>
                  <a:cubicBezTo>
                    <a:pt x="1886" y="5587"/>
                    <a:pt x="2250" y="5264"/>
                    <a:pt x="2615" y="4943"/>
                  </a:cubicBezTo>
                  <a:cubicBezTo>
                    <a:pt x="3037" y="4572"/>
                    <a:pt x="3460" y="4198"/>
                    <a:pt x="3884" y="3828"/>
                  </a:cubicBezTo>
                  <a:cubicBezTo>
                    <a:pt x="4325" y="3443"/>
                    <a:pt x="4767" y="3061"/>
                    <a:pt x="5215" y="2684"/>
                  </a:cubicBezTo>
                  <a:cubicBezTo>
                    <a:pt x="5639" y="2326"/>
                    <a:pt x="6068" y="1973"/>
                    <a:pt x="6505" y="1631"/>
                  </a:cubicBezTo>
                  <a:cubicBezTo>
                    <a:pt x="6554" y="1592"/>
                    <a:pt x="6604" y="1553"/>
                    <a:pt x="6654" y="1515"/>
                  </a:cubicBezTo>
                  <a:lnTo>
                    <a:pt x="6654" y="1515"/>
                  </a:lnTo>
                  <a:cubicBezTo>
                    <a:pt x="6649" y="1519"/>
                    <a:pt x="6643" y="1523"/>
                    <a:pt x="6638" y="1527"/>
                  </a:cubicBezTo>
                  <a:lnTo>
                    <a:pt x="6638" y="1527"/>
                  </a:lnTo>
                  <a:cubicBezTo>
                    <a:pt x="6912" y="1316"/>
                    <a:pt x="7191" y="1108"/>
                    <a:pt x="7478" y="914"/>
                  </a:cubicBezTo>
                  <a:close/>
                  <a:moveTo>
                    <a:pt x="7618" y="0"/>
                  </a:moveTo>
                  <a:cubicBezTo>
                    <a:pt x="7554" y="0"/>
                    <a:pt x="7489" y="16"/>
                    <a:pt x="7435" y="50"/>
                  </a:cubicBezTo>
                  <a:cubicBezTo>
                    <a:pt x="6951" y="353"/>
                    <a:pt x="6495" y="698"/>
                    <a:pt x="6044" y="1049"/>
                  </a:cubicBezTo>
                  <a:cubicBezTo>
                    <a:pt x="5521" y="1456"/>
                    <a:pt x="5010" y="1880"/>
                    <a:pt x="4505" y="2308"/>
                  </a:cubicBezTo>
                  <a:cubicBezTo>
                    <a:pt x="3972" y="2761"/>
                    <a:pt x="3445" y="3220"/>
                    <a:pt x="2920" y="3681"/>
                  </a:cubicBezTo>
                  <a:cubicBezTo>
                    <a:pt x="2440" y="4103"/>
                    <a:pt x="1961" y="4527"/>
                    <a:pt x="1479" y="4949"/>
                  </a:cubicBezTo>
                  <a:cubicBezTo>
                    <a:pt x="1109" y="5273"/>
                    <a:pt x="738" y="5598"/>
                    <a:pt x="355" y="5909"/>
                  </a:cubicBezTo>
                  <a:cubicBezTo>
                    <a:pt x="273" y="5975"/>
                    <a:pt x="208" y="6028"/>
                    <a:pt x="147" y="6117"/>
                  </a:cubicBezTo>
                  <a:cubicBezTo>
                    <a:pt x="101" y="6182"/>
                    <a:pt x="70" y="6260"/>
                    <a:pt x="51" y="6339"/>
                  </a:cubicBezTo>
                  <a:cubicBezTo>
                    <a:pt x="1" y="6536"/>
                    <a:pt x="18" y="6732"/>
                    <a:pt x="47" y="6931"/>
                  </a:cubicBezTo>
                  <a:cubicBezTo>
                    <a:pt x="114" y="7382"/>
                    <a:pt x="298" y="7817"/>
                    <a:pt x="480" y="8231"/>
                  </a:cubicBezTo>
                  <a:cubicBezTo>
                    <a:pt x="702" y="8741"/>
                    <a:pt x="963" y="9234"/>
                    <a:pt x="1242" y="9713"/>
                  </a:cubicBezTo>
                  <a:cubicBezTo>
                    <a:pt x="1525" y="10201"/>
                    <a:pt x="1831" y="10677"/>
                    <a:pt x="2162" y="11133"/>
                  </a:cubicBezTo>
                  <a:cubicBezTo>
                    <a:pt x="2441" y="11516"/>
                    <a:pt x="2734" y="11902"/>
                    <a:pt x="3081" y="12227"/>
                  </a:cubicBezTo>
                  <a:cubicBezTo>
                    <a:pt x="3137" y="12279"/>
                    <a:pt x="3195" y="12328"/>
                    <a:pt x="3254" y="12375"/>
                  </a:cubicBezTo>
                  <a:lnTo>
                    <a:pt x="3254" y="12375"/>
                  </a:lnTo>
                  <a:cubicBezTo>
                    <a:pt x="3255" y="12376"/>
                    <a:pt x="3256" y="12376"/>
                    <a:pt x="3256" y="12377"/>
                  </a:cubicBezTo>
                  <a:cubicBezTo>
                    <a:pt x="3270" y="12390"/>
                    <a:pt x="3285" y="12402"/>
                    <a:pt x="3302" y="12412"/>
                  </a:cubicBezTo>
                  <a:lnTo>
                    <a:pt x="3302" y="12412"/>
                  </a:lnTo>
                  <a:cubicBezTo>
                    <a:pt x="3312" y="12420"/>
                    <a:pt x="3321" y="12427"/>
                    <a:pt x="3331" y="12435"/>
                  </a:cubicBezTo>
                  <a:cubicBezTo>
                    <a:pt x="3377" y="12471"/>
                    <a:pt x="3449" y="12485"/>
                    <a:pt x="3516" y="12485"/>
                  </a:cubicBezTo>
                  <a:cubicBezTo>
                    <a:pt x="3524" y="12485"/>
                    <a:pt x="3531" y="12485"/>
                    <a:pt x="3539" y="12485"/>
                  </a:cubicBezTo>
                  <a:lnTo>
                    <a:pt x="3539" y="12485"/>
                  </a:lnTo>
                  <a:cubicBezTo>
                    <a:pt x="3539" y="12485"/>
                    <a:pt x="3540" y="12485"/>
                    <a:pt x="3541" y="12485"/>
                  </a:cubicBezTo>
                  <a:cubicBezTo>
                    <a:pt x="3633" y="12485"/>
                    <a:pt x="3723" y="12453"/>
                    <a:pt x="3784" y="12377"/>
                  </a:cubicBezTo>
                  <a:lnTo>
                    <a:pt x="3784" y="12377"/>
                  </a:lnTo>
                  <a:cubicBezTo>
                    <a:pt x="3803" y="12359"/>
                    <a:pt x="3820" y="12339"/>
                    <a:pt x="3833" y="12318"/>
                  </a:cubicBezTo>
                  <a:lnTo>
                    <a:pt x="3833" y="12318"/>
                  </a:lnTo>
                  <a:cubicBezTo>
                    <a:pt x="4062" y="12041"/>
                    <a:pt x="4309" y="11777"/>
                    <a:pt x="4558" y="11517"/>
                  </a:cubicBezTo>
                  <a:cubicBezTo>
                    <a:pt x="4892" y="11166"/>
                    <a:pt x="5235" y="10821"/>
                    <a:pt x="5577" y="10476"/>
                  </a:cubicBezTo>
                  <a:cubicBezTo>
                    <a:pt x="5954" y="10097"/>
                    <a:pt x="6332" y="9718"/>
                    <a:pt x="6706" y="9335"/>
                  </a:cubicBezTo>
                  <a:cubicBezTo>
                    <a:pt x="7082" y="8949"/>
                    <a:pt x="7454" y="8559"/>
                    <a:pt x="7817" y="8160"/>
                  </a:cubicBezTo>
                  <a:cubicBezTo>
                    <a:pt x="8160" y="7781"/>
                    <a:pt x="8493" y="7391"/>
                    <a:pt x="8806" y="6987"/>
                  </a:cubicBezTo>
                  <a:cubicBezTo>
                    <a:pt x="9070" y="6646"/>
                    <a:pt x="9324" y="6294"/>
                    <a:pt x="9526" y="5914"/>
                  </a:cubicBezTo>
                  <a:cubicBezTo>
                    <a:pt x="9613" y="5751"/>
                    <a:pt x="9718" y="5573"/>
                    <a:pt x="9727" y="5386"/>
                  </a:cubicBezTo>
                  <a:cubicBezTo>
                    <a:pt x="9733" y="5261"/>
                    <a:pt x="9705" y="5133"/>
                    <a:pt x="9682" y="5011"/>
                  </a:cubicBezTo>
                  <a:cubicBezTo>
                    <a:pt x="9614" y="4632"/>
                    <a:pt x="9510" y="4260"/>
                    <a:pt x="9401" y="3890"/>
                  </a:cubicBezTo>
                  <a:cubicBezTo>
                    <a:pt x="9244" y="3356"/>
                    <a:pt x="9068" y="2829"/>
                    <a:pt x="8874" y="2308"/>
                  </a:cubicBezTo>
                  <a:cubicBezTo>
                    <a:pt x="8654" y="1718"/>
                    <a:pt x="8413" y="1135"/>
                    <a:pt x="8139" y="567"/>
                  </a:cubicBezTo>
                  <a:cubicBezTo>
                    <a:pt x="8076" y="439"/>
                    <a:pt x="8013" y="311"/>
                    <a:pt x="7946" y="184"/>
                  </a:cubicBezTo>
                  <a:cubicBezTo>
                    <a:pt x="7885" y="67"/>
                    <a:pt x="7750" y="0"/>
                    <a:pt x="7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83;p70">
              <a:extLst>
                <a:ext uri="{FF2B5EF4-FFF2-40B4-BE49-F238E27FC236}">
                  <a16:creationId xmlns:a16="http://schemas.microsoft.com/office/drawing/2014/main" id="{F5C65CEC-B843-ADCA-3516-2DE12933A682}"/>
                </a:ext>
              </a:extLst>
            </p:cNvPr>
            <p:cNvSpPr/>
            <p:nvPr/>
          </p:nvSpPr>
          <p:spPr>
            <a:xfrm>
              <a:off x="6047150" y="3077175"/>
              <a:ext cx="79225" cy="60100"/>
            </a:xfrm>
            <a:custGeom>
              <a:avLst/>
              <a:gdLst/>
              <a:ahLst/>
              <a:cxnLst/>
              <a:rect l="l" t="t" r="r" b="b"/>
              <a:pathLst>
                <a:path w="3169" h="2404" extrusionOk="0">
                  <a:moveTo>
                    <a:pt x="1652" y="0"/>
                  </a:moveTo>
                  <a:cubicBezTo>
                    <a:pt x="1583" y="0"/>
                    <a:pt x="1511" y="5"/>
                    <a:pt x="1437" y="15"/>
                  </a:cubicBezTo>
                  <a:cubicBezTo>
                    <a:pt x="69" y="217"/>
                    <a:pt x="0" y="2403"/>
                    <a:pt x="1631" y="2403"/>
                  </a:cubicBezTo>
                  <a:cubicBezTo>
                    <a:pt x="1705" y="2403"/>
                    <a:pt x="1782" y="2399"/>
                    <a:pt x="1863" y="2389"/>
                  </a:cubicBezTo>
                  <a:cubicBezTo>
                    <a:pt x="3168" y="2239"/>
                    <a:pt x="3153" y="0"/>
                    <a:pt x="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84;p70">
              <a:extLst>
                <a:ext uri="{FF2B5EF4-FFF2-40B4-BE49-F238E27FC236}">
                  <a16:creationId xmlns:a16="http://schemas.microsoft.com/office/drawing/2014/main" id="{F4ABC72F-FA71-6E4C-1DB7-7BDC07D759CF}"/>
                </a:ext>
              </a:extLst>
            </p:cNvPr>
            <p:cNvSpPr/>
            <p:nvPr/>
          </p:nvSpPr>
          <p:spPr>
            <a:xfrm>
              <a:off x="6047150" y="3160275"/>
              <a:ext cx="79225" cy="60075"/>
            </a:xfrm>
            <a:custGeom>
              <a:avLst/>
              <a:gdLst/>
              <a:ahLst/>
              <a:cxnLst/>
              <a:rect l="l" t="t" r="r" b="b"/>
              <a:pathLst>
                <a:path w="3169" h="2403" extrusionOk="0">
                  <a:moveTo>
                    <a:pt x="1651" y="0"/>
                  </a:moveTo>
                  <a:cubicBezTo>
                    <a:pt x="1582" y="0"/>
                    <a:pt x="1511" y="5"/>
                    <a:pt x="1437" y="14"/>
                  </a:cubicBezTo>
                  <a:cubicBezTo>
                    <a:pt x="69" y="216"/>
                    <a:pt x="0" y="2403"/>
                    <a:pt x="1630" y="2403"/>
                  </a:cubicBezTo>
                  <a:cubicBezTo>
                    <a:pt x="1704" y="2403"/>
                    <a:pt x="1782" y="2398"/>
                    <a:pt x="1863" y="2389"/>
                  </a:cubicBezTo>
                  <a:cubicBezTo>
                    <a:pt x="3169" y="2238"/>
                    <a:pt x="3153" y="0"/>
                    <a:pt x="1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85;p70">
              <a:extLst>
                <a:ext uri="{FF2B5EF4-FFF2-40B4-BE49-F238E27FC236}">
                  <a16:creationId xmlns:a16="http://schemas.microsoft.com/office/drawing/2014/main" id="{17E25C52-6FE7-3F20-1903-7AA982B3915C}"/>
                </a:ext>
              </a:extLst>
            </p:cNvPr>
            <p:cNvSpPr/>
            <p:nvPr/>
          </p:nvSpPr>
          <p:spPr>
            <a:xfrm>
              <a:off x="6530625" y="2584200"/>
              <a:ext cx="474850" cy="974250"/>
            </a:xfrm>
            <a:custGeom>
              <a:avLst/>
              <a:gdLst/>
              <a:ahLst/>
              <a:cxnLst/>
              <a:rect l="l" t="t" r="r" b="b"/>
              <a:pathLst>
                <a:path w="18994" h="38970" extrusionOk="0">
                  <a:moveTo>
                    <a:pt x="6816" y="0"/>
                  </a:moveTo>
                  <a:cubicBezTo>
                    <a:pt x="6761" y="0"/>
                    <a:pt x="6705" y="16"/>
                    <a:pt x="6650" y="48"/>
                  </a:cubicBezTo>
                  <a:cubicBezTo>
                    <a:pt x="6625" y="45"/>
                    <a:pt x="6600" y="44"/>
                    <a:pt x="6576" y="44"/>
                  </a:cubicBezTo>
                  <a:cubicBezTo>
                    <a:pt x="5057" y="44"/>
                    <a:pt x="6168" y="5263"/>
                    <a:pt x="6373" y="8774"/>
                  </a:cubicBezTo>
                  <a:cubicBezTo>
                    <a:pt x="5669" y="7895"/>
                    <a:pt x="4708" y="7323"/>
                    <a:pt x="4051" y="7323"/>
                  </a:cubicBezTo>
                  <a:cubicBezTo>
                    <a:pt x="3672" y="7323"/>
                    <a:pt x="3395" y="7513"/>
                    <a:pt x="3325" y="7943"/>
                  </a:cubicBezTo>
                  <a:cubicBezTo>
                    <a:pt x="2736" y="10506"/>
                    <a:pt x="6010" y="14080"/>
                    <a:pt x="5697" y="15336"/>
                  </a:cubicBezTo>
                  <a:cubicBezTo>
                    <a:pt x="4194" y="21378"/>
                    <a:pt x="0" y="32043"/>
                    <a:pt x="2771" y="38415"/>
                  </a:cubicBezTo>
                  <a:lnTo>
                    <a:pt x="9142" y="38969"/>
                  </a:lnTo>
                  <a:cubicBezTo>
                    <a:pt x="14960" y="35368"/>
                    <a:pt x="12605" y="21621"/>
                    <a:pt x="12242" y="16011"/>
                  </a:cubicBezTo>
                  <a:cubicBezTo>
                    <a:pt x="12206" y="15464"/>
                    <a:pt x="18994" y="4868"/>
                    <a:pt x="17454" y="3649"/>
                  </a:cubicBezTo>
                  <a:cubicBezTo>
                    <a:pt x="17332" y="3556"/>
                    <a:pt x="17197" y="3514"/>
                    <a:pt x="17051" y="3514"/>
                  </a:cubicBezTo>
                  <a:cubicBezTo>
                    <a:pt x="16054" y="3514"/>
                    <a:pt x="14577" y="5488"/>
                    <a:pt x="13852" y="6696"/>
                  </a:cubicBezTo>
                  <a:cubicBezTo>
                    <a:pt x="14475" y="4868"/>
                    <a:pt x="15358" y="1396"/>
                    <a:pt x="14406" y="1017"/>
                  </a:cubicBezTo>
                  <a:cubicBezTo>
                    <a:pt x="14299" y="975"/>
                    <a:pt x="14195" y="955"/>
                    <a:pt x="14092" y="955"/>
                  </a:cubicBezTo>
                  <a:cubicBezTo>
                    <a:pt x="12680" y="955"/>
                    <a:pt x="11617" y="4712"/>
                    <a:pt x="11359" y="6003"/>
                  </a:cubicBezTo>
                  <a:cubicBezTo>
                    <a:pt x="11923" y="2056"/>
                    <a:pt x="11482" y="46"/>
                    <a:pt x="10804" y="46"/>
                  </a:cubicBezTo>
                  <a:cubicBezTo>
                    <a:pt x="10150" y="46"/>
                    <a:pt x="9274" y="1918"/>
                    <a:pt x="8866" y="5727"/>
                  </a:cubicBezTo>
                  <a:cubicBezTo>
                    <a:pt x="8604" y="4160"/>
                    <a:pt x="7728" y="0"/>
                    <a:pt x="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86;p70">
              <a:extLst>
                <a:ext uri="{FF2B5EF4-FFF2-40B4-BE49-F238E27FC236}">
                  <a16:creationId xmlns:a16="http://schemas.microsoft.com/office/drawing/2014/main" id="{126C0308-16E0-86C7-BF6B-19B73862887A}"/>
                </a:ext>
              </a:extLst>
            </p:cNvPr>
            <p:cNvSpPr/>
            <p:nvPr/>
          </p:nvSpPr>
          <p:spPr>
            <a:xfrm>
              <a:off x="6563875" y="2574975"/>
              <a:ext cx="419700" cy="993000"/>
            </a:xfrm>
            <a:custGeom>
              <a:avLst/>
              <a:gdLst/>
              <a:ahLst/>
              <a:cxnLst/>
              <a:rect l="l" t="t" r="r" b="b"/>
              <a:pathLst>
                <a:path w="16788" h="39720" extrusionOk="0">
                  <a:moveTo>
                    <a:pt x="9446" y="769"/>
                  </a:moveTo>
                  <a:lnTo>
                    <a:pt x="9446" y="769"/>
                  </a:lnTo>
                  <a:cubicBezTo>
                    <a:pt x="9447" y="770"/>
                    <a:pt x="9447" y="770"/>
                    <a:pt x="9448" y="771"/>
                  </a:cubicBezTo>
                  <a:lnTo>
                    <a:pt x="9448" y="771"/>
                  </a:lnTo>
                  <a:cubicBezTo>
                    <a:pt x="9447" y="770"/>
                    <a:pt x="9447" y="770"/>
                    <a:pt x="9446" y="769"/>
                  </a:cubicBezTo>
                  <a:close/>
                  <a:moveTo>
                    <a:pt x="9452" y="776"/>
                  </a:moveTo>
                  <a:cubicBezTo>
                    <a:pt x="9453" y="777"/>
                    <a:pt x="9454" y="778"/>
                    <a:pt x="9456" y="779"/>
                  </a:cubicBezTo>
                  <a:lnTo>
                    <a:pt x="9456" y="779"/>
                  </a:lnTo>
                  <a:cubicBezTo>
                    <a:pt x="9456" y="779"/>
                    <a:pt x="9456" y="779"/>
                    <a:pt x="9455" y="779"/>
                  </a:cubicBezTo>
                  <a:lnTo>
                    <a:pt x="9455" y="779"/>
                  </a:lnTo>
                  <a:cubicBezTo>
                    <a:pt x="9454" y="778"/>
                    <a:pt x="9453" y="777"/>
                    <a:pt x="9452" y="776"/>
                  </a:cubicBezTo>
                  <a:close/>
                  <a:moveTo>
                    <a:pt x="9468" y="789"/>
                  </a:moveTo>
                  <a:lnTo>
                    <a:pt x="9468" y="789"/>
                  </a:lnTo>
                  <a:cubicBezTo>
                    <a:pt x="9469" y="790"/>
                    <a:pt x="9469" y="790"/>
                    <a:pt x="9469" y="790"/>
                  </a:cubicBezTo>
                  <a:lnTo>
                    <a:pt x="9469" y="790"/>
                  </a:lnTo>
                  <a:cubicBezTo>
                    <a:pt x="9469" y="790"/>
                    <a:pt x="9469" y="790"/>
                    <a:pt x="9469" y="790"/>
                  </a:cubicBezTo>
                  <a:lnTo>
                    <a:pt x="9469" y="790"/>
                  </a:lnTo>
                  <a:cubicBezTo>
                    <a:pt x="9472" y="792"/>
                    <a:pt x="9475" y="795"/>
                    <a:pt x="9478" y="797"/>
                  </a:cubicBezTo>
                  <a:lnTo>
                    <a:pt x="9478" y="797"/>
                  </a:lnTo>
                  <a:cubicBezTo>
                    <a:pt x="9476" y="796"/>
                    <a:pt x="9474" y="794"/>
                    <a:pt x="9471" y="791"/>
                  </a:cubicBezTo>
                  <a:cubicBezTo>
                    <a:pt x="9470" y="791"/>
                    <a:pt x="9470" y="791"/>
                    <a:pt x="9469" y="790"/>
                  </a:cubicBezTo>
                  <a:lnTo>
                    <a:pt x="9469" y="790"/>
                  </a:lnTo>
                  <a:cubicBezTo>
                    <a:pt x="9469" y="790"/>
                    <a:pt x="9469" y="790"/>
                    <a:pt x="9469" y="791"/>
                  </a:cubicBezTo>
                  <a:lnTo>
                    <a:pt x="9469" y="791"/>
                  </a:lnTo>
                  <a:cubicBezTo>
                    <a:pt x="9468" y="790"/>
                    <a:pt x="9468" y="790"/>
                    <a:pt x="9468" y="790"/>
                  </a:cubicBezTo>
                  <a:lnTo>
                    <a:pt x="9468" y="790"/>
                  </a:lnTo>
                  <a:cubicBezTo>
                    <a:pt x="9468" y="790"/>
                    <a:pt x="9468" y="790"/>
                    <a:pt x="9468" y="789"/>
                  </a:cubicBezTo>
                  <a:close/>
                  <a:moveTo>
                    <a:pt x="5156" y="805"/>
                  </a:moveTo>
                  <a:lnTo>
                    <a:pt x="5156" y="805"/>
                  </a:lnTo>
                  <a:cubicBezTo>
                    <a:pt x="5156" y="805"/>
                    <a:pt x="5155" y="805"/>
                    <a:pt x="5155" y="805"/>
                  </a:cubicBezTo>
                  <a:lnTo>
                    <a:pt x="5155" y="805"/>
                  </a:lnTo>
                  <a:cubicBezTo>
                    <a:pt x="5155" y="805"/>
                    <a:pt x="5155" y="805"/>
                    <a:pt x="5155" y="805"/>
                  </a:cubicBezTo>
                  <a:lnTo>
                    <a:pt x="5155" y="805"/>
                  </a:lnTo>
                  <a:cubicBezTo>
                    <a:pt x="5154" y="806"/>
                    <a:pt x="5153" y="806"/>
                    <a:pt x="5152" y="806"/>
                  </a:cubicBezTo>
                  <a:cubicBezTo>
                    <a:pt x="5153" y="806"/>
                    <a:pt x="5154" y="806"/>
                    <a:pt x="5155" y="805"/>
                  </a:cubicBezTo>
                  <a:lnTo>
                    <a:pt x="5155" y="805"/>
                  </a:lnTo>
                  <a:cubicBezTo>
                    <a:pt x="5152" y="808"/>
                    <a:pt x="5149" y="811"/>
                    <a:pt x="5147" y="814"/>
                  </a:cubicBezTo>
                  <a:cubicBezTo>
                    <a:pt x="5138" y="827"/>
                    <a:pt x="5136" y="832"/>
                    <a:pt x="5136" y="832"/>
                  </a:cubicBezTo>
                  <a:cubicBezTo>
                    <a:pt x="5138" y="832"/>
                    <a:pt x="5151" y="814"/>
                    <a:pt x="5156" y="805"/>
                  </a:cubicBezTo>
                  <a:close/>
                  <a:moveTo>
                    <a:pt x="12687" y="1701"/>
                  </a:moveTo>
                  <a:cubicBezTo>
                    <a:pt x="12685" y="1701"/>
                    <a:pt x="12682" y="1701"/>
                    <a:pt x="12678" y="1702"/>
                  </a:cubicBezTo>
                  <a:cubicBezTo>
                    <a:pt x="12681" y="1701"/>
                    <a:pt x="12684" y="1701"/>
                    <a:pt x="12687" y="1701"/>
                  </a:cubicBezTo>
                  <a:close/>
                  <a:moveTo>
                    <a:pt x="15693" y="4253"/>
                  </a:moveTo>
                  <a:cubicBezTo>
                    <a:pt x="15693" y="4253"/>
                    <a:pt x="15692" y="4253"/>
                    <a:pt x="15692" y="4254"/>
                  </a:cubicBezTo>
                  <a:lnTo>
                    <a:pt x="15692" y="4254"/>
                  </a:lnTo>
                  <a:cubicBezTo>
                    <a:pt x="15692" y="4253"/>
                    <a:pt x="15693" y="4253"/>
                    <a:pt x="15693" y="4253"/>
                  </a:cubicBezTo>
                  <a:close/>
                  <a:moveTo>
                    <a:pt x="15869" y="4290"/>
                  </a:moveTo>
                  <a:lnTo>
                    <a:pt x="15869" y="4290"/>
                  </a:lnTo>
                  <a:cubicBezTo>
                    <a:pt x="15869" y="4290"/>
                    <a:pt x="15876" y="4296"/>
                    <a:pt x="15884" y="4303"/>
                  </a:cubicBezTo>
                  <a:lnTo>
                    <a:pt x="15884" y="4303"/>
                  </a:lnTo>
                  <a:cubicBezTo>
                    <a:pt x="15873" y="4294"/>
                    <a:pt x="15868" y="4290"/>
                    <a:pt x="15869" y="4290"/>
                  </a:cubicBezTo>
                  <a:close/>
                  <a:moveTo>
                    <a:pt x="4018" y="15554"/>
                  </a:moveTo>
                  <a:cubicBezTo>
                    <a:pt x="4018" y="15555"/>
                    <a:pt x="4018" y="15556"/>
                    <a:pt x="4017" y="15557"/>
                  </a:cubicBezTo>
                  <a:lnTo>
                    <a:pt x="4017" y="15557"/>
                  </a:lnTo>
                  <a:cubicBezTo>
                    <a:pt x="4018" y="15556"/>
                    <a:pt x="4018" y="15555"/>
                    <a:pt x="4018" y="15554"/>
                  </a:cubicBezTo>
                  <a:close/>
                  <a:moveTo>
                    <a:pt x="4015" y="15564"/>
                  </a:moveTo>
                  <a:lnTo>
                    <a:pt x="4015" y="15564"/>
                  </a:lnTo>
                  <a:cubicBezTo>
                    <a:pt x="4015" y="15580"/>
                    <a:pt x="4014" y="15587"/>
                    <a:pt x="4013" y="15587"/>
                  </a:cubicBezTo>
                  <a:cubicBezTo>
                    <a:pt x="4012" y="15587"/>
                    <a:pt x="4012" y="15578"/>
                    <a:pt x="4015" y="15564"/>
                  </a:cubicBezTo>
                  <a:close/>
                  <a:moveTo>
                    <a:pt x="5478" y="1"/>
                  </a:moveTo>
                  <a:cubicBezTo>
                    <a:pt x="5405" y="1"/>
                    <a:pt x="5330" y="13"/>
                    <a:pt x="5256" y="38"/>
                  </a:cubicBezTo>
                  <a:lnTo>
                    <a:pt x="5256" y="38"/>
                  </a:lnTo>
                  <a:cubicBezTo>
                    <a:pt x="5243" y="38"/>
                    <a:pt x="5231" y="37"/>
                    <a:pt x="5219" y="37"/>
                  </a:cubicBezTo>
                  <a:cubicBezTo>
                    <a:pt x="4231" y="37"/>
                    <a:pt x="4109" y="1406"/>
                    <a:pt x="4090" y="2136"/>
                  </a:cubicBezTo>
                  <a:cubicBezTo>
                    <a:pt x="4049" y="3598"/>
                    <a:pt x="4266" y="5066"/>
                    <a:pt x="4425" y="6515"/>
                  </a:cubicBezTo>
                  <a:cubicBezTo>
                    <a:pt x="4486" y="7059"/>
                    <a:pt x="4545" y="7604"/>
                    <a:pt x="4594" y="8149"/>
                  </a:cubicBezTo>
                  <a:lnTo>
                    <a:pt x="4594" y="8149"/>
                  </a:lnTo>
                  <a:cubicBezTo>
                    <a:pt x="4329" y="7927"/>
                    <a:pt x="4040" y="7735"/>
                    <a:pt x="3732" y="7587"/>
                  </a:cubicBezTo>
                  <a:cubicBezTo>
                    <a:pt x="3424" y="7440"/>
                    <a:pt x="3071" y="7318"/>
                    <a:pt x="2724" y="7318"/>
                  </a:cubicBezTo>
                  <a:cubicBezTo>
                    <a:pt x="2533" y="7318"/>
                    <a:pt x="2344" y="7356"/>
                    <a:pt x="2166" y="7446"/>
                  </a:cubicBezTo>
                  <a:cubicBezTo>
                    <a:pt x="1674" y="7696"/>
                    <a:pt x="1581" y="8299"/>
                    <a:pt x="1556" y="8795"/>
                  </a:cubicBezTo>
                  <a:cubicBezTo>
                    <a:pt x="1527" y="9347"/>
                    <a:pt x="1633" y="9909"/>
                    <a:pt x="1791" y="10435"/>
                  </a:cubicBezTo>
                  <a:cubicBezTo>
                    <a:pt x="2130" y="11564"/>
                    <a:pt x="2711" y="12605"/>
                    <a:pt x="3258" y="13642"/>
                  </a:cubicBezTo>
                  <a:cubicBezTo>
                    <a:pt x="3377" y="13868"/>
                    <a:pt x="3495" y="14095"/>
                    <a:pt x="3607" y="14323"/>
                  </a:cubicBezTo>
                  <a:cubicBezTo>
                    <a:pt x="3657" y="14425"/>
                    <a:pt x="3705" y="14527"/>
                    <a:pt x="3752" y="14630"/>
                  </a:cubicBezTo>
                  <a:cubicBezTo>
                    <a:pt x="3811" y="14763"/>
                    <a:pt x="3804" y="14744"/>
                    <a:pt x="3854" y="14877"/>
                  </a:cubicBezTo>
                  <a:cubicBezTo>
                    <a:pt x="3921" y="15049"/>
                    <a:pt x="3975" y="15225"/>
                    <a:pt x="4009" y="15406"/>
                  </a:cubicBezTo>
                  <a:cubicBezTo>
                    <a:pt x="4010" y="15410"/>
                    <a:pt x="4011" y="15413"/>
                    <a:pt x="4011" y="15416"/>
                  </a:cubicBezTo>
                  <a:lnTo>
                    <a:pt x="4011" y="15416"/>
                  </a:lnTo>
                  <a:cubicBezTo>
                    <a:pt x="4011" y="15421"/>
                    <a:pt x="4011" y="15427"/>
                    <a:pt x="4012" y="15435"/>
                  </a:cubicBezTo>
                  <a:cubicBezTo>
                    <a:pt x="4013" y="15467"/>
                    <a:pt x="4013" y="15499"/>
                    <a:pt x="4015" y="15531"/>
                  </a:cubicBezTo>
                  <a:cubicBezTo>
                    <a:pt x="4015" y="15545"/>
                    <a:pt x="4016" y="15555"/>
                    <a:pt x="4015" y="15563"/>
                  </a:cubicBezTo>
                  <a:lnTo>
                    <a:pt x="4015" y="15563"/>
                  </a:lnTo>
                  <a:cubicBezTo>
                    <a:pt x="4002" y="15611"/>
                    <a:pt x="3993" y="15661"/>
                    <a:pt x="3981" y="15709"/>
                  </a:cubicBezTo>
                  <a:cubicBezTo>
                    <a:pt x="3393" y="18047"/>
                    <a:pt x="2655" y="20348"/>
                    <a:pt x="2015" y="22674"/>
                  </a:cubicBezTo>
                  <a:cubicBezTo>
                    <a:pt x="1284" y="25332"/>
                    <a:pt x="636" y="28025"/>
                    <a:pt x="319" y="30768"/>
                  </a:cubicBezTo>
                  <a:cubicBezTo>
                    <a:pt x="37" y="33210"/>
                    <a:pt x="1" y="35797"/>
                    <a:pt x="799" y="38152"/>
                  </a:cubicBezTo>
                  <a:cubicBezTo>
                    <a:pt x="893" y="38431"/>
                    <a:pt x="1002" y="38703"/>
                    <a:pt x="1118" y="38973"/>
                  </a:cubicBezTo>
                  <a:cubicBezTo>
                    <a:pt x="1171" y="39094"/>
                    <a:pt x="1307" y="39154"/>
                    <a:pt x="1440" y="39154"/>
                  </a:cubicBezTo>
                  <a:cubicBezTo>
                    <a:pt x="1508" y="39154"/>
                    <a:pt x="1576" y="39138"/>
                    <a:pt x="1630" y="39106"/>
                  </a:cubicBezTo>
                  <a:cubicBezTo>
                    <a:pt x="1821" y="38995"/>
                    <a:pt x="1844" y="38782"/>
                    <a:pt x="1764" y="38596"/>
                  </a:cubicBezTo>
                  <a:cubicBezTo>
                    <a:pt x="846" y="36470"/>
                    <a:pt x="785" y="34028"/>
                    <a:pt x="969" y="31749"/>
                  </a:cubicBezTo>
                  <a:cubicBezTo>
                    <a:pt x="1182" y="29120"/>
                    <a:pt x="1766" y="26529"/>
                    <a:pt x="2437" y="23984"/>
                  </a:cubicBezTo>
                  <a:cubicBezTo>
                    <a:pt x="3056" y="21631"/>
                    <a:pt x="3783" y="19309"/>
                    <a:pt x="4424" y="16961"/>
                  </a:cubicBezTo>
                  <a:cubicBezTo>
                    <a:pt x="4493" y="16708"/>
                    <a:pt x="4561" y="16455"/>
                    <a:pt x="4627" y="16200"/>
                  </a:cubicBezTo>
                  <a:cubicBezTo>
                    <a:pt x="4681" y="15993"/>
                    <a:pt x="4751" y="15781"/>
                    <a:pt x="4761" y="15566"/>
                  </a:cubicBezTo>
                  <a:cubicBezTo>
                    <a:pt x="4778" y="15204"/>
                    <a:pt x="4645" y="14842"/>
                    <a:pt x="4509" y="14514"/>
                  </a:cubicBezTo>
                  <a:cubicBezTo>
                    <a:pt x="4103" y="13539"/>
                    <a:pt x="3544" y="12636"/>
                    <a:pt x="3089" y="11685"/>
                  </a:cubicBezTo>
                  <a:cubicBezTo>
                    <a:pt x="2643" y="10752"/>
                    <a:pt x="2219" y="9718"/>
                    <a:pt x="2310" y="8688"/>
                  </a:cubicBezTo>
                  <a:cubicBezTo>
                    <a:pt x="2318" y="8597"/>
                    <a:pt x="2333" y="8512"/>
                    <a:pt x="2360" y="8391"/>
                  </a:cubicBezTo>
                  <a:cubicBezTo>
                    <a:pt x="2371" y="8334"/>
                    <a:pt x="2382" y="8277"/>
                    <a:pt x="2404" y="8224"/>
                  </a:cubicBezTo>
                  <a:lnTo>
                    <a:pt x="2404" y="8224"/>
                  </a:lnTo>
                  <a:cubicBezTo>
                    <a:pt x="2399" y="8238"/>
                    <a:pt x="2397" y="8244"/>
                    <a:pt x="2399" y="8244"/>
                  </a:cubicBezTo>
                  <a:cubicBezTo>
                    <a:pt x="2402" y="8244"/>
                    <a:pt x="2429" y="8196"/>
                    <a:pt x="2438" y="8176"/>
                  </a:cubicBezTo>
                  <a:lnTo>
                    <a:pt x="2438" y="8176"/>
                  </a:lnTo>
                  <a:cubicBezTo>
                    <a:pt x="2449" y="8166"/>
                    <a:pt x="2468" y="8146"/>
                    <a:pt x="2479" y="8133"/>
                  </a:cubicBezTo>
                  <a:lnTo>
                    <a:pt x="2479" y="8133"/>
                  </a:lnTo>
                  <a:cubicBezTo>
                    <a:pt x="2500" y="8124"/>
                    <a:pt x="2547" y="8096"/>
                    <a:pt x="2537" y="8096"/>
                  </a:cubicBezTo>
                  <a:cubicBezTo>
                    <a:pt x="2534" y="8096"/>
                    <a:pt x="2526" y="8099"/>
                    <a:pt x="2509" y="8106"/>
                  </a:cubicBezTo>
                  <a:cubicBezTo>
                    <a:pt x="2549" y="8089"/>
                    <a:pt x="2592" y="8079"/>
                    <a:pt x="2633" y="8070"/>
                  </a:cubicBezTo>
                  <a:cubicBezTo>
                    <a:pt x="2643" y="8068"/>
                    <a:pt x="2665" y="8066"/>
                    <a:pt x="2668" y="8066"/>
                  </a:cubicBezTo>
                  <a:cubicBezTo>
                    <a:pt x="2671" y="8066"/>
                    <a:pt x="2664" y="8067"/>
                    <a:pt x="2635" y="8070"/>
                  </a:cubicBezTo>
                  <a:cubicBezTo>
                    <a:pt x="2661" y="8067"/>
                    <a:pt x="2688" y="8066"/>
                    <a:pt x="2714" y="8066"/>
                  </a:cubicBezTo>
                  <a:cubicBezTo>
                    <a:pt x="2723" y="8066"/>
                    <a:pt x="2732" y="8066"/>
                    <a:pt x="2741" y="8067"/>
                  </a:cubicBezTo>
                  <a:cubicBezTo>
                    <a:pt x="2759" y="8067"/>
                    <a:pt x="2827" y="8073"/>
                    <a:pt x="2841" y="8073"/>
                  </a:cubicBezTo>
                  <a:cubicBezTo>
                    <a:pt x="2846" y="8073"/>
                    <a:pt x="2844" y="8072"/>
                    <a:pt x="2832" y="8070"/>
                  </a:cubicBezTo>
                  <a:lnTo>
                    <a:pt x="2832" y="8070"/>
                  </a:lnTo>
                  <a:cubicBezTo>
                    <a:pt x="2885" y="8078"/>
                    <a:pt x="2940" y="8090"/>
                    <a:pt x="2992" y="8104"/>
                  </a:cubicBezTo>
                  <a:cubicBezTo>
                    <a:pt x="3108" y="8133"/>
                    <a:pt x="3226" y="8176"/>
                    <a:pt x="3330" y="8224"/>
                  </a:cubicBezTo>
                  <a:cubicBezTo>
                    <a:pt x="3591" y="8344"/>
                    <a:pt x="3840" y="8501"/>
                    <a:pt x="4063" y="8683"/>
                  </a:cubicBezTo>
                  <a:cubicBezTo>
                    <a:pt x="4326" y="8899"/>
                    <a:pt x="4564" y="9143"/>
                    <a:pt x="4778" y="9407"/>
                  </a:cubicBezTo>
                  <a:cubicBezTo>
                    <a:pt x="4841" y="9485"/>
                    <a:pt x="4929" y="9519"/>
                    <a:pt x="5019" y="9519"/>
                  </a:cubicBezTo>
                  <a:cubicBezTo>
                    <a:pt x="5218" y="9519"/>
                    <a:pt x="5429" y="9355"/>
                    <a:pt x="5417" y="9143"/>
                  </a:cubicBezTo>
                  <a:cubicBezTo>
                    <a:pt x="5335" y="7782"/>
                    <a:pt x="5157" y="6430"/>
                    <a:pt x="5014" y="5075"/>
                  </a:cubicBezTo>
                  <a:cubicBezTo>
                    <a:pt x="4894" y="3921"/>
                    <a:pt x="4749" y="2730"/>
                    <a:pt x="4874" y="1571"/>
                  </a:cubicBezTo>
                  <a:cubicBezTo>
                    <a:pt x="4874" y="1564"/>
                    <a:pt x="4875" y="1558"/>
                    <a:pt x="4876" y="1553"/>
                  </a:cubicBezTo>
                  <a:lnTo>
                    <a:pt x="4876" y="1553"/>
                  </a:lnTo>
                  <a:cubicBezTo>
                    <a:pt x="4876" y="1552"/>
                    <a:pt x="4876" y="1552"/>
                    <a:pt x="4876" y="1551"/>
                  </a:cubicBezTo>
                  <a:cubicBezTo>
                    <a:pt x="4880" y="1524"/>
                    <a:pt x="4885" y="1496"/>
                    <a:pt x="4889" y="1470"/>
                  </a:cubicBezTo>
                  <a:cubicBezTo>
                    <a:pt x="4896" y="1427"/>
                    <a:pt x="4904" y="1386"/>
                    <a:pt x="4913" y="1345"/>
                  </a:cubicBezTo>
                  <a:cubicBezTo>
                    <a:pt x="4932" y="1251"/>
                    <a:pt x="4956" y="1157"/>
                    <a:pt x="4987" y="1066"/>
                  </a:cubicBezTo>
                  <a:cubicBezTo>
                    <a:pt x="4993" y="1052"/>
                    <a:pt x="4999" y="1037"/>
                    <a:pt x="5004" y="1021"/>
                  </a:cubicBezTo>
                  <a:lnTo>
                    <a:pt x="5004" y="1021"/>
                  </a:lnTo>
                  <a:cubicBezTo>
                    <a:pt x="5020" y="990"/>
                    <a:pt x="5034" y="959"/>
                    <a:pt x="5051" y="929"/>
                  </a:cubicBezTo>
                  <a:cubicBezTo>
                    <a:pt x="5055" y="922"/>
                    <a:pt x="5068" y="901"/>
                    <a:pt x="5080" y="884"/>
                  </a:cubicBezTo>
                  <a:lnTo>
                    <a:pt x="5080" y="884"/>
                  </a:lnTo>
                  <a:cubicBezTo>
                    <a:pt x="5095" y="869"/>
                    <a:pt x="5129" y="830"/>
                    <a:pt x="5137" y="820"/>
                  </a:cubicBezTo>
                  <a:cubicBezTo>
                    <a:pt x="5151" y="805"/>
                    <a:pt x="5157" y="799"/>
                    <a:pt x="5158" y="799"/>
                  </a:cubicBezTo>
                  <a:lnTo>
                    <a:pt x="5158" y="799"/>
                  </a:lnTo>
                  <a:cubicBezTo>
                    <a:pt x="5159" y="799"/>
                    <a:pt x="5159" y="801"/>
                    <a:pt x="5157" y="804"/>
                  </a:cubicBezTo>
                  <a:lnTo>
                    <a:pt x="5157" y="804"/>
                  </a:lnTo>
                  <a:cubicBezTo>
                    <a:pt x="5171" y="794"/>
                    <a:pt x="5194" y="788"/>
                    <a:pt x="5204" y="787"/>
                  </a:cubicBezTo>
                  <a:lnTo>
                    <a:pt x="5204" y="787"/>
                  </a:lnTo>
                  <a:cubicBezTo>
                    <a:pt x="5206" y="787"/>
                    <a:pt x="5207" y="787"/>
                    <a:pt x="5209" y="788"/>
                  </a:cubicBezTo>
                  <a:lnTo>
                    <a:pt x="5209" y="788"/>
                  </a:lnTo>
                  <a:cubicBezTo>
                    <a:pt x="5207" y="790"/>
                    <a:pt x="5193" y="796"/>
                    <a:pt x="5156" y="805"/>
                  </a:cubicBezTo>
                  <a:lnTo>
                    <a:pt x="5156" y="805"/>
                  </a:lnTo>
                  <a:cubicBezTo>
                    <a:pt x="5157" y="805"/>
                    <a:pt x="5157" y="804"/>
                    <a:pt x="5157" y="804"/>
                  </a:cubicBezTo>
                  <a:lnTo>
                    <a:pt x="5157" y="804"/>
                  </a:lnTo>
                  <a:cubicBezTo>
                    <a:pt x="5156" y="804"/>
                    <a:pt x="5156" y="805"/>
                    <a:pt x="5155" y="805"/>
                  </a:cubicBezTo>
                  <a:lnTo>
                    <a:pt x="5155" y="805"/>
                  </a:lnTo>
                  <a:cubicBezTo>
                    <a:pt x="5155" y="805"/>
                    <a:pt x="5156" y="805"/>
                    <a:pt x="5156" y="805"/>
                  </a:cubicBezTo>
                  <a:lnTo>
                    <a:pt x="5156" y="805"/>
                  </a:lnTo>
                  <a:cubicBezTo>
                    <a:pt x="5156" y="805"/>
                    <a:pt x="5156" y="805"/>
                    <a:pt x="5156" y="805"/>
                  </a:cubicBezTo>
                  <a:lnTo>
                    <a:pt x="5156" y="805"/>
                  </a:lnTo>
                  <a:cubicBezTo>
                    <a:pt x="5176" y="800"/>
                    <a:pt x="5197" y="795"/>
                    <a:pt x="5217" y="789"/>
                  </a:cubicBezTo>
                  <a:lnTo>
                    <a:pt x="5217" y="789"/>
                  </a:lnTo>
                  <a:cubicBezTo>
                    <a:pt x="5221" y="789"/>
                    <a:pt x="5226" y="790"/>
                    <a:pt x="5231" y="790"/>
                  </a:cubicBezTo>
                  <a:cubicBezTo>
                    <a:pt x="5245" y="790"/>
                    <a:pt x="5261" y="788"/>
                    <a:pt x="5274" y="788"/>
                  </a:cubicBezTo>
                  <a:cubicBezTo>
                    <a:pt x="5350" y="785"/>
                    <a:pt x="5414" y="778"/>
                    <a:pt x="5484" y="750"/>
                  </a:cubicBezTo>
                  <a:lnTo>
                    <a:pt x="5484" y="750"/>
                  </a:lnTo>
                  <a:cubicBezTo>
                    <a:pt x="5488" y="753"/>
                    <a:pt x="5493" y="755"/>
                    <a:pt x="5498" y="758"/>
                  </a:cubicBezTo>
                  <a:cubicBezTo>
                    <a:pt x="5501" y="760"/>
                    <a:pt x="5504" y="761"/>
                    <a:pt x="5507" y="762"/>
                  </a:cubicBezTo>
                  <a:lnTo>
                    <a:pt x="5507" y="762"/>
                  </a:lnTo>
                  <a:cubicBezTo>
                    <a:pt x="5508" y="764"/>
                    <a:pt x="5509" y="765"/>
                    <a:pt x="5510" y="767"/>
                  </a:cubicBezTo>
                  <a:cubicBezTo>
                    <a:pt x="5531" y="791"/>
                    <a:pt x="5558" y="815"/>
                    <a:pt x="5581" y="837"/>
                  </a:cubicBezTo>
                  <a:cubicBezTo>
                    <a:pt x="5592" y="849"/>
                    <a:pt x="5601" y="862"/>
                    <a:pt x="5612" y="874"/>
                  </a:cubicBezTo>
                  <a:cubicBezTo>
                    <a:pt x="5615" y="877"/>
                    <a:pt x="5618" y="880"/>
                    <a:pt x="5620" y="882"/>
                  </a:cubicBezTo>
                  <a:lnTo>
                    <a:pt x="5620" y="882"/>
                  </a:lnTo>
                  <a:cubicBezTo>
                    <a:pt x="5731" y="1040"/>
                    <a:pt x="5824" y="1209"/>
                    <a:pt x="5905" y="1384"/>
                  </a:cubicBezTo>
                  <a:cubicBezTo>
                    <a:pt x="6001" y="1588"/>
                    <a:pt x="6068" y="1760"/>
                    <a:pt x="6156" y="2009"/>
                  </a:cubicBezTo>
                  <a:cubicBezTo>
                    <a:pt x="6247" y="2264"/>
                    <a:pt x="6328" y="2521"/>
                    <a:pt x="6405" y="2780"/>
                  </a:cubicBezTo>
                  <a:cubicBezTo>
                    <a:pt x="6733" y="3899"/>
                    <a:pt x="6983" y="5045"/>
                    <a:pt x="7176" y="6195"/>
                  </a:cubicBezTo>
                  <a:cubicBezTo>
                    <a:pt x="7203" y="6359"/>
                    <a:pt x="7380" y="6466"/>
                    <a:pt x="7537" y="6466"/>
                  </a:cubicBezTo>
                  <a:cubicBezTo>
                    <a:pt x="7554" y="6466"/>
                    <a:pt x="7570" y="6465"/>
                    <a:pt x="7586" y="6463"/>
                  </a:cubicBezTo>
                  <a:cubicBezTo>
                    <a:pt x="7782" y="6434"/>
                    <a:pt x="7889" y="6287"/>
                    <a:pt x="7909" y="6096"/>
                  </a:cubicBezTo>
                  <a:cubicBezTo>
                    <a:pt x="8035" y="4931"/>
                    <a:pt x="8216" y="3764"/>
                    <a:pt x="8541" y="2636"/>
                  </a:cubicBezTo>
                  <a:cubicBezTo>
                    <a:pt x="8601" y="2430"/>
                    <a:pt x="8666" y="2225"/>
                    <a:pt x="8738" y="2022"/>
                  </a:cubicBezTo>
                  <a:cubicBezTo>
                    <a:pt x="8805" y="1834"/>
                    <a:pt x="8852" y="1717"/>
                    <a:pt x="8912" y="1586"/>
                  </a:cubicBezTo>
                  <a:cubicBezTo>
                    <a:pt x="8975" y="1449"/>
                    <a:pt x="9043" y="1315"/>
                    <a:pt x="9121" y="1185"/>
                  </a:cubicBezTo>
                  <a:cubicBezTo>
                    <a:pt x="9152" y="1134"/>
                    <a:pt x="9185" y="1084"/>
                    <a:pt x="9218" y="1033"/>
                  </a:cubicBezTo>
                  <a:cubicBezTo>
                    <a:pt x="9225" y="1022"/>
                    <a:pt x="9249" y="992"/>
                    <a:pt x="9258" y="981"/>
                  </a:cubicBezTo>
                  <a:lnTo>
                    <a:pt x="9258" y="981"/>
                  </a:lnTo>
                  <a:cubicBezTo>
                    <a:pt x="9267" y="970"/>
                    <a:pt x="9275" y="959"/>
                    <a:pt x="9285" y="949"/>
                  </a:cubicBezTo>
                  <a:cubicBezTo>
                    <a:pt x="9315" y="914"/>
                    <a:pt x="9347" y="882"/>
                    <a:pt x="9381" y="849"/>
                  </a:cubicBezTo>
                  <a:cubicBezTo>
                    <a:pt x="9388" y="842"/>
                    <a:pt x="9395" y="836"/>
                    <a:pt x="9403" y="829"/>
                  </a:cubicBezTo>
                  <a:lnTo>
                    <a:pt x="9403" y="829"/>
                  </a:lnTo>
                  <a:cubicBezTo>
                    <a:pt x="9398" y="833"/>
                    <a:pt x="9395" y="835"/>
                    <a:pt x="9395" y="835"/>
                  </a:cubicBezTo>
                  <a:cubicBezTo>
                    <a:pt x="9394" y="835"/>
                    <a:pt x="9399" y="830"/>
                    <a:pt x="9413" y="822"/>
                  </a:cubicBezTo>
                  <a:lnTo>
                    <a:pt x="9413" y="822"/>
                  </a:lnTo>
                  <a:cubicBezTo>
                    <a:pt x="9409" y="824"/>
                    <a:pt x="9406" y="827"/>
                    <a:pt x="9403" y="829"/>
                  </a:cubicBezTo>
                  <a:lnTo>
                    <a:pt x="9403" y="829"/>
                  </a:lnTo>
                  <a:cubicBezTo>
                    <a:pt x="9406" y="827"/>
                    <a:pt x="9410" y="824"/>
                    <a:pt x="9415" y="820"/>
                  </a:cubicBezTo>
                  <a:lnTo>
                    <a:pt x="9415" y="820"/>
                  </a:lnTo>
                  <a:cubicBezTo>
                    <a:pt x="9414" y="821"/>
                    <a:pt x="9413" y="821"/>
                    <a:pt x="9413" y="822"/>
                  </a:cubicBezTo>
                  <a:lnTo>
                    <a:pt x="9413" y="822"/>
                  </a:lnTo>
                  <a:cubicBezTo>
                    <a:pt x="9420" y="816"/>
                    <a:pt x="9428" y="809"/>
                    <a:pt x="9435" y="803"/>
                  </a:cubicBezTo>
                  <a:lnTo>
                    <a:pt x="9435" y="803"/>
                  </a:lnTo>
                  <a:cubicBezTo>
                    <a:pt x="9428" y="810"/>
                    <a:pt x="9421" y="816"/>
                    <a:pt x="9415" y="820"/>
                  </a:cubicBezTo>
                  <a:lnTo>
                    <a:pt x="9415" y="820"/>
                  </a:lnTo>
                  <a:cubicBezTo>
                    <a:pt x="9418" y="818"/>
                    <a:pt x="9422" y="816"/>
                    <a:pt x="9426" y="814"/>
                  </a:cubicBezTo>
                  <a:cubicBezTo>
                    <a:pt x="9439" y="806"/>
                    <a:pt x="9456" y="800"/>
                    <a:pt x="9469" y="791"/>
                  </a:cubicBezTo>
                  <a:lnTo>
                    <a:pt x="9469" y="791"/>
                  </a:lnTo>
                  <a:cubicBezTo>
                    <a:pt x="9476" y="797"/>
                    <a:pt x="9483" y="803"/>
                    <a:pt x="9488" y="806"/>
                  </a:cubicBezTo>
                  <a:lnTo>
                    <a:pt x="9488" y="806"/>
                  </a:lnTo>
                  <a:cubicBezTo>
                    <a:pt x="9485" y="803"/>
                    <a:pt x="9482" y="800"/>
                    <a:pt x="9478" y="797"/>
                  </a:cubicBezTo>
                  <a:lnTo>
                    <a:pt x="9478" y="797"/>
                  </a:lnTo>
                  <a:cubicBezTo>
                    <a:pt x="9489" y="806"/>
                    <a:pt x="9493" y="809"/>
                    <a:pt x="9493" y="809"/>
                  </a:cubicBezTo>
                  <a:cubicBezTo>
                    <a:pt x="9492" y="809"/>
                    <a:pt x="9491" y="808"/>
                    <a:pt x="9488" y="806"/>
                  </a:cubicBezTo>
                  <a:lnTo>
                    <a:pt x="9488" y="806"/>
                  </a:lnTo>
                  <a:cubicBezTo>
                    <a:pt x="9489" y="807"/>
                    <a:pt x="9490" y="808"/>
                    <a:pt x="9491" y="809"/>
                  </a:cubicBezTo>
                  <a:cubicBezTo>
                    <a:pt x="9502" y="822"/>
                    <a:pt x="9512" y="834"/>
                    <a:pt x="9523" y="845"/>
                  </a:cubicBezTo>
                  <a:cubicBezTo>
                    <a:pt x="9524" y="845"/>
                    <a:pt x="9524" y="846"/>
                    <a:pt x="9524" y="846"/>
                  </a:cubicBezTo>
                  <a:lnTo>
                    <a:pt x="9524" y="846"/>
                  </a:lnTo>
                  <a:cubicBezTo>
                    <a:pt x="9544" y="884"/>
                    <a:pt x="9572" y="919"/>
                    <a:pt x="9592" y="959"/>
                  </a:cubicBezTo>
                  <a:cubicBezTo>
                    <a:pt x="9604" y="980"/>
                    <a:pt x="9614" y="1002"/>
                    <a:pt x="9626" y="1025"/>
                  </a:cubicBezTo>
                  <a:cubicBezTo>
                    <a:pt x="9629" y="1030"/>
                    <a:pt x="9631" y="1034"/>
                    <a:pt x="9633" y="1038"/>
                  </a:cubicBezTo>
                  <a:lnTo>
                    <a:pt x="9633" y="1038"/>
                  </a:lnTo>
                  <a:cubicBezTo>
                    <a:pt x="9634" y="1041"/>
                    <a:pt x="9635" y="1045"/>
                    <a:pt x="9637" y="1050"/>
                  </a:cubicBezTo>
                  <a:cubicBezTo>
                    <a:pt x="9679" y="1172"/>
                    <a:pt x="9721" y="1293"/>
                    <a:pt x="9751" y="1418"/>
                  </a:cubicBezTo>
                  <a:cubicBezTo>
                    <a:pt x="9843" y="1799"/>
                    <a:pt x="9866" y="2031"/>
                    <a:pt x="9890" y="2428"/>
                  </a:cubicBezTo>
                  <a:cubicBezTo>
                    <a:pt x="9972" y="3708"/>
                    <a:pt x="9848" y="5005"/>
                    <a:pt x="9668" y="6273"/>
                  </a:cubicBezTo>
                  <a:cubicBezTo>
                    <a:pt x="9640" y="6473"/>
                    <a:pt x="9717" y="6675"/>
                    <a:pt x="9929" y="6733"/>
                  </a:cubicBezTo>
                  <a:cubicBezTo>
                    <a:pt x="9959" y="6741"/>
                    <a:pt x="9990" y="6745"/>
                    <a:pt x="10021" y="6745"/>
                  </a:cubicBezTo>
                  <a:cubicBezTo>
                    <a:pt x="10185" y="6745"/>
                    <a:pt x="10356" y="6638"/>
                    <a:pt x="10390" y="6472"/>
                  </a:cubicBezTo>
                  <a:cubicBezTo>
                    <a:pt x="10390" y="6472"/>
                    <a:pt x="10390" y="6471"/>
                    <a:pt x="10390" y="6471"/>
                  </a:cubicBezTo>
                  <a:lnTo>
                    <a:pt x="10390" y="6471"/>
                  </a:lnTo>
                  <a:cubicBezTo>
                    <a:pt x="10390" y="6471"/>
                    <a:pt x="10391" y="6472"/>
                    <a:pt x="10391" y="6472"/>
                  </a:cubicBezTo>
                  <a:cubicBezTo>
                    <a:pt x="10392" y="6466"/>
                    <a:pt x="10393" y="6460"/>
                    <a:pt x="10394" y="6453"/>
                  </a:cubicBezTo>
                  <a:lnTo>
                    <a:pt x="10394" y="6453"/>
                  </a:lnTo>
                  <a:cubicBezTo>
                    <a:pt x="10536" y="5751"/>
                    <a:pt x="10734" y="5059"/>
                    <a:pt x="10969" y="4383"/>
                  </a:cubicBezTo>
                  <a:cubicBezTo>
                    <a:pt x="11225" y="3641"/>
                    <a:pt x="11546" y="2840"/>
                    <a:pt x="12010" y="2232"/>
                  </a:cubicBezTo>
                  <a:cubicBezTo>
                    <a:pt x="12076" y="2145"/>
                    <a:pt x="12215" y="1995"/>
                    <a:pt x="12324" y="1896"/>
                  </a:cubicBezTo>
                  <a:cubicBezTo>
                    <a:pt x="12338" y="1883"/>
                    <a:pt x="12352" y="1871"/>
                    <a:pt x="12368" y="1859"/>
                  </a:cubicBezTo>
                  <a:lnTo>
                    <a:pt x="12368" y="1859"/>
                  </a:lnTo>
                  <a:cubicBezTo>
                    <a:pt x="12360" y="1865"/>
                    <a:pt x="12343" y="1877"/>
                    <a:pt x="12343" y="1877"/>
                  </a:cubicBezTo>
                  <a:cubicBezTo>
                    <a:pt x="12343" y="1877"/>
                    <a:pt x="12346" y="1874"/>
                    <a:pt x="12355" y="1868"/>
                  </a:cubicBezTo>
                  <a:cubicBezTo>
                    <a:pt x="12360" y="1864"/>
                    <a:pt x="12364" y="1861"/>
                    <a:pt x="12369" y="1858"/>
                  </a:cubicBezTo>
                  <a:lnTo>
                    <a:pt x="12369" y="1858"/>
                  </a:lnTo>
                  <a:cubicBezTo>
                    <a:pt x="12368" y="1858"/>
                    <a:pt x="12368" y="1858"/>
                    <a:pt x="12368" y="1859"/>
                  </a:cubicBezTo>
                  <a:lnTo>
                    <a:pt x="12368" y="1859"/>
                  </a:lnTo>
                  <a:cubicBezTo>
                    <a:pt x="12368" y="1858"/>
                    <a:pt x="12369" y="1858"/>
                    <a:pt x="12370" y="1857"/>
                  </a:cubicBezTo>
                  <a:lnTo>
                    <a:pt x="12370" y="1857"/>
                  </a:lnTo>
                  <a:cubicBezTo>
                    <a:pt x="12369" y="1857"/>
                    <a:pt x="12369" y="1858"/>
                    <a:pt x="12369" y="1858"/>
                  </a:cubicBezTo>
                  <a:cubicBezTo>
                    <a:pt x="12370" y="1857"/>
                    <a:pt x="12371" y="1856"/>
                    <a:pt x="12372" y="1855"/>
                  </a:cubicBezTo>
                  <a:lnTo>
                    <a:pt x="12372" y="1855"/>
                  </a:lnTo>
                  <a:cubicBezTo>
                    <a:pt x="12371" y="1856"/>
                    <a:pt x="12371" y="1856"/>
                    <a:pt x="12370" y="1857"/>
                  </a:cubicBezTo>
                  <a:lnTo>
                    <a:pt x="12370" y="1857"/>
                  </a:lnTo>
                  <a:cubicBezTo>
                    <a:pt x="12393" y="1841"/>
                    <a:pt x="12416" y="1824"/>
                    <a:pt x="12440" y="1810"/>
                  </a:cubicBezTo>
                  <a:cubicBezTo>
                    <a:pt x="12468" y="1792"/>
                    <a:pt x="12497" y="1775"/>
                    <a:pt x="12526" y="1760"/>
                  </a:cubicBezTo>
                  <a:cubicBezTo>
                    <a:pt x="12540" y="1752"/>
                    <a:pt x="12555" y="1745"/>
                    <a:pt x="12569" y="1737"/>
                  </a:cubicBezTo>
                  <a:lnTo>
                    <a:pt x="12569" y="1737"/>
                  </a:lnTo>
                  <a:cubicBezTo>
                    <a:pt x="12570" y="1737"/>
                    <a:pt x="12572" y="1737"/>
                    <a:pt x="12574" y="1736"/>
                  </a:cubicBezTo>
                  <a:cubicBezTo>
                    <a:pt x="12604" y="1727"/>
                    <a:pt x="12633" y="1718"/>
                    <a:pt x="12663" y="1709"/>
                  </a:cubicBezTo>
                  <a:cubicBezTo>
                    <a:pt x="12677" y="1705"/>
                    <a:pt x="12707" y="1701"/>
                    <a:pt x="12720" y="1699"/>
                  </a:cubicBezTo>
                  <a:lnTo>
                    <a:pt x="12720" y="1699"/>
                  </a:lnTo>
                  <a:cubicBezTo>
                    <a:pt x="12737" y="1699"/>
                    <a:pt x="12753" y="1698"/>
                    <a:pt x="12770" y="1697"/>
                  </a:cubicBezTo>
                  <a:cubicBezTo>
                    <a:pt x="12783" y="1697"/>
                    <a:pt x="12796" y="1699"/>
                    <a:pt x="12809" y="1699"/>
                  </a:cubicBezTo>
                  <a:cubicBezTo>
                    <a:pt x="12811" y="1699"/>
                    <a:pt x="12813" y="1699"/>
                    <a:pt x="12815" y="1699"/>
                  </a:cubicBezTo>
                  <a:lnTo>
                    <a:pt x="12815" y="1699"/>
                  </a:lnTo>
                  <a:cubicBezTo>
                    <a:pt x="12842" y="1706"/>
                    <a:pt x="12869" y="1712"/>
                    <a:pt x="12896" y="1718"/>
                  </a:cubicBezTo>
                  <a:cubicBezTo>
                    <a:pt x="12909" y="1722"/>
                    <a:pt x="12923" y="1727"/>
                    <a:pt x="12936" y="1732"/>
                  </a:cubicBezTo>
                  <a:lnTo>
                    <a:pt x="12936" y="1732"/>
                  </a:lnTo>
                  <a:cubicBezTo>
                    <a:pt x="12949" y="1739"/>
                    <a:pt x="12961" y="1747"/>
                    <a:pt x="12973" y="1755"/>
                  </a:cubicBezTo>
                  <a:lnTo>
                    <a:pt x="12973" y="1755"/>
                  </a:lnTo>
                  <a:cubicBezTo>
                    <a:pt x="12955" y="1744"/>
                    <a:pt x="12948" y="1739"/>
                    <a:pt x="12948" y="1739"/>
                  </a:cubicBezTo>
                  <a:lnTo>
                    <a:pt x="12948" y="1739"/>
                  </a:lnTo>
                  <a:cubicBezTo>
                    <a:pt x="12948" y="1739"/>
                    <a:pt x="12970" y="1755"/>
                    <a:pt x="12988" y="1777"/>
                  </a:cubicBezTo>
                  <a:lnTo>
                    <a:pt x="12988" y="1777"/>
                  </a:lnTo>
                  <a:cubicBezTo>
                    <a:pt x="12990" y="1780"/>
                    <a:pt x="12991" y="1784"/>
                    <a:pt x="12993" y="1789"/>
                  </a:cubicBezTo>
                  <a:cubicBezTo>
                    <a:pt x="13001" y="1807"/>
                    <a:pt x="13012" y="1825"/>
                    <a:pt x="13022" y="1843"/>
                  </a:cubicBezTo>
                  <a:lnTo>
                    <a:pt x="13022" y="1843"/>
                  </a:lnTo>
                  <a:cubicBezTo>
                    <a:pt x="13029" y="1858"/>
                    <a:pt x="13039" y="1881"/>
                    <a:pt x="13042" y="1892"/>
                  </a:cubicBezTo>
                  <a:cubicBezTo>
                    <a:pt x="13055" y="1935"/>
                    <a:pt x="13068" y="1977"/>
                    <a:pt x="13078" y="2020"/>
                  </a:cubicBezTo>
                  <a:cubicBezTo>
                    <a:pt x="13087" y="2057"/>
                    <a:pt x="13092" y="2094"/>
                    <a:pt x="13099" y="2131"/>
                  </a:cubicBezTo>
                  <a:cubicBezTo>
                    <a:pt x="13100" y="2138"/>
                    <a:pt x="13101" y="2142"/>
                    <a:pt x="13102" y="2145"/>
                  </a:cubicBezTo>
                  <a:lnTo>
                    <a:pt x="13102" y="2145"/>
                  </a:lnTo>
                  <a:cubicBezTo>
                    <a:pt x="13103" y="2158"/>
                    <a:pt x="13104" y="2171"/>
                    <a:pt x="13106" y="2184"/>
                  </a:cubicBezTo>
                  <a:cubicBezTo>
                    <a:pt x="13115" y="2277"/>
                    <a:pt x="13119" y="2371"/>
                    <a:pt x="13121" y="2464"/>
                  </a:cubicBezTo>
                  <a:cubicBezTo>
                    <a:pt x="13127" y="2903"/>
                    <a:pt x="13073" y="3331"/>
                    <a:pt x="13001" y="3756"/>
                  </a:cubicBezTo>
                  <a:cubicBezTo>
                    <a:pt x="12815" y="4844"/>
                    <a:pt x="12517" y="5920"/>
                    <a:pt x="12162" y="6965"/>
                  </a:cubicBezTo>
                  <a:cubicBezTo>
                    <a:pt x="12070" y="7234"/>
                    <a:pt x="12302" y="7427"/>
                    <a:pt x="12533" y="7427"/>
                  </a:cubicBezTo>
                  <a:cubicBezTo>
                    <a:pt x="12653" y="7427"/>
                    <a:pt x="12772" y="7375"/>
                    <a:pt x="12846" y="7253"/>
                  </a:cubicBezTo>
                  <a:cubicBezTo>
                    <a:pt x="13328" y="6453"/>
                    <a:pt x="13881" y="5676"/>
                    <a:pt x="14542" y="5014"/>
                  </a:cubicBezTo>
                  <a:cubicBezTo>
                    <a:pt x="14822" y="4732"/>
                    <a:pt x="15099" y="4476"/>
                    <a:pt x="15464" y="4315"/>
                  </a:cubicBezTo>
                  <a:lnTo>
                    <a:pt x="15464" y="4315"/>
                  </a:lnTo>
                  <a:cubicBezTo>
                    <a:pt x="15451" y="4321"/>
                    <a:pt x="15446" y="4323"/>
                    <a:pt x="15447" y="4323"/>
                  </a:cubicBezTo>
                  <a:cubicBezTo>
                    <a:pt x="15450" y="4323"/>
                    <a:pt x="15509" y="4300"/>
                    <a:pt x="15521" y="4296"/>
                  </a:cubicBezTo>
                  <a:cubicBezTo>
                    <a:pt x="15558" y="4283"/>
                    <a:pt x="15595" y="4275"/>
                    <a:pt x="15632" y="4266"/>
                  </a:cubicBezTo>
                  <a:cubicBezTo>
                    <a:pt x="15641" y="4263"/>
                    <a:pt x="15651" y="4261"/>
                    <a:pt x="15661" y="4259"/>
                  </a:cubicBezTo>
                  <a:lnTo>
                    <a:pt x="15661" y="4259"/>
                  </a:lnTo>
                  <a:cubicBezTo>
                    <a:pt x="15664" y="4259"/>
                    <a:pt x="15666" y="4259"/>
                    <a:pt x="15670" y="4259"/>
                  </a:cubicBezTo>
                  <a:cubicBezTo>
                    <a:pt x="15677" y="4259"/>
                    <a:pt x="15694" y="4259"/>
                    <a:pt x="15711" y="4259"/>
                  </a:cubicBezTo>
                  <a:cubicBezTo>
                    <a:pt x="15725" y="4259"/>
                    <a:pt x="15739" y="4259"/>
                    <a:pt x="15749" y="4259"/>
                  </a:cubicBezTo>
                  <a:lnTo>
                    <a:pt x="15749" y="4259"/>
                  </a:lnTo>
                  <a:cubicBezTo>
                    <a:pt x="15769" y="4263"/>
                    <a:pt x="15808" y="4270"/>
                    <a:pt x="15816" y="4271"/>
                  </a:cubicBezTo>
                  <a:cubicBezTo>
                    <a:pt x="15821" y="4272"/>
                    <a:pt x="15825" y="4273"/>
                    <a:pt x="15828" y="4273"/>
                  </a:cubicBezTo>
                  <a:lnTo>
                    <a:pt x="15828" y="4273"/>
                  </a:lnTo>
                  <a:cubicBezTo>
                    <a:pt x="15830" y="4274"/>
                    <a:pt x="15832" y="4276"/>
                    <a:pt x="15834" y="4277"/>
                  </a:cubicBezTo>
                  <a:cubicBezTo>
                    <a:pt x="15842" y="4282"/>
                    <a:pt x="15884" y="4309"/>
                    <a:pt x="15899" y="4317"/>
                  </a:cubicBezTo>
                  <a:lnTo>
                    <a:pt x="15899" y="4317"/>
                  </a:lnTo>
                  <a:cubicBezTo>
                    <a:pt x="15900" y="4318"/>
                    <a:pt x="15900" y="4319"/>
                    <a:pt x="15901" y="4319"/>
                  </a:cubicBezTo>
                  <a:cubicBezTo>
                    <a:pt x="15904" y="4325"/>
                    <a:pt x="15907" y="4330"/>
                    <a:pt x="15909" y="4334"/>
                  </a:cubicBezTo>
                  <a:lnTo>
                    <a:pt x="15909" y="4334"/>
                  </a:lnTo>
                  <a:cubicBezTo>
                    <a:pt x="15913" y="4341"/>
                    <a:pt x="15916" y="4349"/>
                    <a:pt x="15921" y="4357"/>
                  </a:cubicBezTo>
                  <a:lnTo>
                    <a:pt x="15921" y="4357"/>
                  </a:lnTo>
                  <a:cubicBezTo>
                    <a:pt x="15921" y="4356"/>
                    <a:pt x="15921" y="4356"/>
                    <a:pt x="15921" y="4356"/>
                  </a:cubicBezTo>
                  <a:lnTo>
                    <a:pt x="15921" y="4356"/>
                  </a:lnTo>
                  <a:cubicBezTo>
                    <a:pt x="15924" y="4356"/>
                    <a:pt x="15933" y="4368"/>
                    <a:pt x="15942" y="4393"/>
                  </a:cubicBezTo>
                  <a:lnTo>
                    <a:pt x="15942" y="4393"/>
                  </a:lnTo>
                  <a:cubicBezTo>
                    <a:pt x="15935" y="4382"/>
                    <a:pt x="15927" y="4369"/>
                    <a:pt x="15921" y="4357"/>
                  </a:cubicBezTo>
                  <a:lnTo>
                    <a:pt x="15921" y="4357"/>
                  </a:lnTo>
                  <a:cubicBezTo>
                    <a:pt x="15920" y="4360"/>
                    <a:pt x="15926" y="4372"/>
                    <a:pt x="15942" y="4394"/>
                  </a:cubicBezTo>
                  <a:lnTo>
                    <a:pt x="15942" y="4394"/>
                  </a:lnTo>
                  <a:cubicBezTo>
                    <a:pt x="15942" y="4394"/>
                    <a:pt x="15942" y="4393"/>
                    <a:pt x="15942" y="4393"/>
                  </a:cubicBezTo>
                  <a:lnTo>
                    <a:pt x="15942" y="4393"/>
                  </a:lnTo>
                  <a:cubicBezTo>
                    <a:pt x="15945" y="4397"/>
                    <a:pt x="15947" y="4401"/>
                    <a:pt x="15950" y="4404"/>
                  </a:cubicBezTo>
                  <a:cubicBezTo>
                    <a:pt x="15947" y="4401"/>
                    <a:pt x="15945" y="4397"/>
                    <a:pt x="15942" y="4394"/>
                  </a:cubicBezTo>
                  <a:lnTo>
                    <a:pt x="15942" y="4394"/>
                  </a:lnTo>
                  <a:cubicBezTo>
                    <a:pt x="15944" y="4400"/>
                    <a:pt x="15946" y="4405"/>
                    <a:pt x="15947" y="4412"/>
                  </a:cubicBezTo>
                  <a:cubicBezTo>
                    <a:pt x="15957" y="4444"/>
                    <a:pt x="15962" y="4478"/>
                    <a:pt x="15970" y="4511"/>
                  </a:cubicBezTo>
                  <a:lnTo>
                    <a:pt x="15970" y="4511"/>
                  </a:lnTo>
                  <a:cubicBezTo>
                    <a:pt x="15971" y="4524"/>
                    <a:pt x="15973" y="4537"/>
                    <a:pt x="15974" y="4550"/>
                  </a:cubicBezTo>
                  <a:cubicBezTo>
                    <a:pt x="15975" y="4590"/>
                    <a:pt x="15978" y="4631"/>
                    <a:pt x="15978" y="4673"/>
                  </a:cubicBezTo>
                  <a:cubicBezTo>
                    <a:pt x="15978" y="4765"/>
                    <a:pt x="15968" y="4856"/>
                    <a:pt x="15959" y="4948"/>
                  </a:cubicBezTo>
                  <a:lnTo>
                    <a:pt x="15959" y="4948"/>
                  </a:lnTo>
                  <a:cubicBezTo>
                    <a:pt x="15959" y="4949"/>
                    <a:pt x="15959" y="4950"/>
                    <a:pt x="15959" y="4952"/>
                  </a:cubicBezTo>
                  <a:cubicBezTo>
                    <a:pt x="15954" y="4974"/>
                    <a:pt x="15952" y="4996"/>
                    <a:pt x="15949" y="5017"/>
                  </a:cubicBezTo>
                  <a:cubicBezTo>
                    <a:pt x="15938" y="5074"/>
                    <a:pt x="15928" y="5131"/>
                    <a:pt x="15916" y="5188"/>
                  </a:cubicBezTo>
                  <a:cubicBezTo>
                    <a:pt x="15892" y="5307"/>
                    <a:pt x="15863" y="5424"/>
                    <a:pt x="15831" y="5543"/>
                  </a:cubicBezTo>
                  <a:cubicBezTo>
                    <a:pt x="15761" y="5801"/>
                    <a:pt x="15676" y="6057"/>
                    <a:pt x="15586" y="6309"/>
                  </a:cubicBezTo>
                  <a:cubicBezTo>
                    <a:pt x="15481" y="6603"/>
                    <a:pt x="15365" y="6893"/>
                    <a:pt x="15245" y="7181"/>
                  </a:cubicBezTo>
                  <a:cubicBezTo>
                    <a:pt x="15243" y="7185"/>
                    <a:pt x="15242" y="7188"/>
                    <a:pt x="15241" y="7190"/>
                  </a:cubicBezTo>
                  <a:lnTo>
                    <a:pt x="15241" y="7190"/>
                  </a:lnTo>
                  <a:cubicBezTo>
                    <a:pt x="15244" y="7184"/>
                    <a:pt x="15247" y="7175"/>
                    <a:pt x="15248" y="7172"/>
                  </a:cubicBezTo>
                  <a:lnTo>
                    <a:pt x="15248" y="7172"/>
                  </a:lnTo>
                  <a:cubicBezTo>
                    <a:pt x="15239" y="7193"/>
                    <a:pt x="15230" y="7216"/>
                    <a:pt x="15221" y="7237"/>
                  </a:cubicBezTo>
                  <a:cubicBezTo>
                    <a:pt x="15205" y="7275"/>
                    <a:pt x="15189" y="7313"/>
                    <a:pt x="15172" y="7351"/>
                  </a:cubicBezTo>
                  <a:cubicBezTo>
                    <a:pt x="15139" y="7427"/>
                    <a:pt x="15105" y="7503"/>
                    <a:pt x="15071" y="7580"/>
                  </a:cubicBezTo>
                  <a:cubicBezTo>
                    <a:pt x="14998" y="7743"/>
                    <a:pt x="14925" y="7906"/>
                    <a:pt x="14850" y="8068"/>
                  </a:cubicBezTo>
                  <a:cubicBezTo>
                    <a:pt x="14540" y="8736"/>
                    <a:pt x="14210" y="9395"/>
                    <a:pt x="13871" y="10048"/>
                  </a:cubicBezTo>
                  <a:cubicBezTo>
                    <a:pt x="13213" y="11319"/>
                    <a:pt x="12517" y="12568"/>
                    <a:pt x="11820" y="13817"/>
                  </a:cubicBezTo>
                  <a:cubicBezTo>
                    <a:pt x="11558" y="14287"/>
                    <a:pt x="11294" y="14755"/>
                    <a:pt x="11039" y="15228"/>
                  </a:cubicBezTo>
                  <a:cubicBezTo>
                    <a:pt x="10878" y="15526"/>
                    <a:pt x="10710" y="15825"/>
                    <a:pt x="10590" y="16141"/>
                  </a:cubicBezTo>
                  <a:cubicBezTo>
                    <a:pt x="10540" y="16270"/>
                    <a:pt x="10539" y="16391"/>
                    <a:pt x="10548" y="16527"/>
                  </a:cubicBezTo>
                  <a:cubicBezTo>
                    <a:pt x="10569" y="16832"/>
                    <a:pt x="10594" y="17134"/>
                    <a:pt x="10621" y="17437"/>
                  </a:cubicBezTo>
                  <a:cubicBezTo>
                    <a:pt x="10681" y="18138"/>
                    <a:pt x="10749" y="18836"/>
                    <a:pt x="10816" y="19535"/>
                  </a:cubicBezTo>
                  <a:cubicBezTo>
                    <a:pt x="10977" y="21210"/>
                    <a:pt x="11128" y="22887"/>
                    <a:pt x="11222" y="24566"/>
                  </a:cubicBezTo>
                  <a:cubicBezTo>
                    <a:pt x="11321" y="26371"/>
                    <a:pt x="11359" y="28182"/>
                    <a:pt x="11254" y="29988"/>
                  </a:cubicBezTo>
                  <a:cubicBezTo>
                    <a:pt x="11157" y="31664"/>
                    <a:pt x="10950" y="33307"/>
                    <a:pt x="10442" y="34921"/>
                  </a:cubicBezTo>
                  <a:cubicBezTo>
                    <a:pt x="10026" y="36245"/>
                    <a:pt x="9395" y="37517"/>
                    <a:pt x="8367" y="38454"/>
                  </a:cubicBezTo>
                  <a:cubicBezTo>
                    <a:pt x="8307" y="38510"/>
                    <a:pt x="8244" y="38564"/>
                    <a:pt x="8180" y="38617"/>
                  </a:cubicBezTo>
                  <a:cubicBezTo>
                    <a:pt x="8149" y="38644"/>
                    <a:pt x="8117" y="38669"/>
                    <a:pt x="8085" y="38696"/>
                  </a:cubicBezTo>
                  <a:cubicBezTo>
                    <a:pt x="8072" y="38706"/>
                    <a:pt x="8058" y="38717"/>
                    <a:pt x="8044" y="38727"/>
                  </a:cubicBezTo>
                  <a:lnTo>
                    <a:pt x="8044" y="38727"/>
                  </a:lnTo>
                  <a:cubicBezTo>
                    <a:pt x="8040" y="38731"/>
                    <a:pt x="8036" y="38734"/>
                    <a:pt x="8034" y="38735"/>
                  </a:cubicBezTo>
                  <a:cubicBezTo>
                    <a:pt x="7902" y="38833"/>
                    <a:pt x="7766" y="38927"/>
                    <a:pt x="7625" y="39015"/>
                  </a:cubicBezTo>
                  <a:cubicBezTo>
                    <a:pt x="7282" y="39229"/>
                    <a:pt x="7493" y="39719"/>
                    <a:pt x="7811" y="39719"/>
                  </a:cubicBezTo>
                  <a:cubicBezTo>
                    <a:pt x="7872" y="39719"/>
                    <a:pt x="7937" y="39702"/>
                    <a:pt x="8002" y="39661"/>
                  </a:cubicBezTo>
                  <a:cubicBezTo>
                    <a:pt x="9255" y="38880"/>
                    <a:pt x="10140" y="37661"/>
                    <a:pt x="10717" y="36319"/>
                  </a:cubicBezTo>
                  <a:cubicBezTo>
                    <a:pt x="11387" y="34761"/>
                    <a:pt x="11708" y="33084"/>
                    <a:pt x="11888" y="31403"/>
                  </a:cubicBezTo>
                  <a:cubicBezTo>
                    <a:pt x="12082" y="29568"/>
                    <a:pt x="12095" y="27718"/>
                    <a:pt x="12029" y="25876"/>
                  </a:cubicBezTo>
                  <a:cubicBezTo>
                    <a:pt x="11967" y="24102"/>
                    <a:pt x="11825" y="22333"/>
                    <a:pt x="11661" y="20567"/>
                  </a:cubicBezTo>
                  <a:cubicBezTo>
                    <a:pt x="11591" y="19801"/>
                    <a:pt x="11515" y="19033"/>
                    <a:pt x="11443" y="18266"/>
                  </a:cubicBezTo>
                  <a:cubicBezTo>
                    <a:pt x="11411" y="17929"/>
                    <a:pt x="11381" y="17591"/>
                    <a:pt x="11352" y="17253"/>
                  </a:cubicBezTo>
                  <a:cubicBezTo>
                    <a:pt x="11339" y="17093"/>
                    <a:pt x="11327" y="16932"/>
                    <a:pt x="11314" y="16771"/>
                  </a:cubicBezTo>
                  <a:cubicBezTo>
                    <a:pt x="11309" y="16700"/>
                    <a:pt x="11303" y="16629"/>
                    <a:pt x="11299" y="16557"/>
                  </a:cubicBezTo>
                  <a:cubicBezTo>
                    <a:pt x="11296" y="16518"/>
                    <a:pt x="11306" y="16433"/>
                    <a:pt x="11293" y="16389"/>
                  </a:cubicBezTo>
                  <a:lnTo>
                    <a:pt x="11293" y="16389"/>
                  </a:lnTo>
                  <a:cubicBezTo>
                    <a:pt x="11293" y="16388"/>
                    <a:pt x="11294" y="16387"/>
                    <a:pt x="11294" y="16386"/>
                  </a:cubicBezTo>
                  <a:cubicBezTo>
                    <a:pt x="11301" y="16365"/>
                    <a:pt x="11310" y="16347"/>
                    <a:pt x="11317" y="16326"/>
                  </a:cubicBezTo>
                  <a:cubicBezTo>
                    <a:pt x="11317" y="16326"/>
                    <a:pt x="11317" y="16326"/>
                    <a:pt x="11317" y="16326"/>
                  </a:cubicBezTo>
                  <a:lnTo>
                    <a:pt x="11317" y="16326"/>
                  </a:lnTo>
                  <a:cubicBezTo>
                    <a:pt x="11382" y="16188"/>
                    <a:pt x="11450" y="16051"/>
                    <a:pt x="11521" y="15915"/>
                  </a:cubicBezTo>
                  <a:cubicBezTo>
                    <a:pt x="11747" y="15480"/>
                    <a:pt x="11987" y="15053"/>
                    <a:pt x="12226" y="14624"/>
                  </a:cubicBezTo>
                  <a:cubicBezTo>
                    <a:pt x="12920" y="13378"/>
                    <a:pt x="13620" y="12133"/>
                    <a:pt x="14284" y="10869"/>
                  </a:cubicBezTo>
                  <a:cubicBezTo>
                    <a:pt x="14973" y="9564"/>
                    <a:pt x="15641" y="8242"/>
                    <a:pt x="16174" y="6864"/>
                  </a:cubicBezTo>
                  <a:cubicBezTo>
                    <a:pt x="16370" y="6359"/>
                    <a:pt x="16553" y="5840"/>
                    <a:pt x="16653" y="5306"/>
                  </a:cubicBezTo>
                  <a:cubicBezTo>
                    <a:pt x="16733" y="4891"/>
                    <a:pt x="16787" y="4426"/>
                    <a:pt x="16599" y="4032"/>
                  </a:cubicBezTo>
                  <a:cubicBezTo>
                    <a:pt x="16425" y="3668"/>
                    <a:pt x="16090" y="3525"/>
                    <a:pt x="15735" y="3525"/>
                  </a:cubicBezTo>
                  <a:cubicBezTo>
                    <a:pt x="15485" y="3525"/>
                    <a:pt x="15225" y="3596"/>
                    <a:pt x="15005" y="3709"/>
                  </a:cubicBezTo>
                  <a:cubicBezTo>
                    <a:pt x="14421" y="4009"/>
                    <a:pt x="13930" y="4508"/>
                    <a:pt x="13501" y="5034"/>
                  </a:cubicBezTo>
                  <a:lnTo>
                    <a:pt x="13501" y="5034"/>
                  </a:lnTo>
                  <a:cubicBezTo>
                    <a:pt x="13576" y="4718"/>
                    <a:pt x="13643" y="4400"/>
                    <a:pt x="13700" y="4080"/>
                  </a:cubicBezTo>
                  <a:cubicBezTo>
                    <a:pt x="13790" y="3582"/>
                    <a:pt x="13865" y="3072"/>
                    <a:pt x="13870" y="2565"/>
                  </a:cubicBezTo>
                  <a:cubicBezTo>
                    <a:pt x="13873" y="2184"/>
                    <a:pt x="13844" y="1757"/>
                    <a:pt x="13647" y="1422"/>
                  </a:cubicBezTo>
                  <a:cubicBezTo>
                    <a:pt x="13463" y="1111"/>
                    <a:pt x="13125" y="950"/>
                    <a:pt x="12769" y="950"/>
                  </a:cubicBezTo>
                  <a:cubicBezTo>
                    <a:pt x="12761" y="950"/>
                    <a:pt x="12753" y="950"/>
                    <a:pt x="12744" y="950"/>
                  </a:cubicBezTo>
                  <a:cubicBezTo>
                    <a:pt x="12372" y="958"/>
                    <a:pt x="12044" y="1143"/>
                    <a:pt x="11773" y="1388"/>
                  </a:cubicBezTo>
                  <a:cubicBezTo>
                    <a:pt x="11270" y="1841"/>
                    <a:pt x="10933" y="2478"/>
                    <a:pt x="10662" y="3112"/>
                  </a:cubicBezTo>
                  <a:lnTo>
                    <a:pt x="10662" y="3112"/>
                  </a:lnTo>
                  <a:cubicBezTo>
                    <a:pt x="10661" y="2950"/>
                    <a:pt x="10657" y="2787"/>
                    <a:pt x="10650" y="2625"/>
                  </a:cubicBezTo>
                  <a:cubicBezTo>
                    <a:pt x="10620" y="1939"/>
                    <a:pt x="10573" y="1125"/>
                    <a:pt x="10205" y="520"/>
                  </a:cubicBezTo>
                  <a:cubicBezTo>
                    <a:pt x="10024" y="222"/>
                    <a:pt x="9753" y="55"/>
                    <a:pt x="9465" y="55"/>
                  </a:cubicBezTo>
                  <a:cubicBezTo>
                    <a:pt x="9284" y="55"/>
                    <a:pt x="9096" y="121"/>
                    <a:pt x="8921" y="263"/>
                  </a:cubicBezTo>
                  <a:cubicBezTo>
                    <a:pt x="8423" y="664"/>
                    <a:pt x="8169" y="1373"/>
                    <a:pt x="7971" y="1956"/>
                  </a:cubicBezTo>
                  <a:cubicBezTo>
                    <a:pt x="7756" y="2587"/>
                    <a:pt x="7597" y="3238"/>
                    <a:pt x="7473" y="3896"/>
                  </a:cubicBezTo>
                  <a:lnTo>
                    <a:pt x="7473" y="3896"/>
                  </a:lnTo>
                  <a:cubicBezTo>
                    <a:pt x="7407" y="3619"/>
                    <a:pt x="7338" y="3343"/>
                    <a:pt x="7264" y="3068"/>
                  </a:cubicBezTo>
                  <a:cubicBezTo>
                    <a:pt x="7125" y="2552"/>
                    <a:pt x="6973" y="2039"/>
                    <a:pt x="6780" y="1542"/>
                  </a:cubicBezTo>
                  <a:cubicBezTo>
                    <a:pt x="6621" y="1132"/>
                    <a:pt x="6445" y="717"/>
                    <a:pt x="6165" y="372"/>
                  </a:cubicBezTo>
                  <a:cubicBezTo>
                    <a:pt x="5986" y="152"/>
                    <a:pt x="5740" y="1"/>
                    <a:pt x="5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87;p70">
              <a:extLst>
                <a:ext uri="{FF2B5EF4-FFF2-40B4-BE49-F238E27FC236}">
                  <a16:creationId xmlns:a16="http://schemas.microsoft.com/office/drawing/2014/main" id="{EF473A40-9D8C-2451-7D66-A04F36E2F841}"/>
                </a:ext>
              </a:extLst>
            </p:cNvPr>
            <p:cNvSpPr/>
            <p:nvPr/>
          </p:nvSpPr>
          <p:spPr>
            <a:xfrm>
              <a:off x="5668425" y="2010550"/>
              <a:ext cx="831075" cy="698375"/>
            </a:xfrm>
            <a:custGeom>
              <a:avLst/>
              <a:gdLst/>
              <a:ahLst/>
              <a:cxnLst/>
              <a:rect l="l" t="t" r="r" b="b"/>
              <a:pathLst>
                <a:path w="33243" h="27935" extrusionOk="0">
                  <a:moveTo>
                    <a:pt x="30472" y="1"/>
                  </a:moveTo>
                  <a:lnTo>
                    <a:pt x="1109" y="833"/>
                  </a:lnTo>
                  <a:cubicBezTo>
                    <a:pt x="1109" y="6650"/>
                    <a:pt x="0" y="16900"/>
                    <a:pt x="2493" y="22439"/>
                  </a:cubicBezTo>
                  <a:cubicBezTo>
                    <a:pt x="4610" y="26886"/>
                    <a:pt x="10124" y="27934"/>
                    <a:pt x="15079" y="27934"/>
                  </a:cubicBezTo>
                  <a:cubicBezTo>
                    <a:pt x="16609" y="27934"/>
                    <a:pt x="18085" y="27834"/>
                    <a:pt x="19392" y="27704"/>
                  </a:cubicBezTo>
                  <a:cubicBezTo>
                    <a:pt x="33243" y="26041"/>
                    <a:pt x="30472" y="10251"/>
                    <a:pt x="30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8;p70">
              <a:extLst>
                <a:ext uri="{FF2B5EF4-FFF2-40B4-BE49-F238E27FC236}">
                  <a16:creationId xmlns:a16="http://schemas.microsoft.com/office/drawing/2014/main" id="{84329DB5-CA30-F5A8-1FD5-9A23B7B6A2C2}"/>
                </a:ext>
              </a:extLst>
            </p:cNvPr>
            <p:cNvSpPr/>
            <p:nvPr/>
          </p:nvSpPr>
          <p:spPr>
            <a:xfrm>
              <a:off x="5680350" y="2001525"/>
              <a:ext cx="765100" cy="716750"/>
            </a:xfrm>
            <a:custGeom>
              <a:avLst/>
              <a:gdLst/>
              <a:ahLst/>
              <a:cxnLst/>
              <a:rect l="l" t="t" r="r" b="b"/>
              <a:pathLst>
                <a:path w="30604" h="28670" extrusionOk="0">
                  <a:moveTo>
                    <a:pt x="2248" y="22403"/>
                  </a:moveTo>
                  <a:cubicBezTo>
                    <a:pt x="2252" y="22412"/>
                    <a:pt x="2256" y="22422"/>
                    <a:pt x="2256" y="22422"/>
                  </a:cubicBezTo>
                  <a:cubicBezTo>
                    <a:pt x="2256" y="22422"/>
                    <a:pt x="2254" y="22417"/>
                    <a:pt x="2248" y="22403"/>
                  </a:cubicBezTo>
                  <a:close/>
                  <a:moveTo>
                    <a:pt x="4553" y="25358"/>
                  </a:moveTo>
                  <a:lnTo>
                    <a:pt x="4553" y="25358"/>
                  </a:lnTo>
                  <a:cubicBezTo>
                    <a:pt x="4553" y="25358"/>
                    <a:pt x="4554" y="25359"/>
                    <a:pt x="4558" y="25362"/>
                  </a:cubicBezTo>
                  <a:lnTo>
                    <a:pt x="4558" y="25362"/>
                  </a:lnTo>
                  <a:cubicBezTo>
                    <a:pt x="4555" y="25359"/>
                    <a:pt x="4553" y="25358"/>
                    <a:pt x="4553" y="25358"/>
                  </a:cubicBezTo>
                  <a:close/>
                  <a:moveTo>
                    <a:pt x="24937" y="25412"/>
                  </a:moveTo>
                  <a:cubicBezTo>
                    <a:pt x="24934" y="25414"/>
                    <a:pt x="24931" y="25417"/>
                    <a:pt x="24927" y="25419"/>
                  </a:cubicBezTo>
                  <a:cubicBezTo>
                    <a:pt x="24931" y="25416"/>
                    <a:pt x="24934" y="25414"/>
                    <a:pt x="24937" y="25412"/>
                  </a:cubicBezTo>
                  <a:close/>
                  <a:moveTo>
                    <a:pt x="29995" y="1"/>
                  </a:moveTo>
                  <a:cubicBezTo>
                    <a:pt x="29808" y="1"/>
                    <a:pt x="29622" y="121"/>
                    <a:pt x="29622" y="362"/>
                  </a:cubicBezTo>
                  <a:cubicBezTo>
                    <a:pt x="29622" y="1402"/>
                    <a:pt x="29648" y="2442"/>
                    <a:pt x="29682" y="3481"/>
                  </a:cubicBezTo>
                  <a:cubicBezTo>
                    <a:pt x="29717" y="4589"/>
                    <a:pt x="29760" y="5696"/>
                    <a:pt x="29792" y="6805"/>
                  </a:cubicBezTo>
                  <a:cubicBezTo>
                    <a:pt x="29826" y="7945"/>
                    <a:pt x="29850" y="9084"/>
                    <a:pt x="29847" y="10225"/>
                  </a:cubicBezTo>
                  <a:cubicBezTo>
                    <a:pt x="29845" y="11363"/>
                    <a:pt x="29816" y="12501"/>
                    <a:pt x="29741" y="13636"/>
                  </a:cubicBezTo>
                  <a:cubicBezTo>
                    <a:pt x="29704" y="14193"/>
                    <a:pt x="29655" y="14749"/>
                    <a:pt x="29594" y="15303"/>
                  </a:cubicBezTo>
                  <a:cubicBezTo>
                    <a:pt x="29578" y="15441"/>
                    <a:pt x="29561" y="15578"/>
                    <a:pt x="29545" y="15715"/>
                  </a:cubicBezTo>
                  <a:cubicBezTo>
                    <a:pt x="29537" y="15777"/>
                    <a:pt x="29528" y="15841"/>
                    <a:pt x="29520" y="15903"/>
                  </a:cubicBezTo>
                  <a:cubicBezTo>
                    <a:pt x="29519" y="15913"/>
                    <a:pt x="29518" y="15919"/>
                    <a:pt x="29518" y="15922"/>
                  </a:cubicBezTo>
                  <a:lnTo>
                    <a:pt x="29518" y="15922"/>
                  </a:lnTo>
                  <a:cubicBezTo>
                    <a:pt x="29517" y="15928"/>
                    <a:pt x="29516" y="15935"/>
                    <a:pt x="29515" y="15945"/>
                  </a:cubicBezTo>
                  <a:cubicBezTo>
                    <a:pt x="29510" y="15981"/>
                    <a:pt x="29504" y="16018"/>
                    <a:pt x="29500" y="16054"/>
                  </a:cubicBezTo>
                  <a:cubicBezTo>
                    <a:pt x="29462" y="16324"/>
                    <a:pt x="29420" y="16593"/>
                    <a:pt x="29374" y="16860"/>
                  </a:cubicBezTo>
                  <a:cubicBezTo>
                    <a:pt x="29197" y="17898"/>
                    <a:pt x="28956" y="18927"/>
                    <a:pt x="28622" y="19926"/>
                  </a:cubicBezTo>
                  <a:cubicBezTo>
                    <a:pt x="28541" y="20167"/>
                    <a:pt x="28455" y="20407"/>
                    <a:pt x="28364" y="20645"/>
                  </a:cubicBezTo>
                  <a:cubicBezTo>
                    <a:pt x="28318" y="20762"/>
                    <a:pt x="28270" y="20879"/>
                    <a:pt x="28222" y="20996"/>
                  </a:cubicBezTo>
                  <a:cubicBezTo>
                    <a:pt x="28220" y="20999"/>
                    <a:pt x="28219" y="21002"/>
                    <a:pt x="28218" y="21005"/>
                  </a:cubicBezTo>
                  <a:lnTo>
                    <a:pt x="28218" y="21005"/>
                  </a:lnTo>
                  <a:cubicBezTo>
                    <a:pt x="28221" y="20998"/>
                    <a:pt x="28224" y="20991"/>
                    <a:pt x="28224" y="20991"/>
                  </a:cubicBezTo>
                  <a:lnTo>
                    <a:pt x="28224" y="20991"/>
                  </a:lnTo>
                  <a:cubicBezTo>
                    <a:pt x="28223" y="20991"/>
                    <a:pt x="28221" y="20997"/>
                    <a:pt x="28214" y="21013"/>
                  </a:cubicBezTo>
                  <a:cubicBezTo>
                    <a:pt x="28203" y="21039"/>
                    <a:pt x="28192" y="21066"/>
                    <a:pt x="28181" y="21093"/>
                  </a:cubicBezTo>
                  <a:cubicBezTo>
                    <a:pt x="28154" y="21154"/>
                    <a:pt x="28126" y="21216"/>
                    <a:pt x="28098" y="21277"/>
                  </a:cubicBezTo>
                  <a:cubicBezTo>
                    <a:pt x="27895" y="21729"/>
                    <a:pt x="27668" y="22169"/>
                    <a:pt x="27412" y="22593"/>
                  </a:cubicBezTo>
                  <a:cubicBezTo>
                    <a:pt x="27287" y="22803"/>
                    <a:pt x="27155" y="23009"/>
                    <a:pt x="27015" y="23210"/>
                  </a:cubicBezTo>
                  <a:cubicBezTo>
                    <a:pt x="26946" y="23310"/>
                    <a:pt x="26876" y="23409"/>
                    <a:pt x="26803" y="23507"/>
                  </a:cubicBezTo>
                  <a:cubicBezTo>
                    <a:pt x="26771" y="23552"/>
                    <a:pt x="26737" y="23596"/>
                    <a:pt x="26704" y="23639"/>
                  </a:cubicBezTo>
                  <a:lnTo>
                    <a:pt x="26704" y="23639"/>
                  </a:lnTo>
                  <a:cubicBezTo>
                    <a:pt x="26703" y="23641"/>
                    <a:pt x="26699" y="23646"/>
                    <a:pt x="26691" y="23656"/>
                  </a:cubicBezTo>
                  <a:cubicBezTo>
                    <a:pt x="26667" y="23686"/>
                    <a:pt x="26645" y="23715"/>
                    <a:pt x="26621" y="23745"/>
                  </a:cubicBezTo>
                  <a:cubicBezTo>
                    <a:pt x="26315" y="24128"/>
                    <a:pt x="25982" y="24489"/>
                    <a:pt x="25625" y="24824"/>
                  </a:cubicBezTo>
                  <a:cubicBezTo>
                    <a:pt x="25444" y="24993"/>
                    <a:pt x="25256" y="25156"/>
                    <a:pt x="25063" y="25312"/>
                  </a:cubicBezTo>
                  <a:cubicBezTo>
                    <a:pt x="25023" y="25343"/>
                    <a:pt x="24984" y="25376"/>
                    <a:pt x="24944" y="25406"/>
                  </a:cubicBezTo>
                  <a:lnTo>
                    <a:pt x="24944" y="25406"/>
                  </a:lnTo>
                  <a:cubicBezTo>
                    <a:pt x="24935" y="25413"/>
                    <a:pt x="24921" y="25423"/>
                    <a:pt x="24911" y="25431"/>
                  </a:cubicBezTo>
                  <a:cubicBezTo>
                    <a:pt x="24879" y="25455"/>
                    <a:pt x="24849" y="25478"/>
                    <a:pt x="24818" y="25502"/>
                  </a:cubicBezTo>
                  <a:cubicBezTo>
                    <a:pt x="24715" y="25577"/>
                    <a:pt x="24612" y="25651"/>
                    <a:pt x="24507" y="25722"/>
                  </a:cubicBezTo>
                  <a:cubicBezTo>
                    <a:pt x="24074" y="26019"/>
                    <a:pt x="23619" y="26281"/>
                    <a:pt x="23147" y="26510"/>
                  </a:cubicBezTo>
                  <a:cubicBezTo>
                    <a:pt x="23025" y="26569"/>
                    <a:pt x="22901" y="26626"/>
                    <a:pt x="22777" y="26682"/>
                  </a:cubicBezTo>
                  <a:cubicBezTo>
                    <a:pt x="22747" y="26694"/>
                    <a:pt x="22718" y="26707"/>
                    <a:pt x="22689" y="26720"/>
                  </a:cubicBezTo>
                  <a:cubicBezTo>
                    <a:pt x="22672" y="26727"/>
                    <a:pt x="22636" y="26742"/>
                    <a:pt x="22636" y="26742"/>
                  </a:cubicBezTo>
                  <a:cubicBezTo>
                    <a:pt x="22636" y="26742"/>
                    <a:pt x="22643" y="26739"/>
                    <a:pt x="22661" y="26732"/>
                  </a:cubicBezTo>
                  <a:lnTo>
                    <a:pt x="22661" y="26732"/>
                  </a:lnTo>
                  <a:cubicBezTo>
                    <a:pt x="22592" y="26761"/>
                    <a:pt x="22522" y="26789"/>
                    <a:pt x="22452" y="26817"/>
                  </a:cubicBezTo>
                  <a:cubicBezTo>
                    <a:pt x="22186" y="26921"/>
                    <a:pt x="21917" y="27017"/>
                    <a:pt x="21644" y="27104"/>
                  </a:cubicBezTo>
                  <a:cubicBezTo>
                    <a:pt x="21062" y="27291"/>
                    <a:pt x="20467" y="27434"/>
                    <a:pt x="19866" y="27545"/>
                  </a:cubicBezTo>
                  <a:cubicBezTo>
                    <a:pt x="19707" y="27574"/>
                    <a:pt x="19547" y="27602"/>
                    <a:pt x="19387" y="27626"/>
                  </a:cubicBezTo>
                  <a:cubicBezTo>
                    <a:pt x="19311" y="27637"/>
                    <a:pt x="19236" y="27649"/>
                    <a:pt x="19160" y="27659"/>
                  </a:cubicBezTo>
                  <a:cubicBezTo>
                    <a:pt x="19135" y="27662"/>
                    <a:pt x="19131" y="27663"/>
                    <a:pt x="19132" y="27663"/>
                  </a:cubicBezTo>
                  <a:cubicBezTo>
                    <a:pt x="19133" y="27663"/>
                    <a:pt x="19137" y="27663"/>
                    <a:pt x="19137" y="27663"/>
                  </a:cubicBezTo>
                  <a:lnTo>
                    <a:pt x="19137" y="27663"/>
                  </a:lnTo>
                  <a:cubicBezTo>
                    <a:pt x="19137" y="27663"/>
                    <a:pt x="19131" y="27663"/>
                    <a:pt x="19108" y="27666"/>
                  </a:cubicBezTo>
                  <a:cubicBezTo>
                    <a:pt x="19056" y="27673"/>
                    <a:pt x="19005" y="27680"/>
                    <a:pt x="18954" y="27685"/>
                  </a:cubicBezTo>
                  <a:cubicBezTo>
                    <a:pt x="18674" y="27719"/>
                    <a:pt x="18392" y="27741"/>
                    <a:pt x="18112" y="27765"/>
                  </a:cubicBezTo>
                  <a:cubicBezTo>
                    <a:pt x="17520" y="27815"/>
                    <a:pt x="16927" y="27854"/>
                    <a:pt x="16334" y="27881"/>
                  </a:cubicBezTo>
                  <a:cubicBezTo>
                    <a:pt x="15758" y="27907"/>
                    <a:pt x="15181" y="27921"/>
                    <a:pt x="14604" y="27921"/>
                  </a:cubicBezTo>
                  <a:cubicBezTo>
                    <a:pt x="13910" y="27921"/>
                    <a:pt x="13217" y="27901"/>
                    <a:pt x="12525" y="27855"/>
                  </a:cubicBezTo>
                  <a:cubicBezTo>
                    <a:pt x="12202" y="27834"/>
                    <a:pt x="11879" y="27806"/>
                    <a:pt x="11557" y="27772"/>
                  </a:cubicBezTo>
                  <a:cubicBezTo>
                    <a:pt x="11395" y="27756"/>
                    <a:pt x="11235" y="27738"/>
                    <a:pt x="11074" y="27718"/>
                  </a:cubicBezTo>
                  <a:cubicBezTo>
                    <a:pt x="11037" y="27713"/>
                    <a:pt x="11001" y="27709"/>
                    <a:pt x="10963" y="27703"/>
                  </a:cubicBezTo>
                  <a:cubicBezTo>
                    <a:pt x="10951" y="27702"/>
                    <a:pt x="10907" y="27696"/>
                    <a:pt x="10897" y="27695"/>
                  </a:cubicBezTo>
                  <a:lnTo>
                    <a:pt x="10897" y="27695"/>
                  </a:lnTo>
                  <a:cubicBezTo>
                    <a:pt x="10817" y="27684"/>
                    <a:pt x="10737" y="27672"/>
                    <a:pt x="10657" y="27661"/>
                  </a:cubicBezTo>
                  <a:cubicBezTo>
                    <a:pt x="10025" y="27567"/>
                    <a:pt x="9396" y="27447"/>
                    <a:pt x="8776" y="27289"/>
                  </a:cubicBezTo>
                  <a:cubicBezTo>
                    <a:pt x="8178" y="27139"/>
                    <a:pt x="7587" y="26955"/>
                    <a:pt x="7012" y="26730"/>
                  </a:cubicBezTo>
                  <a:cubicBezTo>
                    <a:pt x="6941" y="26702"/>
                    <a:pt x="6870" y="26673"/>
                    <a:pt x="6799" y="26644"/>
                  </a:cubicBezTo>
                  <a:cubicBezTo>
                    <a:pt x="6786" y="26638"/>
                    <a:pt x="6740" y="26618"/>
                    <a:pt x="6739" y="26618"/>
                  </a:cubicBezTo>
                  <a:lnTo>
                    <a:pt x="6739" y="26618"/>
                  </a:lnTo>
                  <a:cubicBezTo>
                    <a:pt x="6739" y="26618"/>
                    <a:pt x="6744" y="26621"/>
                    <a:pt x="6758" y="26627"/>
                  </a:cubicBezTo>
                  <a:cubicBezTo>
                    <a:pt x="6720" y="26610"/>
                    <a:pt x="6682" y="26594"/>
                    <a:pt x="6645" y="26578"/>
                  </a:cubicBezTo>
                  <a:cubicBezTo>
                    <a:pt x="6506" y="26517"/>
                    <a:pt x="6369" y="26453"/>
                    <a:pt x="6233" y="26386"/>
                  </a:cubicBezTo>
                  <a:cubicBezTo>
                    <a:pt x="5963" y="26256"/>
                    <a:pt x="5697" y="26113"/>
                    <a:pt x="5440" y="25959"/>
                  </a:cubicBezTo>
                  <a:cubicBezTo>
                    <a:pt x="5185" y="25806"/>
                    <a:pt x="4938" y="25643"/>
                    <a:pt x="4698" y="25467"/>
                  </a:cubicBezTo>
                  <a:cubicBezTo>
                    <a:pt x="4666" y="25444"/>
                    <a:pt x="4635" y="25420"/>
                    <a:pt x="4602" y="25396"/>
                  </a:cubicBezTo>
                  <a:cubicBezTo>
                    <a:pt x="4594" y="25390"/>
                    <a:pt x="4575" y="25375"/>
                    <a:pt x="4563" y="25366"/>
                  </a:cubicBezTo>
                  <a:lnTo>
                    <a:pt x="4563" y="25366"/>
                  </a:lnTo>
                  <a:cubicBezTo>
                    <a:pt x="4507" y="25322"/>
                    <a:pt x="4453" y="25278"/>
                    <a:pt x="4398" y="25233"/>
                  </a:cubicBezTo>
                  <a:cubicBezTo>
                    <a:pt x="4284" y="25139"/>
                    <a:pt x="4173" y="25043"/>
                    <a:pt x="4064" y="24943"/>
                  </a:cubicBezTo>
                  <a:cubicBezTo>
                    <a:pt x="3846" y="24743"/>
                    <a:pt x="3639" y="24532"/>
                    <a:pt x="3443" y="24309"/>
                  </a:cubicBezTo>
                  <a:cubicBezTo>
                    <a:pt x="3359" y="24212"/>
                    <a:pt x="3230" y="24056"/>
                    <a:pt x="3178" y="23988"/>
                  </a:cubicBezTo>
                  <a:lnTo>
                    <a:pt x="3178" y="23988"/>
                  </a:lnTo>
                  <a:cubicBezTo>
                    <a:pt x="3180" y="23991"/>
                    <a:pt x="3181" y="23992"/>
                    <a:pt x="3181" y="23992"/>
                  </a:cubicBezTo>
                  <a:cubicBezTo>
                    <a:pt x="3180" y="23992"/>
                    <a:pt x="3134" y="23931"/>
                    <a:pt x="3123" y="23917"/>
                  </a:cubicBezTo>
                  <a:cubicBezTo>
                    <a:pt x="3103" y="23889"/>
                    <a:pt x="3082" y="23861"/>
                    <a:pt x="3062" y="23832"/>
                  </a:cubicBezTo>
                  <a:cubicBezTo>
                    <a:pt x="3018" y="23772"/>
                    <a:pt x="2975" y="23709"/>
                    <a:pt x="2933" y="23647"/>
                  </a:cubicBezTo>
                  <a:cubicBezTo>
                    <a:pt x="2760" y="23393"/>
                    <a:pt x="2601" y="23128"/>
                    <a:pt x="2461" y="22856"/>
                  </a:cubicBezTo>
                  <a:cubicBezTo>
                    <a:pt x="2389" y="22720"/>
                    <a:pt x="2325" y="22582"/>
                    <a:pt x="2265" y="22441"/>
                  </a:cubicBezTo>
                  <a:cubicBezTo>
                    <a:pt x="2257" y="22426"/>
                    <a:pt x="2250" y="22410"/>
                    <a:pt x="2244" y="22394"/>
                  </a:cubicBezTo>
                  <a:lnTo>
                    <a:pt x="2244" y="22394"/>
                  </a:lnTo>
                  <a:cubicBezTo>
                    <a:pt x="2246" y="22398"/>
                    <a:pt x="2247" y="22401"/>
                    <a:pt x="2248" y="22403"/>
                  </a:cubicBezTo>
                  <a:lnTo>
                    <a:pt x="2248" y="22403"/>
                  </a:lnTo>
                  <a:cubicBezTo>
                    <a:pt x="2246" y="22397"/>
                    <a:pt x="2243" y="22392"/>
                    <a:pt x="2242" y="22389"/>
                  </a:cubicBezTo>
                  <a:cubicBezTo>
                    <a:pt x="2229" y="22357"/>
                    <a:pt x="2215" y="22324"/>
                    <a:pt x="2203" y="22293"/>
                  </a:cubicBezTo>
                  <a:cubicBezTo>
                    <a:pt x="2174" y="22223"/>
                    <a:pt x="2147" y="22152"/>
                    <a:pt x="2121" y="22082"/>
                  </a:cubicBezTo>
                  <a:cubicBezTo>
                    <a:pt x="1895" y="21491"/>
                    <a:pt x="1714" y="20884"/>
                    <a:pt x="1564" y="20270"/>
                  </a:cubicBezTo>
                  <a:cubicBezTo>
                    <a:pt x="1225" y="18886"/>
                    <a:pt x="1051" y="17566"/>
                    <a:pt x="934" y="16164"/>
                  </a:cubicBezTo>
                  <a:cubicBezTo>
                    <a:pt x="808" y="14651"/>
                    <a:pt x="764" y="13132"/>
                    <a:pt x="760" y="11614"/>
                  </a:cubicBezTo>
                  <a:cubicBezTo>
                    <a:pt x="757" y="10099"/>
                    <a:pt x="793" y="8586"/>
                    <a:pt x="843" y="7074"/>
                  </a:cubicBezTo>
                  <a:cubicBezTo>
                    <a:pt x="888" y="5695"/>
                    <a:pt x="945" y="4317"/>
                    <a:pt x="980" y="2938"/>
                  </a:cubicBezTo>
                  <a:cubicBezTo>
                    <a:pt x="994" y="2357"/>
                    <a:pt x="1005" y="1775"/>
                    <a:pt x="1005" y="1194"/>
                  </a:cubicBezTo>
                  <a:cubicBezTo>
                    <a:pt x="1005" y="953"/>
                    <a:pt x="819" y="832"/>
                    <a:pt x="632" y="832"/>
                  </a:cubicBezTo>
                  <a:cubicBezTo>
                    <a:pt x="445" y="832"/>
                    <a:pt x="258" y="953"/>
                    <a:pt x="257" y="1194"/>
                  </a:cubicBezTo>
                  <a:cubicBezTo>
                    <a:pt x="257" y="2473"/>
                    <a:pt x="211" y="3752"/>
                    <a:pt x="166" y="5030"/>
                  </a:cubicBezTo>
                  <a:cubicBezTo>
                    <a:pt x="113" y="6517"/>
                    <a:pt x="58" y="8005"/>
                    <a:pt x="31" y="9493"/>
                  </a:cubicBezTo>
                  <a:cubicBezTo>
                    <a:pt x="2" y="11038"/>
                    <a:pt x="0" y="12586"/>
                    <a:pt x="63" y="14131"/>
                  </a:cubicBezTo>
                  <a:cubicBezTo>
                    <a:pt x="123" y="15633"/>
                    <a:pt x="244" y="17135"/>
                    <a:pt x="477" y="18620"/>
                  </a:cubicBezTo>
                  <a:cubicBezTo>
                    <a:pt x="682" y="19926"/>
                    <a:pt x="977" y="21229"/>
                    <a:pt x="1468" y="22459"/>
                  </a:cubicBezTo>
                  <a:cubicBezTo>
                    <a:pt x="1938" y="23632"/>
                    <a:pt x="2655" y="24683"/>
                    <a:pt x="3597" y="25528"/>
                  </a:cubicBezTo>
                  <a:cubicBezTo>
                    <a:pt x="4533" y="26368"/>
                    <a:pt x="5632" y="26985"/>
                    <a:pt x="6796" y="27443"/>
                  </a:cubicBezTo>
                  <a:cubicBezTo>
                    <a:pt x="7983" y="27911"/>
                    <a:pt x="9234" y="28203"/>
                    <a:pt x="10494" y="28387"/>
                  </a:cubicBezTo>
                  <a:cubicBezTo>
                    <a:pt x="11813" y="28580"/>
                    <a:pt x="13142" y="28664"/>
                    <a:pt x="14474" y="28669"/>
                  </a:cubicBezTo>
                  <a:cubicBezTo>
                    <a:pt x="14507" y="28669"/>
                    <a:pt x="14540" y="28669"/>
                    <a:pt x="14573" y="28669"/>
                  </a:cubicBezTo>
                  <a:cubicBezTo>
                    <a:pt x="15770" y="28669"/>
                    <a:pt x="16967" y="28611"/>
                    <a:pt x="18161" y="28508"/>
                  </a:cubicBezTo>
                  <a:cubicBezTo>
                    <a:pt x="19414" y="28401"/>
                    <a:pt x="20657" y="28205"/>
                    <a:pt x="21859" y="27820"/>
                  </a:cubicBezTo>
                  <a:cubicBezTo>
                    <a:pt x="22926" y="27478"/>
                    <a:pt x="23958" y="27002"/>
                    <a:pt x="24885" y="26368"/>
                  </a:cubicBezTo>
                  <a:cubicBezTo>
                    <a:pt x="25730" y="25791"/>
                    <a:pt x="26491" y="25093"/>
                    <a:pt x="27132" y="24295"/>
                  </a:cubicBezTo>
                  <a:cubicBezTo>
                    <a:pt x="27769" y="23502"/>
                    <a:pt x="28298" y="22632"/>
                    <a:pt x="28720" y="21707"/>
                  </a:cubicBezTo>
                  <a:cubicBezTo>
                    <a:pt x="29161" y="20740"/>
                    <a:pt x="29500" y="19731"/>
                    <a:pt x="29754" y="18701"/>
                  </a:cubicBezTo>
                  <a:cubicBezTo>
                    <a:pt x="30022" y="17621"/>
                    <a:pt x="30200" y="16520"/>
                    <a:pt x="30329" y="15415"/>
                  </a:cubicBezTo>
                  <a:cubicBezTo>
                    <a:pt x="30459" y="14287"/>
                    <a:pt x="30531" y="13154"/>
                    <a:pt x="30566" y="12021"/>
                  </a:cubicBezTo>
                  <a:cubicBezTo>
                    <a:pt x="30603" y="10867"/>
                    <a:pt x="30602" y="9712"/>
                    <a:pt x="30582" y="8559"/>
                  </a:cubicBezTo>
                  <a:cubicBezTo>
                    <a:pt x="30563" y="7414"/>
                    <a:pt x="30525" y="6268"/>
                    <a:pt x="30486" y="5124"/>
                  </a:cubicBezTo>
                  <a:cubicBezTo>
                    <a:pt x="30448" y="4036"/>
                    <a:pt x="30408" y="2947"/>
                    <a:pt x="30387" y="1860"/>
                  </a:cubicBezTo>
                  <a:cubicBezTo>
                    <a:pt x="30376" y="1360"/>
                    <a:pt x="30370" y="861"/>
                    <a:pt x="30370" y="362"/>
                  </a:cubicBezTo>
                  <a:cubicBezTo>
                    <a:pt x="30369" y="121"/>
                    <a:pt x="30182" y="1"/>
                    <a:pt x="29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89;p70">
              <a:extLst>
                <a:ext uri="{FF2B5EF4-FFF2-40B4-BE49-F238E27FC236}">
                  <a16:creationId xmlns:a16="http://schemas.microsoft.com/office/drawing/2014/main" id="{E9127BF6-FD8E-D079-D0EC-887296D3010A}"/>
                </a:ext>
              </a:extLst>
            </p:cNvPr>
            <p:cNvSpPr/>
            <p:nvPr/>
          </p:nvSpPr>
          <p:spPr>
            <a:xfrm>
              <a:off x="6225925" y="1749200"/>
              <a:ext cx="338175" cy="728850"/>
            </a:xfrm>
            <a:custGeom>
              <a:avLst/>
              <a:gdLst/>
              <a:ahLst/>
              <a:cxnLst/>
              <a:rect l="l" t="t" r="r" b="b"/>
              <a:pathLst>
                <a:path w="13527" h="29154" extrusionOk="0">
                  <a:moveTo>
                    <a:pt x="5009" y="1"/>
                  </a:moveTo>
                  <a:cubicBezTo>
                    <a:pt x="3515" y="1"/>
                    <a:pt x="1971" y="529"/>
                    <a:pt x="555" y="1591"/>
                  </a:cubicBezTo>
                  <a:lnTo>
                    <a:pt x="0" y="9624"/>
                  </a:lnTo>
                  <a:cubicBezTo>
                    <a:pt x="555" y="16550"/>
                    <a:pt x="6094" y="22783"/>
                    <a:pt x="7203" y="29154"/>
                  </a:cubicBezTo>
                  <a:cubicBezTo>
                    <a:pt x="9696" y="23614"/>
                    <a:pt x="13527" y="13236"/>
                    <a:pt x="12188" y="7131"/>
                  </a:cubicBezTo>
                  <a:cubicBezTo>
                    <a:pt x="11152" y="2396"/>
                    <a:pt x="8191" y="1"/>
                    <a:pt x="5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0;p70">
              <a:extLst>
                <a:ext uri="{FF2B5EF4-FFF2-40B4-BE49-F238E27FC236}">
                  <a16:creationId xmlns:a16="http://schemas.microsoft.com/office/drawing/2014/main" id="{CE5E46B3-7887-9A83-A6F5-39BD80F60A18}"/>
                </a:ext>
              </a:extLst>
            </p:cNvPr>
            <p:cNvSpPr/>
            <p:nvPr/>
          </p:nvSpPr>
          <p:spPr>
            <a:xfrm>
              <a:off x="6216175" y="1739850"/>
              <a:ext cx="331725" cy="747475"/>
            </a:xfrm>
            <a:custGeom>
              <a:avLst/>
              <a:gdLst/>
              <a:ahLst/>
              <a:cxnLst/>
              <a:rect l="l" t="t" r="r" b="b"/>
              <a:pathLst>
                <a:path w="13269" h="29899" extrusionOk="0">
                  <a:moveTo>
                    <a:pt x="6146" y="792"/>
                  </a:moveTo>
                  <a:lnTo>
                    <a:pt x="6146" y="792"/>
                  </a:lnTo>
                  <a:cubicBezTo>
                    <a:pt x="6157" y="793"/>
                    <a:pt x="6167" y="795"/>
                    <a:pt x="6177" y="796"/>
                  </a:cubicBezTo>
                  <a:lnTo>
                    <a:pt x="6177" y="796"/>
                  </a:lnTo>
                  <a:cubicBezTo>
                    <a:pt x="6170" y="795"/>
                    <a:pt x="6160" y="794"/>
                    <a:pt x="6146" y="792"/>
                  </a:cubicBezTo>
                  <a:close/>
                  <a:moveTo>
                    <a:pt x="6183" y="797"/>
                  </a:moveTo>
                  <a:cubicBezTo>
                    <a:pt x="6190" y="798"/>
                    <a:pt x="6195" y="799"/>
                    <a:pt x="6195" y="799"/>
                  </a:cubicBezTo>
                  <a:cubicBezTo>
                    <a:pt x="6195" y="799"/>
                    <a:pt x="6192" y="798"/>
                    <a:pt x="6183" y="797"/>
                  </a:cubicBezTo>
                  <a:close/>
                  <a:moveTo>
                    <a:pt x="2886" y="1267"/>
                  </a:moveTo>
                  <a:cubicBezTo>
                    <a:pt x="2877" y="1271"/>
                    <a:pt x="2866" y="1276"/>
                    <a:pt x="2864" y="1276"/>
                  </a:cubicBezTo>
                  <a:cubicBezTo>
                    <a:pt x="2871" y="1273"/>
                    <a:pt x="2879" y="1270"/>
                    <a:pt x="2886" y="1267"/>
                  </a:cubicBezTo>
                  <a:close/>
                  <a:moveTo>
                    <a:pt x="5407" y="1"/>
                  </a:moveTo>
                  <a:cubicBezTo>
                    <a:pt x="5171" y="1"/>
                    <a:pt x="4934" y="14"/>
                    <a:pt x="4700" y="39"/>
                  </a:cubicBezTo>
                  <a:cubicBezTo>
                    <a:pt x="3559" y="163"/>
                    <a:pt x="2466" y="553"/>
                    <a:pt x="1486" y="1148"/>
                  </a:cubicBezTo>
                  <a:cubicBezTo>
                    <a:pt x="1235" y="1301"/>
                    <a:pt x="990" y="1466"/>
                    <a:pt x="755" y="1642"/>
                  </a:cubicBezTo>
                  <a:cubicBezTo>
                    <a:pt x="593" y="1762"/>
                    <a:pt x="511" y="1965"/>
                    <a:pt x="621" y="2154"/>
                  </a:cubicBezTo>
                  <a:cubicBezTo>
                    <a:pt x="685" y="2263"/>
                    <a:pt x="825" y="2343"/>
                    <a:pt x="960" y="2343"/>
                  </a:cubicBezTo>
                  <a:cubicBezTo>
                    <a:pt x="1022" y="2343"/>
                    <a:pt x="1082" y="2326"/>
                    <a:pt x="1133" y="2288"/>
                  </a:cubicBezTo>
                  <a:cubicBezTo>
                    <a:pt x="1595" y="1942"/>
                    <a:pt x="2089" y="1638"/>
                    <a:pt x="2611" y="1391"/>
                  </a:cubicBezTo>
                  <a:cubicBezTo>
                    <a:pt x="2668" y="1364"/>
                    <a:pt x="2725" y="1338"/>
                    <a:pt x="2783" y="1313"/>
                  </a:cubicBezTo>
                  <a:cubicBezTo>
                    <a:pt x="2815" y="1297"/>
                    <a:pt x="2849" y="1284"/>
                    <a:pt x="2882" y="1269"/>
                  </a:cubicBezTo>
                  <a:cubicBezTo>
                    <a:pt x="2888" y="1267"/>
                    <a:pt x="2892" y="1265"/>
                    <a:pt x="2894" y="1264"/>
                  </a:cubicBezTo>
                  <a:lnTo>
                    <a:pt x="2894" y="1264"/>
                  </a:lnTo>
                  <a:cubicBezTo>
                    <a:pt x="2903" y="1260"/>
                    <a:pt x="2913" y="1257"/>
                    <a:pt x="2922" y="1253"/>
                  </a:cubicBezTo>
                  <a:cubicBezTo>
                    <a:pt x="3045" y="1204"/>
                    <a:pt x="3170" y="1157"/>
                    <a:pt x="3296" y="1113"/>
                  </a:cubicBezTo>
                  <a:cubicBezTo>
                    <a:pt x="3547" y="1026"/>
                    <a:pt x="3802" y="954"/>
                    <a:pt x="4061" y="896"/>
                  </a:cubicBezTo>
                  <a:cubicBezTo>
                    <a:pt x="4190" y="867"/>
                    <a:pt x="4321" y="841"/>
                    <a:pt x="4452" y="820"/>
                  </a:cubicBezTo>
                  <a:cubicBezTo>
                    <a:pt x="4481" y="816"/>
                    <a:pt x="4510" y="811"/>
                    <a:pt x="4539" y="807"/>
                  </a:cubicBezTo>
                  <a:cubicBezTo>
                    <a:pt x="4561" y="803"/>
                    <a:pt x="4588" y="800"/>
                    <a:pt x="4589" y="800"/>
                  </a:cubicBezTo>
                  <a:lnTo>
                    <a:pt x="4589" y="800"/>
                  </a:lnTo>
                  <a:cubicBezTo>
                    <a:pt x="4589" y="800"/>
                    <a:pt x="4580" y="801"/>
                    <a:pt x="4555" y="804"/>
                  </a:cubicBezTo>
                  <a:cubicBezTo>
                    <a:pt x="4623" y="795"/>
                    <a:pt x="4690" y="788"/>
                    <a:pt x="4758" y="781"/>
                  </a:cubicBezTo>
                  <a:cubicBezTo>
                    <a:pt x="4968" y="760"/>
                    <a:pt x="5180" y="748"/>
                    <a:pt x="5392" y="748"/>
                  </a:cubicBezTo>
                  <a:cubicBezTo>
                    <a:pt x="5435" y="748"/>
                    <a:pt x="5478" y="749"/>
                    <a:pt x="5521" y="750"/>
                  </a:cubicBezTo>
                  <a:cubicBezTo>
                    <a:pt x="5645" y="752"/>
                    <a:pt x="5768" y="758"/>
                    <a:pt x="5891" y="768"/>
                  </a:cubicBezTo>
                  <a:cubicBezTo>
                    <a:pt x="5954" y="772"/>
                    <a:pt x="6015" y="779"/>
                    <a:pt x="6076" y="785"/>
                  </a:cubicBezTo>
                  <a:cubicBezTo>
                    <a:pt x="6104" y="788"/>
                    <a:pt x="6133" y="792"/>
                    <a:pt x="6161" y="794"/>
                  </a:cubicBezTo>
                  <a:cubicBezTo>
                    <a:pt x="6166" y="795"/>
                    <a:pt x="6173" y="796"/>
                    <a:pt x="6179" y="797"/>
                  </a:cubicBezTo>
                  <a:lnTo>
                    <a:pt x="6179" y="797"/>
                  </a:lnTo>
                  <a:cubicBezTo>
                    <a:pt x="6187" y="798"/>
                    <a:pt x="6195" y="799"/>
                    <a:pt x="6202" y="800"/>
                  </a:cubicBezTo>
                  <a:cubicBezTo>
                    <a:pt x="6446" y="836"/>
                    <a:pt x="6689" y="886"/>
                    <a:pt x="6927" y="951"/>
                  </a:cubicBezTo>
                  <a:cubicBezTo>
                    <a:pt x="7171" y="1017"/>
                    <a:pt x="7411" y="1100"/>
                    <a:pt x="7647" y="1195"/>
                  </a:cubicBezTo>
                  <a:cubicBezTo>
                    <a:pt x="7658" y="1199"/>
                    <a:pt x="7665" y="1202"/>
                    <a:pt x="7670" y="1204"/>
                  </a:cubicBezTo>
                  <a:lnTo>
                    <a:pt x="7670" y="1204"/>
                  </a:lnTo>
                  <a:cubicBezTo>
                    <a:pt x="7672" y="1205"/>
                    <a:pt x="7674" y="1206"/>
                    <a:pt x="7677" y="1207"/>
                  </a:cubicBezTo>
                  <a:cubicBezTo>
                    <a:pt x="7703" y="1219"/>
                    <a:pt x="7729" y="1230"/>
                    <a:pt x="7756" y="1243"/>
                  </a:cubicBezTo>
                  <a:cubicBezTo>
                    <a:pt x="7818" y="1271"/>
                    <a:pt x="7880" y="1298"/>
                    <a:pt x="7940" y="1329"/>
                  </a:cubicBezTo>
                  <a:cubicBezTo>
                    <a:pt x="8054" y="1384"/>
                    <a:pt x="8166" y="1443"/>
                    <a:pt x="8277" y="1506"/>
                  </a:cubicBezTo>
                  <a:cubicBezTo>
                    <a:pt x="8506" y="1635"/>
                    <a:pt x="8727" y="1778"/>
                    <a:pt x="8939" y="1934"/>
                  </a:cubicBezTo>
                  <a:cubicBezTo>
                    <a:pt x="8964" y="1952"/>
                    <a:pt x="8988" y="1970"/>
                    <a:pt x="9013" y="1988"/>
                  </a:cubicBezTo>
                  <a:cubicBezTo>
                    <a:pt x="9023" y="1995"/>
                    <a:pt x="9029" y="2000"/>
                    <a:pt x="9034" y="2003"/>
                  </a:cubicBezTo>
                  <a:lnTo>
                    <a:pt x="9034" y="2003"/>
                  </a:lnTo>
                  <a:cubicBezTo>
                    <a:pt x="9036" y="2005"/>
                    <a:pt x="9040" y="2008"/>
                    <a:pt x="9045" y="2012"/>
                  </a:cubicBezTo>
                  <a:cubicBezTo>
                    <a:pt x="9098" y="2054"/>
                    <a:pt x="9149" y="2096"/>
                    <a:pt x="9200" y="2138"/>
                  </a:cubicBezTo>
                  <a:cubicBezTo>
                    <a:pt x="9308" y="2228"/>
                    <a:pt x="9412" y="2319"/>
                    <a:pt x="9515" y="2415"/>
                  </a:cubicBezTo>
                  <a:cubicBezTo>
                    <a:pt x="9721" y="2608"/>
                    <a:pt x="9916" y="2812"/>
                    <a:pt x="10100" y="3027"/>
                  </a:cubicBezTo>
                  <a:cubicBezTo>
                    <a:pt x="10143" y="3076"/>
                    <a:pt x="10185" y="3126"/>
                    <a:pt x="10226" y="3178"/>
                  </a:cubicBezTo>
                  <a:cubicBezTo>
                    <a:pt x="10251" y="3208"/>
                    <a:pt x="10275" y="3238"/>
                    <a:pt x="10299" y="3268"/>
                  </a:cubicBezTo>
                  <a:cubicBezTo>
                    <a:pt x="10307" y="3278"/>
                    <a:pt x="10315" y="3288"/>
                    <a:pt x="10323" y="3298"/>
                  </a:cubicBezTo>
                  <a:lnTo>
                    <a:pt x="10323" y="3298"/>
                  </a:lnTo>
                  <a:cubicBezTo>
                    <a:pt x="10325" y="3300"/>
                    <a:pt x="10327" y="3304"/>
                    <a:pt x="10332" y="3310"/>
                  </a:cubicBezTo>
                  <a:cubicBezTo>
                    <a:pt x="10421" y="3428"/>
                    <a:pt x="10507" y="3546"/>
                    <a:pt x="10591" y="3667"/>
                  </a:cubicBezTo>
                  <a:cubicBezTo>
                    <a:pt x="10952" y="4193"/>
                    <a:pt x="11257" y="4757"/>
                    <a:pt x="11510" y="5343"/>
                  </a:cubicBezTo>
                  <a:cubicBezTo>
                    <a:pt x="11518" y="5360"/>
                    <a:pt x="11524" y="5378"/>
                    <a:pt x="11532" y="5396"/>
                  </a:cubicBezTo>
                  <a:cubicBezTo>
                    <a:pt x="11530" y="5391"/>
                    <a:pt x="11524" y="5376"/>
                    <a:pt x="11524" y="5376"/>
                  </a:cubicBezTo>
                  <a:lnTo>
                    <a:pt x="11524" y="5376"/>
                  </a:lnTo>
                  <a:cubicBezTo>
                    <a:pt x="11524" y="5376"/>
                    <a:pt x="11526" y="5381"/>
                    <a:pt x="11532" y="5395"/>
                  </a:cubicBezTo>
                  <a:cubicBezTo>
                    <a:pt x="11549" y="5436"/>
                    <a:pt x="11567" y="5479"/>
                    <a:pt x="11584" y="5520"/>
                  </a:cubicBezTo>
                  <a:cubicBezTo>
                    <a:pt x="11615" y="5598"/>
                    <a:pt x="11646" y="5677"/>
                    <a:pt x="11675" y="5756"/>
                  </a:cubicBezTo>
                  <a:cubicBezTo>
                    <a:pt x="11739" y="5925"/>
                    <a:pt x="11799" y="6094"/>
                    <a:pt x="11855" y="6265"/>
                  </a:cubicBezTo>
                  <a:cubicBezTo>
                    <a:pt x="11969" y="6615"/>
                    <a:pt x="12070" y="6971"/>
                    <a:pt x="12156" y="7329"/>
                  </a:cubicBezTo>
                  <a:cubicBezTo>
                    <a:pt x="12225" y="7621"/>
                    <a:pt x="12285" y="7913"/>
                    <a:pt x="12332" y="8210"/>
                  </a:cubicBezTo>
                  <a:cubicBezTo>
                    <a:pt x="12343" y="8278"/>
                    <a:pt x="12353" y="8348"/>
                    <a:pt x="12363" y="8417"/>
                  </a:cubicBezTo>
                  <a:cubicBezTo>
                    <a:pt x="12365" y="8433"/>
                    <a:pt x="12367" y="8440"/>
                    <a:pt x="12367" y="8442"/>
                  </a:cubicBezTo>
                  <a:lnTo>
                    <a:pt x="12367" y="8442"/>
                  </a:lnTo>
                  <a:cubicBezTo>
                    <a:pt x="12367" y="8443"/>
                    <a:pt x="12367" y="8445"/>
                    <a:pt x="12368" y="8446"/>
                  </a:cubicBezTo>
                  <a:cubicBezTo>
                    <a:pt x="12372" y="8490"/>
                    <a:pt x="12378" y="8533"/>
                    <a:pt x="12383" y="8577"/>
                  </a:cubicBezTo>
                  <a:cubicBezTo>
                    <a:pt x="12400" y="8720"/>
                    <a:pt x="12414" y="8862"/>
                    <a:pt x="12427" y="9006"/>
                  </a:cubicBezTo>
                  <a:cubicBezTo>
                    <a:pt x="12534" y="10271"/>
                    <a:pt x="12475" y="11548"/>
                    <a:pt x="12333" y="12809"/>
                  </a:cubicBezTo>
                  <a:cubicBezTo>
                    <a:pt x="12258" y="13475"/>
                    <a:pt x="12162" y="14113"/>
                    <a:pt x="12035" y="14815"/>
                  </a:cubicBezTo>
                  <a:cubicBezTo>
                    <a:pt x="11907" y="15525"/>
                    <a:pt x="11758" y="16232"/>
                    <a:pt x="11592" y="16935"/>
                  </a:cubicBezTo>
                  <a:cubicBezTo>
                    <a:pt x="11257" y="18361"/>
                    <a:pt x="10855" y="19772"/>
                    <a:pt x="10409" y="21168"/>
                  </a:cubicBezTo>
                  <a:cubicBezTo>
                    <a:pt x="9979" y="22516"/>
                    <a:pt x="9506" y="23850"/>
                    <a:pt x="9001" y="25171"/>
                  </a:cubicBezTo>
                  <a:cubicBezTo>
                    <a:pt x="8765" y="25786"/>
                    <a:pt x="8523" y="26397"/>
                    <a:pt x="8273" y="27005"/>
                  </a:cubicBezTo>
                  <a:cubicBezTo>
                    <a:pt x="8214" y="27148"/>
                    <a:pt x="8156" y="27289"/>
                    <a:pt x="8097" y="27431"/>
                  </a:cubicBezTo>
                  <a:cubicBezTo>
                    <a:pt x="8068" y="27500"/>
                    <a:pt x="8039" y="27570"/>
                    <a:pt x="8009" y="27640"/>
                  </a:cubicBezTo>
                  <a:lnTo>
                    <a:pt x="7978" y="27717"/>
                  </a:lnTo>
                  <a:lnTo>
                    <a:pt x="7978" y="27717"/>
                  </a:lnTo>
                  <a:cubicBezTo>
                    <a:pt x="7978" y="27716"/>
                    <a:pt x="7978" y="27716"/>
                    <a:pt x="7978" y="27716"/>
                  </a:cubicBezTo>
                  <a:lnTo>
                    <a:pt x="7978" y="27716"/>
                  </a:lnTo>
                  <a:cubicBezTo>
                    <a:pt x="7977" y="27716"/>
                    <a:pt x="7945" y="27791"/>
                    <a:pt x="7941" y="27804"/>
                  </a:cubicBezTo>
                  <a:cubicBezTo>
                    <a:pt x="7867" y="27976"/>
                    <a:pt x="7793" y="28149"/>
                    <a:pt x="7719" y="28322"/>
                  </a:cubicBezTo>
                  <a:lnTo>
                    <a:pt x="7719" y="28322"/>
                  </a:lnTo>
                  <a:cubicBezTo>
                    <a:pt x="7168" y="26102"/>
                    <a:pt x="6183" y="23997"/>
                    <a:pt x="5182" y="21953"/>
                  </a:cubicBezTo>
                  <a:cubicBezTo>
                    <a:pt x="3964" y="19463"/>
                    <a:pt x="2652" y="17015"/>
                    <a:pt x="1751" y="14408"/>
                  </a:cubicBezTo>
                  <a:cubicBezTo>
                    <a:pt x="1500" y="13683"/>
                    <a:pt x="1282" y="12944"/>
                    <a:pt x="1111" y="12196"/>
                  </a:cubicBezTo>
                  <a:cubicBezTo>
                    <a:pt x="938" y="11444"/>
                    <a:pt x="825" y="10746"/>
                    <a:pt x="764" y="9998"/>
                  </a:cubicBezTo>
                  <a:cubicBezTo>
                    <a:pt x="747" y="9796"/>
                    <a:pt x="603" y="9623"/>
                    <a:pt x="390" y="9623"/>
                  </a:cubicBezTo>
                  <a:cubicBezTo>
                    <a:pt x="201" y="9624"/>
                    <a:pt x="0" y="9796"/>
                    <a:pt x="17" y="9998"/>
                  </a:cubicBezTo>
                  <a:cubicBezTo>
                    <a:pt x="244" y="12795"/>
                    <a:pt x="1240" y="15439"/>
                    <a:pt x="2407" y="17968"/>
                  </a:cubicBezTo>
                  <a:cubicBezTo>
                    <a:pt x="2995" y="19244"/>
                    <a:pt x="3630" y="20496"/>
                    <a:pt x="4253" y="21755"/>
                  </a:cubicBezTo>
                  <a:cubicBezTo>
                    <a:pt x="4852" y="22965"/>
                    <a:pt x="5463" y="24227"/>
                    <a:pt x="5961" y="25444"/>
                  </a:cubicBezTo>
                  <a:cubicBezTo>
                    <a:pt x="6515" y="26794"/>
                    <a:pt x="6980" y="28187"/>
                    <a:pt x="7232" y="29628"/>
                  </a:cubicBezTo>
                  <a:cubicBezTo>
                    <a:pt x="7262" y="29801"/>
                    <a:pt x="7436" y="29899"/>
                    <a:pt x="7605" y="29899"/>
                  </a:cubicBezTo>
                  <a:cubicBezTo>
                    <a:pt x="7734" y="29899"/>
                    <a:pt x="7860" y="29842"/>
                    <a:pt x="7915" y="29717"/>
                  </a:cubicBezTo>
                  <a:cubicBezTo>
                    <a:pt x="8424" y="28585"/>
                    <a:pt x="8907" y="27442"/>
                    <a:pt x="9364" y="26290"/>
                  </a:cubicBezTo>
                  <a:cubicBezTo>
                    <a:pt x="9885" y="24976"/>
                    <a:pt x="10373" y="23649"/>
                    <a:pt x="10822" y="22308"/>
                  </a:cubicBezTo>
                  <a:cubicBezTo>
                    <a:pt x="11298" y="20889"/>
                    <a:pt x="11731" y="19453"/>
                    <a:pt x="12101" y="18001"/>
                  </a:cubicBezTo>
                  <a:cubicBezTo>
                    <a:pt x="12460" y="16589"/>
                    <a:pt x="12762" y="15162"/>
                    <a:pt x="12965" y="13718"/>
                  </a:cubicBezTo>
                  <a:cubicBezTo>
                    <a:pt x="13153" y="12385"/>
                    <a:pt x="13269" y="11035"/>
                    <a:pt x="13216" y="9686"/>
                  </a:cubicBezTo>
                  <a:cubicBezTo>
                    <a:pt x="13165" y="8367"/>
                    <a:pt x="12930" y="7066"/>
                    <a:pt x="12491" y="5819"/>
                  </a:cubicBezTo>
                  <a:cubicBezTo>
                    <a:pt x="12052" y="4567"/>
                    <a:pt x="11417" y="3382"/>
                    <a:pt x="10533" y="2388"/>
                  </a:cubicBezTo>
                  <a:cubicBezTo>
                    <a:pt x="9779" y="1542"/>
                    <a:pt x="8845" y="871"/>
                    <a:pt x="7792" y="452"/>
                  </a:cubicBezTo>
                  <a:cubicBezTo>
                    <a:pt x="7037" y="152"/>
                    <a:pt x="6221" y="1"/>
                    <a:pt x="5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91;p70">
              <a:extLst>
                <a:ext uri="{FF2B5EF4-FFF2-40B4-BE49-F238E27FC236}">
                  <a16:creationId xmlns:a16="http://schemas.microsoft.com/office/drawing/2014/main" id="{3E1068FF-CA38-7E11-A404-97F89A2EA33D}"/>
                </a:ext>
              </a:extLst>
            </p:cNvPr>
            <p:cNvSpPr/>
            <p:nvPr/>
          </p:nvSpPr>
          <p:spPr>
            <a:xfrm>
              <a:off x="5525350" y="1613275"/>
              <a:ext cx="791750" cy="558125"/>
            </a:xfrm>
            <a:custGeom>
              <a:avLst/>
              <a:gdLst/>
              <a:ahLst/>
              <a:cxnLst/>
              <a:rect l="l" t="t" r="r" b="b"/>
              <a:pathLst>
                <a:path w="31670" h="22325" extrusionOk="0">
                  <a:moveTo>
                    <a:pt x="19593" y="0"/>
                  </a:moveTo>
                  <a:cubicBezTo>
                    <a:pt x="18715" y="0"/>
                    <a:pt x="17876" y="70"/>
                    <a:pt x="17111" y="204"/>
                  </a:cubicBezTo>
                  <a:cubicBezTo>
                    <a:pt x="15087" y="511"/>
                    <a:pt x="11089" y="2513"/>
                    <a:pt x="8092" y="2513"/>
                  </a:cubicBezTo>
                  <a:cubicBezTo>
                    <a:pt x="6469" y="2513"/>
                    <a:pt x="5140" y="1926"/>
                    <a:pt x="4576" y="167"/>
                  </a:cubicBezTo>
                  <a:lnTo>
                    <a:pt x="4576" y="167"/>
                  </a:lnTo>
                  <a:cubicBezTo>
                    <a:pt x="227" y="4894"/>
                    <a:pt x="1" y="15140"/>
                    <a:pt x="5105" y="19017"/>
                  </a:cubicBezTo>
                  <a:cubicBezTo>
                    <a:pt x="9171" y="22136"/>
                    <a:pt x="14748" y="22325"/>
                    <a:pt x="19663" y="22325"/>
                  </a:cubicBezTo>
                  <a:cubicBezTo>
                    <a:pt x="24012" y="22325"/>
                    <a:pt x="30440" y="21002"/>
                    <a:pt x="31386" y="15802"/>
                  </a:cubicBezTo>
                  <a:lnTo>
                    <a:pt x="31669" y="8618"/>
                  </a:lnTo>
                  <a:cubicBezTo>
                    <a:pt x="31588" y="2534"/>
                    <a:pt x="24895" y="0"/>
                    <a:pt x="19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92;p70">
              <a:extLst>
                <a:ext uri="{FF2B5EF4-FFF2-40B4-BE49-F238E27FC236}">
                  <a16:creationId xmlns:a16="http://schemas.microsoft.com/office/drawing/2014/main" id="{C6052562-0A0A-5018-6382-0A1B802CFD1B}"/>
                </a:ext>
              </a:extLst>
            </p:cNvPr>
            <p:cNvSpPr/>
            <p:nvPr/>
          </p:nvSpPr>
          <p:spPr>
            <a:xfrm>
              <a:off x="5546650" y="1603950"/>
              <a:ext cx="779875" cy="576825"/>
            </a:xfrm>
            <a:custGeom>
              <a:avLst/>
              <a:gdLst/>
              <a:ahLst/>
              <a:cxnLst/>
              <a:rect l="l" t="t" r="r" b="b"/>
              <a:pathLst>
                <a:path w="31195" h="23073" extrusionOk="0">
                  <a:moveTo>
                    <a:pt x="5600" y="2219"/>
                  </a:moveTo>
                  <a:cubicBezTo>
                    <a:pt x="5599" y="2219"/>
                    <a:pt x="5613" y="2226"/>
                    <a:pt x="5627" y="2233"/>
                  </a:cubicBezTo>
                  <a:lnTo>
                    <a:pt x="5627" y="2233"/>
                  </a:lnTo>
                  <a:cubicBezTo>
                    <a:pt x="5607" y="2223"/>
                    <a:pt x="5600" y="2219"/>
                    <a:pt x="5600" y="2219"/>
                  </a:cubicBezTo>
                  <a:close/>
                  <a:moveTo>
                    <a:pt x="8336" y="2435"/>
                  </a:moveTo>
                  <a:cubicBezTo>
                    <a:pt x="8334" y="2435"/>
                    <a:pt x="8331" y="2436"/>
                    <a:pt x="8327" y="2436"/>
                  </a:cubicBezTo>
                  <a:cubicBezTo>
                    <a:pt x="8327" y="2436"/>
                    <a:pt x="8327" y="2436"/>
                    <a:pt x="8326" y="2436"/>
                  </a:cubicBezTo>
                  <a:lnTo>
                    <a:pt x="8326" y="2436"/>
                  </a:lnTo>
                  <a:cubicBezTo>
                    <a:pt x="8330" y="2436"/>
                    <a:pt x="8334" y="2435"/>
                    <a:pt x="8336" y="2435"/>
                  </a:cubicBezTo>
                  <a:close/>
                  <a:moveTo>
                    <a:pt x="1836" y="15548"/>
                  </a:moveTo>
                  <a:cubicBezTo>
                    <a:pt x="1839" y="15555"/>
                    <a:pt x="1842" y="15562"/>
                    <a:pt x="1845" y="15569"/>
                  </a:cubicBezTo>
                  <a:cubicBezTo>
                    <a:pt x="1843" y="15564"/>
                    <a:pt x="1840" y="15555"/>
                    <a:pt x="1836" y="15548"/>
                  </a:cubicBezTo>
                  <a:close/>
                  <a:moveTo>
                    <a:pt x="18751" y="0"/>
                  </a:moveTo>
                  <a:cubicBezTo>
                    <a:pt x="18655" y="0"/>
                    <a:pt x="18559" y="1"/>
                    <a:pt x="18463" y="3"/>
                  </a:cubicBezTo>
                  <a:cubicBezTo>
                    <a:pt x="17493" y="18"/>
                    <a:pt x="16501" y="106"/>
                    <a:pt x="15557" y="340"/>
                  </a:cubicBezTo>
                  <a:cubicBezTo>
                    <a:pt x="14588" y="581"/>
                    <a:pt x="13646" y="933"/>
                    <a:pt x="12702" y="1255"/>
                  </a:cubicBezTo>
                  <a:cubicBezTo>
                    <a:pt x="11605" y="1629"/>
                    <a:pt x="10501" y="1992"/>
                    <a:pt x="9369" y="2244"/>
                  </a:cubicBezTo>
                  <a:cubicBezTo>
                    <a:pt x="9096" y="2305"/>
                    <a:pt x="8822" y="2359"/>
                    <a:pt x="8545" y="2403"/>
                  </a:cubicBezTo>
                  <a:cubicBezTo>
                    <a:pt x="8478" y="2414"/>
                    <a:pt x="8410" y="2424"/>
                    <a:pt x="8343" y="2434"/>
                  </a:cubicBezTo>
                  <a:cubicBezTo>
                    <a:pt x="8330" y="2436"/>
                    <a:pt x="8317" y="2437"/>
                    <a:pt x="8304" y="2439"/>
                  </a:cubicBezTo>
                  <a:lnTo>
                    <a:pt x="8304" y="2439"/>
                  </a:lnTo>
                  <a:cubicBezTo>
                    <a:pt x="8273" y="2442"/>
                    <a:pt x="8243" y="2446"/>
                    <a:pt x="8213" y="2451"/>
                  </a:cubicBezTo>
                  <a:cubicBezTo>
                    <a:pt x="8081" y="2466"/>
                    <a:pt x="7949" y="2479"/>
                    <a:pt x="7817" y="2490"/>
                  </a:cubicBezTo>
                  <a:cubicBezTo>
                    <a:pt x="7627" y="2504"/>
                    <a:pt x="7436" y="2512"/>
                    <a:pt x="7245" y="2512"/>
                  </a:cubicBezTo>
                  <a:cubicBezTo>
                    <a:pt x="7176" y="2512"/>
                    <a:pt x="7107" y="2511"/>
                    <a:pt x="7038" y="2509"/>
                  </a:cubicBezTo>
                  <a:cubicBezTo>
                    <a:pt x="6917" y="2505"/>
                    <a:pt x="6795" y="2497"/>
                    <a:pt x="6672" y="2486"/>
                  </a:cubicBezTo>
                  <a:cubicBezTo>
                    <a:pt x="6619" y="2481"/>
                    <a:pt x="6565" y="2473"/>
                    <a:pt x="6511" y="2468"/>
                  </a:cubicBezTo>
                  <a:lnTo>
                    <a:pt x="6511" y="2468"/>
                  </a:lnTo>
                  <a:cubicBezTo>
                    <a:pt x="6505" y="2467"/>
                    <a:pt x="6500" y="2466"/>
                    <a:pt x="6494" y="2465"/>
                  </a:cubicBezTo>
                  <a:cubicBezTo>
                    <a:pt x="6460" y="2460"/>
                    <a:pt x="6427" y="2455"/>
                    <a:pt x="6395" y="2448"/>
                  </a:cubicBezTo>
                  <a:cubicBezTo>
                    <a:pt x="6169" y="2409"/>
                    <a:pt x="5947" y="2352"/>
                    <a:pt x="5733" y="2274"/>
                  </a:cubicBezTo>
                  <a:cubicBezTo>
                    <a:pt x="5708" y="2264"/>
                    <a:pt x="5681" y="2254"/>
                    <a:pt x="5655" y="2244"/>
                  </a:cubicBezTo>
                  <a:cubicBezTo>
                    <a:pt x="5649" y="2242"/>
                    <a:pt x="5638" y="2237"/>
                    <a:pt x="5627" y="2233"/>
                  </a:cubicBezTo>
                  <a:lnTo>
                    <a:pt x="5627" y="2233"/>
                  </a:lnTo>
                  <a:cubicBezTo>
                    <a:pt x="5632" y="2235"/>
                    <a:pt x="5638" y="2237"/>
                    <a:pt x="5644" y="2240"/>
                  </a:cubicBezTo>
                  <a:lnTo>
                    <a:pt x="5644" y="2240"/>
                  </a:lnTo>
                  <a:cubicBezTo>
                    <a:pt x="5595" y="2217"/>
                    <a:pt x="5544" y="2196"/>
                    <a:pt x="5496" y="2172"/>
                  </a:cubicBezTo>
                  <a:cubicBezTo>
                    <a:pt x="5396" y="2123"/>
                    <a:pt x="5301" y="2069"/>
                    <a:pt x="5208" y="2009"/>
                  </a:cubicBezTo>
                  <a:cubicBezTo>
                    <a:pt x="5162" y="1980"/>
                    <a:pt x="5117" y="1949"/>
                    <a:pt x="5072" y="1916"/>
                  </a:cubicBezTo>
                  <a:cubicBezTo>
                    <a:pt x="5066" y="1911"/>
                    <a:pt x="5040" y="1891"/>
                    <a:pt x="5026" y="1881"/>
                  </a:cubicBezTo>
                  <a:lnTo>
                    <a:pt x="5026" y="1881"/>
                  </a:lnTo>
                  <a:cubicBezTo>
                    <a:pt x="5011" y="1869"/>
                    <a:pt x="4994" y="1854"/>
                    <a:pt x="4989" y="1851"/>
                  </a:cubicBezTo>
                  <a:cubicBezTo>
                    <a:pt x="4903" y="1778"/>
                    <a:pt x="4822" y="1701"/>
                    <a:pt x="4745" y="1619"/>
                  </a:cubicBezTo>
                  <a:cubicBezTo>
                    <a:pt x="4708" y="1580"/>
                    <a:pt x="4673" y="1541"/>
                    <a:pt x="4639" y="1499"/>
                  </a:cubicBezTo>
                  <a:cubicBezTo>
                    <a:pt x="4622" y="1479"/>
                    <a:pt x="4606" y="1458"/>
                    <a:pt x="4589" y="1438"/>
                  </a:cubicBezTo>
                  <a:lnTo>
                    <a:pt x="4589" y="1438"/>
                  </a:lnTo>
                  <a:cubicBezTo>
                    <a:pt x="4581" y="1427"/>
                    <a:pt x="4573" y="1417"/>
                    <a:pt x="4566" y="1407"/>
                  </a:cubicBezTo>
                  <a:cubicBezTo>
                    <a:pt x="4494" y="1309"/>
                    <a:pt x="4429" y="1205"/>
                    <a:pt x="4369" y="1099"/>
                  </a:cubicBezTo>
                  <a:cubicBezTo>
                    <a:pt x="4308" y="991"/>
                    <a:pt x="4254" y="879"/>
                    <a:pt x="4203" y="767"/>
                  </a:cubicBezTo>
                  <a:cubicBezTo>
                    <a:pt x="4198" y="756"/>
                    <a:pt x="4196" y="750"/>
                    <a:pt x="4195" y="749"/>
                  </a:cubicBezTo>
                  <a:lnTo>
                    <a:pt x="4195" y="749"/>
                  </a:lnTo>
                  <a:cubicBezTo>
                    <a:pt x="4193" y="745"/>
                    <a:pt x="4192" y="741"/>
                    <a:pt x="4190" y="736"/>
                  </a:cubicBezTo>
                  <a:cubicBezTo>
                    <a:pt x="4177" y="704"/>
                    <a:pt x="4165" y="672"/>
                    <a:pt x="4153" y="641"/>
                  </a:cubicBezTo>
                  <a:cubicBezTo>
                    <a:pt x="4128" y="575"/>
                    <a:pt x="4106" y="508"/>
                    <a:pt x="4084" y="441"/>
                  </a:cubicBezTo>
                  <a:cubicBezTo>
                    <a:pt x="4031" y="276"/>
                    <a:pt x="3869" y="165"/>
                    <a:pt x="3707" y="165"/>
                  </a:cubicBezTo>
                  <a:cubicBezTo>
                    <a:pt x="3618" y="165"/>
                    <a:pt x="3530" y="199"/>
                    <a:pt x="3459" y="276"/>
                  </a:cubicBezTo>
                  <a:cubicBezTo>
                    <a:pt x="2400" y="1431"/>
                    <a:pt x="1631" y="2819"/>
                    <a:pt x="1087" y="4282"/>
                  </a:cubicBezTo>
                  <a:cubicBezTo>
                    <a:pt x="516" y="5817"/>
                    <a:pt x="199" y="7445"/>
                    <a:pt x="100" y="9077"/>
                  </a:cubicBezTo>
                  <a:cubicBezTo>
                    <a:pt x="1" y="10715"/>
                    <a:pt x="131" y="12380"/>
                    <a:pt x="530" y="13973"/>
                  </a:cubicBezTo>
                  <a:cubicBezTo>
                    <a:pt x="902" y="15449"/>
                    <a:pt x="1520" y="16889"/>
                    <a:pt x="2452" y="18102"/>
                  </a:cubicBezTo>
                  <a:cubicBezTo>
                    <a:pt x="3550" y="19528"/>
                    <a:pt x="5081" y="20550"/>
                    <a:pt x="6715" y="21276"/>
                  </a:cubicBezTo>
                  <a:cubicBezTo>
                    <a:pt x="8616" y="22121"/>
                    <a:pt x="10656" y="22564"/>
                    <a:pt x="12717" y="22804"/>
                  </a:cubicBezTo>
                  <a:cubicBezTo>
                    <a:pt x="14690" y="23033"/>
                    <a:pt x="16680" y="23073"/>
                    <a:pt x="18666" y="23073"/>
                  </a:cubicBezTo>
                  <a:cubicBezTo>
                    <a:pt x="18724" y="23073"/>
                    <a:pt x="18782" y="23073"/>
                    <a:pt x="18840" y="23072"/>
                  </a:cubicBezTo>
                  <a:cubicBezTo>
                    <a:pt x="20345" y="23070"/>
                    <a:pt x="21858" y="22921"/>
                    <a:pt x="23329" y="22601"/>
                  </a:cubicBezTo>
                  <a:cubicBezTo>
                    <a:pt x="24854" y="22271"/>
                    <a:pt x="26373" y="21742"/>
                    <a:pt x="27686" y="20885"/>
                  </a:cubicBezTo>
                  <a:cubicBezTo>
                    <a:pt x="28986" y="20038"/>
                    <a:pt x="30033" y="18863"/>
                    <a:pt x="30584" y="17400"/>
                  </a:cubicBezTo>
                  <a:cubicBezTo>
                    <a:pt x="30721" y="17035"/>
                    <a:pt x="30823" y="16658"/>
                    <a:pt x="30894" y="16275"/>
                  </a:cubicBezTo>
                  <a:cubicBezTo>
                    <a:pt x="30931" y="16076"/>
                    <a:pt x="30840" y="15871"/>
                    <a:pt x="30633" y="15815"/>
                  </a:cubicBezTo>
                  <a:cubicBezTo>
                    <a:pt x="30604" y="15807"/>
                    <a:pt x="30573" y="15803"/>
                    <a:pt x="30542" y="15803"/>
                  </a:cubicBezTo>
                  <a:cubicBezTo>
                    <a:pt x="30379" y="15803"/>
                    <a:pt x="30204" y="15909"/>
                    <a:pt x="30173" y="16076"/>
                  </a:cubicBezTo>
                  <a:cubicBezTo>
                    <a:pt x="30102" y="16459"/>
                    <a:pt x="30001" y="16837"/>
                    <a:pt x="29864" y="17202"/>
                  </a:cubicBezTo>
                  <a:cubicBezTo>
                    <a:pt x="29848" y="17242"/>
                    <a:pt x="29833" y="17282"/>
                    <a:pt x="29817" y="17322"/>
                  </a:cubicBezTo>
                  <a:cubicBezTo>
                    <a:pt x="29809" y="17342"/>
                    <a:pt x="29801" y="17361"/>
                    <a:pt x="29793" y="17381"/>
                  </a:cubicBezTo>
                  <a:lnTo>
                    <a:pt x="29793" y="17381"/>
                  </a:lnTo>
                  <a:cubicBezTo>
                    <a:pt x="29792" y="17382"/>
                    <a:pt x="29790" y="17386"/>
                    <a:pt x="29787" y="17395"/>
                  </a:cubicBezTo>
                  <a:cubicBezTo>
                    <a:pt x="29748" y="17482"/>
                    <a:pt x="29709" y="17568"/>
                    <a:pt x="29666" y="17654"/>
                  </a:cubicBezTo>
                  <a:cubicBezTo>
                    <a:pt x="29586" y="17818"/>
                    <a:pt x="29498" y="17979"/>
                    <a:pt x="29403" y="18135"/>
                  </a:cubicBezTo>
                  <a:cubicBezTo>
                    <a:pt x="29309" y="18289"/>
                    <a:pt x="29209" y="18440"/>
                    <a:pt x="29103" y="18585"/>
                  </a:cubicBezTo>
                  <a:cubicBezTo>
                    <a:pt x="29080" y="18616"/>
                    <a:pt x="29057" y="18646"/>
                    <a:pt x="29035" y="18676"/>
                  </a:cubicBezTo>
                  <a:lnTo>
                    <a:pt x="29035" y="18676"/>
                  </a:lnTo>
                  <a:cubicBezTo>
                    <a:pt x="29026" y="18686"/>
                    <a:pt x="28992" y="18731"/>
                    <a:pt x="28983" y="18742"/>
                  </a:cubicBezTo>
                  <a:cubicBezTo>
                    <a:pt x="28926" y="18813"/>
                    <a:pt x="28866" y="18883"/>
                    <a:pt x="28805" y="18953"/>
                  </a:cubicBezTo>
                  <a:cubicBezTo>
                    <a:pt x="28568" y="19224"/>
                    <a:pt x="28309" y="19475"/>
                    <a:pt x="28034" y="19705"/>
                  </a:cubicBezTo>
                  <a:cubicBezTo>
                    <a:pt x="27967" y="19762"/>
                    <a:pt x="27899" y="19817"/>
                    <a:pt x="27829" y="19872"/>
                  </a:cubicBezTo>
                  <a:cubicBezTo>
                    <a:pt x="27826" y="19874"/>
                    <a:pt x="27823" y="19877"/>
                    <a:pt x="27821" y="19878"/>
                  </a:cubicBezTo>
                  <a:lnTo>
                    <a:pt x="27821" y="19878"/>
                  </a:lnTo>
                  <a:cubicBezTo>
                    <a:pt x="27808" y="19888"/>
                    <a:pt x="27795" y="19898"/>
                    <a:pt x="27782" y="19908"/>
                  </a:cubicBezTo>
                  <a:cubicBezTo>
                    <a:pt x="27740" y="19940"/>
                    <a:pt x="27699" y="19970"/>
                    <a:pt x="27657" y="20001"/>
                  </a:cubicBezTo>
                  <a:cubicBezTo>
                    <a:pt x="27508" y="20108"/>
                    <a:pt x="27357" y="20211"/>
                    <a:pt x="27202" y="20309"/>
                  </a:cubicBezTo>
                  <a:cubicBezTo>
                    <a:pt x="26888" y="20507"/>
                    <a:pt x="26562" y="20686"/>
                    <a:pt x="26229" y="20849"/>
                  </a:cubicBezTo>
                  <a:cubicBezTo>
                    <a:pt x="26064" y="20929"/>
                    <a:pt x="25898" y="21004"/>
                    <a:pt x="25730" y="21077"/>
                  </a:cubicBezTo>
                  <a:cubicBezTo>
                    <a:pt x="25705" y="21088"/>
                    <a:pt x="25696" y="21092"/>
                    <a:pt x="25696" y="21092"/>
                  </a:cubicBezTo>
                  <a:cubicBezTo>
                    <a:pt x="25696" y="21092"/>
                    <a:pt x="25731" y="21077"/>
                    <a:pt x="25730" y="21077"/>
                  </a:cubicBezTo>
                  <a:lnTo>
                    <a:pt x="25730" y="21077"/>
                  </a:lnTo>
                  <a:cubicBezTo>
                    <a:pt x="25730" y="21077"/>
                    <a:pt x="25726" y="21078"/>
                    <a:pt x="25715" y="21083"/>
                  </a:cubicBezTo>
                  <a:cubicBezTo>
                    <a:pt x="25695" y="21092"/>
                    <a:pt x="25675" y="21100"/>
                    <a:pt x="25655" y="21108"/>
                  </a:cubicBezTo>
                  <a:cubicBezTo>
                    <a:pt x="25610" y="21126"/>
                    <a:pt x="25564" y="21145"/>
                    <a:pt x="25520" y="21163"/>
                  </a:cubicBezTo>
                  <a:cubicBezTo>
                    <a:pt x="25428" y="21200"/>
                    <a:pt x="25338" y="21234"/>
                    <a:pt x="25245" y="21269"/>
                  </a:cubicBezTo>
                  <a:cubicBezTo>
                    <a:pt x="24887" y="21402"/>
                    <a:pt x="24523" y="21520"/>
                    <a:pt x="24155" y="21625"/>
                  </a:cubicBezTo>
                  <a:cubicBezTo>
                    <a:pt x="23422" y="21832"/>
                    <a:pt x="22676" y="21987"/>
                    <a:pt x="21924" y="22101"/>
                  </a:cubicBezTo>
                  <a:cubicBezTo>
                    <a:pt x="21833" y="22114"/>
                    <a:pt x="21742" y="22128"/>
                    <a:pt x="21651" y="22140"/>
                  </a:cubicBezTo>
                  <a:cubicBezTo>
                    <a:pt x="21673" y="22137"/>
                    <a:pt x="21681" y="22136"/>
                    <a:pt x="21680" y="22136"/>
                  </a:cubicBezTo>
                  <a:lnTo>
                    <a:pt x="21680" y="22136"/>
                  </a:lnTo>
                  <a:cubicBezTo>
                    <a:pt x="21678" y="22136"/>
                    <a:pt x="21609" y="22145"/>
                    <a:pt x="21591" y="22148"/>
                  </a:cubicBezTo>
                  <a:cubicBezTo>
                    <a:pt x="21537" y="22155"/>
                    <a:pt x="21485" y="22161"/>
                    <a:pt x="21431" y="22168"/>
                  </a:cubicBezTo>
                  <a:cubicBezTo>
                    <a:pt x="21247" y="22190"/>
                    <a:pt x="21062" y="22209"/>
                    <a:pt x="20877" y="22227"/>
                  </a:cubicBezTo>
                  <a:cubicBezTo>
                    <a:pt x="20518" y="22261"/>
                    <a:pt x="20157" y="22286"/>
                    <a:pt x="19796" y="22302"/>
                  </a:cubicBezTo>
                  <a:cubicBezTo>
                    <a:pt x="19376" y="22321"/>
                    <a:pt x="18955" y="22327"/>
                    <a:pt x="18534" y="22327"/>
                  </a:cubicBezTo>
                  <a:cubicBezTo>
                    <a:pt x="18114" y="22327"/>
                    <a:pt x="17693" y="22321"/>
                    <a:pt x="17272" y="22315"/>
                  </a:cubicBezTo>
                  <a:cubicBezTo>
                    <a:pt x="16273" y="22302"/>
                    <a:pt x="15273" y="22271"/>
                    <a:pt x="14276" y="22200"/>
                  </a:cubicBezTo>
                  <a:cubicBezTo>
                    <a:pt x="12281" y="22060"/>
                    <a:pt x="10315" y="21773"/>
                    <a:pt x="8393" y="21131"/>
                  </a:cubicBezTo>
                  <a:cubicBezTo>
                    <a:pt x="7455" y="20816"/>
                    <a:pt x="6592" y="20438"/>
                    <a:pt x="5727" y="19931"/>
                  </a:cubicBezTo>
                  <a:cubicBezTo>
                    <a:pt x="5294" y="19676"/>
                    <a:pt x="4876" y="19398"/>
                    <a:pt x="4476" y="19093"/>
                  </a:cubicBezTo>
                  <a:cubicBezTo>
                    <a:pt x="4463" y="19083"/>
                    <a:pt x="4449" y="19072"/>
                    <a:pt x="4435" y="19062"/>
                  </a:cubicBezTo>
                  <a:lnTo>
                    <a:pt x="4435" y="19062"/>
                  </a:lnTo>
                  <a:cubicBezTo>
                    <a:pt x="4442" y="19067"/>
                    <a:pt x="4449" y="19072"/>
                    <a:pt x="4449" y="19072"/>
                  </a:cubicBezTo>
                  <a:cubicBezTo>
                    <a:pt x="4449" y="19072"/>
                    <a:pt x="4441" y="19066"/>
                    <a:pt x="4418" y="19048"/>
                  </a:cubicBezTo>
                  <a:lnTo>
                    <a:pt x="4418" y="19048"/>
                  </a:lnTo>
                  <a:cubicBezTo>
                    <a:pt x="4424" y="19053"/>
                    <a:pt x="4429" y="19057"/>
                    <a:pt x="4435" y="19062"/>
                  </a:cubicBezTo>
                  <a:lnTo>
                    <a:pt x="4435" y="19062"/>
                  </a:lnTo>
                  <a:cubicBezTo>
                    <a:pt x="4430" y="19058"/>
                    <a:pt x="4425" y="19054"/>
                    <a:pt x="4422" y="19052"/>
                  </a:cubicBezTo>
                  <a:cubicBezTo>
                    <a:pt x="4390" y="19026"/>
                    <a:pt x="4358" y="19002"/>
                    <a:pt x="4327" y="18976"/>
                  </a:cubicBezTo>
                  <a:cubicBezTo>
                    <a:pt x="4253" y="18916"/>
                    <a:pt x="4180" y="18853"/>
                    <a:pt x="4107" y="18791"/>
                  </a:cubicBezTo>
                  <a:cubicBezTo>
                    <a:pt x="3974" y="18674"/>
                    <a:pt x="3845" y="18553"/>
                    <a:pt x="3721" y="18427"/>
                  </a:cubicBezTo>
                  <a:cubicBezTo>
                    <a:pt x="3600" y="18306"/>
                    <a:pt x="3483" y="18180"/>
                    <a:pt x="3369" y="18050"/>
                  </a:cubicBezTo>
                  <a:cubicBezTo>
                    <a:pt x="3309" y="17981"/>
                    <a:pt x="3250" y="17911"/>
                    <a:pt x="3192" y="17841"/>
                  </a:cubicBezTo>
                  <a:cubicBezTo>
                    <a:pt x="3166" y="17809"/>
                    <a:pt x="3140" y="17777"/>
                    <a:pt x="3115" y="17746"/>
                  </a:cubicBezTo>
                  <a:cubicBezTo>
                    <a:pt x="3102" y="17729"/>
                    <a:pt x="3089" y="17713"/>
                    <a:pt x="3077" y="17698"/>
                  </a:cubicBezTo>
                  <a:cubicBezTo>
                    <a:pt x="3070" y="17690"/>
                    <a:pt x="3066" y="17684"/>
                    <a:pt x="3062" y="17680"/>
                  </a:cubicBezTo>
                  <a:lnTo>
                    <a:pt x="3062" y="17680"/>
                  </a:lnTo>
                  <a:cubicBezTo>
                    <a:pt x="3062" y="17679"/>
                    <a:pt x="3061" y="17678"/>
                    <a:pt x="3060" y="17677"/>
                  </a:cubicBezTo>
                  <a:cubicBezTo>
                    <a:pt x="2844" y="17388"/>
                    <a:pt x="2641" y="17089"/>
                    <a:pt x="2458" y="16779"/>
                  </a:cubicBezTo>
                  <a:cubicBezTo>
                    <a:pt x="2270" y="16462"/>
                    <a:pt x="2101" y="16135"/>
                    <a:pt x="1948" y="15801"/>
                  </a:cubicBezTo>
                  <a:cubicBezTo>
                    <a:pt x="1912" y="15724"/>
                    <a:pt x="1879" y="15646"/>
                    <a:pt x="1844" y="15568"/>
                  </a:cubicBezTo>
                  <a:cubicBezTo>
                    <a:pt x="1834" y="15544"/>
                    <a:pt x="1831" y="15536"/>
                    <a:pt x="1831" y="15536"/>
                  </a:cubicBezTo>
                  <a:lnTo>
                    <a:pt x="1831" y="15536"/>
                  </a:lnTo>
                  <a:cubicBezTo>
                    <a:pt x="1831" y="15536"/>
                    <a:pt x="1833" y="15541"/>
                    <a:pt x="1836" y="15548"/>
                  </a:cubicBezTo>
                  <a:lnTo>
                    <a:pt x="1836" y="15548"/>
                  </a:lnTo>
                  <a:cubicBezTo>
                    <a:pt x="1831" y="15535"/>
                    <a:pt x="1826" y="15522"/>
                    <a:pt x="1820" y="15509"/>
                  </a:cubicBezTo>
                  <a:cubicBezTo>
                    <a:pt x="1800" y="15459"/>
                    <a:pt x="1780" y="15410"/>
                    <a:pt x="1759" y="15360"/>
                  </a:cubicBezTo>
                  <a:cubicBezTo>
                    <a:pt x="1690" y="15184"/>
                    <a:pt x="1626" y="15008"/>
                    <a:pt x="1564" y="14829"/>
                  </a:cubicBezTo>
                  <a:cubicBezTo>
                    <a:pt x="1312" y="14098"/>
                    <a:pt x="1130" y="13343"/>
                    <a:pt x="1007" y="12580"/>
                  </a:cubicBezTo>
                  <a:cubicBezTo>
                    <a:pt x="991" y="12485"/>
                    <a:pt x="977" y="12390"/>
                    <a:pt x="963" y="12295"/>
                  </a:cubicBezTo>
                  <a:cubicBezTo>
                    <a:pt x="960" y="12277"/>
                    <a:pt x="950" y="12202"/>
                    <a:pt x="950" y="12202"/>
                  </a:cubicBezTo>
                  <a:lnTo>
                    <a:pt x="950" y="12202"/>
                  </a:lnTo>
                  <a:cubicBezTo>
                    <a:pt x="950" y="12202"/>
                    <a:pt x="951" y="12209"/>
                    <a:pt x="953" y="12227"/>
                  </a:cubicBezTo>
                  <a:cubicBezTo>
                    <a:pt x="945" y="12172"/>
                    <a:pt x="939" y="12116"/>
                    <a:pt x="932" y="12059"/>
                  </a:cubicBezTo>
                  <a:cubicBezTo>
                    <a:pt x="909" y="11862"/>
                    <a:pt x="888" y="11664"/>
                    <a:pt x="872" y="11467"/>
                  </a:cubicBezTo>
                  <a:cubicBezTo>
                    <a:pt x="839" y="11067"/>
                    <a:pt x="820" y="10667"/>
                    <a:pt x="817" y="10268"/>
                  </a:cubicBezTo>
                  <a:cubicBezTo>
                    <a:pt x="809" y="9468"/>
                    <a:pt x="859" y="8668"/>
                    <a:pt x="963" y="7875"/>
                  </a:cubicBezTo>
                  <a:lnTo>
                    <a:pt x="963" y="7875"/>
                  </a:lnTo>
                  <a:cubicBezTo>
                    <a:pt x="961" y="7892"/>
                    <a:pt x="960" y="7899"/>
                    <a:pt x="960" y="7899"/>
                  </a:cubicBezTo>
                  <a:cubicBezTo>
                    <a:pt x="961" y="7899"/>
                    <a:pt x="974" y="7801"/>
                    <a:pt x="975" y="7787"/>
                  </a:cubicBezTo>
                  <a:cubicBezTo>
                    <a:pt x="983" y="7736"/>
                    <a:pt x="991" y="7685"/>
                    <a:pt x="999" y="7633"/>
                  </a:cubicBezTo>
                  <a:cubicBezTo>
                    <a:pt x="1014" y="7532"/>
                    <a:pt x="1031" y="7430"/>
                    <a:pt x="1048" y="7328"/>
                  </a:cubicBezTo>
                  <a:cubicBezTo>
                    <a:pt x="1081" y="7137"/>
                    <a:pt x="1117" y="6945"/>
                    <a:pt x="1157" y="6756"/>
                  </a:cubicBezTo>
                  <a:cubicBezTo>
                    <a:pt x="1238" y="6366"/>
                    <a:pt x="1332" y="5981"/>
                    <a:pt x="1442" y="5598"/>
                  </a:cubicBezTo>
                  <a:cubicBezTo>
                    <a:pt x="1550" y="5222"/>
                    <a:pt x="1671" y="4850"/>
                    <a:pt x="1807" y="4482"/>
                  </a:cubicBezTo>
                  <a:cubicBezTo>
                    <a:pt x="1841" y="4393"/>
                    <a:pt x="1874" y="4306"/>
                    <a:pt x="1909" y="4218"/>
                  </a:cubicBezTo>
                  <a:cubicBezTo>
                    <a:pt x="1927" y="4173"/>
                    <a:pt x="1946" y="4126"/>
                    <a:pt x="1965" y="4080"/>
                  </a:cubicBezTo>
                  <a:cubicBezTo>
                    <a:pt x="1972" y="4060"/>
                    <a:pt x="1981" y="4039"/>
                    <a:pt x="1989" y="4019"/>
                  </a:cubicBezTo>
                  <a:cubicBezTo>
                    <a:pt x="1991" y="4014"/>
                    <a:pt x="2003" y="3987"/>
                    <a:pt x="2009" y="3971"/>
                  </a:cubicBezTo>
                  <a:lnTo>
                    <a:pt x="2009" y="3971"/>
                  </a:lnTo>
                  <a:cubicBezTo>
                    <a:pt x="2017" y="3953"/>
                    <a:pt x="2028" y="3926"/>
                    <a:pt x="2028" y="3926"/>
                  </a:cubicBezTo>
                  <a:lnTo>
                    <a:pt x="2028" y="3926"/>
                  </a:lnTo>
                  <a:cubicBezTo>
                    <a:pt x="2028" y="3926"/>
                    <a:pt x="2028" y="3926"/>
                    <a:pt x="2028" y="3926"/>
                  </a:cubicBezTo>
                  <a:cubicBezTo>
                    <a:pt x="2037" y="3906"/>
                    <a:pt x="2046" y="3886"/>
                    <a:pt x="2055" y="3866"/>
                  </a:cubicBezTo>
                  <a:cubicBezTo>
                    <a:pt x="2072" y="3826"/>
                    <a:pt x="2090" y="3786"/>
                    <a:pt x="2107" y="3745"/>
                  </a:cubicBezTo>
                  <a:cubicBezTo>
                    <a:pt x="2148" y="3656"/>
                    <a:pt x="2189" y="3567"/>
                    <a:pt x="2230" y="3478"/>
                  </a:cubicBezTo>
                  <a:cubicBezTo>
                    <a:pt x="2549" y="2806"/>
                    <a:pt x="2924" y="2161"/>
                    <a:pt x="3364" y="1561"/>
                  </a:cubicBezTo>
                  <a:cubicBezTo>
                    <a:pt x="3389" y="1527"/>
                    <a:pt x="3413" y="1494"/>
                    <a:pt x="3438" y="1461"/>
                  </a:cubicBezTo>
                  <a:cubicBezTo>
                    <a:pt x="3447" y="1449"/>
                    <a:pt x="3491" y="1392"/>
                    <a:pt x="3491" y="1392"/>
                  </a:cubicBezTo>
                  <a:lnTo>
                    <a:pt x="3491" y="1392"/>
                  </a:lnTo>
                  <a:cubicBezTo>
                    <a:pt x="3490" y="1392"/>
                    <a:pt x="3486" y="1398"/>
                    <a:pt x="3474" y="1413"/>
                  </a:cubicBezTo>
                  <a:cubicBezTo>
                    <a:pt x="3518" y="1357"/>
                    <a:pt x="3563" y="1301"/>
                    <a:pt x="3608" y="1245"/>
                  </a:cubicBezTo>
                  <a:lnTo>
                    <a:pt x="3608" y="1245"/>
                  </a:lnTo>
                  <a:cubicBezTo>
                    <a:pt x="3975" y="1983"/>
                    <a:pt x="4547" y="2583"/>
                    <a:pt x="5334" y="2916"/>
                  </a:cubicBezTo>
                  <a:cubicBezTo>
                    <a:pt x="5933" y="3169"/>
                    <a:pt x="6581" y="3261"/>
                    <a:pt x="7230" y="3261"/>
                  </a:cubicBezTo>
                  <a:cubicBezTo>
                    <a:pt x="7603" y="3261"/>
                    <a:pt x="7976" y="3230"/>
                    <a:pt x="8341" y="3182"/>
                  </a:cubicBezTo>
                  <a:cubicBezTo>
                    <a:pt x="9498" y="3031"/>
                    <a:pt x="10625" y="2719"/>
                    <a:pt x="11735" y="2364"/>
                  </a:cubicBezTo>
                  <a:cubicBezTo>
                    <a:pt x="12774" y="2031"/>
                    <a:pt x="13798" y="1653"/>
                    <a:pt x="14839" y="1325"/>
                  </a:cubicBezTo>
                  <a:cubicBezTo>
                    <a:pt x="15248" y="1196"/>
                    <a:pt x="15662" y="1074"/>
                    <a:pt x="16083" y="988"/>
                  </a:cubicBezTo>
                  <a:cubicBezTo>
                    <a:pt x="16290" y="946"/>
                    <a:pt x="16497" y="914"/>
                    <a:pt x="16706" y="883"/>
                  </a:cubicBezTo>
                  <a:cubicBezTo>
                    <a:pt x="16734" y="878"/>
                    <a:pt x="16763" y="875"/>
                    <a:pt x="16793" y="871"/>
                  </a:cubicBezTo>
                  <a:lnTo>
                    <a:pt x="16793" y="871"/>
                  </a:lnTo>
                  <a:cubicBezTo>
                    <a:pt x="16797" y="870"/>
                    <a:pt x="16805" y="869"/>
                    <a:pt x="16816" y="868"/>
                  </a:cubicBezTo>
                  <a:cubicBezTo>
                    <a:pt x="16883" y="859"/>
                    <a:pt x="16949" y="851"/>
                    <a:pt x="17016" y="843"/>
                  </a:cubicBezTo>
                  <a:cubicBezTo>
                    <a:pt x="17142" y="829"/>
                    <a:pt x="17269" y="817"/>
                    <a:pt x="17395" y="806"/>
                  </a:cubicBezTo>
                  <a:cubicBezTo>
                    <a:pt x="17844" y="766"/>
                    <a:pt x="18295" y="748"/>
                    <a:pt x="18746" y="748"/>
                  </a:cubicBezTo>
                  <a:cubicBezTo>
                    <a:pt x="19385" y="748"/>
                    <a:pt x="20023" y="785"/>
                    <a:pt x="20657" y="856"/>
                  </a:cubicBezTo>
                  <a:cubicBezTo>
                    <a:pt x="20728" y="864"/>
                    <a:pt x="20799" y="871"/>
                    <a:pt x="20869" y="880"/>
                  </a:cubicBezTo>
                  <a:cubicBezTo>
                    <a:pt x="20899" y="884"/>
                    <a:pt x="20930" y="887"/>
                    <a:pt x="20960" y="891"/>
                  </a:cubicBezTo>
                  <a:cubicBezTo>
                    <a:pt x="20979" y="894"/>
                    <a:pt x="21042" y="903"/>
                    <a:pt x="21044" y="903"/>
                  </a:cubicBezTo>
                  <a:cubicBezTo>
                    <a:pt x="21044" y="903"/>
                    <a:pt x="21036" y="901"/>
                    <a:pt x="21013" y="898"/>
                  </a:cubicBezTo>
                  <a:lnTo>
                    <a:pt x="21013" y="898"/>
                  </a:lnTo>
                  <a:cubicBezTo>
                    <a:pt x="21154" y="918"/>
                    <a:pt x="21296" y="938"/>
                    <a:pt x="21438" y="962"/>
                  </a:cubicBezTo>
                  <a:cubicBezTo>
                    <a:pt x="21728" y="1009"/>
                    <a:pt x="22015" y="1062"/>
                    <a:pt x="22302" y="1123"/>
                  </a:cubicBezTo>
                  <a:cubicBezTo>
                    <a:pt x="22868" y="1244"/>
                    <a:pt x="23427" y="1393"/>
                    <a:pt x="23977" y="1573"/>
                  </a:cubicBezTo>
                  <a:cubicBezTo>
                    <a:pt x="24250" y="1662"/>
                    <a:pt x="24522" y="1759"/>
                    <a:pt x="24789" y="1865"/>
                  </a:cubicBezTo>
                  <a:cubicBezTo>
                    <a:pt x="24856" y="1891"/>
                    <a:pt x="24922" y="1918"/>
                    <a:pt x="24989" y="1944"/>
                  </a:cubicBezTo>
                  <a:cubicBezTo>
                    <a:pt x="25017" y="1957"/>
                    <a:pt x="25045" y="1968"/>
                    <a:pt x="25074" y="1980"/>
                  </a:cubicBezTo>
                  <a:cubicBezTo>
                    <a:pt x="25080" y="1983"/>
                    <a:pt x="25084" y="1984"/>
                    <a:pt x="25086" y="1985"/>
                  </a:cubicBezTo>
                  <a:lnTo>
                    <a:pt x="25086" y="1985"/>
                  </a:lnTo>
                  <a:cubicBezTo>
                    <a:pt x="25099" y="1991"/>
                    <a:pt x="25112" y="1996"/>
                    <a:pt x="25125" y="2002"/>
                  </a:cubicBezTo>
                  <a:cubicBezTo>
                    <a:pt x="25255" y="2058"/>
                    <a:pt x="25385" y="2117"/>
                    <a:pt x="25514" y="2177"/>
                  </a:cubicBezTo>
                  <a:cubicBezTo>
                    <a:pt x="26026" y="2418"/>
                    <a:pt x="26522" y="2693"/>
                    <a:pt x="26995" y="3005"/>
                  </a:cubicBezTo>
                  <a:cubicBezTo>
                    <a:pt x="27110" y="3081"/>
                    <a:pt x="27224" y="3159"/>
                    <a:pt x="27335" y="3239"/>
                  </a:cubicBezTo>
                  <a:cubicBezTo>
                    <a:pt x="27388" y="3277"/>
                    <a:pt x="27439" y="3315"/>
                    <a:pt x="27489" y="3353"/>
                  </a:cubicBezTo>
                  <a:cubicBezTo>
                    <a:pt x="27510" y="3368"/>
                    <a:pt x="27530" y="3384"/>
                    <a:pt x="27551" y="3399"/>
                  </a:cubicBezTo>
                  <a:lnTo>
                    <a:pt x="27551" y="3399"/>
                  </a:lnTo>
                  <a:cubicBezTo>
                    <a:pt x="27549" y="3398"/>
                    <a:pt x="27548" y="3397"/>
                    <a:pt x="27548" y="3397"/>
                  </a:cubicBezTo>
                  <a:lnTo>
                    <a:pt x="27548" y="3397"/>
                  </a:lnTo>
                  <a:cubicBezTo>
                    <a:pt x="27548" y="3397"/>
                    <a:pt x="27595" y="3434"/>
                    <a:pt x="27611" y="3447"/>
                  </a:cubicBezTo>
                  <a:cubicBezTo>
                    <a:pt x="27824" y="3615"/>
                    <a:pt x="28030" y="3792"/>
                    <a:pt x="28228" y="3980"/>
                  </a:cubicBezTo>
                  <a:cubicBezTo>
                    <a:pt x="28423" y="4165"/>
                    <a:pt x="28609" y="4360"/>
                    <a:pt x="28785" y="4563"/>
                  </a:cubicBezTo>
                  <a:cubicBezTo>
                    <a:pt x="28872" y="4664"/>
                    <a:pt x="28957" y="4768"/>
                    <a:pt x="29040" y="4873"/>
                  </a:cubicBezTo>
                  <a:cubicBezTo>
                    <a:pt x="29026" y="4855"/>
                    <a:pt x="29020" y="4849"/>
                    <a:pt x="29020" y="4849"/>
                  </a:cubicBezTo>
                  <a:lnTo>
                    <a:pt x="29020" y="4849"/>
                  </a:lnTo>
                  <a:cubicBezTo>
                    <a:pt x="29020" y="4849"/>
                    <a:pt x="29047" y="4884"/>
                    <a:pt x="29060" y="4901"/>
                  </a:cubicBezTo>
                  <a:cubicBezTo>
                    <a:pt x="29080" y="4928"/>
                    <a:pt x="29100" y="4954"/>
                    <a:pt x="29120" y="4981"/>
                  </a:cubicBezTo>
                  <a:cubicBezTo>
                    <a:pt x="29159" y="5035"/>
                    <a:pt x="29198" y="5089"/>
                    <a:pt x="29236" y="5145"/>
                  </a:cubicBezTo>
                  <a:cubicBezTo>
                    <a:pt x="29389" y="5366"/>
                    <a:pt x="29528" y="5596"/>
                    <a:pt x="29655" y="5832"/>
                  </a:cubicBezTo>
                  <a:cubicBezTo>
                    <a:pt x="29721" y="5956"/>
                    <a:pt x="29783" y="6081"/>
                    <a:pt x="29843" y="6209"/>
                  </a:cubicBezTo>
                  <a:cubicBezTo>
                    <a:pt x="29865" y="6257"/>
                    <a:pt x="29886" y="6306"/>
                    <a:pt x="29908" y="6355"/>
                  </a:cubicBezTo>
                  <a:lnTo>
                    <a:pt x="29908" y="6355"/>
                  </a:lnTo>
                  <a:cubicBezTo>
                    <a:pt x="29907" y="6354"/>
                    <a:pt x="29907" y="6353"/>
                    <a:pt x="29907" y="6353"/>
                  </a:cubicBezTo>
                  <a:lnTo>
                    <a:pt x="29907" y="6353"/>
                  </a:lnTo>
                  <a:cubicBezTo>
                    <a:pt x="29906" y="6353"/>
                    <a:pt x="29924" y="6395"/>
                    <a:pt x="29932" y="6414"/>
                  </a:cubicBezTo>
                  <a:cubicBezTo>
                    <a:pt x="29947" y="6451"/>
                    <a:pt x="29962" y="6487"/>
                    <a:pt x="29975" y="6524"/>
                  </a:cubicBezTo>
                  <a:cubicBezTo>
                    <a:pt x="30076" y="6784"/>
                    <a:pt x="30160" y="7050"/>
                    <a:pt x="30228" y="7320"/>
                  </a:cubicBezTo>
                  <a:cubicBezTo>
                    <a:pt x="30264" y="7458"/>
                    <a:pt x="30294" y="7598"/>
                    <a:pt x="30322" y="7737"/>
                  </a:cubicBezTo>
                  <a:cubicBezTo>
                    <a:pt x="30334" y="7804"/>
                    <a:pt x="30346" y="7870"/>
                    <a:pt x="30357" y="7937"/>
                  </a:cubicBezTo>
                  <a:cubicBezTo>
                    <a:pt x="30362" y="7972"/>
                    <a:pt x="30368" y="8008"/>
                    <a:pt x="30373" y="8045"/>
                  </a:cubicBezTo>
                  <a:cubicBezTo>
                    <a:pt x="30377" y="8065"/>
                    <a:pt x="30380" y="8086"/>
                    <a:pt x="30382" y="8107"/>
                  </a:cubicBezTo>
                  <a:cubicBezTo>
                    <a:pt x="30383" y="8114"/>
                    <a:pt x="30384" y="8119"/>
                    <a:pt x="30385" y="8121"/>
                  </a:cubicBezTo>
                  <a:lnTo>
                    <a:pt x="30385" y="8121"/>
                  </a:lnTo>
                  <a:cubicBezTo>
                    <a:pt x="30418" y="8410"/>
                    <a:pt x="30438" y="8699"/>
                    <a:pt x="30444" y="8992"/>
                  </a:cubicBezTo>
                  <a:cubicBezTo>
                    <a:pt x="30446" y="9194"/>
                    <a:pt x="30613" y="9365"/>
                    <a:pt x="30817" y="9365"/>
                  </a:cubicBezTo>
                  <a:cubicBezTo>
                    <a:pt x="31018" y="9364"/>
                    <a:pt x="31194" y="9194"/>
                    <a:pt x="31191" y="8991"/>
                  </a:cubicBezTo>
                  <a:cubicBezTo>
                    <a:pt x="31173" y="7792"/>
                    <a:pt x="30900" y="6611"/>
                    <a:pt x="30349" y="5543"/>
                  </a:cubicBezTo>
                  <a:cubicBezTo>
                    <a:pt x="29843" y="4564"/>
                    <a:pt x="29106" y="3704"/>
                    <a:pt x="28254" y="3008"/>
                  </a:cubicBezTo>
                  <a:cubicBezTo>
                    <a:pt x="27345" y="2267"/>
                    <a:pt x="26326" y="1696"/>
                    <a:pt x="25244" y="1246"/>
                  </a:cubicBezTo>
                  <a:cubicBezTo>
                    <a:pt x="24175" y="801"/>
                    <a:pt x="23050" y="488"/>
                    <a:pt x="21909" y="286"/>
                  </a:cubicBezTo>
                  <a:cubicBezTo>
                    <a:pt x="20869" y="101"/>
                    <a:pt x="19810" y="0"/>
                    <a:pt x="18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93;p70">
              <a:extLst>
                <a:ext uri="{FF2B5EF4-FFF2-40B4-BE49-F238E27FC236}">
                  <a16:creationId xmlns:a16="http://schemas.microsoft.com/office/drawing/2014/main" id="{0930392D-43EA-C4A2-6B8F-D268428646EC}"/>
                </a:ext>
              </a:extLst>
            </p:cNvPr>
            <p:cNvSpPr/>
            <p:nvPr/>
          </p:nvSpPr>
          <p:spPr>
            <a:xfrm>
              <a:off x="6412900" y="2255150"/>
              <a:ext cx="165900" cy="159100"/>
            </a:xfrm>
            <a:custGeom>
              <a:avLst/>
              <a:gdLst/>
              <a:ahLst/>
              <a:cxnLst/>
              <a:rect l="l" t="t" r="r" b="b"/>
              <a:pathLst>
                <a:path w="6636" h="6364" extrusionOk="0">
                  <a:moveTo>
                    <a:pt x="1932" y="1"/>
                  </a:moveTo>
                  <a:cubicBezTo>
                    <a:pt x="1394" y="1"/>
                    <a:pt x="795" y="101"/>
                    <a:pt x="139" y="328"/>
                  </a:cubicBezTo>
                  <a:lnTo>
                    <a:pt x="1" y="6145"/>
                  </a:lnTo>
                  <a:cubicBezTo>
                    <a:pt x="627" y="6296"/>
                    <a:pt x="1194" y="6364"/>
                    <a:pt x="1704" y="6364"/>
                  </a:cubicBezTo>
                  <a:cubicBezTo>
                    <a:pt x="6636" y="6364"/>
                    <a:pt x="6208" y="1"/>
                    <a:pt x="19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94;p70">
              <a:extLst>
                <a:ext uri="{FF2B5EF4-FFF2-40B4-BE49-F238E27FC236}">
                  <a16:creationId xmlns:a16="http://schemas.microsoft.com/office/drawing/2014/main" id="{FC11A9C4-C8BA-229D-352F-D4DD05C9BF59}"/>
                </a:ext>
              </a:extLst>
            </p:cNvPr>
            <p:cNvSpPr/>
            <p:nvPr/>
          </p:nvSpPr>
          <p:spPr>
            <a:xfrm>
              <a:off x="6403375" y="2245800"/>
              <a:ext cx="150725" cy="177800"/>
            </a:xfrm>
            <a:custGeom>
              <a:avLst/>
              <a:gdLst/>
              <a:ahLst/>
              <a:cxnLst/>
              <a:rect l="l" t="t" r="r" b="b"/>
              <a:pathLst>
                <a:path w="6029" h="7112" extrusionOk="0">
                  <a:moveTo>
                    <a:pt x="2819" y="780"/>
                  </a:moveTo>
                  <a:cubicBezTo>
                    <a:pt x="2830" y="782"/>
                    <a:pt x="2841" y="783"/>
                    <a:pt x="2852" y="785"/>
                  </a:cubicBezTo>
                  <a:cubicBezTo>
                    <a:pt x="2841" y="783"/>
                    <a:pt x="2830" y="782"/>
                    <a:pt x="2819" y="780"/>
                  </a:cubicBezTo>
                  <a:close/>
                  <a:moveTo>
                    <a:pt x="3545" y="971"/>
                  </a:moveTo>
                  <a:cubicBezTo>
                    <a:pt x="3555" y="975"/>
                    <a:pt x="3564" y="979"/>
                    <a:pt x="3574" y="984"/>
                  </a:cubicBezTo>
                  <a:lnTo>
                    <a:pt x="3574" y="984"/>
                  </a:lnTo>
                  <a:cubicBezTo>
                    <a:pt x="3564" y="979"/>
                    <a:pt x="3554" y="975"/>
                    <a:pt x="3545" y="971"/>
                  </a:cubicBezTo>
                  <a:close/>
                  <a:moveTo>
                    <a:pt x="3593" y="991"/>
                  </a:moveTo>
                  <a:lnTo>
                    <a:pt x="3593" y="991"/>
                  </a:lnTo>
                  <a:cubicBezTo>
                    <a:pt x="3606" y="997"/>
                    <a:pt x="3620" y="1003"/>
                    <a:pt x="3634" y="1009"/>
                  </a:cubicBezTo>
                  <a:cubicBezTo>
                    <a:pt x="3620" y="1003"/>
                    <a:pt x="3606" y="997"/>
                    <a:pt x="3593" y="991"/>
                  </a:cubicBezTo>
                  <a:close/>
                  <a:moveTo>
                    <a:pt x="4159" y="1315"/>
                  </a:moveTo>
                  <a:cubicBezTo>
                    <a:pt x="4160" y="1316"/>
                    <a:pt x="4160" y="1316"/>
                    <a:pt x="4161" y="1317"/>
                  </a:cubicBezTo>
                  <a:lnTo>
                    <a:pt x="4161" y="1317"/>
                  </a:lnTo>
                  <a:cubicBezTo>
                    <a:pt x="4160" y="1316"/>
                    <a:pt x="4160" y="1316"/>
                    <a:pt x="4159" y="1315"/>
                  </a:cubicBezTo>
                  <a:close/>
                  <a:moveTo>
                    <a:pt x="4208" y="1353"/>
                  </a:moveTo>
                  <a:cubicBezTo>
                    <a:pt x="4217" y="1360"/>
                    <a:pt x="4226" y="1367"/>
                    <a:pt x="4235" y="1373"/>
                  </a:cubicBezTo>
                  <a:cubicBezTo>
                    <a:pt x="4226" y="1367"/>
                    <a:pt x="4217" y="1360"/>
                    <a:pt x="4208" y="1353"/>
                  </a:cubicBezTo>
                  <a:close/>
                  <a:moveTo>
                    <a:pt x="4683" y="1832"/>
                  </a:moveTo>
                  <a:cubicBezTo>
                    <a:pt x="4693" y="1844"/>
                    <a:pt x="4703" y="1856"/>
                    <a:pt x="4712" y="1869"/>
                  </a:cubicBezTo>
                  <a:cubicBezTo>
                    <a:pt x="4702" y="1857"/>
                    <a:pt x="4693" y="1844"/>
                    <a:pt x="4683" y="1832"/>
                  </a:cubicBezTo>
                  <a:close/>
                  <a:moveTo>
                    <a:pt x="5254" y="4008"/>
                  </a:moveTo>
                  <a:cubicBezTo>
                    <a:pt x="5253" y="4019"/>
                    <a:pt x="5251" y="4029"/>
                    <a:pt x="5250" y="4040"/>
                  </a:cubicBezTo>
                  <a:cubicBezTo>
                    <a:pt x="5251" y="4029"/>
                    <a:pt x="5253" y="4019"/>
                    <a:pt x="5254" y="4008"/>
                  </a:cubicBezTo>
                  <a:close/>
                  <a:moveTo>
                    <a:pt x="4315" y="5686"/>
                  </a:moveTo>
                  <a:lnTo>
                    <a:pt x="4315" y="5686"/>
                  </a:lnTo>
                  <a:cubicBezTo>
                    <a:pt x="4302" y="5697"/>
                    <a:pt x="4288" y="5707"/>
                    <a:pt x="4274" y="5718"/>
                  </a:cubicBezTo>
                  <a:lnTo>
                    <a:pt x="4274" y="5718"/>
                  </a:lnTo>
                  <a:cubicBezTo>
                    <a:pt x="4288" y="5707"/>
                    <a:pt x="4301" y="5697"/>
                    <a:pt x="4315" y="5686"/>
                  </a:cubicBezTo>
                  <a:close/>
                  <a:moveTo>
                    <a:pt x="1216" y="6303"/>
                  </a:moveTo>
                  <a:cubicBezTo>
                    <a:pt x="1221" y="6304"/>
                    <a:pt x="1226" y="6304"/>
                    <a:pt x="1231" y="6305"/>
                  </a:cubicBezTo>
                  <a:lnTo>
                    <a:pt x="1231" y="6305"/>
                  </a:lnTo>
                  <a:cubicBezTo>
                    <a:pt x="1226" y="6304"/>
                    <a:pt x="1221" y="6304"/>
                    <a:pt x="1216" y="6303"/>
                  </a:cubicBezTo>
                  <a:close/>
                  <a:moveTo>
                    <a:pt x="2309" y="1"/>
                  </a:moveTo>
                  <a:cubicBezTo>
                    <a:pt x="2148" y="1"/>
                    <a:pt x="1986" y="10"/>
                    <a:pt x="1826" y="27"/>
                  </a:cubicBezTo>
                  <a:cubicBezTo>
                    <a:pt x="1501" y="62"/>
                    <a:pt x="1181" y="120"/>
                    <a:pt x="866" y="205"/>
                  </a:cubicBezTo>
                  <a:cubicBezTo>
                    <a:pt x="716" y="246"/>
                    <a:pt x="568" y="292"/>
                    <a:pt x="421" y="342"/>
                  </a:cubicBezTo>
                  <a:cubicBezTo>
                    <a:pt x="328" y="374"/>
                    <a:pt x="248" y="428"/>
                    <a:pt x="198" y="514"/>
                  </a:cubicBezTo>
                  <a:cubicBezTo>
                    <a:pt x="151" y="594"/>
                    <a:pt x="131" y="712"/>
                    <a:pt x="160" y="802"/>
                  </a:cubicBezTo>
                  <a:cubicBezTo>
                    <a:pt x="189" y="893"/>
                    <a:pt x="246" y="980"/>
                    <a:pt x="331" y="1025"/>
                  </a:cubicBezTo>
                  <a:cubicBezTo>
                    <a:pt x="390" y="1057"/>
                    <a:pt x="459" y="1078"/>
                    <a:pt x="527" y="1078"/>
                  </a:cubicBezTo>
                  <a:cubicBezTo>
                    <a:pt x="558" y="1078"/>
                    <a:pt x="589" y="1074"/>
                    <a:pt x="619" y="1063"/>
                  </a:cubicBezTo>
                  <a:cubicBezTo>
                    <a:pt x="920" y="960"/>
                    <a:pt x="1228" y="875"/>
                    <a:pt x="1542" y="818"/>
                  </a:cubicBezTo>
                  <a:cubicBezTo>
                    <a:pt x="1607" y="806"/>
                    <a:pt x="1673" y="795"/>
                    <a:pt x="1740" y="786"/>
                  </a:cubicBezTo>
                  <a:lnTo>
                    <a:pt x="1740" y="786"/>
                  </a:lnTo>
                  <a:cubicBezTo>
                    <a:pt x="1929" y="762"/>
                    <a:pt x="2120" y="749"/>
                    <a:pt x="2311" y="749"/>
                  </a:cubicBezTo>
                  <a:cubicBezTo>
                    <a:pt x="2411" y="749"/>
                    <a:pt x="2511" y="753"/>
                    <a:pt x="2611" y="760"/>
                  </a:cubicBezTo>
                  <a:cubicBezTo>
                    <a:pt x="2671" y="764"/>
                    <a:pt x="2731" y="770"/>
                    <a:pt x="2792" y="777"/>
                  </a:cubicBezTo>
                  <a:lnTo>
                    <a:pt x="2792" y="777"/>
                  </a:lnTo>
                  <a:cubicBezTo>
                    <a:pt x="3018" y="810"/>
                    <a:pt x="3239" y="863"/>
                    <a:pt x="3454" y="938"/>
                  </a:cubicBezTo>
                  <a:cubicBezTo>
                    <a:pt x="3499" y="955"/>
                    <a:pt x="3544" y="972"/>
                    <a:pt x="3589" y="990"/>
                  </a:cubicBezTo>
                  <a:lnTo>
                    <a:pt x="3589" y="990"/>
                  </a:lnTo>
                  <a:cubicBezTo>
                    <a:pt x="3766" y="1068"/>
                    <a:pt x="3936" y="1163"/>
                    <a:pt x="4096" y="1272"/>
                  </a:cubicBezTo>
                  <a:cubicBezTo>
                    <a:pt x="4128" y="1294"/>
                    <a:pt x="4161" y="1318"/>
                    <a:pt x="4193" y="1342"/>
                  </a:cubicBezTo>
                  <a:lnTo>
                    <a:pt x="4193" y="1342"/>
                  </a:lnTo>
                  <a:cubicBezTo>
                    <a:pt x="4342" y="1460"/>
                    <a:pt x="4480" y="1593"/>
                    <a:pt x="4604" y="1737"/>
                  </a:cubicBezTo>
                  <a:cubicBezTo>
                    <a:pt x="4628" y="1765"/>
                    <a:pt x="4653" y="1794"/>
                    <a:pt x="4676" y="1823"/>
                  </a:cubicBezTo>
                  <a:lnTo>
                    <a:pt x="4676" y="1823"/>
                  </a:lnTo>
                  <a:cubicBezTo>
                    <a:pt x="4798" y="1985"/>
                    <a:pt x="4904" y="2159"/>
                    <a:pt x="4993" y="2340"/>
                  </a:cubicBezTo>
                  <a:cubicBezTo>
                    <a:pt x="5012" y="2378"/>
                    <a:pt x="5029" y="2415"/>
                    <a:pt x="5046" y="2453"/>
                  </a:cubicBezTo>
                  <a:lnTo>
                    <a:pt x="5046" y="2453"/>
                  </a:lnTo>
                  <a:cubicBezTo>
                    <a:pt x="5128" y="2654"/>
                    <a:pt x="5190" y="2864"/>
                    <a:pt x="5232" y="3076"/>
                  </a:cubicBezTo>
                  <a:cubicBezTo>
                    <a:pt x="5241" y="3125"/>
                    <a:pt x="5249" y="3173"/>
                    <a:pt x="5256" y="3221"/>
                  </a:cubicBezTo>
                  <a:lnTo>
                    <a:pt x="5256" y="3221"/>
                  </a:lnTo>
                  <a:cubicBezTo>
                    <a:pt x="5254" y="3203"/>
                    <a:pt x="5252" y="3185"/>
                    <a:pt x="5250" y="3168"/>
                  </a:cubicBezTo>
                  <a:lnTo>
                    <a:pt x="5250" y="3168"/>
                  </a:lnTo>
                  <a:cubicBezTo>
                    <a:pt x="5253" y="3189"/>
                    <a:pt x="5255" y="3209"/>
                    <a:pt x="5257" y="3230"/>
                  </a:cubicBezTo>
                  <a:lnTo>
                    <a:pt x="5257" y="3230"/>
                  </a:lnTo>
                  <a:cubicBezTo>
                    <a:pt x="5257" y="3227"/>
                    <a:pt x="5256" y="3224"/>
                    <a:pt x="5256" y="3221"/>
                  </a:cubicBezTo>
                  <a:lnTo>
                    <a:pt x="5256" y="3221"/>
                  </a:lnTo>
                  <a:cubicBezTo>
                    <a:pt x="5257" y="3225"/>
                    <a:pt x="5257" y="3230"/>
                    <a:pt x="5258" y="3234"/>
                  </a:cubicBezTo>
                  <a:lnTo>
                    <a:pt x="5258" y="3234"/>
                  </a:lnTo>
                  <a:cubicBezTo>
                    <a:pt x="5258" y="3233"/>
                    <a:pt x="5257" y="3231"/>
                    <a:pt x="5257" y="3230"/>
                  </a:cubicBezTo>
                  <a:lnTo>
                    <a:pt x="5257" y="3230"/>
                  </a:lnTo>
                  <a:cubicBezTo>
                    <a:pt x="5259" y="3242"/>
                    <a:pt x="5261" y="3255"/>
                    <a:pt x="5262" y="3267"/>
                  </a:cubicBezTo>
                  <a:cubicBezTo>
                    <a:pt x="5261" y="3256"/>
                    <a:pt x="5259" y="3245"/>
                    <a:pt x="5258" y="3234"/>
                  </a:cubicBezTo>
                  <a:lnTo>
                    <a:pt x="5258" y="3234"/>
                  </a:lnTo>
                  <a:cubicBezTo>
                    <a:pt x="5280" y="3438"/>
                    <a:pt x="5285" y="3644"/>
                    <a:pt x="5270" y="3849"/>
                  </a:cubicBezTo>
                  <a:cubicBezTo>
                    <a:pt x="5267" y="3893"/>
                    <a:pt x="5263" y="3937"/>
                    <a:pt x="5258" y="3981"/>
                  </a:cubicBezTo>
                  <a:lnTo>
                    <a:pt x="5258" y="3981"/>
                  </a:lnTo>
                  <a:cubicBezTo>
                    <a:pt x="5228" y="4179"/>
                    <a:pt x="5181" y="4375"/>
                    <a:pt x="5114" y="4564"/>
                  </a:cubicBezTo>
                  <a:cubicBezTo>
                    <a:pt x="5098" y="4609"/>
                    <a:pt x="5081" y="4653"/>
                    <a:pt x="5063" y="4697"/>
                  </a:cubicBezTo>
                  <a:lnTo>
                    <a:pt x="5063" y="4697"/>
                  </a:lnTo>
                  <a:cubicBezTo>
                    <a:pt x="4991" y="4858"/>
                    <a:pt x="4905" y="5013"/>
                    <a:pt x="4805" y="5159"/>
                  </a:cubicBezTo>
                  <a:cubicBezTo>
                    <a:pt x="4782" y="5193"/>
                    <a:pt x="4758" y="5227"/>
                    <a:pt x="4734" y="5259"/>
                  </a:cubicBezTo>
                  <a:lnTo>
                    <a:pt x="4734" y="5259"/>
                  </a:lnTo>
                  <a:cubicBezTo>
                    <a:pt x="4623" y="5396"/>
                    <a:pt x="4501" y="5523"/>
                    <a:pt x="4369" y="5638"/>
                  </a:cubicBezTo>
                  <a:cubicBezTo>
                    <a:pt x="4334" y="5669"/>
                    <a:pt x="4298" y="5697"/>
                    <a:pt x="4262" y="5726"/>
                  </a:cubicBezTo>
                  <a:lnTo>
                    <a:pt x="4262" y="5726"/>
                  </a:lnTo>
                  <a:cubicBezTo>
                    <a:pt x="4109" y="5839"/>
                    <a:pt x="3944" y="5938"/>
                    <a:pt x="3773" y="6021"/>
                  </a:cubicBezTo>
                  <a:cubicBezTo>
                    <a:pt x="3732" y="6041"/>
                    <a:pt x="3690" y="6061"/>
                    <a:pt x="3648" y="6080"/>
                  </a:cubicBezTo>
                  <a:lnTo>
                    <a:pt x="3648" y="6080"/>
                  </a:lnTo>
                  <a:cubicBezTo>
                    <a:pt x="3413" y="6175"/>
                    <a:pt x="3167" y="6246"/>
                    <a:pt x="2919" y="6293"/>
                  </a:cubicBezTo>
                  <a:cubicBezTo>
                    <a:pt x="2855" y="6305"/>
                    <a:pt x="2790" y="6316"/>
                    <a:pt x="2726" y="6326"/>
                  </a:cubicBezTo>
                  <a:lnTo>
                    <a:pt x="2726" y="6326"/>
                  </a:lnTo>
                  <a:cubicBezTo>
                    <a:pt x="2554" y="6347"/>
                    <a:pt x="2380" y="6359"/>
                    <a:pt x="2206" y="6362"/>
                  </a:cubicBezTo>
                  <a:cubicBezTo>
                    <a:pt x="2165" y="6363"/>
                    <a:pt x="2123" y="6363"/>
                    <a:pt x="2081" y="6363"/>
                  </a:cubicBezTo>
                  <a:cubicBezTo>
                    <a:pt x="1917" y="6363"/>
                    <a:pt x="1753" y="6357"/>
                    <a:pt x="1589" y="6343"/>
                  </a:cubicBezTo>
                  <a:cubicBezTo>
                    <a:pt x="1482" y="6335"/>
                    <a:pt x="1374" y="6323"/>
                    <a:pt x="1267" y="6310"/>
                  </a:cubicBezTo>
                  <a:lnTo>
                    <a:pt x="1267" y="6310"/>
                  </a:lnTo>
                  <a:cubicBezTo>
                    <a:pt x="1003" y="6272"/>
                    <a:pt x="741" y="6221"/>
                    <a:pt x="482" y="6159"/>
                  </a:cubicBezTo>
                  <a:cubicBezTo>
                    <a:pt x="450" y="6152"/>
                    <a:pt x="417" y="6148"/>
                    <a:pt x="384" y="6148"/>
                  </a:cubicBezTo>
                  <a:cubicBezTo>
                    <a:pt x="317" y="6148"/>
                    <a:pt x="251" y="6164"/>
                    <a:pt x="193" y="6197"/>
                  </a:cubicBezTo>
                  <a:cubicBezTo>
                    <a:pt x="116" y="6243"/>
                    <a:pt x="41" y="6331"/>
                    <a:pt x="21" y="6420"/>
                  </a:cubicBezTo>
                  <a:cubicBezTo>
                    <a:pt x="0" y="6516"/>
                    <a:pt x="5" y="6623"/>
                    <a:pt x="59" y="6709"/>
                  </a:cubicBezTo>
                  <a:cubicBezTo>
                    <a:pt x="111" y="6789"/>
                    <a:pt x="188" y="6857"/>
                    <a:pt x="282" y="6881"/>
                  </a:cubicBezTo>
                  <a:cubicBezTo>
                    <a:pt x="655" y="6970"/>
                    <a:pt x="1032" y="7035"/>
                    <a:pt x="1412" y="7075"/>
                  </a:cubicBezTo>
                  <a:cubicBezTo>
                    <a:pt x="1636" y="7098"/>
                    <a:pt x="1860" y="7111"/>
                    <a:pt x="2084" y="7111"/>
                  </a:cubicBezTo>
                  <a:cubicBezTo>
                    <a:pt x="2166" y="7111"/>
                    <a:pt x="2249" y="7110"/>
                    <a:pt x="2331" y="7106"/>
                  </a:cubicBezTo>
                  <a:cubicBezTo>
                    <a:pt x="2631" y="7093"/>
                    <a:pt x="2932" y="7056"/>
                    <a:pt x="3226" y="6992"/>
                  </a:cubicBezTo>
                  <a:cubicBezTo>
                    <a:pt x="3492" y="6933"/>
                    <a:pt x="3748" y="6845"/>
                    <a:pt x="3997" y="6737"/>
                  </a:cubicBezTo>
                  <a:cubicBezTo>
                    <a:pt x="4200" y="6651"/>
                    <a:pt x="4394" y="6544"/>
                    <a:pt x="4575" y="6418"/>
                  </a:cubicBezTo>
                  <a:cubicBezTo>
                    <a:pt x="4769" y="6283"/>
                    <a:pt x="4953" y="6131"/>
                    <a:pt x="5115" y="5958"/>
                  </a:cubicBezTo>
                  <a:cubicBezTo>
                    <a:pt x="5270" y="5792"/>
                    <a:pt x="5410" y="5609"/>
                    <a:pt x="5530" y="5415"/>
                  </a:cubicBezTo>
                  <a:cubicBezTo>
                    <a:pt x="5647" y="5225"/>
                    <a:pt x="5741" y="5019"/>
                    <a:pt x="5819" y="4810"/>
                  </a:cubicBezTo>
                  <a:cubicBezTo>
                    <a:pt x="5884" y="4630"/>
                    <a:pt x="5935" y="4445"/>
                    <a:pt x="5967" y="4256"/>
                  </a:cubicBezTo>
                  <a:cubicBezTo>
                    <a:pt x="6005" y="4036"/>
                    <a:pt x="6028" y="3811"/>
                    <a:pt x="6027" y="3587"/>
                  </a:cubicBezTo>
                  <a:cubicBezTo>
                    <a:pt x="6025" y="3363"/>
                    <a:pt x="6000" y="3139"/>
                    <a:pt x="5960" y="2918"/>
                  </a:cubicBezTo>
                  <a:cubicBezTo>
                    <a:pt x="5927" y="2729"/>
                    <a:pt x="5876" y="2542"/>
                    <a:pt x="5810" y="2362"/>
                  </a:cubicBezTo>
                  <a:cubicBezTo>
                    <a:pt x="5733" y="2152"/>
                    <a:pt x="5640" y="1946"/>
                    <a:pt x="5526" y="1752"/>
                  </a:cubicBezTo>
                  <a:cubicBezTo>
                    <a:pt x="5413" y="1556"/>
                    <a:pt x="5277" y="1372"/>
                    <a:pt x="5128" y="1203"/>
                  </a:cubicBezTo>
                  <a:cubicBezTo>
                    <a:pt x="4998" y="1051"/>
                    <a:pt x="4852" y="914"/>
                    <a:pt x="4694" y="791"/>
                  </a:cubicBezTo>
                  <a:cubicBezTo>
                    <a:pt x="4506" y="644"/>
                    <a:pt x="4312" y="511"/>
                    <a:pt x="4098" y="405"/>
                  </a:cubicBezTo>
                  <a:cubicBezTo>
                    <a:pt x="3875" y="295"/>
                    <a:pt x="3640" y="203"/>
                    <a:pt x="3401" y="140"/>
                  </a:cubicBezTo>
                  <a:cubicBezTo>
                    <a:pt x="3143" y="71"/>
                    <a:pt x="2875" y="31"/>
                    <a:pt x="2609" y="12"/>
                  </a:cubicBezTo>
                  <a:cubicBezTo>
                    <a:pt x="2509" y="4"/>
                    <a:pt x="2409" y="1"/>
                    <a:pt x="2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95;p70">
              <a:extLst>
                <a:ext uri="{FF2B5EF4-FFF2-40B4-BE49-F238E27FC236}">
                  <a16:creationId xmlns:a16="http://schemas.microsoft.com/office/drawing/2014/main" id="{AE52CD61-351E-B74B-6F1A-1145D51DAA5E}"/>
                </a:ext>
              </a:extLst>
            </p:cNvPr>
            <p:cNvSpPr/>
            <p:nvPr/>
          </p:nvSpPr>
          <p:spPr>
            <a:xfrm>
              <a:off x="5944300" y="2324525"/>
              <a:ext cx="63450" cy="105000"/>
            </a:xfrm>
            <a:custGeom>
              <a:avLst/>
              <a:gdLst/>
              <a:ahLst/>
              <a:cxnLst/>
              <a:rect l="l" t="t" r="r" b="b"/>
              <a:pathLst>
                <a:path w="2538" h="4200" extrusionOk="0">
                  <a:moveTo>
                    <a:pt x="1593" y="2599"/>
                  </a:moveTo>
                  <a:cubicBezTo>
                    <a:pt x="1597" y="2600"/>
                    <a:pt x="1601" y="2602"/>
                    <a:pt x="1605" y="2604"/>
                  </a:cubicBezTo>
                  <a:lnTo>
                    <a:pt x="1605" y="2604"/>
                  </a:lnTo>
                  <a:cubicBezTo>
                    <a:pt x="1601" y="2602"/>
                    <a:pt x="1597" y="2600"/>
                    <a:pt x="1593" y="2599"/>
                  </a:cubicBezTo>
                  <a:close/>
                  <a:moveTo>
                    <a:pt x="1025" y="2603"/>
                  </a:moveTo>
                  <a:lnTo>
                    <a:pt x="1025" y="2603"/>
                  </a:lnTo>
                  <a:cubicBezTo>
                    <a:pt x="1019" y="2605"/>
                    <a:pt x="1014" y="2608"/>
                    <a:pt x="1009" y="2610"/>
                  </a:cubicBezTo>
                  <a:lnTo>
                    <a:pt x="1009" y="2610"/>
                  </a:lnTo>
                  <a:cubicBezTo>
                    <a:pt x="1014" y="2608"/>
                    <a:pt x="1019" y="2605"/>
                    <a:pt x="1025" y="2603"/>
                  </a:cubicBezTo>
                  <a:close/>
                  <a:moveTo>
                    <a:pt x="952" y="2634"/>
                  </a:moveTo>
                  <a:lnTo>
                    <a:pt x="952" y="2634"/>
                  </a:lnTo>
                  <a:cubicBezTo>
                    <a:pt x="946" y="2636"/>
                    <a:pt x="940" y="2639"/>
                    <a:pt x="934" y="2641"/>
                  </a:cubicBezTo>
                  <a:cubicBezTo>
                    <a:pt x="940" y="2639"/>
                    <a:pt x="946" y="2636"/>
                    <a:pt x="952" y="2634"/>
                  </a:cubicBezTo>
                  <a:close/>
                  <a:moveTo>
                    <a:pt x="836" y="2708"/>
                  </a:moveTo>
                  <a:cubicBezTo>
                    <a:pt x="835" y="2710"/>
                    <a:pt x="833" y="2712"/>
                    <a:pt x="832" y="2714"/>
                  </a:cubicBezTo>
                  <a:lnTo>
                    <a:pt x="832" y="2714"/>
                  </a:lnTo>
                  <a:cubicBezTo>
                    <a:pt x="833" y="2712"/>
                    <a:pt x="835" y="2710"/>
                    <a:pt x="836" y="2708"/>
                  </a:cubicBezTo>
                  <a:close/>
                  <a:moveTo>
                    <a:pt x="830" y="2715"/>
                  </a:moveTo>
                  <a:cubicBezTo>
                    <a:pt x="830" y="2715"/>
                    <a:pt x="830" y="2716"/>
                    <a:pt x="830" y="2716"/>
                  </a:cubicBezTo>
                  <a:cubicBezTo>
                    <a:pt x="830" y="2716"/>
                    <a:pt x="830" y="2715"/>
                    <a:pt x="830" y="2715"/>
                  </a:cubicBezTo>
                  <a:close/>
                  <a:moveTo>
                    <a:pt x="791" y="2763"/>
                  </a:moveTo>
                  <a:cubicBezTo>
                    <a:pt x="790" y="2764"/>
                    <a:pt x="790" y="2765"/>
                    <a:pt x="789" y="2766"/>
                  </a:cubicBezTo>
                  <a:lnTo>
                    <a:pt x="789" y="2766"/>
                  </a:lnTo>
                  <a:cubicBezTo>
                    <a:pt x="790" y="2765"/>
                    <a:pt x="790" y="2764"/>
                    <a:pt x="791" y="2763"/>
                  </a:cubicBezTo>
                  <a:close/>
                  <a:moveTo>
                    <a:pt x="803" y="3202"/>
                  </a:moveTo>
                  <a:cubicBezTo>
                    <a:pt x="804" y="3204"/>
                    <a:pt x="805" y="3206"/>
                    <a:pt x="806" y="3209"/>
                  </a:cubicBezTo>
                  <a:cubicBezTo>
                    <a:pt x="805" y="3206"/>
                    <a:pt x="804" y="3204"/>
                    <a:pt x="803" y="3202"/>
                  </a:cubicBezTo>
                  <a:close/>
                  <a:moveTo>
                    <a:pt x="858" y="3277"/>
                  </a:moveTo>
                  <a:cubicBezTo>
                    <a:pt x="860" y="3280"/>
                    <a:pt x="863" y="3283"/>
                    <a:pt x="865" y="3287"/>
                  </a:cubicBezTo>
                  <a:cubicBezTo>
                    <a:pt x="863" y="3283"/>
                    <a:pt x="860" y="3280"/>
                    <a:pt x="858" y="3277"/>
                  </a:cubicBezTo>
                  <a:close/>
                  <a:moveTo>
                    <a:pt x="984" y="3372"/>
                  </a:moveTo>
                  <a:cubicBezTo>
                    <a:pt x="990" y="3374"/>
                    <a:pt x="997" y="3377"/>
                    <a:pt x="1004" y="3380"/>
                  </a:cubicBezTo>
                  <a:lnTo>
                    <a:pt x="1004" y="3380"/>
                  </a:lnTo>
                  <a:cubicBezTo>
                    <a:pt x="997" y="3377"/>
                    <a:pt x="990" y="3374"/>
                    <a:pt x="984" y="3372"/>
                  </a:cubicBezTo>
                  <a:close/>
                  <a:moveTo>
                    <a:pt x="1517" y="3449"/>
                  </a:moveTo>
                  <a:cubicBezTo>
                    <a:pt x="1517" y="3450"/>
                    <a:pt x="1517" y="3450"/>
                    <a:pt x="1517" y="3450"/>
                  </a:cubicBezTo>
                  <a:cubicBezTo>
                    <a:pt x="1517" y="3450"/>
                    <a:pt x="1517" y="3450"/>
                    <a:pt x="1517" y="3449"/>
                  </a:cubicBezTo>
                  <a:close/>
                  <a:moveTo>
                    <a:pt x="1272" y="3450"/>
                  </a:moveTo>
                  <a:lnTo>
                    <a:pt x="1272" y="3450"/>
                  </a:lnTo>
                  <a:cubicBezTo>
                    <a:pt x="1276" y="3451"/>
                    <a:pt x="1281" y="3451"/>
                    <a:pt x="1285" y="3452"/>
                  </a:cubicBezTo>
                  <a:cubicBezTo>
                    <a:pt x="1281" y="3451"/>
                    <a:pt x="1276" y="3451"/>
                    <a:pt x="1272" y="3450"/>
                  </a:cubicBezTo>
                  <a:close/>
                  <a:moveTo>
                    <a:pt x="1893" y="1"/>
                  </a:moveTo>
                  <a:cubicBezTo>
                    <a:pt x="1889" y="1"/>
                    <a:pt x="1885" y="1"/>
                    <a:pt x="1880" y="1"/>
                  </a:cubicBezTo>
                  <a:cubicBezTo>
                    <a:pt x="1848" y="6"/>
                    <a:pt x="1814" y="10"/>
                    <a:pt x="1781" y="14"/>
                  </a:cubicBezTo>
                  <a:cubicBezTo>
                    <a:pt x="1719" y="32"/>
                    <a:pt x="1663" y="65"/>
                    <a:pt x="1616" y="110"/>
                  </a:cubicBezTo>
                  <a:cubicBezTo>
                    <a:pt x="1597" y="136"/>
                    <a:pt x="1577" y="162"/>
                    <a:pt x="1558" y="186"/>
                  </a:cubicBezTo>
                  <a:cubicBezTo>
                    <a:pt x="1524" y="245"/>
                    <a:pt x="1508" y="308"/>
                    <a:pt x="1507" y="376"/>
                  </a:cubicBezTo>
                  <a:cubicBezTo>
                    <a:pt x="1507" y="608"/>
                    <a:pt x="1513" y="841"/>
                    <a:pt x="1518" y="1073"/>
                  </a:cubicBezTo>
                  <a:cubicBezTo>
                    <a:pt x="1521" y="1308"/>
                    <a:pt x="1522" y="1544"/>
                    <a:pt x="1511" y="1779"/>
                  </a:cubicBezTo>
                  <a:cubicBezTo>
                    <a:pt x="1510" y="1795"/>
                    <a:pt x="1509" y="1812"/>
                    <a:pt x="1508" y="1828"/>
                  </a:cubicBezTo>
                  <a:lnTo>
                    <a:pt x="1508" y="1828"/>
                  </a:lnTo>
                  <a:cubicBezTo>
                    <a:pt x="1442" y="1820"/>
                    <a:pt x="1375" y="1816"/>
                    <a:pt x="1308" y="1816"/>
                  </a:cubicBezTo>
                  <a:cubicBezTo>
                    <a:pt x="1261" y="1816"/>
                    <a:pt x="1214" y="1818"/>
                    <a:pt x="1166" y="1823"/>
                  </a:cubicBezTo>
                  <a:cubicBezTo>
                    <a:pt x="1075" y="1834"/>
                    <a:pt x="982" y="1845"/>
                    <a:pt x="892" y="1868"/>
                  </a:cubicBezTo>
                  <a:cubicBezTo>
                    <a:pt x="804" y="1890"/>
                    <a:pt x="721" y="1925"/>
                    <a:pt x="638" y="1962"/>
                  </a:cubicBezTo>
                  <a:cubicBezTo>
                    <a:pt x="585" y="1985"/>
                    <a:pt x="534" y="2012"/>
                    <a:pt x="487" y="2044"/>
                  </a:cubicBezTo>
                  <a:cubicBezTo>
                    <a:pt x="438" y="2079"/>
                    <a:pt x="391" y="2115"/>
                    <a:pt x="347" y="2154"/>
                  </a:cubicBezTo>
                  <a:cubicBezTo>
                    <a:pt x="326" y="2171"/>
                    <a:pt x="304" y="2192"/>
                    <a:pt x="285" y="2213"/>
                  </a:cubicBezTo>
                  <a:cubicBezTo>
                    <a:pt x="245" y="2256"/>
                    <a:pt x="210" y="2304"/>
                    <a:pt x="175" y="2352"/>
                  </a:cubicBezTo>
                  <a:cubicBezTo>
                    <a:pt x="159" y="2376"/>
                    <a:pt x="144" y="2400"/>
                    <a:pt x="130" y="2426"/>
                  </a:cubicBezTo>
                  <a:cubicBezTo>
                    <a:pt x="102" y="2479"/>
                    <a:pt x="79" y="2536"/>
                    <a:pt x="58" y="2592"/>
                  </a:cubicBezTo>
                  <a:cubicBezTo>
                    <a:pt x="48" y="2621"/>
                    <a:pt x="39" y="2651"/>
                    <a:pt x="32" y="2681"/>
                  </a:cubicBezTo>
                  <a:cubicBezTo>
                    <a:pt x="19" y="2744"/>
                    <a:pt x="11" y="2808"/>
                    <a:pt x="4" y="2873"/>
                  </a:cubicBezTo>
                  <a:cubicBezTo>
                    <a:pt x="2" y="2908"/>
                    <a:pt x="1" y="2942"/>
                    <a:pt x="2" y="2977"/>
                  </a:cubicBezTo>
                  <a:cubicBezTo>
                    <a:pt x="4" y="3046"/>
                    <a:pt x="14" y="3115"/>
                    <a:pt x="24" y="3184"/>
                  </a:cubicBezTo>
                  <a:cubicBezTo>
                    <a:pt x="30" y="3222"/>
                    <a:pt x="38" y="3261"/>
                    <a:pt x="48" y="3299"/>
                  </a:cubicBezTo>
                  <a:cubicBezTo>
                    <a:pt x="57" y="3335"/>
                    <a:pt x="69" y="3370"/>
                    <a:pt x="84" y="3404"/>
                  </a:cubicBezTo>
                  <a:cubicBezTo>
                    <a:pt x="109" y="3466"/>
                    <a:pt x="134" y="3529"/>
                    <a:pt x="167" y="3587"/>
                  </a:cubicBezTo>
                  <a:cubicBezTo>
                    <a:pt x="201" y="3644"/>
                    <a:pt x="242" y="3695"/>
                    <a:pt x="283" y="3746"/>
                  </a:cubicBezTo>
                  <a:cubicBezTo>
                    <a:pt x="304" y="3773"/>
                    <a:pt x="328" y="3800"/>
                    <a:pt x="353" y="3824"/>
                  </a:cubicBezTo>
                  <a:cubicBezTo>
                    <a:pt x="400" y="3869"/>
                    <a:pt x="454" y="3909"/>
                    <a:pt x="506" y="3948"/>
                  </a:cubicBezTo>
                  <a:cubicBezTo>
                    <a:pt x="535" y="3969"/>
                    <a:pt x="565" y="3988"/>
                    <a:pt x="597" y="4006"/>
                  </a:cubicBezTo>
                  <a:cubicBezTo>
                    <a:pt x="629" y="4025"/>
                    <a:pt x="661" y="4041"/>
                    <a:pt x="695" y="4055"/>
                  </a:cubicBezTo>
                  <a:cubicBezTo>
                    <a:pt x="758" y="4082"/>
                    <a:pt x="821" y="4110"/>
                    <a:pt x="887" y="4130"/>
                  </a:cubicBezTo>
                  <a:cubicBezTo>
                    <a:pt x="992" y="4162"/>
                    <a:pt x="1103" y="4178"/>
                    <a:pt x="1212" y="4190"/>
                  </a:cubicBezTo>
                  <a:cubicBezTo>
                    <a:pt x="1266" y="4197"/>
                    <a:pt x="1321" y="4199"/>
                    <a:pt x="1376" y="4199"/>
                  </a:cubicBezTo>
                  <a:cubicBezTo>
                    <a:pt x="1407" y="4199"/>
                    <a:pt x="1438" y="4198"/>
                    <a:pt x="1469" y="4197"/>
                  </a:cubicBezTo>
                  <a:cubicBezTo>
                    <a:pt x="1513" y="4195"/>
                    <a:pt x="1558" y="4191"/>
                    <a:pt x="1603" y="4186"/>
                  </a:cubicBezTo>
                  <a:cubicBezTo>
                    <a:pt x="1681" y="4176"/>
                    <a:pt x="1758" y="4166"/>
                    <a:pt x="1835" y="4150"/>
                  </a:cubicBezTo>
                  <a:cubicBezTo>
                    <a:pt x="1930" y="4131"/>
                    <a:pt x="2025" y="4105"/>
                    <a:pt x="2117" y="4074"/>
                  </a:cubicBezTo>
                  <a:cubicBezTo>
                    <a:pt x="2165" y="4057"/>
                    <a:pt x="2211" y="4040"/>
                    <a:pt x="2257" y="4021"/>
                  </a:cubicBezTo>
                  <a:cubicBezTo>
                    <a:pt x="2306" y="4009"/>
                    <a:pt x="2349" y="3986"/>
                    <a:pt x="2384" y="3954"/>
                  </a:cubicBezTo>
                  <a:cubicBezTo>
                    <a:pt x="2426" y="3927"/>
                    <a:pt x="2458" y="3892"/>
                    <a:pt x="2481" y="3849"/>
                  </a:cubicBezTo>
                  <a:cubicBezTo>
                    <a:pt x="2508" y="3805"/>
                    <a:pt x="2524" y="3760"/>
                    <a:pt x="2526" y="3709"/>
                  </a:cubicBezTo>
                  <a:cubicBezTo>
                    <a:pt x="2537" y="3660"/>
                    <a:pt x="2535" y="3610"/>
                    <a:pt x="2519" y="3560"/>
                  </a:cubicBezTo>
                  <a:cubicBezTo>
                    <a:pt x="2506" y="3531"/>
                    <a:pt x="2494" y="3501"/>
                    <a:pt x="2481" y="3471"/>
                  </a:cubicBezTo>
                  <a:cubicBezTo>
                    <a:pt x="2448" y="3415"/>
                    <a:pt x="2403" y="3370"/>
                    <a:pt x="2348" y="3337"/>
                  </a:cubicBezTo>
                  <a:cubicBezTo>
                    <a:pt x="2317" y="3325"/>
                    <a:pt x="2287" y="3312"/>
                    <a:pt x="2257" y="3299"/>
                  </a:cubicBezTo>
                  <a:cubicBezTo>
                    <a:pt x="2224" y="3290"/>
                    <a:pt x="2191" y="3286"/>
                    <a:pt x="2158" y="3286"/>
                  </a:cubicBezTo>
                  <a:cubicBezTo>
                    <a:pt x="2125" y="3286"/>
                    <a:pt x="2092" y="3290"/>
                    <a:pt x="2059" y="3299"/>
                  </a:cubicBezTo>
                  <a:cubicBezTo>
                    <a:pt x="1900" y="3365"/>
                    <a:pt x="1735" y="3414"/>
                    <a:pt x="1566" y="3442"/>
                  </a:cubicBezTo>
                  <a:lnTo>
                    <a:pt x="1566" y="3442"/>
                  </a:lnTo>
                  <a:cubicBezTo>
                    <a:pt x="1507" y="3448"/>
                    <a:pt x="1448" y="3452"/>
                    <a:pt x="1388" y="3452"/>
                  </a:cubicBezTo>
                  <a:cubicBezTo>
                    <a:pt x="1336" y="3452"/>
                    <a:pt x="1283" y="3449"/>
                    <a:pt x="1231" y="3444"/>
                  </a:cubicBezTo>
                  <a:lnTo>
                    <a:pt x="1231" y="3444"/>
                  </a:lnTo>
                  <a:cubicBezTo>
                    <a:pt x="1163" y="3432"/>
                    <a:pt x="1095" y="3414"/>
                    <a:pt x="1030" y="3390"/>
                  </a:cubicBezTo>
                  <a:lnTo>
                    <a:pt x="1030" y="3390"/>
                  </a:lnTo>
                  <a:cubicBezTo>
                    <a:pt x="989" y="3370"/>
                    <a:pt x="950" y="3348"/>
                    <a:pt x="912" y="3322"/>
                  </a:cubicBezTo>
                  <a:lnTo>
                    <a:pt x="912" y="3322"/>
                  </a:lnTo>
                  <a:cubicBezTo>
                    <a:pt x="886" y="3299"/>
                    <a:pt x="861" y="3274"/>
                    <a:pt x="837" y="3247"/>
                  </a:cubicBezTo>
                  <a:lnTo>
                    <a:pt x="837" y="3247"/>
                  </a:lnTo>
                  <a:cubicBezTo>
                    <a:pt x="819" y="3220"/>
                    <a:pt x="803" y="3192"/>
                    <a:pt x="788" y="3162"/>
                  </a:cubicBezTo>
                  <a:lnTo>
                    <a:pt x="788" y="3162"/>
                  </a:lnTo>
                  <a:cubicBezTo>
                    <a:pt x="773" y="3120"/>
                    <a:pt x="762" y="3075"/>
                    <a:pt x="753" y="3030"/>
                  </a:cubicBezTo>
                  <a:lnTo>
                    <a:pt x="753" y="3030"/>
                  </a:lnTo>
                  <a:cubicBezTo>
                    <a:pt x="749" y="2984"/>
                    <a:pt x="748" y="2937"/>
                    <a:pt x="751" y="2891"/>
                  </a:cubicBezTo>
                  <a:lnTo>
                    <a:pt x="751" y="2891"/>
                  </a:lnTo>
                  <a:cubicBezTo>
                    <a:pt x="757" y="2863"/>
                    <a:pt x="765" y="2835"/>
                    <a:pt x="774" y="2807"/>
                  </a:cubicBezTo>
                  <a:lnTo>
                    <a:pt x="774" y="2807"/>
                  </a:lnTo>
                  <a:cubicBezTo>
                    <a:pt x="785" y="2787"/>
                    <a:pt x="796" y="2767"/>
                    <a:pt x="808" y="2748"/>
                  </a:cubicBezTo>
                  <a:lnTo>
                    <a:pt x="808" y="2748"/>
                  </a:lnTo>
                  <a:cubicBezTo>
                    <a:pt x="828" y="2726"/>
                    <a:pt x="849" y="2705"/>
                    <a:pt x="872" y="2686"/>
                  </a:cubicBezTo>
                  <a:lnTo>
                    <a:pt x="872" y="2686"/>
                  </a:lnTo>
                  <a:cubicBezTo>
                    <a:pt x="907" y="2662"/>
                    <a:pt x="944" y="2641"/>
                    <a:pt x="983" y="2622"/>
                  </a:cubicBezTo>
                  <a:lnTo>
                    <a:pt x="983" y="2622"/>
                  </a:lnTo>
                  <a:cubicBezTo>
                    <a:pt x="1049" y="2598"/>
                    <a:pt x="1117" y="2581"/>
                    <a:pt x="1187" y="2568"/>
                  </a:cubicBezTo>
                  <a:lnTo>
                    <a:pt x="1187" y="2568"/>
                  </a:lnTo>
                  <a:cubicBezTo>
                    <a:pt x="1230" y="2564"/>
                    <a:pt x="1273" y="2562"/>
                    <a:pt x="1316" y="2562"/>
                  </a:cubicBezTo>
                  <a:cubicBezTo>
                    <a:pt x="1360" y="2562"/>
                    <a:pt x="1404" y="2564"/>
                    <a:pt x="1448" y="2568"/>
                  </a:cubicBezTo>
                  <a:lnTo>
                    <a:pt x="1448" y="2568"/>
                  </a:lnTo>
                  <a:cubicBezTo>
                    <a:pt x="1514" y="2580"/>
                    <a:pt x="1578" y="2597"/>
                    <a:pt x="1641" y="2620"/>
                  </a:cubicBezTo>
                  <a:lnTo>
                    <a:pt x="1641" y="2620"/>
                  </a:lnTo>
                  <a:cubicBezTo>
                    <a:pt x="1699" y="2654"/>
                    <a:pt x="1762" y="2671"/>
                    <a:pt x="1829" y="2671"/>
                  </a:cubicBezTo>
                  <a:cubicBezTo>
                    <a:pt x="1833" y="2671"/>
                    <a:pt x="1838" y="2671"/>
                    <a:pt x="1842" y="2671"/>
                  </a:cubicBezTo>
                  <a:cubicBezTo>
                    <a:pt x="1888" y="2671"/>
                    <a:pt x="1932" y="2660"/>
                    <a:pt x="1973" y="2639"/>
                  </a:cubicBezTo>
                  <a:cubicBezTo>
                    <a:pt x="2020" y="2624"/>
                    <a:pt x="2060" y="2599"/>
                    <a:pt x="2093" y="2562"/>
                  </a:cubicBezTo>
                  <a:cubicBezTo>
                    <a:pt x="2140" y="2515"/>
                    <a:pt x="2171" y="2460"/>
                    <a:pt x="2189" y="2397"/>
                  </a:cubicBezTo>
                  <a:cubicBezTo>
                    <a:pt x="2238" y="2126"/>
                    <a:pt x="2259" y="1851"/>
                    <a:pt x="2266" y="1577"/>
                  </a:cubicBezTo>
                  <a:cubicBezTo>
                    <a:pt x="2271" y="1318"/>
                    <a:pt x="2265" y="1060"/>
                    <a:pt x="2261" y="801"/>
                  </a:cubicBezTo>
                  <a:cubicBezTo>
                    <a:pt x="2257" y="659"/>
                    <a:pt x="2255" y="517"/>
                    <a:pt x="2255" y="376"/>
                  </a:cubicBezTo>
                  <a:cubicBezTo>
                    <a:pt x="2257" y="323"/>
                    <a:pt x="2246" y="275"/>
                    <a:pt x="2223" y="231"/>
                  </a:cubicBezTo>
                  <a:cubicBezTo>
                    <a:pt x="2207" y="185"/>
                    <a:pt x="2181" y="145"/>
                    <a:pt x="2146" y="110"/>
                  </a:cubicBezTo>
                  <a:cubicBezTo>
                    <a:pt x="2111" y="75"/>
                    <a:pt x="2071" y="49"/>
                    <a:pt x="2025" y="33"/>
                  </a:cubicBezTo>
                  <a:cubicBezTo>
                    <a:pt x="1984" y="12"/>
                    <a:pt x="1941" y="1"/>
                    <a:pt x="18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96;p70">
              <a:extLst>
                <a:ext uri="{FF2B5EF4-FFF2-40B4-BE49-F238E27FC236}">
                  <a16:creationId xmlns:a16="http://schemas.microsoft.com/office/drawing/2014/main" id="{E4CB69E4-4AEB-6EDC-0602-F5E384A0F570}"/>
                </a:ext>
              </a:extLst>
            </p:cNvPr>
            <p:cNvSpPr/>
            <p:nvPr/>
          </p:nvSpPr>
          <p:spPr>
            <a:xfrm>
              <a:off x="5845950" y="2312425"/>
              <a:ext cx="63875" cy="48450"/>
            </a:xfrm>
            <a:custGeom>
              <a:avLst/>
              <a:gdLst/>
              <a:ahLst/>
              <a:cxnLst/>
              <a:rect l="l" t="t" r="r" b="b"/>
              <a:pathLst>
                <a:path w="2555" h="1938" extrusionOk="0">
                  <a:moveTo>
                    <a:pt x="1331" y="1"/>
                  </a:moveTo>
                  <a:cubicBezTo>
                    <a:pt x="1276" y="1"/>
                    <a:pt x="1218" y="4"/>
                    <a:pt x="1158" y="12"/>
                  </a:cubicBezTo>
                  <a:cubicBezTo>
                    <a:pt x="56" y="174"/>
                    <a:pt x="1" y="1937"/>
                    <a:pt x="1315" y="1937"/>
                  </a:cubicBezTo>
                  <a:cubicBezTo>
                    <a:pt x="1374" y="1937"/>
                    <a:pt x="1436" y="1934"/>
                    <a:pt x="1501" y="1926"/>
                  </a:cubicBezTo>
                  <a:cubicBezTo>
                    <a:pt x="2554" y="1804"/>
                    <a:pt x="2542"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97;p70">
              <a:extLst>
                <a:ext uri="{FF2B5EF4-FFF2-40B4-BE49-F238E27FC236}">
                  <a16:creationId xmlns:a16="http://schemas.microsoft.com/office/drawing/2014/main" id="{62C16D0D-6CB5-2DC2-1EDD-6ED8E7836324}"/>
                </a:ext>
              </a:extLst>
            </p:cNvPr>
            <p:cNvSpPr/>
            <p:nvPr/>
          </p:nvSpPr>
          <p:spPr>
            <a:xfrm>
              <a:off x="6096325" y="2312425"/>
              <a:ext cx="63850" cy="48450"/>
            </a:xfrm>
            <a:custGeom>
              <a:avLst/>
              <a:gdLst/>
              <a:ahLst/>
              <a:cxnLst/>
              <a:rect l="l" t="t" r="r" b="b"/>
              <a:pathLst>
                <a:path w="2554" h="1938" extrusionOk="0">
                  <a:moveTo>
                    <a:pt x="1223" y="1"/>
                  </a:moveTo>
                  <a:cubicBezTo>
                    <a:pt x="12" y="1"/>
                    <a:pt x="1" y="1804"/>
                    <a:pt x="1052" y="1926"/>
                  </a:cubicBezTo>
                  <a:cubicBezTo>
                    <a:pt x="1117" y="1934"/>
                    <a:pt x="1180" y="1937"/>
                    <a:pt x="1239" y="1937"/>
                  </a:cubicBezTo>
                  <a:cubicBezTo>
                    <a:pt x="2554" y="1937"/>
                    <a:pt x="2498" y="174"/>
                    <a:pt x="1396" y="12"/>
                  </a:cubicBezTo>
                  <a:cubicBezTo>
                    <a:pt x="1336" y="4"/>
                    <a:pt x="1278"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98;p70">
              <a:extLst>
                <a:ext uri="{FF2B5EF4-FFF2-40B4-BE49-F238E27FC236}">
                  <a16:creationId xmlns:a16="http://schemas.microsoft.com/office/drawing/2014/main" id="{1C19EA5E-F0CA-72CC-5F28-78EAAD8DF7FB}"/>
                </a:ext>
              </a:extLst>
            </p:cNvPr>
            <p:cNvSpPr/>
            <p:nvPr/>
          </p:nvSpPr>
          <p:spPr>
            <a:xfrm>
              <a:off x="5740100" y="2442175"/>
              <a:ext cx="149450" cy="113325"/>
            </a:xfrm>
            <a:custGeom>
              <a:avLst/>
              <a:gdLst/>
              <a:ahLst/>
              <a:cxnLst/>
              <a:rect l="l" t="t" r="r" b="b"/>
              <a:pathLst>
                <a:path w="5978" h="4533" extrusionOk="0">
                  <a:moveTo>
                    <a:pt x="3116" y="0"/>
                  </a:moveTo>
                  <a:cubicBezTo>
                    <a:pt x="2987" y="0"/>
                    <a:pt x="2852" y="9"/>
                    <a:pt x="2711" y="27"/>
                  </a:cubicBezTo>
                  <a:cubicBezTo>
                    <a:pt x="131" y="407"/>
                    <a:pt x="1" y="4532"/>
                    <a:pt x="3076" y="4532"/>
                  </a:cubicBezTo>
                  <a:cubicBezTo>
                    <a:pt x="3216" y="4532"/>
                    <a:pt x="3361" y="4524"/>
                    <a:pt x="3514" y="4506"/>
                  </a:cubicBezTo>
                  <a:cubicBezTo>
                    <a:pt x="5978" y="4223"/>
                    <a:pt x="5949" y="0"/>
                    <a:pt x="3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99;p70">
              <a:extLst>
                <a:ext uri="{FF2B5EF4-FFF2-40B4-BE49-F238E27FC236}">
                  <a16:creationId xmlns:a16="http://schemas.microsoft.com/office/drawing/2014/main" id="{062C105A-A7AB-9A7A-1275-89620333383A}"/>
                </a:ext>
              </a:extLst>
            </p:cNvPr>
            <p:cNvSpPr/>
            <p:nvPr/>
          </p:nvSpPr>
          <p:spPr>
            <a:xfrm>
              <a:off x="6155625" y="2442175"/>
              <a:ext cx="149450" cy="113325"/>
            </a:xfrm>
            <a:custGeom>
              <a:avLst/>
              <a:gdLst/>
              <a:ahLst/>
              <a:cxnLst/>
              <a:rect l="l" t="t" r="r" b="b"/>
              <a:pathLst>
                <a:path w="5978" h="4533" extrusionOk="0">
                  <a:moveTo>
                    <a:pt x="3116" y="0"/>
                  </a:moveTo>
                  <a:cubicBezTo>
                    <a:pt x="2987" y="0"/>
                    <a:pt x="2852" y="9"/>
                    <a:pt x="2711" y="27"/>
                  </a:cubicBezTo>
                  <a:cubicBezTo>
                    <a:pt x="131" y="407"/>
                    <a:pt x="1" y="4532"/>
                    <a:pt x="3077" y="4532"/>
                  </a:cubicBezTo>
                  <a:cubicBezTo>
                    <a:pt x="3216" y="4532"/>
                    <a:pt x="3362" y="4524"/>
                    <a:pt x="3514" y="4506"/>
                  </a:cubicBezTo>
                  <a:cubicBezTo>
                    <a:pt x="5978" y="4223"/>
                    <a:pt x="5950" y="0"/>
                    <a:pt x="3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00;p70">
              <a:extLst>
                <a:ext uri="{FF2B5EF4-FFF2-40B4-BE49-F238E27FC236}">
                  <a16:creationId xmlns:a16="http://schemas.microsoft.com/office/drawing/2014/main" id="{395AC14B-4BD7-5F08-44A1-3B3E2CEF24D0}"/>
                </a:ext>
              </a:extLst>
            </p:cNvPr>
            <p:cNvSpPr/>
            <p:nvPr/>
          </p:nvSpPr>
          <p:spPr>
            <a:xfrm>
              <a:off x="5926375" y="2453500"/>
              <a:ext cx="174025" cy="105000"/>
            </a:xfrm>
            <a:custGeom>
              <a:avLst/>
              <a:gdLst/>
              <a:ahLst/>
              <a:cxnLst/>
              <a:rect l="l" t="t" r="r" b="b"/>
              <a:pathLst>
                <a:path w="6961" h="4200" extrusionOk="0">
                  <a:moveTo>
                    <a:pt x="1" y="0"/>
                  </a:moveTo>
                  <a:cubicBezTo>
                    <a:pt x="1" y="2521"/>
                    <a:pt x="1811" y="4200"/>
                    <a:pt x="3594" y="4200"/>
                  </a:cubicBezTo>
                  <a:cubicBezTo>
                    <a:pt x="5117" y="4200"/>
                    <a:pt x="6622" y="2974"/>
                    <a:pt x="6960" y="0"/>
                  </a:cubicBezTo>
                  <a:lnTo>
                    <a:pt x="6960" y="0"/>
                  </a:lnTo>
                  <a:cubicBezTo>
                    <a:pt x="5698" y="260"/>
                    <a:pt x="4647" y="390"/>
                    <a:pt x="3566" y="390"/>
                  </a:cubicBezTo>
                  <a:cubicBezTo>
                    <a:pt x="2486" y="390"/>
                    <a:pt x="1377" y="26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01;p70">
              <a:extLst>
                <a:ext uri="{FF2B5EF4-FFF2-40B4-BE49-F238E27FC236}">
                  <a16:creationId xmlns:a16="http://schemas.microsoft.com/office/drawing/2014/main" id="{E58731A7-D5CD-B07A-D929-264EEB74F63F}"/>
                </a:ext>
              </a:extLst>
            </p:cNvPr>
            <p:cNvSpPr/>
            <p:nvPr/>
          </p:nvSpPr>
          <p:spPr>
            <a:xfrm>
              <a:off x="5917025" y="2444150"/>
              <a:ext cx="192700" cy="123700"/>
            </a:xfrm>
            <a:custGeom>
              <a:avLst/>
              <a:gdLst/>
              <a:ahLst/>
              <a:cxnLst/>
              <a:rect l="l" t="t" r="r" b="b"/>
              <a:pathLst>
                <a:path w="7708" h="4948" extrusionOk="0">
                  <a:moveTo>
                    <a:pt x="1819" y="237"/>
                  </a:moveTo>
                  <a:cubicBezTo>
                    <a:pt x="1820" y="237"/>
                    <a:pt x="1822" y="237"/>
                    <a:pt x="1823" y="238"/>
                  </a:cubicBezTo>
                  <a:lnTo>
                    <a:pt x="1823" y="238"/>
                  </a:lnTo>
                  <a:cubicBezTo>
                    <a:pt x="1822" y="237"/>
                    <a:pt x="1820" y="237"/>
                    <a:pt x="1819" y="237"/>
                  </a:cubicBezTo>
                  <a:close/>
                  <a:moveTo>
                    <a:pt x="1871" y="244"/>
                  </a:moveTo>
                  <a:cubicBezTo>
                    <a:pt x="1879" y="245"/>
                    <a:pt x="1888" y="246"/>
                    <a:pt x="1896" y="248"/>
                  </a:cubicBezTo>
                  <a:lnTo>
                    <a:pt x="1896" y="248"/>
                  </a:lnTo>
                  <a:cubicBezTo>
                    <a:pt x="1888" y="246"/>
                    <a:pt x="1879" y="245"/>
                    <a:pt x="1871" y="244"/>
                  </a:cubicBezTo>
                  <a:close/>
                  <a:moveTo>
                    <a:pt x="780" y="950"/>
                  </a:moveTo>
                  <a:lnTo>
                    <a:pt x="780" y="950"/>
                  </a:lnTo>
                  <a:cubicBezTo>
                    <a:pt x="781" y="959"/>
                    <a:pt x="782" y="969"/>
                    <a:pt x="784" y="978"/>
                  </a:cubicBezTo>
                  <a:lnTo>
                    <a:pt x="784" y="978"/>
                  </a:lnTo>
                  <a:cubicBezTo>
                    <a:pt x="782" y="969"/>
                    <a:pt x="781" y="959"/>
                    <a:pt x="780" y="950"/>
                  </a:cubicBezTo>
                  <a:close/>
                  <a:moveTo>
                    <a:pt x="792" y="1040"/>
                  </a:moveTo>
                  <a:lnTo>
                    <a:pt x="792" y="1040"/>
                  </a:lnTo>
                  <a:cubicBezTo>
                    <a:pt x="792" y="1043"/>
                    <a:pt x="793" y="1046"/>
                    <a:pt x="793" y="1049"/>
                  </a:cubicBezTo>
                  <a:cubicBezTo>
                    <a:pt x="793" y="1046"/>
                    <a:pt x="792" y="1043"/>
                    <a:pt x="792" y="1040"/>
                  </a:cubicBezTo>
                  <a:close/>
                  <a:moveTo>
                    <a:pt x="1581" y="2938"/>
                  </a:moveTo>
                  <a:cubicBezTo>
                    <a:pt x="1589" y="2948"/>
                    <a:pt x="1596" y="2958"/>
                    <a:pt x="1604" y="2969"/>
                  </a:cubicBezTo>
                  <a:cubicBezTo>
                    <a:pt x="1596" y="2958"/>
                    <a:pt x="1588" y="2948"/>
                    <a:pt x="1581" y="2938"/>
                  </a:cubicBezTo>
                  <a:close/>
                  <a:moveTo>
                    <a:pt x="6000" y="3121"/>
                  </a:moveTo>
                  <a:lnTo>
                    <a:pt x="6000" y="3121"/>
                  </a:lnTo>
                  <a:cubicBezTo>
                    <a:pt x="5999" y="3123"/>
                    <a:pt x="5998" y="3124"/>
                    <a:pt x="5998" y="3125"/>
                  </a:cubicBezTo>
                  <a:lnTo>
                    <a:pt x="5998" y="3125"/>
                  </a:lnTo>
                  <a:cubicBezTo>
                    <a:pt x="5998" y="3124"/>
                    <a:pt x="5999" y="3123"/>
                    <a:pt x="6000" y="3121"/>
                  </a:cubicBezTo>
                  <a:close/>
                  <a:moveTo>
                    <a:pt x="5962" y="3171"/>
                  </a:moveTo>
                  <a:cubicBezTo>
                    <a:pt x="5955" y="3180"/>
                    <a:pt x="5949" y="3189"/>
                    <a:pt x="5942" y="3197"/>
                  </a:cubicBezTo>
                  <a:cubicBezTo>
                    <a:pt x="5949" y="3189"/>
                    <a:pt x="5955" y="3180"/>
                    <a:pt x="5962" y="3171"/>
                  </a:cubicBezTo>
                  <a:close/>
                  <a:moveTo>
                    <a:pt x="2244" y="3594"/>
                  </a:moveTo>
                  <a:lnTo>
                    <a:pt x="2244" y="3594"/>
                  </a:lnTo>
                  <a:cubicBezTo>
                    <a:pt x="2245" y="3595"/>
                    <a:pt x="2246" y="3596"/>
                    <a:pt x="2247" y="3596"/>
                  </a:cubicBezTo>
                  <a:cubicBezTo>
                    <a:pt x="2246" y="3596"/>
                    <a:pt x="2245" y="3595"/>
                    <a:pt x="2244" y="3594"/>
                  </a:cubicBezTo>
                  <a:close/>
                  <a:moveTo>
                    <a:pt x="2871" y="3964"/>
                  </a:moveTo>
                  <a:cubicBezTo>
                    <a:pt x="2893" y="3973"/>
                    <a:pt x="2914" y="3982"/>
                    <a:pt x="2936" y="3991"/>
                  </a:cubicBezTo>
                  <a:lnTo>
                    <a:pt x="2936" y="3991"/>
                  </a:lnTo>
                  <a:cubicBezTo>
                    <a:pt x="2914" y="3983"/>
                    <a:pt x="2893" y="3974"/>
                    <a:pt x="2871" y="3964"/>
                  </a:cubicBezTo>
                  <a:close/>
                  <a:moveTo>
                    <a:pt x="768" y="824"/>
                  </a:moveTo>
                  <a:lnTo>
                    <a:pt x="768" y="824"/>
                  </a:lnTo>
                  <a:cubicBezTo>
                    <a:pt x="1135" y="887"/>
                    <a:pt x="1504" y="944"/>
                    <a:pt x="1874" y="992"/>
                  </a:cubicBezTo>
                  <a:cubicBezTo>
                    <a:pt x="2321" y="1051"/>
                    <a:pt x="2769" y="1096"/>
                    <a:pt x="3220" y="1119"/>
                  </a:cubicBezTo>
                  <a:cubicBezTo>
                    <a:pt x="3460" y="1131"/>
                    <a:pt x="3700" y="1138"/>
                    <a:pt x="3940" y="1138"/>
                  </a:cubicBezTo>
                  <a:cubicBezTo>
                    <a:pt x="4126" y="1138"/>
                    <a:pt x="4312" y="1134"/>
                    <a:pt x="4497" y="1126"/>
                  </a:cubicBezTo>
                  <a:cubicBezTo>
                    <a:pt x="4926" y="1108"/>
                    <a:pt x="5355" y="1070"/>
                    <a:pt x="5781" y="1015"/>
                  </a:cubicBezTo>
                  <a:cubicBezTo>
                    <a:pt x="6153" y="966"/>
                    <a:pt x="6523" y="908"/>
                    <a:pt x="6892" y="840"/>
                  </a:cubicBezTo>
                  <a:lnTo>
                    <a:pt x="6892" y="840"/>
                  </a:lnTo>
                  <a:cubicBezTo>
                    <a:pt x="6827" y="1212"/>
                    <a:pt x="6736" y="1580"/>
                    <a:pt x="6612" y="1937"/>
                  </a:cubicBezTo>
                  <a:cubicBezTo>
                    <a:pt x="6574" y="2043"/>
                    <a:pt x="6535" y="2148"/>
                    <a:pt x="6492" y="2252"/>
                  </a:cubicBezTo>
                  <a:lnTo>
                    <a:pt x="6492" y="2252"/>
                  </a:lnTo>
                  <a:cubicBezTo>
                    <a:pt x="6500" y="2234"/>
                    <a:pt x="6508" y="2216"/>
                    <a:pt x="6516" y="2198"/>
                  </a:cubicBezTo>
                  <a:lnTo>
                    <a:pt x="6516" y="2198"/>
                  </a:lnTo>
                  <a:cubicBezTo>
                    <a:pt x="6507" y="2218"/>
                    <a:pt x="6498" y="2238"/>
                    <a:pt x="6490" y="2258"/>
                  </a:cubicBezTo>
                  <a:lnTo>
                    <a:pt x="6490" y="2258"/>
                  </a:lnTo>
                  <a:cubicBezTo>
                    <a:pt x="6490" y="2256"/>
                    <a:pt x="6491" y="2254"/>
                    <a:pt x="6492" y="2252"/>
                  </a:cubicBezTo>
                  <a:lnTo>
                    <a:pt x="6492" y="2252"/>
                  </a:lnTo>
                  <a:cubicBezTo>
                    <a:pt x="6491" y="2255"/>
                    <a:pt x="6490" y="2258"/>
                    <a:pt x="6488" y="2261"/>
                  </a:cubicBezTo>
                  <a:lnTo>
                    <a:pt x="6488" y="2261"/>
                  </a:lnTo>
                  <a:cubicBezTo>
                    <a:pt x="6489" y="2260"/>
                    <a:pt x="6489" y="2259"/>
                    <a:pt x="6490" y="2258"/>
                  </a:cubicBezTo>
                  <a:lnTo>
                    <a:pt x="6490" y="2258"/>
                  </a:lnTo>
                  <a:cubicBezTo>
                    <a:pt x="6486" y="2268"/>
                    <a:pt x="6482" y="2278"/>
                    <a:pt x="6478" y="2287"/>
                  </a:cubicBezTo>
                  <a:cubicBezTo>
                    <a:pt x="6481" y="2278"/>
                    <a:pt x="6485" y="2270"/>
                    <a:pt x="6488" y="2261"/>
                  </a:cubicBezTo>
                  <a:lnTo>
                    <a:pt x="6488" y="2261"/>
                  </a:lnTo>
                  <a:cubicBezTo>
                    <a:pt x="6375" y="2521"/>
                    <a:pt x="6241" y="2771"/>
                    <a:pt x="6081" y="3004"/>
                  </a:cubicBezTo>
                  <a:cubicBezTo>
                    <a:pt x="6046" y="3056"/>
                    <a:pt x="6010" y="3106"/>
                    <a:pt x="5973" y="3156"/>
                  </a:cubicBezTo>
                  <a:lnTo>
                    <a:pt x="5973" y="3156"/>
                  </a:lnTo>
                  <a:cubicBezTo>
                    <a:pt x="5844" y="3319"/>
                    <a:pt x="5700" y="3471"/>
                    <a:pt x="5543" y="3608"/>
                  </a:cubicBezTo>
                  <a:cubicBezTo>
                    <a:pt x="5511" y="3636"/>
                    <a:pt x="5478" y="3664"/>
                    <a:pt x="5444" y="3691"/>
                  </a:cubicBezTo>
                  <a:lnTo>
                    <a:pt x="5444" y="3691"/>
                  </a:lnTo>
                  <a:cubicBezTo>
                    <a:pt x="5302" y="3797"/>
                    <a:pt x="5151" y="3891"/>
                    <a:pt x="4992" y="3969"/>
                  </a:cubicBezTo>
                  <a:cubicBezTo>
                    <a:pt x="4959" y="3986"/>
                    <a:pt x="4926" y="4001"/>
                    <a:pt x="4893" y="4016"/>
                  </a:cubicBezTo>
                  <a:lnTo>
                    <a:pt x="4893" y="4016"/>
                  </a:lnTo>
                  <a:cubicBezTo>
                    <a:pt x="4732" y="4081"/>
                    <a:pt x="4567" y="4129"/>
                    <a:pt x="4398" y="4162"/>
                  </a:cubicBezTo>
                  <a:cubicBezTo>
                    <a:pt x="4360" y="4170"/>
                    <a:pt x="4323" y="4176"/>
                    <a:pt x="4285" y="4182"/>
                  </a:cubicBezTo>
                  <a:lnTo>
                    <a:pt x="4285" y="4182"/>
                  </a:lnTo>
                  <a:cubicBezTo>
                    <a:pt x="4179" y="4194"/>
                    <a:pt x="4071" y="4200"/>
                    <a:pt x="3964" y="4200"/>
                  </a:cubicBezTo>
                  <a:cubicBezTo>
                    <a:pt x="3893" y="4200"/>
                    <a:pt x="3822" y="4197"/>
                    <a:pt x="3751" y="4192"/>
                  </a:cubicBezTo>
                  <a:cubicBezTo>
                    <a:pt x="3707" y="4189"/>
                    <a:pt x="3663" y="4184"/>
                    <a:pt x="3620" y="4179"/>
                  </a:cubicBezTo>
                  <a:lnTo>
                    <a:pt x="3620" y="4179"/>
                  </a:lnTo>
                  <a:cubicBezTo>
                    <a:pt x="3424" y="4148"/>
                    <a:pt x="3233" y="4098"/>
                    <a:pt x="3046" y="4033"/>
                  </a:cubicBezTo>
                  <a:cubicBezTo>
                    <a:pt x="3014" y="4021"/>
                    <a:pt x="2981" y="4009"/>
                    <a:pt x="2949" y="3996"/>
                  </a:cubicBezTo>
                  <a:lnTo>
                    <a:pt x="2949" y="3996"/>
                  </a:lnTo>
                  <a:cubicBezTo>
                    <a:pt x="2734" y="3904"/>
                    <a:pt x="2529" y="3791"/>
                    <a:pt x="2337" y="3659"/>
                  </a:cubicBezTo>
                  <a:cubicBezTo>
                    <a:pt x="2294" y="3629"/>
                    <a:pt x="2252" y="3599"/>
                    <a:pt x="2211" y="3568"/>
                  </a:cubicBezTo>
                  <a:lnTo>
                    <a:pt x="2211" y="3568"/>
                  </a:lnTo>
                  <a:cubicBezTo>
                    <a:pt x="2021" y="3418"/>
                    <a:pt x="1846" y="3249"/>
                    <a:pt x="1688" y="3066"/>
                  </a:cubicBezTo>
                  <a:cubicBezTo>
                    <a:pt x="1646" y="3018"/>
                    <a:pt x="1606" y="2969"/>
                    <a:pt x="1566" y="2919"/>
                  </a:cubicBezTo>
                  <a:lnTo>
                    <a:pt x="1566" y="2919"/>
                  </a:lnTo>
                  <a:cubicBezTo>
                    <a:pt x="1411" y="2711"/>
                    <a:pt x="1276" y="2489"/>
                    <a:pt x="1161" y="2256"/>
                  </a:cubicBezTo>
                  <a:cubicBezTo>
                    <a:pt x="1133" y="2200"/>
                    <a:pt x="1107" y="2143"/>
                    <a:pt x="1082" y="2085"/>
                  </a:cubicBezTo>
                  <a:lnTo>
                    <a:pt x="1082" y="2085"/>
                  </a:lnTo>
                  <a:cubicBezTo>
                    <a:pt x="968" y="1807"/>
                    <a:pt x="882" y="1519"/>
                    <a:pt x="824" y="1223"/>
                  </a:cubicBezTo>
                  <a:cubicBezTo>
                    <a:pt x="810" y="1151"/>
                    <a:pt x="798" y="1077"/>
                    <a:pt x="787" y="1004"/>
                  </a:cubicBezTo>
                  <a:lnTo>
                    <a:pt x="787" y="1004"/>
                  </a:lnTo>
                  <a:cubicBezTo>
                    <a:pt x="780" y="944"/>
                    <a:pt x="773" y="884"/>
                    <a:pt x="768" y="824"/>
                  </a:cubicBezTo>
                  <a:close/>
                  <a:moveTo>
                    <a:pt x="386" y="0"/>
                  </a:moveTo>
                  <a:cubicBezTo>
                    <a:pt x="382" y="0"/>
                    <a:pt x="378" y="1"/>
                    <a:pt x="374" y="1"/>
                  </a:cubicBezTo>
                  <a:cubicBezTo>
                    <a:pt x="354" y="2"/>
                    <a:pt x="333" y="4"/>
                    <a:pt x="313" y="7"/>
                  </a:cubicBezTo>
                  <a:lnTo>
                    <a:pt x="313" y="7"/>
                  </a:lnTo>
                  <a:cubicBezTo>
                    <a:pt x="270" y="13"/>
                    <a:pt x="228" y="26"/>
                    <a:pt x="188" y="49"/>
                  </a:cubicBezTo>
                  <a:lnTo>
                    <a:pt x="188" y="49"/>
                  </a:lnTo>
                  <a:cubicBezTo>
                    <a:pt x="159" y="65"/>
                    <a:pt x="132" y="85"/>
                    <a:pt x="109" y="110"/>
                  </a:cubicBezTo>
                  <a:cubicBezTo>
                    <a:pt x="107" y="113"/>
                    <a:pt x="105" y="115"/>
                    <a:pt x="103" y="118"/>
                  </a:cubicBezTo>
                  <a:lnTo>
                    <a:pt x="103" y="118"/>
                  </a:lnTo>
                  <a:cubicBezTo>
                    <a:pt x="60" y="163"/>
                    <a:pt x="26" y="219"/>
                    <a:pt x="13" y="275"/>
                  </a:cubicBezTo>
                  <a:cubicBezTo>
                    <a:pt x="12" y="279"/>
                    <a:pt x="12" y="284"/>
                    <a:pt x="11" y="288"/>
                  </a:cubicBezTo>
                  <a:lnTo>
                    <a:pt x="11" y="288"/>
                  </a:lnTo>
                  <a:cubicBezTo>
                    <a:pt x="4" y="316"/>
                    <a:pt x="0" y="344"/>
                    <a:pt x="0" y="374"/>
                  </a:cubicBezTo>
                  <a:cubicBezTo>
                    <a:pt x="0" y="838"/>
                    <a:pt x="59" y="1309"/>
                    <a:pt x="181" y="1757"/>
                  </a:cubicBezTo>
                  <a:cubicBezTo>
                    <a:pt x="293" y="2167"/>
                    <a:pt x="461" y="2568"/>
                    <a:pt x="678" y="2933"/>
                  </a:cubicBezTo>
                  <a:cubicBezTo>
                    <a:pt x="881" y="3275"/>
                    <a:pt x="1132" y="3595"/>
                    <a:pt x="1421" y="3870"/>
                  </a:cubicBezTo>
                  <a:cubicBezTo>
                    <a:pt x="1694" y="4131"/>
                    <a:pt x="2005" y="4360"/>
                    <a:pt x="2341" y="4534"/>
                  </a:cubicBezTo>
                  <a:cubicBezTo>
                    <a:pt x="2663" y="4701"/>
                    <a:pt x="3010" y="4829"/>
                    <a:pt x="3369" y="4891"/>
                  </a:cubicBezTo>
                  <a:cubicBezTo>
                    <a:pt x="3561" y="4924"/>
                    <a:pt x="3755" y="4946"/>
                    <a:pt x="3950" y="4947"/>
                  </a:cubicBezTo>
                  <a:cubicBezTo>
                    <a:pt x="3956" y="4947"/>
                    <a:pt x="3961" y="4947"/>
                    <a:pt x="3966" y="4947"/>
                  </a:cubicBezTo>
                  <a:cubicBezTo>
                    <a:pt x="4155" y="4947"/>
                    <a:pt x="4344" y="4927"/>
                    <a:pt x="4530" y="4896"/>
                  </a:cubicBezTo>
                  <a:cubicBezTo>
                    <a:pt x="4886" y="4836"/>
                    <a:pt x="5234" y="4703"/>
                    <a:pt x="5545" y="4520"/>
                  </a:cubicBezTo>
                  <a:cubicBezTo>
                    <a:pt x="5888" y="4320"/>
                    <a:pt x="6197" y="4054"/>
                    <a:pt x="6450" y="3748"/>
                  </a:cubicBezTo>
                  <a:cubicBezTo>
                    <a:pt x="6602" y="3566"/>
                    <a:pt x="6741" y="3373"/>
                    <a:pt x="6863" y="3169"/>
                  </a:cubicBezTo>
                  <a:cubicBezTo>
                    <a:pt x="6995" y="2946"/>
                    <a:pt x="7105" y="2711"/>
                    <a:pt x="7204" y="2472"/>
                  </a:cubicBezTo>
                  <a:cubicBezTo>
                    <a:pt x="7413" y="1973"/>
                    <a:pt x="7548" y="1445"/>
                    <a:pt x="7634" y="911"/>
                  </a:cubicBezTo>
                  <a:cubicBezTo>
                    <a:pt x="7663" y="732"/>
                    <a:pt x="7688" y="554"/>
                    <a:pt x="7708" y="374"/>
                  </a:cubicBezTo>
                  <a:cubicBezTo>
                    <a:pt x="7708" y="307"/>
                    <a:pt x="7691" y="244"/>
                    <a:pt x="7657" y="186"/>
                  </a:cubicBezTo>
                  <a:cubicBezTo>
                    <a:pt x="7633" y="142"/>
                    <a:pt x="7602" y="107"/>
                    <a:pt x="7561" y="81"/>
                  </a:cubicBezTo>
                  <a:cubicBezTo>
                    <a:pt x="7491" y="27"/>
                    <a:pt x="7415" y="3"/>
                    <a:pt x="7334" y="3"/>
                  </a:cubicBezTo>
                  <a:cubicBezTo>
                    <a:pt x="7302" y="3"/>
                    <a:pt x="7269" y="7"/>
                    <a:pt x="7235" y="14"/>
                  </a:cubicBezTo>
                  <a:cubicBezTo>
                    <a:pt x="6761" y="112"/>
                    <a:pt x="6284" y="197"/>
                    <a:pt x="5804" y="263"/>
                  </a:cubicBezTo>
                  <a:lnTo>
                    <a:pt x="5804" y="263"/>
                  </a:lnTo>
                  <a:cubicBezTo>
                    <a:pt x="5305" y="329"/>
                    <a:pt x="4803" y="371"/>
                    <a:pt x="4298" y="385"/>
                  </a:cubicBezTo>
                  <a:cubicBezTo>
                    <a:pt x="4182" y="389"/>
                    <a:pt x="4066" y="390"/>
                    <a:pt x="3949" y="390"/>
                  </a:cubicBezTo>
                  <a:cubicBezTo>
                    <a:pt x="3548" y="390"/>
                    <a:pt x="3147" y="372"/>
                    <a:pt x="2747" y="339"/>
                  </a:cubicBezTo>
                  <a:cubicBezTo>
                    <a:pt x="2445" y="314"/>
                    <a:pt x="2145" y="280"/>
                    <a:pt x="1844" y="240"/>
                  </a:cubicBezTo>
                  <a:lnTo>
                    <a:pt x="1844" y="240"/>
                  </a:lnTo>
                  <a:cubicBezTo>
                    <a:pt x="1386" y="178"/>
                    <a:pt x="932" y="100"/>
                    <a:pt x="477" y="15"/>
                  </a:cubicBezTo>
                  <a:lnTo>
                    <a:pt x="477" y="15"/>
                  </a:lnTo>
                  <a:cubicBezTo>
                    <a:pt x="447" y="6"/>
                    <a:pt x="416"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02;p70">
              <a:extLst>
                <a:ext uri="{FF2B5EF4-FFF2-40B4-BE49-F238E27FC236}">
                  <a16:creationId xmlns:a16="http://schemas.microsoft.com/office/drawing/2014/main" id="{3E78FE25-1A2C-6611-07C4-2DF56407D745}"/>
                </a:ext>
              </a:extLst>
            </p:cNvPr>
            <p:cNvSpPr/>
            <p:nvPr/>
          </p:nvSpPr>
          <p:spPr>
            <a:xfrm>
              <a:off x="5736675" y="2224575"/>
              <a:ext cx="220800" cy="195300"/>
            </a:xfrm>
            <a:custGeom>
              <a:avLst/>
              <a:gdLst/>
              <a:ahLst/>
              <a:cxnLst/>
              <a:rect l="l" t="t" r="r" b="b"/>
              <a:pathLst>
                <a:path w="8832" h="7812" extrusionOk="0">
                  <a:moveTo>
                    <a:pt x="5162" y="780"/>
                  </a:moveTo>
                  <a:cubicBezTo>
                    <a:pt x="5166" y="781"/>
                    <a:pt x="5169" y="781"/>
                    <a:pt x="5173" y="782"/>
                  </a:cubicBezTo>
                  <a:lnTo>
                    <a:pt x="5173" y="782"/>
                  </a:lnTo>
                  <a:cubicBezTo>
                    <a:pt x="5169" y="781"/>
                    <a:pt x="5166" y="781"/>
                    <a:pt x="5162" y="780"/>
                  </a:cubicBezTo>
                  <a:close/>
                  <a:moveTo>
                    <a:pt x="6235" y="1065"/>
                  </a:moveTo>
                  <a:cubicBezTo>
                    <a:pt x="6239" y="1067"/>
                    <a:pt x="6244" y="1068"/>
                    <a:pt x="6248" y="1070"/>
                  </a:cubicBezTo>
                  <a:cubicBezTo>
                    <a:pt x="6244" y="1068"/>
                    <a:pt x="6239" y="1067"/>
                    <a:pt x="6235" y="1065"/>
                  </a:cubicBezTo>
                  <a:close/>
                  <a:moveTo>
                    <a:pt x="2783" y="1080"/>
                  </a:moveTo>
                  <a:lnTo>
                    <a:pt x="2783" y="1080"/>
                  </a:lnTo>
                  <a:cubicBezTo>
                    <a:pt x="2774" y="1083"/>
                    <a:pt x="2766" y="1087"/>
                    <a:pt x="2757" y="1090"/>
                  </a:cubicBezTo>
                  <a:cubicBezTo>
                    <a:pt x="2766" y="1087"/>
                    <a:pt x="2774" y="1083"/>
                    <a:pt x="2783" y="1080"/>
                  </a:cubicBezTo>
                  <a:close/>
                  <a:moveTo>
                    <a:pt x="6925" y="1473"/>
                  </a:moveTo>
                  <a:cubicBezTo>
                    <a:pt x="6932" y="1478"/>
                    <a:pt x="6939" y="1483"/>
                    <a:pt x="6945" y="1489"/>
                  </a:cubicBezTo>
                  <a:cubicBezTo>
                    <a:pt x="6938" y="1484"/>
                    <a:pt x="6932" y="1478"/>
                    <a:pt x="6925" y="1473"/>
                  </a:cubicBezTo>
                  <a:close/>
                  <a:moveTo>
                    <a:pt x="2054" y="1499"/>
                  </a:moveTo>
                  <a:cubicBezTo>
                    <a:pt x="2047" y="1504"/>
                    <a:pt x="2040" y="1509"/>
                    <a:pt x="2034" y="1514"/>
                  </a:cubicBezTo>
                  <a:lnTo>
                    <a:pt x="2034" y="1514"/>
                  </a:lnTo>
                  <a:cubicBezTo>
                    <a:pt x="2040" y="1509"/>
                    <a:pt x="2047" y="1504"/>
                    <a:pt x="2054" y="1499"/>
                  </a:cubicBezTo>
                  <a:close/>
                  <a:moveTo>
                    <a:pt x="7414" y="1956"/>
                  </a:moveTo>
                  <a:cubicBezTo>
                    <a:pt x="7425" y="1970"/>
                    <a:pt x="7436" y="1985"/>
                    <a:pt x="7447" y="2000"/>
                  </a:cubicBezTo>
                  <a:lnTo>
                    <a:pt x="7447" y="2000"/>
                  </a:lnTo>
                  <a:cubicBezTo>
                    <a:pt x="7436" y="1985"/>
                    <a:pt x="7425" y="1971"/>
                    <a:pt x="7414" y="1956"/>
                  </a:cubicBezTo>
                  <a:close/>
                  <a:moveTo>
                    <a:pt x="1454" y="2080"/>
                  </a:moveTo>
                  <a:cubicBezTo>
                    <a:pt x="1445" y="2092"/>
                    <a:pt x="1436" y="2103"/>
                    <a:pt x="1427" y="2115"/>
                  </a:cubicBezTo>
                  <a:lnTo>
                    <a:pt x="1427" y="2115"/>
                  </a:lnTo>
                  <a:cubicBezTo>
                    <a:pt x="1436" y="2103"/>
                    <a:pt x="1445" y="2091"/>
                    <a:pt x="1454" y="2080"/>
                  </a:cubicBezTo>
                  <a:close/>
                  <a:moveTo>
                    <a:pt x="7842" y="2684"/>
                  </a:moveTo>
                  <a:cubicBezTo>
                    <a:pt x="7846" y="2693"/>
                    <a:pt x="7849" y="2701"/>
                    <a:pt x="7853" y="2710"/>
                  </a:cubicBezTo>
                  <a:cubicBezTo>
                    <a:pt x="7849" y="2701"/>
                    <a:pt x="7846" y="2693"/>
                    <a:pt x="7842" y="2684"/>
                  </a:cubicBezTo>
                  <a:close/>
                  <a:moveTo>
                    <a:pt x="8055" y="4386"/>
                  </a:moveTo>
                  <a:cubicBezTo>
                    <a:pt x="8053" y="4396"/>
                    <a:pt x="8052" y="4405"/>
                    <a:pt x="8051" y="4415"/>
                  </a:cubicBezTo>
                  <a:cubicBezTo>
                    <a:pt x="8052" y="4405"/>
                    <a:pt x="8053" y="4395"/>
                    <a:pt x="8055" y="4386"/>
                  </a:cubicBezTo>
                  <a:close/>
                  <a:moveTo>
                    <a:pt x="779" y="4393"/>
                  </a:moveTo>
                  <a:cubicBezTo>
                    <a:pt x="780" y="4404"/>
                    <a:pt x="782" y="4416"/>
                    <a:pt x="784" y="4427"/>
                  </a:cubicBezTo>
                  <a:lnTo>
                    <a:pt x="784" y="4427"/>
                  </a:lnTo>
                  <a:cubicBezTo>
                    <a:pt x="782" y="4416"/>
                    <a:pt x="780" y="4404"/>
                    <a:pt x="779" y="4393"/>
                  </a:cubicBezTo>
                  <a:close/>
                  <a:moveTo>
                    <a:pt x="7852" y="5147"/>
                  </a:moveTo>
                  <a:cubicBezTo>
                    <a:pt x="7851" y="5149"/>
                    <a:pt x="7850" y="5152"/>
                    <a:pt x="7849" y="5155"/>
                  </a:cubicBezTo>
                  <a:lnTo>
                    <a:pt x="7849" y="5155"/>
                  </a:lnTo>
                  <a:cubicBezTo>
                    <a:pt x="7850" y="5152"/>
                    <a:pt x="7851" y="5149"/>
                    <a:pt x="7852" y="5147"/>
                  </a:cubicBezTo>
                  <a:close/>
                  <a:moveTo>
                    <a:pt x="964" y="5123"/>
                  </a:moveTo>
                  <a:cubicBezTo>
                    <a:pt x="970" y="5136"/>
                    <a:pt x="976" y="5149"/>
                    <a:pt x="981" y="5162"/>
                  </a:cubicBezTo>
                  <a:lnTo>
                    <a:pt x="981" y="5162"/>
                  </a:lnTo>
                  <a:cubicBezTo>
                    <a:pt x="975" y="5149"/>
                    <a:pt x="970" y="5136"/>
                    <a:pt x="964" y="5123"/>
                  </a:cubicBezTo>
                  <a:close/>
                  <a:moveTo>
                    <a:pt x="987" y="5177"/>
                  </a:moveTo>
                  <a:cubicBezTo>
                    <a:pt x="992" y="5189"/>
                    <a:pt x="997" y="5201"/>
                    <a:pt x="1002" y="5213"/>
                  </a:cubicBezTo>
                  <a:cubicBezTo>
                    <a:pt x="997" y="5201"/>
                    <a:pt x="992" y="5189"/>
                    <a:pt x="987" y="5177"/>
                  </a:cubicBezTo>
                  <a:close/>
                  <a:moveTo>
                    <a:pt x="1371" y="5820"/>
                  </a:moveTo>
                  <a:lnTo>
                    <a:pt x="1371" y="5820"/>
                  </a:lnTo>
                  <a:cubicBezTo>
                    <a:pt x="1372" y="5821"/>
                    <a:pt x="1372" y="5821"/>
                    <a:pt x="1372" y="5821"/>
                  </a:cubicBezTo>
                  <a:cubicBezTo>
                    <a:pt x="1372" y="5821"/>
                    <a:pt x="1372" y="5821"/>
                    <a:pt x="1371" y="5820"/>
                  </a:cubicBezTo>
                  <a:close/>
                  <a:moveTo>
                    <a:pt x="7470" y="5829"/>
                  </a:moveTo>
                  <a:cubicBezTo>
                    <a:pt x="7463" y="5837"/>
                    <a:pt x="7457" y="5845"/>
                    <a:pt x="7451" y="5853"/>
                  </a:cubicBezTo>
                  <a:lnTo>
                    <a:pt x="7451" y="5853"/>
                  </a:lnTo>
                  <a:cubicBezTo>
                    <a:pt x="7457" y="5845"/>
                    <a:pt x="7463" y="5837"/>
                    <a:pt x="7470" y="5829"/>
                  </a:cubicBezTo>
                  <a:close/>
                  <a:moveTo>
                    <a:pt x="5414" y="7007"/>
                  </a:moveTo>
                  <a:cubicBezTo>
                    <a:pt x="5413" y="7007"/>
                    <a:pt x="5413" y="7007"/>
                    <a:pt x="5412" y="7007"/>
                  </a:cubicBezTo>
                  <a:lnTo>
                    <a:pt x="5412" y="7007"/>
                  </a:lnTo>
                  <a:cubicBezTo>
                    <a:pt x="5413" y="7007"/>
                    <a:pt x="5413" y="7007"/>
                    <a:pt x="5414" y="7007"/>
                  </a:cubicBezTo>
                  <a:close/>
                  <a:moveTo>
                    <a:pt x="4560" y="749"/>
                  </a:moveTo>
                  <a:cubicBezTo>
                    <a:pt x="4698" y="749"/>
                    <a:pt x="4835" y="753"/>
                    <a:pt x="4972" y="764"/>
                  </a:cubicBezTo>
                  <a:cubicBezTo>
                    <a:pt x="5055" y="770"/>
                    <a:pt x="5138" y="779"/>
                    <a:pt x="5220" y="789"/>
                  </a:cubicBezTo>
                  <a:lnTo>
                    <a:pt x="5220" y="789"/>
                  </a:lnTo>
                  <a:cubicBezTo>
                    <a:pt x="5495" y="829"/>
                    <a:pt x="5767" y="893"/>
                    <a:pt x="6029" y="986"/>
                  </a:cubicBezTo>
                  <a:cubicBezTo>
                    <a:pt x="6091" y="1007"/>
                    <a:pt x="6152" y="1031"/>
                    <a:pt x="6213" y="1056"/>
                  </a:cubicBezTo>
                  <a:lnTo>
                    <a:pt x="6213" y="1056"/>
                  </a:lnTo>
                  <a:cubicBezTo>
                    <a:pt x="6414" y="1145"/>
                    <a:pt x="6607" y="1251"/>
                    <a:pt x="6788" y="1375"/>
                  </a:cubicBezTo>
                  <a:cubicBezTo>
                    <a:pt x="6827" y="1402"/>
                    <a:pt x="6866" y="1429"/>
                    <a:pt x="6903" y="1457"/>
                  </a:cubicBezTo>
                  <a:lnTo>
                    <a:pt x="6903" y="1457"/>
                  </a:lnTo>
                  <a:cubicBezTo>
                    <a:pt x="7067" y="1587"/>
                    <a:pt x="7219" y="1731"/>
                    <a:pt x="7355" y="1889"/>
                  </a:cubicBezTo>
                  <a:cubicBezTo>
                    <a:pt x="7390" y="1929"/>
                    <a:pt x="7423" y="1970"/>
                    <a:pt x="7456" y="2011"/>
                  </a:cubicBezTo>
                  <a:lnTo>
                    <a:pt x="7456" y="2011"/>
                  </a:lnTo>
                  <a:cubicBezTo>
                    <a:pt x="7577" y="2176"/>
                    <a:pt x="7684" y="2352"/>
                    <a:pt x="7774" y="2536"/>
                  </a:cubicBezTo>
                  <a:cubicBezTo>
                    <a:pt x="7795" y="2578"/>
                    <a:pt x="7814" y="2622"/>
                    <a:pt x="7834" y="2665"/>
                  </a:cubicBezTo>
                  <a:lnTo>
                    <a:pt x="7834" y="2665"/>
                  </a:lnTo>
                  <a:cubicBezTo>
                    <a:pt x="7920" y="2879"/>
                    <a:pt x="7986" y="3102"/>
                    <a:pt x="8029" y="3328"/>
                  </a:cubicBezTo>
                  <a:cubicBezTo>
                    <a:pt x="8040" y="3383"/>
                    <a:pt x="8049" y="3437"/>
                    <a:pt x="8058" y="3492"/>
                  </a:cubicBezTo>
                  <a:lnTo>
                    <a:pt x="8058" y="3492"/>
                  </a:lnTo>
                  <a:cubicBezTo>
                    <a:pt x="8085" y="3727"/>
                    <a:pt x="8090" y="3965"/>
                    <a:pt x="8073" y="4200"/>
                  </a:cubicBezTo>
                  <a:cubicBezTo>
                    <a:pt x="8069" y="4254"/>
                    <a:pt x="8064" y="4307"/>
                    <a:pt x="8058" y="4360"/>
                  </a:cubicBezTo>
                  <a:lnTo>
                    <a:pt x="8058" y="4360"/>
                  </a:lnTo>
                  <a:cubicBezTo>
                    <a:pt x="8024" y="4591"/>
                    <a:pt x="7969" y="4819"/>
                    <a:pt x="7891" y="5040"/>
                  </a:cubicBezTo>
                  <a:cubicBezTo>
                    <a:pt x="7873" y="5090"/>
                    <a:pt x="7854" y="5141"/>
                    <a:pt x="7833" y="5191"/>
                  </a:cubicBezTo>
                  <a:lnTo>
                    <a:pt x="7833" y="5191"/>
                  </a:lnTo>
                  <a:cubicBezTo>
                    <a:pt x="7748" y="5385"/>
                    <a:pt x="7646" y="5570"/>
                    <a:pt x="7526" y="5746"/>
                  </a:cubicBezTo>
                  <a:cubicBezTo>
                    <a:pt x="7496" y="5791"/>
                    <a:pt x="7463" y="5835"/>
                    <a:pt x="7430" y="5879"/>
                  </a:cubicBezTo>
                  <a:lnTo>
                    <a:pt x="7430" y="5879"/>
                  </a:lnTo>
                  <a:cubicBezTo>
                    <a:pt x="7308" y="6031"/>
                    <a:pt x="7172" y="6172"/>
                    <a:pt x="7025" y="6300"/>
                  </a:cubicBezTo>
                  <a:cubicBezTo>
                    <a:pt x="6992" y="6329"/>
                    <a:pt x="6958" y="6357"/>
                    <a:pt x="6925" y="6384"/>
                  </a:cubicBezTo>
                  <a:lnTo>
                    <a:pt x="6925" y="6384"/>
                  </a:lnTo>
                  <a:cubicBezTo>
                    <a:pt x="6757" y="6510"/>
                    <a:pt x="6577" y="6620"/>
                    <a:pt x="6388" y="6713"/>
                  </a:cubicBezTo>
                  <a:cubicBezTo>
                    <a:pt x="6347" y="6732"/>
                    <a:pt x="6306" y="6752"/>
                    <a:pt x="6265" y="6770"/>
                  </a:cubicBezTo>
                  <a:lnTo>
                    <a:pt x="6265" y="6770"/>
                  </a:lnTo>
                  <a:cubicBezTo>
                    <a:pt x="6275" y="6766"/>
                    <a:pt x="6286" y="6762"/>
                    <a:pt x="6296" y="6757"/>
                  </a:cubicBezTo>
                  <a:lnTo>
                    <a:pt x="6296" y="6757"/>
                  </a:lnTo>
                  <a:cubicBezTo>
                    <a:pt x="6285" y="6762"/>
                    <a:pt x="6274" y="6767"/>
                    <a:pt x="6262" y="6771"/>
                  </a:cubicBezTo>
                  <a:lnTo>
                    <a:pt x="6262" y="6771"/>
                  </a:lnTo>
                  <a:cubicBezTo>
                    <a:pt x="6263" y="6771"/>
                    <a:pt x="6264" y="6771"/>
                    <a:pt x="6265" y="6770"/>
                  </a:cubicBezTo>
                  <a:lnTo>
                    <a:pt x="6265" y="6770"/>
                  </a:lnTo>
                  <a:cubicBezTo>
                    <a:pt x="6263" y="6771"/>
                    <a:pt x="6260" y="6772"/>
                    <a:pt x="6258" y="6773"/>
                  </a:cubicBezTo>
                  <a:lnTo>
                    <a:pt x="6258" y="6773"/>
                  </a:lnTo>
                  <a:cubicBezTo>
                    <a:pt x="6260" y="6772"/>
                    <a:pt x="6261" y="6772"/>
                    <a:pt x="6262" y="6771"/>
                  </a:cubicBezTo>
                  <a:lnTo>
                    <a:pt x="6262" y="6771"/>
                  </a:lnTo>
                  <a:cubicBezTo>
                    <a:pt x="6244" y="6779"/>
                    <a:pt x="6226" y="6787"/>
                    <a:pt x="6207" y="6795"/>
                  </a:cubicBezTo>
                  <a:cubicBezTo>
                    <a:pt x="6224" y="6787"/>
                    <a:pt x="6241" y="6780"/>
                    <a:pt x="6258" y="6773"/>
                  </a:cubicBezTo>
                  <a:lnTo>
                    <a:pt x="6258" y="6773"/>
                  </a:lnTo>
                  <a:cubicBezTo>
                    <a:pt x="6029" y="6866"/>
                    <a:pt x="5791" y="6935"/>
                    <a:pt x="5548" y="6983"/>
                  </a:cubicBezTo>
                  <a:cubicBezTo>
                    <a:pt x="5483" y="6995"/>
                    <a:pt x="5418" y="7005"/>
                    <a:pt x="5352" y="7015"/>
                  </a:cubicBezTo>
                  <a:lnTo>
                    <a:pt x="5352" y="7015"/>
                  </a:lnTo>
                  <a:cubicBezTo>
                    <a:pt x="5076" y="7049"/>
                    <a:pt x="4797" y="7066"/>
                    <a:pt x="4519" y="7066"/>
                  </a:cubicBezTo>
                  <a:cubicBezTo>
                    <a:pt x="4353" y="7066"/>
                    <a:pt x="4188" y="7060"/>
                    <a:pt x="4023" y="7048"/>
                  </a:cubicBezTo>
                  <a:cubicBezTo>
                    <a:pt x="3921" y="7041"/>
                    <a:pt x="3819" y="7031"/>
                    <a:pt x="3717" y="7018"/>
                  </a:cubicBezTo>
                  <a:lnTo>
                    <a:pt x="3717" y="7018"/>
                  </a:lnTo>
                  <a:cubicBezTo>
                    <a:pt x="3402" y="6973"/>
                    <a:pt x="3091" y="6902"/>
                    <a:pt x="2791" y="6796"/>
                  </a:cubicBezTo>
                  <a:cubicBezTo>
                    <a:pt x="2727" y="6774"/>
                    <a:pt x="2665" y="6751"/>
                    <a:pt x="2603" y="6725"/>
                  </a:cubicBezTo>
                  <a:lnTo>
                    <a:pt x="2603" y="6725"/>
                  </a:lnTo>
                  <a:cubicBezTo>
                    <a:pt x="2386" y="6631"/>
                    <a:pt x="2177" y="6518"/>
                    <a:pt x="1981" y="6385"/>
                  </a:cubicBezTo>
                  <a:cubicBezTo>
                    <a:pt x="1943" y="6358"/>
                    <a:pt x="1905" y="6331"/>
                    <a:pt x="1867" y="6303"/>
                  </a:cubicBezTo>
                  <a:lnTo>
                    <a:pt x="1867" y="6303"/>
                  </a:lnTo>
                  <a:cubicBezTo>
                    <a:pt x="1708" y="6177"/>
                    <a:pt x="1559" y="6036"/>
                    <a:pt x="1427" y="5884"/>
                  </a:cubicBezTo>
                  <a:cubicBezTo>
                    <a:pt x="1396" y="5848"/>
                    <a:pt x="1366" y="5811"/>
                    <a:pt x="1337" y="5775"/>
                  </a:cubicBezTo>
                  <a:lnTo>
                    <a:pt x="1337" y="5775"/>
                  </a:lnTo>
                  <a:cubicBezTo>
                    <a:pt x="1222" y="5621"/>
                    <a:pt x="1122" y="5456"/>
                    <a:pt x="1038" y="5284"/>
                  </a:cubicBezTo>
                  <a:cubicBezTo>
                    <a:pt x="1019" y="5246"/>
                    <a:pt x="1001" y="5208"/>
                    <a:pt x="984" y="5170"/>
                  </a:cubicBezTo>
                  <a:lnTo>
                    <a:pt x="984" y="5170"/>
                  </a:lnTo>
                  <a:cubicBezTo>
                    <a:pt x="907" y="4979"/>
                    <a:pt x="848" y="4780"/>
                    <a:pt x="809" y="4578"/>
                  </a:cubicBezTo>
                  <a:cubicBezTo>
                    <a:pt x="801" y="4535"/>
                    <a:pt x="793" y="4491"/>
                    <a:pt x="787" y="4448"/>
                  </a:cubicBezTo>
                  <a:lnTo>
                    <a:pt x="787" y="4448"/>
                  </a:lnTo>
                  <a:cubicBezTo>
                    <a:pt x="760" y="4228"/>
                    <a:pt x="755" y="4008"/>
                    <a:pt x="772" y="3787"/>
                  </a:cubicBezTo>
                  <a:cubicBezTo>
                    <a:pt x="776" y="3733"/>
                    <a:pt x="782" y="3679"/>
                    <a:pt x="788" y="3625"/>
                  </a:cubicBezTo>
                  <a:lnTo>
                    <a:pt x="788" y="3625"/>
                  </a:lnTo>
                  <a:cubicBezTo>
                    <a:pt x="822" y="3406"/>
                    <a:pt x="876" y="3192"/>
                    <a:pt x="949" y="2983"/>
                  </a:cubicBezTo>
                  <a:cubicBezTo>
                    <a:pt x="968" y="2931"/>
                    <a:pt x="988" y="2880"/>
                    <a:pt x="1009" y="2829"/>
                  </a:cubicBezTo>
                  <a:lnTo>
                    <a:pt x="1009" y="2829"/>
                  </a:lnTo>
                  <a:cubicBezTo>
                    <a:pt x="1098" y="2626"/>
                    <a:pt x="1206" y="2431"/>
                    <a:pt x="1332" y="2247"/>
                  </a:cubicBezTo>
                  <a:cubicBezTo>
                    <a:pt x="1359" y="2208"/>
                    <a:pt x="1386" y="2170"/>
                    <a:pt x="1414" y="2132"/>
                  </a:cubicBezTo>
                  <a:lnTo>
                    <a:pt x="1414" y="2132"/>
                  </a:lnTo>
                  <a:cubicBezTo>
                    <a:pt x="1557" y="1950"/>
                    <a:pt x="1718" y="1782"/>
                    <a:pt x="1892" y="1631"/>
                  </a:cubicBezTo>
                  <a:cubicBezTo>
                    <a:pt x="1929" y="1599"/>
                    <a:pt x="1967" y="1567"/>
                    <a:pt x="2006" y="1536"/>
                  </a:cubicBezTo>
                  <a:lnTo>
                    <a:pt x="2006" y="1536"/>
                  </a:lnTo>
                  <a:cubicBezTo>
                    <a:pt x="2204" y="1386"/>
                    <a:pt x="2417" y="1256"/>
                    <a:pt x="2639" y="1147"/>
                  </a:cubicBezTo>
                  <a:cubicBezTo>
                    <a:pt x="2694" y="1121"/>
                    <a:pt x="2749" y="1095"/>
                    <a:pt x="2805" y="1071"/>
                  </a:cubicBezTo>
                  <a:lnTo>
                    <a:pt x="2805" y="1071"/>
                  </a:lnTo>
                  <a:cubicBezTo>
                    <a:pt x="3075" y="961"/>
                    <a:pt x="3354" y="880"/>
                    <a:pt x="3640" y="825"/>
                  </a:cubicBezTo>
                  <a:cubicBezTo>
                    <a:pt x="3707" y="812"/>
                    <a:pt x="3775" y="801"/>
                    <a:pt x="3843" y="790"/>
                  </a:cubicBezTo>
                  <a:lnTo>
                    <a:pt x="3843" y="790"/>
                  </a:lnTo>
                  <a:cubicBezTo>
                    <a:pt x="3847" y="791"/>
                    <a:pt x="3850" y="791"/>
                    <a:pt x="3853" y="791"/>
                  </a:cubicBezTo>
                  <a:cubicBezTo>
                    <a:pt x="3878" y="791"/>
                    <a:pt x="3902" y="788"/>
                    <a:pt x="3925" y="781"/>
                  </a:cubicBezTo>
                  <a:lnTo>
                    <a:pt x="3925" y="781"/>
                  </a:lnTo>
                  <a:cubicBezTo>
                    <a:pt x="4136" y="760"/>
                    <a:pt x="4348" y="749"/>
                    <a:pt x="4560" y="749"/>
                  </a:cubicBezTo>
                  <a:close/>
                  <a:moveTo>
                    <a:pt x="4561" y="0"/>
                  </a:moveTo>
                  <a:cubicBezTo>
                    <a:pt x="4322" y="0"/>
                    <a:pt x="4084" y="15"/>
                    <a:pt x="3848" y="41"/>
                  </a:cubicBezTo>
                  <a:lnTo>
                    <a:pt x="3848" y="41"/>
                  </a:lnTo>
                  <a:cubicBezTo>
                    <a:pt x="3845" y="41"/>
                    <a:pt x="3843" y="42"/>
                    <a:pt x="3840" y="42"/>
                  </a:cubicBezTo>
                  <a:cubicBezTo>
                    <a:pt x="3836" y="42"/>
                    <a:pt x="3832" y="42"/>
                    <a:pt x="3828" y="42"/>
                  </a:cubicBezTo>
                  <a:cubicBezTo>
                    <a:pt x="3797" y="42"/>
                    <a:pt x="3767" y="47"/>
                    <a:pt x="3739" y="56"/>
                  </a:cubicBezTo>
                  <a:lnTo>
                    <a:pt x="3739" y="56"/>
                  </a:lnTo>
                  <a:cubicBezTo>
                    <a:pt x="3515" y="88"/>
                    <a:pt x="3293" y="129"/>
                    <a:pt x="3075" y="189"/>
                  </a:cubicBezTo>
                  <a:cubicBezTo>
                    <a:pt x="2841" y="255"/>
                    <a:pt x="2616" y="341"/>
                    <a:pt x="2394" y="439"/>
                  </a:cubicBezTo>
                  <a:cubicBezTo>
                    <a:pt x="2009" y="611"/>
                    <a:pt x="1653" y="846"/>
                    <a:pt x="1337" y="1125"/>
                  </a:cubicBezTo>
                  <a:cubicBezTo>
                    <a:pt x="1042" y="1386"/>
                    <a:pt x="786" y="1697"/>
                    <a:pt x="580" y="2033"/>
                  </a:cubicBezTo>
                  <a:cubicBezTo>
                    <a:pt x="383" y="2357"/>
                    <a:pt x="231" y="2716"/>
                    <a:pt x="136" y="3085"/>
                  </a:cubicBezTo>
                  <a:cubicBezTo>
                    <a:pt x="44" y="3446"/>
                    <a:pt x="0" y="3827"/>
                    <a:pt x="18" y="4201"/>
                  </a:cubicBezTo>
                  <a:cubicBezTo>
                    <a:pt x="35" y="4572"/>
                    <a:pt x="103" y="4946"/>
                    <a:pt x="233" y="5294"/>
                  </a:cubicBezTo>
                  <a:cubicBezTo>
                    <a:pt x="305" y="5484"/>
                    <a:pt x="389" y="5671"/>
                    <a:pt x="490" y="5846"/>
                  </a:cubicBezTo>
                  <a:cubicBezTo>
                    <a:pt x="593" y="6026"/>
                    <a:pt x="715" y="6192"/>
                    <a:pt x="847" y="6351"/>
                  </a:cubicBezTo>
                  <a:cubicBezTo>
                    <a:pt x="1105" y="6664"/>
                    <a:pt x="1425" y="6928"/>
                    <a:pt x="1770" y="7138"/>
                  </a:cubicBezTo>
                  <a:cubicBezTo>
                    <a:pt x="2161" y="7373"/>
                    <a:pt x="2596" y="7542"/>
                    <a:pt x="3038" y="7648"/>
                  </a:cubicBezTo>
                  <a:cubicBezTo>
                    <a:pt x="3512" y="7763"/>
                    <a:pt x="4003" y="7812"/>
                    <a:pt x="4492" y="7812"/>
                  </a:cubicBezTo>
                  <a:cubicBezTo>
                    <a:pt x="4547" y="7812"/>
                    <a:pt x="4602" y="7811"/>
                    <a:pt x="4658" y="7810"/>
                  </a:cubicBezTo>
                  <a:cubicBezTo>
                    <a:pt x="5173" y="7798"/>
                    <a:pt x="5700" y="7748"/>
                    <a:pt x="6192" y="7589"/>
                  </a:cubicBezTo>
                  <a:cubicBezTo>
                    <a:pt x="6592" y="7462"/>
                    <a:pt x="6977" y="7276"/>
                    <a:pt x="7311" y="7023"/>
                  </a:cubicBezTo>
                  <a:cubicBezTo>
                    <a:pt x="7482" y="6893"/>
                    <a:pt x="7643" y="6757"/>
                    <a:pt x="7791" y="6601"/>
                  </a:cubicBezTo>
                  <a:cubicBezTo>
                    <a:pt x="7935" y="6449"/>
                    <a:pt x="8064" y="6283"/>
                    <a:pt x="8181" y="6110"/>
                  </a:cubicBezTo>
                  <a:cubicBezTo>
                    <a:pt x="8395" y="5792"/>
                    <a:pt x="8558" y="5436"/>
                    <a:pt x="8667" y="5069"/>
                  </a:cubicBezTo>
                  <a:cubicBezTo>
                    <a:pt x="8777" y="4701"/>
                    <a:pt x="8831" y="4309"/>
                    <a:pt x="8831" y="3925"/>
                  </a:cubicBezTo>
                  <a:cubicBezTo>
                    <a:pt x="8831" y="3542"/>
                    <a:pt x="8777" y="3153"/>
                    <a:pt x="8666" y="2785"/>
                  </a:cubicBezTo>
                  <a:cubicBezTo>
                    <a:pt x="8557" y="2414"/>
                    <a:pt x="8392" y="2055"/>
                    <a:pt x="8173" y="1736"/>
                  </a:cubicBezTo>
                  <a:cubicBezTo>
                    <a:pt x="8054" y="1561"/>
                    <a:pt x="7921" y="1393"/>
                    <a:pt x="7774" y="1239"/>
                  </a:cubicBezTo>
                  <a:cubicBezTo>
                    <a:pt x="7623" y="1081"/>
                    <a:pt x="7456" y="942"/>
                    <a:pt x="7281" y="812"/>
                  </a:cubicBezTo>
                  <a:cubicBezTo>
                    <a:pt x="6933" y="551"/>
                    <a:pt x="6533" y="360"/>
                    <a:pt x="6119" y="227"/>
                  </a:cubicBezTo>
                  <a:cubicBezTo>
                    <a:pt x="5642" y="74"/>
                    <a:pt x="5133" y="7"/>
                    <a:pt x="4632" y="1"/>
                  </a:cubicBezTo>
                  <a:cubicBezTo>
                    <a:pt x="4608" y="0"/>
                    <a:pt x="4585" y="0"/>
                    <a:pt x="4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03;p70">
              <a:extLst>
                <a:ext uri="{FF2B5EF4-FFF2-40B4-BE49-F238E27FC236}">
                  <a16:creationId xmlns:a16="http://schemas.microsoft.com/office/drawing/2014/main" id="{9BBA78DF-64A5-75E3-E460-9251C3AE5C82}"/>
                </a:ext>
              </a:extLst>
            </p:cNvPr>
            <p:cNvSpPr/>
            <p:nvPr/>
          </p:nvSpPr>
          <p:spPr>
            <a:xfrm>
              <a:off x="6027875" y="2224625"/>
              <a:ext cx="220975" cy="195300"/>
            </a:xfrm>
            <a:custGeom>
              <a:avLst/>
              <a:gdLst/>
              <a:ahLst/>
              <a:cxnLst/>
              <a:rect l="l" t="t" r="r" b="b"/>
              <a:pathLst>
                <a:path w="8839" h="7812" extrusionOk="0">
                  <a:moveTo>
                    <a:pt x="5001" y="790"/>
                  </a:moveTo>
                  <a:cubicBezTo>
                    <a:pt x="5003" y="790"/>
                    <a:pt x="5004" y="790"/>
                    <a:pt x="5006" y="790"/>
                  </a:cubicBezTo>
                  <a:lnTo>
                    <a:pt x="5006" y="790"/>
                  </a:lnTo>
                  <a:lnTo>
                    <a:pt x="5020" y="793"/>
                  </a:lnTo>
                  <a:cubicBezTo>
                    <a:pt x="5014" y="792"/>
                    <a:pt x="5008" y="791"/>
                    <a:pt x="5001" y="790"/>
                  </a:cubicBezTo>
                  <a:close/>
                  <a:moveTo>
                    <a:pt x="2622" y="1052"/>
                  </a:moveTo>
                  <a:cubicBezTo>
                    <a:pt x="2609" y="1058"/>
                    <a:pt x="2597" y="1063"/>
                    <a:pt x="2584" y="1068"/>
                  </a:cubicBezTo>
                  <a:cubicBezTo>
                    <a:pt x="2596" y="1063"/>
                    <a:pt x="2609" y="1058"/>
                    <a:pt x="2622" y="1052"/>
                  </a:cubicBezTo>
                  <a:close/>
                  <a:moveTo>
                    <a:pt x="1919" y="1463"/>
                  </a:moveTo>
                  <a:cubicBezTo>
                    <a:pt x="1908" y="1471"/>
                    <a:pt x="1898" y="1479"/>
                    <a:pt x="1886" y="1488"/>
                  </a:cubicBezTo>
                  <a:cubicBezTo>
                    <a:pt x="1897" y="1479"/>
                    <a:pt x="1908" y="1471"/>
                    <a:pt x="1919" y="1463"/>
                  </a:cubicBezTo>
                  <a:close/>
                  <a:moveTo>
                    <a:pt x="1418" y="1955"/>
                  </a:moveTo>
                  <a:lnTo>
                    <a:pt x="1418" y="1955"/>
                  </a:lnTo>
                  <a:cubicBezTo>
                    <a:pt x="1413" y="1962"/>
                    <a:pt x="1408" y="1969"/>
                    <a:pt x="1403" y="1975"/>
                  </a:cubicBezTo>
                  <a:lnTo>
                    <a:pt x="1403" y="1975"/>
                  </a:lnTo>
                  <a:cubicBezTo>
                    <a:pt x="1408" y="1968"/>
                    <a:pt x="1413" y="1962"/>
                    <a:pt x="1418" y="1955"/>
                  </a:cubicBezTo>
                  <a:close/>
                  <a:moveTo>
                    <a:pt x="7378" y="2078"/>
                  </a:moveTo>
                  <a:lnTo>
                    <a:pt x="7378" y="2078"/>
                  </a:lnTo>
                  <a:cubicBezTo>
                    <a:pt x="7388" y="2091"/>
                    <a:pt x="7399" y="2104"/>
                    <a:pt x="7409" y="2118"/>
                  </a:cubicBezTo>
                  <a:lnTo>
                    <a:pt x="7409" y="2118"/>
                  </a:lnTo>
                  <a:cubicBezTo>
                    <a:pt x="7398" y="2105"/>
                    <a:pt x="7388" y="2091"/>
                    <a:pt x="7378" y="2078"/>
                  </a:cubicBezTo>
                  <a:close/>
                  <a:moveTo>
                    <a:pt x="1017" y="2619"/>
                  </a:moveTo>
                  <a:lnTo>
                    <a:pt x="1017" y="2619"/>
                  </a:lnTo>
                  <a:cubicBezTo>
                    <a:pt x="1010" y="2634"/>
                    <a:pt x="1004" y="2650"/>
                    <a:pt x="997" y="2666"/>
                  </a:cubicBezTo>
                  <a:lnTo>
                    <a:pt x="997" y="2666"/>
                  </a:lnTo>
                  <a:cubicBezTo>
                    <a:pt x="1004" y="2650"/>
                    <a:pt x="1010" y="2634"/>
                    <a:pt x="1017" y="2619"/>
                  </a:cubicBezTo>
                  <a:close/>
                  <a:moveTo>
                    <a:pt x="980" y="2706"/>
                  </a:moveTo>
                  <a:lnTo>
                    <a:pt x="980" y="2706"/>
                  </a:lnTo>
                  <a:cubicBezTo>
                    <a:pt x="980" y="2707"/>
                    <a:pt x="980" y="2707"/>
                    <a:pt x="980" y="2708"/>
                  </a:cubicBezTo>
                  <a:cubicBezTo>
                    <a:pt x="980" y="2707"/>
                    <a:pt x="980" y="2707"/>
                    <a:pt x="980" y="2706"/>
                  </a:cubicBezTo>
                  <a:close/>
                  <a:moveTo>
                    <a:pt x="782" y="3433"/>
                  </a:moveTo>
                  <a:cubicBezTo>
                    <a:pt x="780" y="3448"/>
                    <a:pt x="778" y="3463"/>
                    <a:pt x="776" y="3478"/>
                  </a:cubicBezTo>
                  <a:lnTo>
                    <a:pt x="776" y="3478"/>
                  </a:lnTo>
                  <a:cubicBezTo>
                    <a:pt x="778" y="3463"/>
                    <a:pt x="780" y="3448"/>
                    <a:pt x="782" y="3433"/>
                  </a:cubicBezTo>
                  <a:close/>
                  <a:moveTo>
                    <a:pt x="773" y="3503"/>
                  </a:moveTo>
                  <a:cubicBezTo>
                    <a:pt x="772" y="3513"/>
                    <a:pt x="770" y="3522"/>
                    <a:pt x="769" y="3532"/>
                  </a:cubicBezTo>
                  <a:cubicBezTo>
                    <a:pt x="770" y="3522"/>
                    <a:pt x="772" y="3513"/>
                    <a:pt x="773" y="3503"/>
                  </a:cubicBezTo>
                  <a:close/>
                  <a:moveTo>
                    <a:pt x="8049" y="3654"/>
                  </a:moveTo>
                  <a:lnTo>
                    <a:pt x="8049" y="3654"/>
                  </a:lnTo>
                  <a:cubicBezTo>
                    <a:pt x="8050" y="3665"/>
                    <a:pt x="8052" y="3675"/>
                    <a:pt x="8053" y="3686"/>
                  </a:cubicBezTo>
                  <a:cubicBezTo>
                    <a:pt x="8051" y="3675"/>
                    <a:pt x="8050" y="3665"/>
                    <a:pt x="8049" y="3654"/>
                  </a:cubicBezTo>
                  <a:close/>
                  <a:moveTo>
                    <a:pt x="8053" y="4391"/>
                  </a:moveTo>
                  <a:cubicBezTo>
                    <a:pt x="8053" y="4393"/>
                    <a:pt x="8052" y="4395"/>
                    <a:pt x="8052" y="4397"/>
                  </a:cubicBezTo>
                  <a:lnTo>
                    <a:pt x="8052" y="4397"/>
                  </a:lnTo>
                  <a:cubicBezTo>
                    <a:pt x="8052" y="4395"/>
                    <a:pt x="8053" y="4393"/>
                    <a:pt x="8053" y="4391"/>
                  </a:cubicBezTo>
                  <a:close/>
                  <a:moveTo>
                    <a:pt x="8041" y="4479"/>
                  </a:moveTo>
                  <a:cubicBezTo>
                    <a:pt x="8041" y="4483"/>
                    <a:pt x="8040" y="4486"/>
                    <a:pt x="8040" y="4490"/>
                  </a:cubicBezTo>
                  <a:cubicBezTo>
                    <a:pt x="8040" y="4486"/>
                    <a:pt x="8041" y="4483"/>
                    <a:pt x="8041" y="4479"/>
                  </a:cubicBezTo>
                  <a:close/>
                  <a:moveTo>
                    <a:pt x="7489" y="5782"/>
                  </a:moveTo>
                  <a:cubicBezTo>
                    <a:pt x="7479" y="5795"/>
                    <a:pt x="7469" y="5808"/>
                    <a:pt x="7460" y="5821"/>
                  </a:cubicBezTo>
                  <a:cubicBezTo>
                    <a:pt x="7469" y="5808"/>
                    <a:pt x="7479" y="5795"/>
                    <a:pt x="7489" y="5782"/>
                  </a:cubicBezTo>
                  <a:close/>
                  <a:moveTo>
                    <a:pt x="1397" y="5872"/>
                  </a:moveTo>
                  <a:cubicBezTo>
                    <a:pt x="1405" y="5883"/>
                    <a:pt x="1413" y="5894"/>
                    <a:pt x="1421" y="5904"/>
                  </a:cubicBezTo>
                  <a:cubicBezTo>
                    <a:pt x="1413" y="5894"/>
                    <a:pt x="1405" y="5883"/>
                    <a:pt x="1397" y="5872"/>
                  </a:cubicBezTo>
                  <a:close/>
                  <a:moveTo>
                    <a:pt x="6942" y="6320"/>
                  </a:moveTo>
                  <a:cubicBezTo>
                    <a:pt x="6940" y="6321"/>
                    <a:pt x="6938" y="6323"/>
                    <a:pt x="6935" y="6325"/>
                  </a:cubicBezTo>
                  <a:cubicBezTo>
                    <a:pt x="6938" y="6323"/>
                    <a:pt x="6940" y="6321"/>
                    <a:pt x="6942" y="6320"/>
                  </a:cubicBezTo>
                  <a:close/>
                  <a:moveTo>
                    <a:pt x="1942" y="6409"/>
                  </a:moveTo>
                  <a:cubicBezTo>
                    <a:pt x="1945" y="6412"/>
                    <a:pt x="1949" y="6415"/>
                    <a:pt x="1952" y="6417"/>
                  </a:cubicBezTo>
                  <a:cubicBezTo>
                    <a:pt x="1949" y="6415"/>
                    <a:pt x="1945" y="6412"/>
                    <a:pt x="1942" y="6409"/>
                  </a:cubicBezTo>
                  <a:close/>
                  <a:moveTo>
                    <a:pt x="6284" y="6702"/>
                  </a:moveTo>
                  <a:cubicBezTo>
                    <a:pt x="6267" y="6709"/>
                    <a:pt x="6250" y="6716"/>
                    <a:pt x="6233" y="6723"/>
                  </a:cubicBezTo>
                  <a:lnTo>
                    <a:pt x="6233" y="6723"/>
                  </a:lnTo>
                  <a:cubicBezTo>
                    <a:pt x="6250" y="6716"/>
                    <a:pt x="6267" y="6709"/>
                    <a:pt x="6284" y="6702"/>
                  </a:cubicBezTo>
                  <a:close/>
                  <a:moveTo>
                    <a:pt x="6220" y="6728"/>
                  </a:moveTo>
                  <a:cubicBezTo>
                    <a:pt x="6212" y="6732"/>
                    <a:pt x="6203" y="6736"/>
                    <a:pt x="6194" y="6740"/>
                  </a:cubicBezTo>
                  <a:cubicBezTo>
                    <a:pt x="6203" y="6736"/>
                    <a:pt x="6212" y="6732"/>
                    <a:pt x="6220" y="6728"/>
                  </a:cubicBezTo>
                  <a:close/>
                  <a:moveTo>
                    <a:pt x="2623" y="6792"/>
                  </a:moveTo>
                  <a:cubicBezTo>
                    <a:pt x="2624" y="6793"/>
                    <a:pt x="2624" y="6793"/>
                    <a:pt x="2625" y="6793"/>
                  </a:cubicBezTo>
                  <a:cubicBezTo>
                    <a:pt x="2624" y="6793"/>
                    <a:pt x="2624" y="6793"/>
                    <a:pt x="2623" y="6792"/>
                  </a:cubicBezTo>
                  <a:close/>
                  <a:moveTo>
                    <a:pt x="3418" y="7005"/>
                  </a:moveTo>
                  <a:lnTo>
                    <a:pt x="3418" y="7005"/>
                  </a:lnTo>
                  <a:cubicBezTo>
                    <a:pt x="3432" y="7007"/>
                    <a:pt x="3446" y="7009"/>
                    <a:pt x="3460" y="7011"/>
                  </a:cubicBezTo>
                  <a:lnTo>
                    <a:pt x="3460" y="7011"/>
                  </a:lnTo>
                  <a:cubicBezTo>
                    <a:pt x="3446" y="7009"/>
                    <a:pt x="3432" y="7007"/>
                    <a:pt x="3418" y="7005"/>
                  </a:cubicBezTo>
                  <a:close/>
                  <a:moveTo>
                    <a:pt x="3496" y="7016"/>
                  </a:moveTo>
                  <a:cubicBezTo>
                    <a:pt x="3503" y="7016"/>
                    <a:pt x="3510" y="7017"/>
                    <a:pt x="3517" y="7018"/>
                  </a:cubicBezTo>
                  <a:cubicBezTo>
                    <a:pt x="3510" y="7017"/>
                    <a:pt x="3503" y="7017"/>
                    <a:pt x="3496" y="7016"/>
                  </a:cubicBezTo>
                  <a:close/>
                  <a:moveTo>
                    <a:pt x="4269" y="747"/>
                  </a:moveTo>
                  <a:cubicBezTo>
                    <a:pt x="4399" y="747"/>
                    <a:pt x="4529" y="751"/>
                    <a:pt x="4658" y="759"/>
                  </a:cubicBezTo>
                  <a:cubicBezTo>
                    <a:pt x="4744" y="765"/>
                    <a:pt x="4830" y="772"/>
                    <a:pt x="4916" y="781"/>
                  </a:cubicBezTo>
                  <a:lnTo>
                    <a:pt x="4916" y="781"/>
                  </a:lnTo>
                  <a:cubicBezTo>
                    <a:pt x="4937" y="785"/>
                    <a:pt x="4959" y="788"/>
                    <a:pt x="4982" y="788"/>
                  </a:cubicBezTo>
                  <a:lnTo>
                    <a:pt x="4982" y="788"/>
                  </a:lnTo>
                  <a:cubicBezTo>
                    <a:pt x="4984" y="788"/>
                    <a:pt x="4985" y="789"/>
                    <a:pt x="4987" y="789"/>
                  </a:cubicBezTo>
                  <a:lnTo>
                    <a:pt x="4987" y="789"/>
                  </a:lnTo>
                  <a:cubicBezTo>
                    <a:pt x="5277" y="832"/>
                    <a:pt x="5565" y="901"/>
                    <a:pt x="5841" y="998"/>
                  </a:cubicBezTo>
                  <a:cubicBezTo>
                    <a:pt x="5902" y="1020"/>
                    <a:pt x="5964" y="1043"/>
                    <a:pt x="6024" y="1068"/>
                  </a:cubicBezTo>
                  <a:lnTo>
                    <a:pt x="6024" y="1068"/>
                  </a:lnTo>
                  <a:cubicBezTo>
                    <a:pt x="6011" y="1062"/>
                    <a:pt x="5998" y="1056"/>
                    <a:pt x="5985" y="1050"/>
                  </a:cubicBezTo>
                  <a:lnTo>
                    <a:pt x="5985" y="1050"/>
                  </a:lnTo>
                  <a:cubicBezTo>
                    <a:pt x="6002" y="1057"/>
                    <a:pt x="6018" y="1065"/>
                    <a:pt x="6034" y="1072"/>
                  </a:cubicBezTo>
                  <a:lnTo>
                    <a:pt x="6034" y="1072"/>
                  </a:lnTo>
                  <a:cubicBezTo>
                    <a:pt x="6031" y="1070"/>
                    <a:pt x="6028" y="1069"/>
                    <a:pt x="6024" y="1068"/>
                  </a:cubicBezTo>
                  <a:lnTo>
                    <a:pt x="6024" y="1068"/>
                  </a:lnTo>
                  <a:cubicBezTo>
                    <a:pt x="6029" y="1070"/>
                    <a:pt x="6034" y="1072"/>
                    <a:pt x="6039" y="1074"/>
                  </a:cubicBezTo>
                  <a:lnTo>
                    <a:pt x="6039" y="1074"/>
                  </a:lnTo>
                  <a:cubicBezTo>
                    <a:pt x="6038" y="1073"/>
                    <a:pt x="6036" y="1072"/>
                    <a:pt x="6034" y="1072"/>
                  </a:cubicBezTo>
                  <a:lnTo>
                    <a:pt x="6034" y="1072"/>
                  </a:lnTo>
                  <a:cubicBezTo>
                    <a:pt x="6048" y="1077"/>
                    <a:pt x="6061" y="1083"/>
                    <a:pt x="6074" y="1088"/>
                  </a:cubicBezTo>
                  <a:cubicBezTo>
                    <a:pt x="6063" y="1084"/>
                    <a:pt x="6051" y="1079"/>
                    <a:pt x="6039" y="1074"/>
                  </a:cubicBezTo>
                  <a:lnTo>
                    <a:pt x="6039" y="1074"/>
                  </a:lnTo>
                  <a:cubicBezTo>
                    <a:pt x="6263" y="1173"/>
                    <a:pt x="6479" y="1291"/>
                    <a:pt x="6680" y="1430"/>
                  </a:cubicBezTo>
                  <a:cubicBezTo>
                    <a:pt x="6724" y="1459"/>
                    <a:pt x="6767" y="1491"/>
                    <a:pt x="6810" y="1522"/>
                  </a:cubicBezTo>
                  <a:lnTo>
                    <a:pt x="6810" y="1522"/>
                  </a:lnTo>
                  <a:cubicBezTo>
                    <a:pt x="6991" y="1665"/>
                    <a:pt x="7158" y="1825"/>
                    <a:pt x="7309" y="1998"/>
                  </a:cubicBezTo>
                  <a:cubicBezTo>
                    <a:pt x="7346" y="2041"/>
                    <a:pt x="7383" y="2086"/>
                    <a:pt x="7418" y="2131"/>
                  </a:cubicBezTo>
                  <a:lnTo>
                    <a:pt x="7418" y="2131"/>
                  </a:lnTo>
                  <a:cubicBezTo>
                    <a:pt x="7549" y="2307"/>
                    <a:pt x="7664" y="2496"/>
                    <a:pt x="7761" y="2692"/>
                  </a:cubicBezTo>
                  <a:cubicBezTo>
                    <a:pt x="7780" y="2730"/>
                    <a:pt x="7798" y="2769"/>
                    <a:pt x="7815" y="2807"/>
                  </a:cubicBezTo>
                  <a:lnTo>
                    <a:pt x="7815" y="2807"/>
                  </a:lnTo>
                  <a:cubicBezTo>
                    <a:pt x="7906" y="3025"/>
                    <a:pt x="7974" y="3252"/>
                    <a:pt x="8019" y="3483"/>
                  </a:cubicBezTo>
                  <a:cubicBezTo>
                    <a:pt x="8029" y="3532"/>
                    <a:pt x="8038" y="3581"/>
                    <a:pt x="8045" y="3629"/>
                  </a:cubicBezTo>
                  <a:lnTo>
                    <a:pt x="8045" y="3629"/>
                  </a:lnTo>
                  <a:cubicBezTo>
                    <a:pt x="8072" y="3850"/>
                    <a:pt x="8076" y="4072"/>
                    <a:pt x="8061" y="4293"/>
                  </a:cubicBezTo>
                  <a:cubicBezTo>
                    <a:pt x="8056" y="4343"/>
                    <a:pt x="8052" y="4393"/>
                    <a:pt x="8046" y="4443"/>
                  </a:cubicBezTo>
                  <a:lnTo>
                    <a:pt x="8046" y="4443"/>
                  </a:lnTo>
                  <a:cubicBezTo>
                    <a:pt x="8016" y="4644"/>
                    <a:pt x="7967" y="4842"/>
                    <a:pt x="7898" y="5034"/>
                  </a:cubicBezTo>
                  <a:cubicBezTo>
                    <a:pt x="7881" y="5083"/>
                    <a:pt x="7863" y="5129"/>
                    <a:pt x="7844" y="5176"/>
                  </a:cubicBezTo>
                  <a:lnTo>
                    <a:pt x="7844" y="5176"/>
                  </a:lnTo>
                  <a:cubicBezTo>
                    <a:pt x="7767" y="5350"/>
                    <a:pt x="7674" y="5517"/>
                    <a:pt x="7567" y="5673"/>
                  </a:cubicBezTo>
                  <a:cubicBezTo>
                    <a:pt x="7543" y="5707"/>
                    <a:pt x="7520" y="5740"/>
                    <a:pt x="7495" y="5773"/>
                  </a:cubicBezTo>
                  <a:lnTo>
                    <a:pt x="7495" y="5773"/>
                  </a:lnTo>
                  <a:cubicBezTo>
                    <a:pt x="7372" y="5930"/>
                    <a:pt x="7232" y="6075"/>
                    <a:pt x="7080" y="6205"/>
                  </a:cubicBezTo>
                  <a:cubicBezTo>
                    <a:pt x="7048" y="6234"/>
                    <a:pt x="7014" y="6262"/>
                    <a:pt x="6980" y="6289"/>
                  </a:cubicBezTo>
                  <a:lnTo>
                    <a:pt x="6980" y="6289"/>
                  </a:lnTo>
                  <a:cubicBezTo>
                    <a:pt x="6796" y="6429"/>
                    <a:pt x="6599" y="6548"/>
                    <a:pt x="6391" y="6649"/>
                  </a:cubicBezTo>
                  <a:cubicBezTo>
                    <a:pt x="6337" y="6676"/>
                    <a:pt x="6283" y="6701"/>
                    <a:pt x="6228" y="6725"/>
                  </a:cubicBezTo>
                  <a:lnTo>
                    <a:pt x="6228" y="6725"/>
                  </a:lnTo>
                  <a:cubicBezTo>
                    <a:pt x="5949" y="6837"/>
                    <a:pt x="5660" y="6920"/>
                    <a:pt x="5366" y="6975"/>
                  </a:cubicBezTo>
                  <a:cubicBezTo>
                    <a:pt x="5286" y="6991"/>
                    <a:pt x="5206" y="7004"/>
                    <a:pt x="5125" y="7016"/>
                  </a:cubicBezTo>
                  <a:lnTo>
                    <a:pt x="5125" y="7016"/>
                  </a:lnTo>
                  <a:cubicBezTo>
                    <a:pt x="4865" y="7048"/>
                    <a:pt x="4602" y="7063"/>
                    <a:pt x="4339" y="7063"/>
                  </a:cubicBezTo>
                  <a:cubicBezTo>
                    <a:pt x="4160" y="7063"/>
                    <a:pt x="3980" y="7056"/>
                    <a:pt x="3801" y="7043"/>
                  </a:cubicBezTo>
                  <a:cubicBezTo>
                    <a:pt x="3693" y="7035"/>
                    <a:pt x="3585" y="7026"/>
                    <a:pt x="3476" y="7013"/>
                  </a:cubicBezTo>
                  <a:lnTo>
                    <a:pt x="3476" y="7013"/>
                  </a:lnTo>
                  <a:cubicBezTo>
                    <a:pt x="3224" y="6976"/>
                    <a:pt x="2976" y="6918"/>
                    <a:pt x="2737" y="6833"/>
                  </a:cubicBezTo>
                  <a:cubicBezTo>
                    <a:pt x="2681" y="6814"/>
                    <a:pt x="2626" y="6792"/>
                    <a:pt x="2570" y="6770"/>
                  </a:cubicBezTo>
                  <a:lnTo>
                    <a:pt x="2570" y="6770"/>
                  </a:lnTo>
                  <a:cubicBezTo>
                    <a:pt x="2381" y="6686"/>
                    <a:pt x="2199" y="6586"/>
                    <a:pt x="2029" y="6470"/>
                  </a:cubicBezTo>
                  <a:cubicBezTo>
                    <a:pt x="1991" y="6444"/>
                    <a:pt x="1953" y="6417"/>
                    <a:pt x="1917" y="6390"/>
                  </a:cubicBezTo>
                  <a:lnTo>
                    <a:pt x="1917" y="6390"/>
                  </a:lnTo>
                  <a:cubicBezTo>
                    <a:pt x="1758" y="6263"/>
                    <a:pt x="1610" y="6122"/>
                    <a:pt x="1477" y="5969"/>
                  </a:cubicBezTo>
                  <a:cubicBezTo>
                    <a:pt x="1446" y="5932"/>
                    <a:pt x="1416" y="5895"/>
                    <a:pt x="1386" y="5857"/>
                  </a:cubicBezTo>
                  <a:lnTo>
                    <a:pt x="1386" y="5857"/>
                  </a:lnTo>
                  <a:cubicBezTo>
                    <a:pt x="1261" y="5690"/>
                    <a:pt x="1152" y="5511"/>
                    <a:pt x="1060" y="5322"/>
                  </a:cubicBezTo>
                  <a:cubicBezTo>
                    <a:pt x="1038" y="5276"/>
                    <a:pt x="1016" y="5228"/>
                    <a:pt x="995" y="5180"/>
                  </a:cubicBezTo>
                  <a:lnTo>
                    <a:pt x="995" y="5180"/>
                  </a:lnTo>
                  <a:cubicBezTo>
                    <a:pt x="910" y="4968"/>
                    <a:pt x="846" y="4747"/>
                    <a:pt x="802" y="4522"/>
                  </a:cubicBezTo>
                  <a:cubicBezTo>
                    <a:pt x="792" y="4468"/>
                    <a:pt x="783" y="4413"/>
                    <a:pt x="774" y="4358"/>
                  </a:cubicBezTo>
                  <a:lnTo>
                    <a:pt x="774" y="4358"/>
                  </a:lnTo>
                  <a:cubicBezTo>
                    <a:pt x="747" y="4122"/>
                    <a:pt x="741" y="3885"/>
                    <a:pt x="759" y="3648"/>
                  </a:cubicBezTo>
                  <a:cubicBezTo>
                    <a:pt x="763" y="3595"/>
                    <a:pt x="768" y="3542"/>
                    <a:pt x="775" y="3489"/>
                  </a:cubicBezTo>
                  <a:lnTo>
                    <a:pt x="775" y="3489"/>
                  </a:lnTo>
                  <a:cubicBezTo>
                    <a:pt x="808" y="3260"/>
                    <a:pt x="864" y="3033"/>
                    <a:pt x="942" y="2814"/>
                  </a:cubicBezTo>
                  <a:cubicBezTo>
                    <a:pt x="957" y="2770"/>
                    <a:pt x="973" y="2726"/>
                    <a:pt x="991" y="2682"/>
                  </a:cubicBezTo>
                  <a:lnTo>
                    <a:pt x="991" y="2682"/>
                  </a:lnTo>
                  <a:cubicBezTo>
                    <a:pt x="1077" y="2483"/>
                    <a:pt x="1181" y="2292"/>
                    <a:pt x="1304" y="2112"/>
                  </a:cubicBezTo>
                  <a:cubicBezTo>
                    <a:pt x="1331" y="2073"/>
                    <a:pt x="1359" y="2034"/>
                    <a:pt x="1387" y="1996"/>
                  </a:cubicBezTo>
                  <a:lnTo>
                    <a:pt x="1387" y="1996"/>
                  </a:lnTo>
                  <a:cubicBezTo>
                    <a:pt x="1515" y="1834"/>
                    <a:pt x="1658" y="1685"/>
                    <a:pt x="1814" y="1550"/>
                  </a:cubicBezTo>
                  <a:cubicBezTo>
                    <a:pt x="1854" y="1515"/>
                    <a:pt x="1896" y="1481"/>
                    <a:pt x="1939" y="1448"/>
                  </a:cubicBezTo>
                  <a:lnTo>
                    <a:pt x="1939" y="1448"/>
                  </a:lnTo>
                  <a:cubicBezTo>
                    <a:pt x="2110" y="1321"/>
                    <a:pt x="2293" y="1210"/>
                    <a:pt x="2484" y="1117"/>
                  </a:cubicBezTo>
                  <a:cubicBezTo>
                    <a:pt x="2538" y="1091"/>
                    <a:pt x="2593" y="1066"/>
                    <a:pt x="2649" y="1042"/>
                  </a:cubicBezTo>
                  <a:lnTo>
                    <a:pt x="2649" y="1042"/>
                  </a:lnTo>
                  <a:cubicBezTo>
                    <a:pt x="2895" y="944"/>
                    <a:pt x="3151" y="871"/>
                    <a:pt x="3412" y="821"/>
                  </a:cubicBezTo>
                  <a:cubicBezTo>
                    <a:pt x="3485" y="807"/>
                    <a:pt x="3558" y="795"/>
                    <a:pt x="3631" y="784"/>
                  </a:cubicBezTo>
                  <a:lnTo>
                    <a:pt x="3631" y="784"/>
                  </a:lnTo>
                  <a:cubicBezTo>
                    <a:pt x="3843" y="758"/>
                    <a:pt x="4056" y="747"/>
                    <a:pt x="4269" y="747"/>
                  </a:cubicBezTo>
                  <a:close/>
                  <a:moveTo>
                    <a:pt x="4286" y="1"/>
                  </a:moveTo>
                  <a:cubicBezTo>
                    <a:pt x="3971" y="1"/>
                    <a:pt x="3656" y="25"/>
                    <a:pt x="3343" y="76"/>
                  </a:cubicBezTo>
                  <a:cubicBezTo>
                    <a:pt x="2886" y="150"/>
                    <a:pt x="2440" y="297"/>
                    <a:pt x="2029" y="510"/>
                  </a:cubicBezTo>
                  <a:cubicBezTo>
                    <a:pt x="1665" y="700"/>
                    <a:pt x="1324" y="955"/>
                    <a:pt x="1042" y="1253"/>
                  </a:cubicBezTo>
                  <a:cubicBezTo>
                    <a:pt x="775" y="1538"/>
                    <a:pt x="547" y="1866"/>
                    <a:pt x="382" y="2220"/>
                  </a:cubicBezTo>
                  <a:cubicBezTo>
                    <a:pt x="219" y="2572"/>
                    <a:pt x="102" y="2939"/>
                    <a:pt x="48" y="3322"/>
                  </a:cubicBezTo>
                  <a:cubicBezTo>
                    <a:pt x="21" y="3530"/>
                    <a:pt x="1" y="3736"/>
                    <a:pt x="2" y="3945"/>
                  </a:cubicBezTo>
                  <a:cubicBezTo>
                    <a:pt x="3" y="4153"/>
                    <a:pt x="24" y="4361"/>
                    <a:pt x="55" y="4566"/>
                  </a:cubicBezTo>
                  <a:cubicBezTo>
                    <a:pt x="111" y="4947"/>
                    <a:pt x="231" y="5313"/>
                    <a:pt x="395" y="5660"/>
                  </a:cubicBezTo>
                  <a:cubicBezTo>
                    <a:pt x="562" y="6010"/>
                    <a:pt x="789" y="6336"/>
                    <a:pt x="1057" y="6616"/>
                  </a:cubicBezTo>
                  <a:cubicBezTo>
                    <a:pt x="1333" y="6906"/>
                    <a:pt x="1666" y="7153"/>
                    <a:pt x="2024" y="7335"/>
                  </a:cubicBezTo>
                  <a:cubicBezTo>
                    <a:pt x="2422" y="7537"/>
                    <a:pt x="2850" y="7673"/>
                    <a:pt x="3292" y="7736"/>
                  </a:cubicBezTo>
                  <a:cubicBezTo>
                    <a:pt x="3637" y="7784"/>
                    <a:pt x="3986" y="7811"/>
                    <a:pt x="4335" y="7811"/>
                  </a:cubicBezTo>
                  <a:cubicBezTo>
                    <a:pt x="4562" y="7811"/>
                    <a:pt x="4788" y="7800"/>
                    <a:pt x="5013" y="7776"/>
                  </a:cubicBezTo>
                  <a:cubicBezTo>
                    <a:pt x="5506" y="7724"/>
                    <a:pt x="5994" y="7624"/>
                    <a:pt x="6452" y="7434"/>
                  </a:cubicBezTo>
                  <a:cubicBezTo>
                    <a:pt x="6670" y="7345"/>
                    <a:pt x="6882" y="7246"/>
                    <a:pt x="7083" y="7123"/>
                  </a:cubicBezTo>
                  <a:cubicBezTo>
                    <a:pt x="7271" y="7007"/>
                    <a:pt x="7450" y="6873"/>
                    <a:pt x="7616" y="6728"/>
                  </a:cubicBezTo>
                  <a:cubicBezTo>
                    <a:pt x="7908" y="6475"/>
                    <a:pt x="8159" y="6166"/>
                    <a:pt x="8351" y="5831"/>
                  </a:cubicBezTo>
                  <a:cubicBezTo>
                    <a:pt x="8535" y="5506"/>
                    <a:pt x="8672" y="5147"/>
                    <a:pt x="8743" y="4780"/>
                  </a:cubicBezTo>
                  <a:cubicBezTo>
                    <a:pt x="8815" y="4413"/>
                    <a:pt x="8838" y="4036"/>
                    <a:pt x="8797" y="3665"/>
                  </a:cubicBezTo>
                  <a:cubicBezTo>
                    <a:pt x="8775" y="3462"/>
                    <a:pt x="8742" y="3260"/>
                    <a:pt x="8690" y="3062"/>
                  </a:cubicBezTo>
                  <a:cubicBezTo>
                    <a:pt x="8637" y="2864"/>
                    <a:pt x="8565" y="2673"/>
                    <a:pt x="8485" y="2484"/>
                  </a:cubicBezTo>
                  <a:cubicBezTo>
                    <a:pt x="8332" y="2126"/>
                    <a:pt x="8119" y="1800"/>
                    <a:pt x="7868" y="1503"/>
                  </a:cubicBezTo>
                  <a:cubicBezTo>
                    <a:pt x="7606" y="1193"/>
                    <a:pt x="7289" y="927"/>
                    <a:pt x="6947" y="709"/>
                  </a:cubicBezTo>
                  <a:cubicBezTo>
                    <a:pt x="6573" y="473"/>
                    <a:pt x="6157" y="297"/>
                    <a:pt x="5732" y="181"/>
                  </a:cubicBezTo>
                  <a:cubicBezTo>
                    <a:pt x="5522" y="124"/>
                    <a:pt x="5309" y="85"/>
                    <a:pt x="5094" y="55"/>
                  </a:cubicBezTo>
                  <a:lnTo>
                    <a:pt x="5094" y="55"/>
                  </a:lnTo>
                  <a:cubicBezTo>
                    <a:pt x="5061" y="46"/>
                    <a:pt x="5027" y="41"/>
                    <a:pt x="4993" y="41"/>
                  </a:cubicBezTo>
                  <a:cubicBezTo>
                    <a:pt x="4990" y="41"/>
                    <a:pt x="4987" y="40"/>
                    <a:pt x="4984" y="40"/>
                  </a:cubicBezTo>
                  <a:lnTo>
                    <a:pt x="4984" y="40"/>
                  </a:lnTo>
                  <a:cubicBezTo>
                    <a:pt x="4752" y="14"/>
                    <a:pt x="4519" y="1"/>
                    <a:pt x="4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04;p70">
              <a:extLst>
                <a:ext uri="{FF2B5EF4-FFF2-40B4-BE49-F238E27FC236}">
                  <a16:creationId xmlns:a16="http://schemas.microsoft.com/office/drawing/2014/main" id="{3613D2B8-819C-80AB-589B-70E8C46DF2FB}"/>
                </a:ext>
              </a:extLst>
            </p:cNvPr>
            <p:cNvSpPr/>
            <p:nvPr/>
          </p:nvSpPr>
          <p:spPr>
            <a:xfrm>
              <a:off x="5942950" y="2302925"/>
              <a:ext cx="104525" cy="18750"/>
            </a:xfrm>
            <a:custGeom>
              <a:avLst/>
              <a:gdLst/>
              <a:ahLst/>
              <a:cxnLst/>
              <a:rect l="l" t="t" r="r" b="b"/>
              <a:pathLst>
                <a:path w="4181" h="750" extrusionOk="0">
                  <a:moveTo>
                    <a:pt x="363" y="0"/>
                  </a:moveTo>
                  <a:cubicBezTo>
                    <a:pt x="317" y="0"/>
                    <a:pt x="273" y="12"/>
                    <a:pt x="232" y="33"/>
                  </a:cubicBezTo>
                  <a:cubicBezTo>
                    <a:pt x="185" y="48"/>
                    <a:pt x="146" y="74"/>
                    <a:pt x="112" y="110"/>
                  </a:cubicBezTo>
                  <a:cubicBezTo>
                    <a:pt x="75" y="145"/>
                    <a:pt x="49" y="185"/>
                    <a:pt x="35" y="230"/>
                  </a:cubicBezTo>
                  <a:cubicBezTo>
                    <a:pt x="11" y="275"/>
                    <a:pt x="0" y="323"/>
                    <a:pt x="3" y="374"/>
                  </a:cubicBezTo>
                  <a:cubicBezTo>
                    <a:pt x="7" y="408"/>
                    <a:pt x="11" y="441"/>
                    <a:pt x="16" y="475"/>
                  </a:cubicBezTo>
                  <a:cubicBezTo>
                    <a:pt x="34" y="537"/>
                    <a:pt x="66" y="593"/>
                    <a:pt x="112" y="640"/>
                  </a:cubicBezTo>
                  <a:cubicBezTo>
                    <a:pt x="138" y="659"/>
                    <a:pt x="162" y="679"/>
                    <a:pt x="188" y="698"/>
                  </a:cubicBezTo>
                  <a:cubicBezTo>
                    <a:pt x="246" y="731"/>
                    <a:pt x="309" y="749"/>
                    <a:pt x="376" y="749"/>
                  </a:cubicBezTo>
                  <a:lnTo>
                    <a:pt x="3805" y="749"/>
                  </a:lnTo>
                  <a:cubicBezTo>
                    <a:pt x="3807" y="749"/>
                    <a:pt x="3810" y="749"/>
                    <a:pt x="3812" y="749"/>
                  </a:cubicBezTo>
                  <a:cubicBezTo>
                    <a:pt x="3861" y="749"/>
                    <a:pt x="3906" y="739"/>
                    <a:pt x="3948" y="717"/>
                  </a:cubicBezTo>
                  <a:cubicBezTo>
                    <a:pt x="3995" y="701"/>
                    <a:pt x="4035" y="675"/>
                    <a:pt x="4069" y="639"/>
                  </a:cubicBezTo>
                  <a:cubicBezTo>
                    <a:pt x="4106" y="605"/>
                    <a:pt x="4131" y="565"/>
                    <a:pt x="4146" y="518"/>
                  </a:cubicBezTo>
                  <a:cubicBezTo>
                    <a:pt x="4169" y="474"/>
                    <a:pt x="4180" y="426"/>
                    <a:pt x="4178" y="374"/>
                  </a:cubicBezTo>
                  <a:cubicBezTo>
                    <a:pt x="4174" y="341"/>
                    <a:pt x="4169" y="309"/>
                    <a:pt x="4165" y="275"/>
                  </a:cubicBezTo>
                  <a:cubicBezTo>
                    <a:pt x="4147" y="212"/>
                    <a:pt x="4116" y="157"/>
                    <a:pt x="4069" y="110"/>
                  </a:cubicBezTo>
                  <a:cubicBezTo>
                    <a:pt x="4043" y="91"/>
                    <a:pt x="4019" y="71"/>
                    <a:pt x="3993" y="52"/>
                  </a:cubicBezTo>
                  <a:cubicBezTo>
                    <a:pt x="3935" y="17"/>
                    <a:pt x="3872" y="1"/>
                    <a:pt x="3805" y="1"/>
                  </a:cubicBezTo>
                  <a:lnTo>
                    <a:pt x="376" y="1"/>
                  </a:lnTo>
                  <a:cubicBezTo>
                    <a:pt x="372" y="1"/>
                    <a:pt x="368"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05;p70">
              <a:extLst>
                <a:ext uri="{FF2B5EF4-FFF2-40B4-BE49-F238E27FC236}">
                  <a16:creationId xmlns:a16="http://schemas.microsoft.com/office/drawing/2014/main" id="{FEB32FBB-16CE-EA0F-8A6C-6CB46F3173A6}"/>
                </a:ext>
              </a:extLst>
            </p:cNvPr>
            <p:cNvSpPr/>
            <p:nvPr/>
          </p:nvSpPr>
          <p:spPr>
            <a:xfrm>
              <a:off x="5683725" y="2370400"/>
              <a:ext cx="737575" cy="395200"/>
            </a:xfrm>
            <a:custGeom>
              <a:avLst/>
              <a:gdLst/>
              <a:ahLst/>
              <a:cxnLst/>
              <a:rect l="l" t="t" r="r" b="b"/>
              <a:pathLst>
                <a:path w="29503" h="15808" extrusionOk="0">
                  <a:moveTo>
                    <a:pt x="28522" y="1"/>
                  </a:moveTo>
                  <a:cubicBezTo>
                    <a:pt x="27336" y="5424"/>
                    <a:pt x="26151" y="6960"/>
                    <a:pt x="23058" y="9350"/>
                  </a:cubicBezTo>
                  <a:cubicBezTo>
                    <a:pt x="20274" y="11636"/>
                    <a:pt x="16871" y="11247"/>
                    <a:pt x="13367" y="11323"/>
                  </a:cubicBezTo>
                  <a:cubicBezTo>
                    <a:pt x="13242" y="11326"/>
                    <a:pt x="13118" y="11327"/>
                    <a:pt x="12994" y="11327"/>
                  </a:cubicBezTo>
                  <a:cubicBezTo>
                    <a:pt x="6055" y="11327"/>
                    <a:pt x="575" y="7058"/>
                    <a:pt x="170" y="935"/>
                  </a:cubicBezTo>
                  <a:lnTo>
                    <a:pt x="170" y="935"/>
                  </a:lnTo>
                  <a:cubicBezTo>
                    <a:pt x="0" y="5766"/>
                    <a:pt x="418" y="10316"/>
                    <a:pt x="3467" y="12674"/>
                  </a:cubicBezTo>
                  <a:cubicBezTo>
                    <a:pt x="6259" y="14833"/>
                    <a:pt x="9191" y="15470"/>
                    <a:pt x="12283" y="15470"/>
                  </a:cubicBezTo>
                  <a:cubicBezTo>
                    <a:pt x="13014" y="15470"/>
                    <a:pt x="13753" y="15435"/>
                    <a:pt x="14501" y="15375"/>
                  </a:cubicBezTo>
                  <a:cubicBezTo>
                    <a:pt x="19140" y="15063"/>
                    <a:pt x="24186" y="15808"/>
                    <a:pt x="27285" y="10908"/>
                  </a:cubicBezTo>
                  <a:cubicBezTo>
                    <a:pt x="29502" y="7404"/>
                    <a:pt x="28728" y="3533"/>
                    <a:pt x="28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06;p70">
              <a:extLst>
                <a:ext uri="{FF2B5EF4-FFF2-40B4-BE49-F238E27FC236}">
                  <a16:creationId xmlns:a16="http://schemas.microsoft.com/office/drawing/2014/main" id="{3C23E7AB-0304-0F1B-2734-BA5FB7963A48}"/>
                </a:ext>
              </a:extLst>
            </p:cNvPr>
            <p:cNvSpPr/>
            <p:nvPr/>
          </p:nvSpPr>
          <p:spPr>
            <a:xfrm>
              <a:off x="5677100" y="2361150"/>
              <a:ext cx="739200" cy="405375"/>
            </a:xfrm>
            <a:custGeom>
              <a:avLst/>
              <a:gdLst/>
              <a:ahLst/>
              <a:cxnLst/>
              <a:rect l="l" t="t" r="r" b="b"/>
              <a:pathLst>
                <a:path w="29568" h="16215" extrusionOk="0">
                  <a:moveTo>
                    <a:pt x="2851" y="6705"/>
                  </a:moveTo>
                  <a:cubicBezTo>
                    <a:pt x="2852" y="6707"/>
                    <a:pt x="2857" y="6713"/>
                    <a:pt x="2861" y="6718"/>
                  </a:cubicBezTo>
                  <a:lnTo>
                    <a:pt x="2861" y="6718"/>
                  </a:lnTo>
                  <a:cubicBezTo>
                    <a:pt x="2857" y="6713"/>
                    <a:pt x="2854" y="6709"/>
                    <a:pt x="2851" y="6705"/>
                  </a:cubicBezTo>
                  <a:close/>
                  <a:moveTo>
                    <a:pt x="11164" y="11190"/>
                  </a:moveTo>
                  <a:cubicBezTo>
                    <a:pt x="11164" y="11190"/>
                    <a:pt x="11164" y="11190"/>
                    <a:pt x="11164" y="11190"/>
                  </a:cubicBezTo>
                  <a:lnTo>
                    <a:pt x="11164" y="11190"/>
                  </a:lnTo>
                  <a:cubicBezTo>
                    <a:pt x="11164" y="11190"/>
                    <a:pt x="11164" y="11190"/>
                    <a:pt x="11164" y="11190"/>
                  </a:cubicBezTo>
                  <a:close/>
                  <a:moveTo>
                    <a:pt x="28592" y="2723"/>
                  </a:moveTo>
                  <a:cubicBezTo>
                    <a:pt x="28665" y="3665"/>
                    <a:pt x="28724" y="4608"/>
                    <a:pt x="28710" y="5554"/>
                  </a:cubicBezTo>
                  <a:cubicBezTo>
                    <a:pt x="28683" y="7321"/>
                    <a:pt x="28366" y="9077"/>
                    <a:pt x="27492" y="10644"/>
                  </a:cubicBezTo>
                  <a:cubicBezTo>
                    <a:pt x="27084" y="11375"/>
                    <a:pt x="26612" y="12019"/>
                    <a:pt x="26025" y="12610"/>
                  </a:cubicBezTo>
                  <a:cubicBezTo>
                    <a:pt x="25895" y="12743"/>
                    <a:pt x="25759" y="12871"/>
                    <a:pt x="25619" y="12994"/>
                  </a:cubicBezTo>
                  <a:cubicBezTo>
                    <a:pt x="25550" y="13054"/>
                    <a:pt x="25481" y="13113"/>
                    <a:pt x="25411" y="13171"/>
                  </a:cubicBezTo>
                  <a:cubicBezTo>
                    <a:pt x="25376" y="13200"/>
                    <a:pt x="25341" y="13228"/>
                    <a:pt x="25305" y="13256"/>
                  </a:cubicBezTo>
                  <a:cubicBezTo>
                    <a:pt x="25290" y="13268"/>
                    <a:pt x="25275" y="13280"/>
                    <a:pt x="25260" y="13291"/>
                  </a:cubicBezTo>
                  <a:cubicBezTo>
                    <a:pt x="25269" y="13284"/>
                    <a:pt x="25273" y="13282"/>
                    <a:pt x="25273" y="13282"/>
                  </a:cubicBezTo>
                  <a:lnTo>
                    <a:pt x="25273" y="13282"/>
                  </a:lnTo>
                  <a:cubicBezTo>
                    <a:pt x="25272" y="13282"/>
                    <a:pt x="25238" y="13308"/>
                    <a:pt x="25229" y="13315"/>
                  </a:cubicBezTo>
                  <a:cubicBezTo>
                    <a:pt x="24949" y="13527"/>
                    <a:pt x="24655" y="13719"/>
                    <a:pt x="24350" y="13892"/>
                  </a:cubicBezTo>
                  <a:cubicBezTo>
                    <a:pt x="24200" y="13976"/>
                    <a:pt x="24048" y="14055"/>
                    <a:pt x="23893" y="14130"/>
                  </a:cubicBezTo>
                  <a:cubicBezTo>
                    <a:pt x="23822" y="14165"/>
                    <a:pt x="23750" y="14199"/>
                    <a:pt x="23678" y="14232"/>
                  </a:cubicBezTo>
                  <a:cubicBezTo>
                    <a:pt x="23640" y="14250"/>
                    <a:pt x="23601" y="14266"/>
                    <a:pt x="23562" y="14283"/>
                  </a:cubicBezTo>
                  <a:cubicBezTo>
                    <a:pt x="23551" y="14288"/>
                    <a:pt x="23541" y="14292"/>
                    <a:pt x="23530" y="14297"/>
                  </a:cubicBezTo>
                  <a:lnTo>
                    <a:pt x="23530" y="14297"/>
                  </a:lnTo>
                  <a:cubicBezTo>
                    <a:pt x="23532" y="14296"/>
                    <a:pt x="23532" y="14296"/>
                    <a:pt x="23532" y="14296"/>
                  </a:cubicBezTo>
                  <a:lnTo>
                    <a:pt x="23532" y="14296"/>
                  </a:lnTo>
                  <a:cubicBezTo>
                    <a:pt x="23531" y="14296"/>
                    <a:pt x="23490" y="14313"/>
                    <a:pt x="23483" y="14316"/>
                  </a:cubicBezTo>
                  <a:cubicBezTo>
                    <a:pt x="23168" y="14444"/>
                    <a:pt x="22848" y="14556"/>
                    <a:pt x="22521" y="14651"/>
                  </a:cubicBezTo>
                  <a:cubicBezTo>
                    <a:pt x="22189" y="14748"/>
                    <a:pt x="21851" y="14829"/>
                    <a:pt x="21511" y="14898"/>
                  </a:cubicBezTo>
                  <a:cubicBezTo>
                    <a:pt x="21342" y="14931"/>
                    <a:pt x="21173" y="14961"/>
                    <a:pt x="21004" y="14988"/>
                  </a:cubicBezTo>
                  <a:cubicBezTo>
                    <a:pt x="20925" y="15000"/>
                    <a:pt x="20846" y="15012"/>
                    <a:pt x="20767" y="15025"/>
                  </a:cubicBezTo>
                  <a:cubicBezTo>
                    <a:pt x="20724" y="15030"/>
                    <a:pt x="20681" y="15037"/>
                    <a:pt x="20639" y="15042"/>
                  </a:cubicBezTo>
                  <a:cubicBezTo>
                    <a:pt x="20637" y="15042"/>
                    <a:pt x="20600" y="15047"/>
                    <a:pt x="20602" y="15047"/>
                  </a:cubicBezTo>
                  <a:cubicBezTo>
                    <a:pt x="20602" y="15047"/>
                    <a:pt x="20602" y="15047"/>
                    <a:pt x="20602" y="15047"/>
                  </a:cubicBezTo>
                  <a:lnTo>
                    <a:pt x="20602" y="15047"/>
                  </a:lnTo>
                  <a:cubicBezTo>
                    <a:pt x="20581" y="15050"/>
                    <a:pt x="20553" y="15054"/>
                    <a:pt x="20555" y="15054"/>
                  </a:cubicBezTo>
                  <a:cubicBezTo>
                    <a:pt x="19153" y="15232"/>
                    <a:pt x="17737" y="15249"/>
                    <a:pt x="16327" y="15297"/>
                  </a:cubicBezTo>
                  <a:cubicBezTo>
                    <a:pt x="15021" y="15341"/>
                    <a:pt x="13720" y="15462"/>
                    <a:pt x="12415" y="15462"/>
                  </a:cubicBezTo>
                  <a:cubicBezTo>
                    <a:pt x="12110" y="15462"/>
                    <a:pt x="11806" y="15455"/>
                    <a:pt x="11501" y="15440"/>
                  </a:cubicBezTo>
                  <a:cubicBezTo>
                    <a:pt x="9863" y="15356"/>
                    <a:pt x="8204" y="15038"/>
                    <a:pt x="6688" y="14374"/>
                  </a:cubicBezTo>
                  <a:cubicBezTo>
                    <a:pt x="5851" y="14007"/>
                    <a:pt x="5055" y="13548"/>
                    <a:pt x="4313" y="13014"/>
                  </a:cubicBezTo>
                  <a:cubicBezTo>
                    <a:pt x="4004" y="12791"/>
                    <a:pt x="3718" y="12568"/>
                    <a:pt x="3440" y="12298"/>
                  </a:cubicBezTo>
                  <a:cubicBezTo>
                    <a:pt x="3315" y="12176"/>
                    <a:pt x="3194" y="12050"/>
                    <a:pt x="3078" y="11920"/>
                  </a:cubicBezTo>
                  <a:cubicBezTo>
                    <a:pt x="3021" y="11854"/>
                    <a:pt x="2964" y="11788"/>
                    <a:pt x="2910" y="11721"/>
                  </a:cubicBezTo>
                  <a:cubicBezTo>
                    <a:pt x="2846" y="11644"/>
                    <a:pt x="2819" y="11610"/>
                    <a:pt x="2785" y="11562"/>
                  </a:cubicBezTo>
                  <a:cubicBezTo>
                    <a:pt x="2572" y="11276"/>
                    <a:pt x="2379" y="10976"/>
                    <a:pt x="2206" y="10664"/>
                  </a:cubicBezTo>
                  <a:cubicBezTo>
                    <a:pt x="2121" y="10509"/>
                    <a:pt x="2040" y="10350"/>
                    <a:pt x="1964" y="10190"/>
                  </a:cubicBezTo>
                  <a:cubicBezTo>
                    <a:pt x="1928" y="10114"/>
                    <a:pt x="1894" y="10038"/>
                    <a:pt x="1860" y="9961"/>
                  </a:cubicBezTo>
                  <a:cubicBezTo>
                    <a:pt x="1822" y="9874"/>
                    <a:pt x="1816" y="9860"/>
                    <a:pt x="1771" y="9747"/>
                  </a:cubicBezTo>
                  <a:cubicBezTo>
                    <a:pt x="1492" y="9046"/>
                    <a:pt x="1293" y="8315"/>
                    <a:pt x="1147" y="7574"/>
                  </a:cubicBezTo>
                  <a:cubicBezTo>
                    <a:pt x="957" y="6613"/>
                    <a:pt x="857" y="5624"/>
                    <a:pt x="811" y="4627"/>
                  </a:cubicBezTo>
                  <a:lnTo>
                    <a:pt x="811" y="4627"/>
                  </a:lnTo>
                  <a:cubicBezTo>
                    <a:pt x="866" y="4766"/>
                    <a:pt x="925" y="4904"/>
                    <a:pt x="986" y="5041"/>
                  </a:cubicBezTo>
                  <a:cubicBezTo>
                    <a:pt x="1490" y="6165"/>
                    <a:pt x="2203" y="7194"/>
                    <a:pt x="3057" y="8081"/>
                  </a:cubicBezTo>
                  <a:cubicBezTo>
                    <a:pt x="3934" y="8992"/>
                    <a:pt x="4969" y="9757"/>
                    <a:pt x="6083" y="10353"/>
                  </a:cubicBezTo>
                  <a:cubicBezTo>
                    <a:pt x="7266" y="10987"/>
                    <a:pt x="8548" y="11442"/>
                    <a:pt x="9860" y="11720"/>
                  </a:cubicBezTo>
                  <a:cubicBezTo>
                    <a:pt x="10565" y="11869"/>
                    <a:pt x="11281" y="11969"/>
                    <a:pt x="11998" y="12023"/>
                  </a:cubicBezTo>
                  <a:cubicBezTo>
                    <a:pt x="12431" y="12057"/>
                    <a:pt x="12862" y="12065"/>
                    <a:pt x="13294" y="12065"/>
                  </a:cubicBezTo>
                  <a:cubicBezTo>
                    <a:pt x="13611" y="12065"/>
                    <a:pt x="13928" y="12061"/>
                    <a:pt x="14246" y="12058"/>
                  </a:cubicBezTo>
                  <a:cubicBezTo>
                    <a:pt x="15848" y="12042"/>
                    <a:pt x="17454" y="12087"/>
                    <a:pt x="19046" y="11869"/>
                  </a:cubicBezTo>
                  <a:cubicBezTo>
                    <a:pt x="20635" y="11653"/>
                    <a:pt x="22144" y="11110"/>
                    <a:pt x="23417" y="10120"/>
                  </a:cubicBezTo>
                  <a:cubicBezTo>
                    <a:pt x="24290" y="9440"/>
                    <a:pt x="25161" y="8748"/>
                    <a:pt x="25912" y="7931"/>
                  </a:cubicBezTo>
                  <a:cubicBezTo>
                    <a:pt x="26605" y="7176"/>
                    <a:pt x="27180" y="6323"/>
                    <a:pt x="27618" y="5395"/>
                  </a:cubicBezTo>
                  <a:cubicBezTo>
                    <a:pt x="28023" y="4536"/>
                    <a:pt x="28333" y="3636"/>
                    <a:pt x="28592" y="2723"/>
                  </a:cubicBezTo>
                  <a:close/>
                  <a:moveTo>
                    <a:pt x="28794" y="0"/>
                  </a:moveTo>
                  <a:cubicBezTo>
                    <a:pt x="28631" y="0"/>
                    <a:pt x="28463" y="101"/>
                    <a:pt x="28427" y="270"/>
                  </a:cubicBezTo>
                  <a:cubicBezTo>
                    <a:pt x="28127" y="1639"/>
                    <a:pt x="27788" y="3010"/>
                    <a:pt x="27275" y="4316"/>
                  </a:cubicBezTo>
                  <a:cubicBezTo>
                    <a:pt x="27250" y="4378"/>
                    <a:pt x="27225" y="4440"/>
                    <a:pt x="27200" y="4503"/>
                  </a:cubicBezTo>
                  <a:cubicBezTo>
                    <a:pt x="27190" y="4526"/>
                    <a:pt x="27180" y="4550"/>
                    <a:pt x="27170" y="4574"/>
                  </a:cubicBezTo>
                  <a:lnTo>
                    <a:pt x="27170" y="4574"/>
                  </a:lnTo>
                  <a:cubicBezTo>
                    <a:pt x="27171" y="4572"/>
                    <a:pt x="27171" y="4571"/>
                    <a:pt x="27171" y="4571"/>
                  </a:cubicBezTo>
                  <a:lnTo>
                    <a:pt x="27171" y="4571"/>
                  </a:lnTo>
                  <a:cubicBezTo>
                    <a:pt x="27171" y="4571"/>
                    <a:pt x="27148" y="4625"/>
                    <a:pt x="27142" y="4640"/>
                  </a:cubicBezTo>
                  <a:cubicBezTo>
                    <a:pt x="27087" y="4767"/>
                    <a:pt x="27030" y="4893"/>
                    <a:pt x="26972" y="5018"/>
                  </a:cubicBezTo>
                  <a:cubicBezTo>
                    <a:pt x="26864" y="5247"/>
                    <a:pt x="26748" y="5471"/>
                    <a:pt x="26624" y="5692"/>
                  </a:cubicBezTo>
                  <a:cubicBezTo>
                    <a:pt x="26504" y="5906"/>
                    <a:pt x="26376" y="6116"/>
                    <a:pt x="26240" y="6320"/>
                  </a:cubicBezTo>
                  <a:cubicBezTo>
                    <a:pt x="26171" y="6421"/>
                    <a:pt x="26101" y="6522"/>
                    <a:pt x="26029" y="6621"/>
                  </a:cubicBezTo>
                  <a:cubicBezTo>
                    <a:pt x="25995" y="6667"/>
                    <a:pt x="25962" y="6711"/>
                    <a:pt x="25928" y="6756"/>
                  </a:cubicBezTo>
                  <a:cubicBezTo>
                    <a:pt x="25923" y="6762"/>
                    <a:pt x="25918" y="6769"/>
                    <a:pt x="25914" y="6775"/>
                  </a:cubicBezTo>
                  <a:lnTo>
                    <a:pt x="25914" y="6775"/>
                  </a:lnTo>
                  <a:cubicBezTo>
                    <a:pt x="25895" y="6799"/>
                    <a:pt x="25877" y="6824"/>
                    <a:pt x="25858" y="6847"/>
                  </a:cubicBezTo>
                  <a:cubicBezTo>
                    <a:pt x="25229" y="7640"/>
                    <a:pt x="24474" y="8322"/>
                    <a:pt x="23689" y="8957"/>
                  </a:cubicBezTo>
                  <a:cubicBezTo>
                    <a:pt x="23159" y="9386"/>
                    <a:pt x="22628" y="9816"/>
                    <a:pt x="22033" y="10151"/>
                  </a:cubicBezTo>
                  <a:cubicBezTo>
                    <a:pt x="21389" y="10513"/>
                    <a:pt x="20723" y="10759"/>
                    <a:pt x="19997" y="10935"/>
                  </a:cubicBezTo>
                  <a:cubicBezTo>
                    <a:pt x="18527" y="11291"/>
                    <a:pt x="16996" y="11301"/>
                    <a:pt x="15467" y="11305"/>
                  </a:cubicBezTo>
                  <a:cubicBezTo>
                    <a:pt x="14776" y="11307"/>
                    <a:pt x="14085" y="11324"/>
                    <a:pt x="13394" y="11324"/>
                  </a:cubicBezTo>
                  <a:cubicBezTo>
                    <a:pt x="13304" y="11324"/>
                    <a:pt x="13214" y="11324"/>
                    <a:pt x="13124" y="11323"/>
                  </a:cubicBezTo>
                  <a:cubicBezTo>
                    <a:pt x="12769" y="11320"/>
                    <a:pt x="12414" y="11306"/>
                    <a:pt x="12061" y="11281"/>
                  </a:cubicBezTo>
                  <a:cubicBezTo>
                    <a:pt x="11890" y="11268"/>
                    <a:pt x="11720" y="11253"/>
                    <a:pt x="11549" y="11235"/>
                  </a:cubicBezTo>
                  <a:cubicBezTo>
                    <a:pt x="11467" y="11226"/>
                    <a:pt x="11387" y="11217"/>
                    <a:pt x="11306" y="11208"/>
                  </a:cubicBezTo>
                  <a:cubicBezTo>
                    <a:pt x="11259" y="11201"/>
                    <a:pt x="11212" y="11196"/>
                    <a:pt x="11165" y="11190"/>
                  </a:cubicBezTo>
                  <a:cubicBezTo>
                    <a:pt x="11156" y="11189"/>
                    <a:pt x="11151" y="11188"/>
                    <a:pt x="11147" y="11188"/>
                  </a:cubicBezTo>
                  <a:lnTo>
                    <a:pt x="11147" y="11188"/>
                  </a:lnTo>
                  <a:cubicBezTo>
                    <a:pt x="11126" y="11185"/>
                    <a:pt x="11105" y="11182"/>
                    <a:pt x="11084" y="11179"/>
                  </a:cubicBezTo>
                  <a:cubicBezTo>
                    <a:pt x="10417" y="11084"/>
                    <a:pt x="9755" y="10947"/>
                    <a:pt x="9106" y="10764"/>
                  </a:cubicBezTo>
                  <a:cubicBezTo>
                    <a:pt x="8797" y="10677"/>
                    <a:pt x="8492" y="10580"/>
                    <a:pt x="8188" y="10472"/>
                  </a:cubicBezTo>
                  <a:cubicBezTo>
                    <a:pt x="8033" y="10417"/>
                    <a:pt x="7880" y="10358"/>
                    <a:pt x="7726" y="10298"/>
                  </a:cubicBezTo>
                  <a:cubicBezTo>
                    <a:pt x="7655" y="10270"/>
                    <a:pt x="7586" y="10241"/>
                    <a:pt x="7516" y="10212"/>
                  </a:cubicBezTo>
                  <a:cubicBezTo>
                    <a:pt x="7502" y="10206"/>
                    <a:pt x="7495" y="10204"/>
                    <a:pt x="7492" y="10202"/>
                  </a:cubicBezTo>
                  <a:lnTo>
                    <a:pt x="7492" y="10202"/>
                  </a:lnTo>
                  <a:cubicBezTo>
                    <a:pt x="7489" y="10201"/>
                    <a:pt x="7483" y="10198"/>
                    <a:pt x="7467" y="10191"/>
                  </a:cubicBezTo>
                  <a:cubicBezTo>
                    <a:pt x="7427" y="10174"/>
                    <a:pt x="7387" y="10156"/>
                    <a:pt x="7346" y="10139"/>
                  </a:cubicBezTo>
                  <a:cubicBezTo>
                    <a:pt x="6772" y="9885"/>
                    <a:pt x="6216" y="9591"/>
                    <a:pt x="5684" y="9255"/>
                  </a:cubicBezTo>
                  <a:cubicBezTo>
                    <a:pt x="5424" y="9091"/>
                    <a:pt x="5171" y="8918"/>
                    <a:pt x="4923" y="8734"/>
                  </a:cubicBezTo>
                  <a:cubicBezTo>
                    <a:pt x="4894" y="8713"/>
                    <a:pt x="4866" y="8692"/>
                    <a:pt x="4837" y="8670"/>
                  </a:cubicBezTo>
                  <a:cubicBezTo>
                    <a:pt x="4827" y="8662"/>
                    <a:pt x="4784" y="8629"/>
                    <a:pt x="4784" y="8629"/>
                  </a:cubicBezTo>
                  <a:lnTo>
                    <a:pt x="4784" y="8629"/>
                  </a:lnTo>
                  <a:cubicBezTo>
                    <a:pt x="4784" y="8629"/>
                    <a:pt x="4788" y="8632"/>
                    <a:pt x="4799" y="8641"/>
                  </a:cubicBezTo>
                  <a:cubicBezTo>
                    <a:pt x="4738" y="8594"/>
                    <a:pt x="4678" y="8546"/>
                    <a:pt x="4617" y="8497"/>
                  </a:cubicBezTo>
                  <a:cubicBezTo>
                    <a:pt x="4497" y="8400"/>
                    <a:pt x="4379" y="8301"/>
                    <a:pt x="4263" y="8198"/>
                  </a:cubicBezTo>
                  <a:cubicBezTo>
                    <a:pt x="3813" y="7803"/>
                    <a:pt x="3394" y="7373"/>
                    <a:pt x="3015" y="6910"/>
                  </a:cubicBezTo>
                  <a:cubicBezTo>
                    <a:pt x="2970" y="6855"/>
                    <a:pt x="2927" y="6800"/>
                    <a:pt x="2883" y="6746"/>
                  </a:cubicBezTo>
                  <a:cubicBezTo>
                    <a:pt x="2877" y="6739"/>
                    <a:pt x="2872" y="6732"/>
                    <a:pt x="2867" y="6726"/>
                  </a:cubicBezTo>
                  <a:lnTo>
                    <a:pt x="2867" y="6726"/>
                  </a:lnTo>
                  <a:cubicBezTo>
                    <a:pt x="2866" y="6724"/>
                    <a:pt x="2863" y="6720"/>
                    <a:pt x="2856" y="6711"/>
                  </a:cubicBezTo>
                  <a:cubicBezTo>
                    <a:pt x="2831" y="6679"/>
                    <a:pt x="2806" y="6647"/>
                    <a:pt x="2782" y="6614"/>
                  </a:cubicBezTo>
                  <a:cubicBezTo>
                    <a:pt x="2691" y="6493"/>
                    <a:pt x="2603" y="6370"/>
                    <a:pt x="2518" y="6245"/>
                  </a:cubicBezTo>
                  <a:cubicBezTo>
                    <a:pt x="2351" y="6001"/>
                    <a:pt x="2194" y="5749"/>
                    <a:pt x="2049" y="5490"/>
                  </a:cubicBezTo>
                  <a:cubicBezTo>
                    <a:pt x="1906" y="5236"/>
                    <a:pt x="1773" y="4976"/>
                    <a:pt x="1653" y="4710"/>
                  </a:cubicBezTo>
                  <a:cubicBezTo>
                    <a:pt x="1622" y="4641"/>
                    <a:pt x="1592" y="4572"/>
                    <a:pt x="1561" y="4502"/>
                  </a:cubicBezTo>
                  <a:lnTo>
                    <a:pt x="1561" y="4502"/>
                  </a:lnTo>
                  <a:cubicBezTo>
                    <a:pt x="1567" y="4516"/>
                    <a:pt x="1570" y="4521"/>
                    <a:pt x="1570" y="4521"/>
                  </a:cubicBezTo>
                  <a:cubicBezTo>
                    <a:pt x="1570" y="4521"/>
                    <a:pt x="1550" y="4474"/>
                    <a:pt x="1545" y="4462"/>
                  </a:cubicBezTo>
                  <a:cubicBezTo>
                    <a:pt x="1529" y="4424"/>
                    <a:pt x="1513" y="4386"/>
                    <a:pt x="1498" y="4347"/>
                  </a:cubicBezTo>
                  <a:cubicBezTo>
                    <a:pt x="1444" y="4211"/>
                    <a:pt x="1393" y="4072"/>
                    <a:pt x="1345" y="3934"/>
                  </a:cubicBezTo>
                  <a:cubicBezTo>
                    <a:pt x="1144" y="3358"/>
                    <a:pt x="997" y="2763"/>
                    <a:pt x="902" y="2160"/>
                  </a:cubicBezTo>
                  <a:cubicBezTo>
                    <a:pt x="897" y="2124"/>
                    <a:pt x="891" y="2087"/>
                    <a:pt x="886" y="2052"/>
                  </a:cubicBezTo>
                  <a:cubicBezTo>
                    <a:pt x="883" y="2037"/>
                    <a:pt x="876" y="1984"/>
                    <a:pt x="876" y="1984"/>
                  </a:cubicBezTo>
                  <a:lnTo>
                    <a:pt x="876" y="1984"/>
                  </a:lnTo>
                  <a:cubicBezTo>
                    <a:pt x="876" y="1984"/>
                    <a:pt x="877" y="1990"/>
                    <a:pt x="879" y="2006"/>
                  </a:cubicBezTo>
                  <a:cubicBezTo>
                    <a:pt x="868" y="1927"/>
                    <a:pt x="859" y="1847"/>
                    <a:pt x="850" y="1768"/>
                  </a:cubicBezTo>
                  <a:cubicBezTo>
                    <a:pt x="833" y="1617"/>
                    <a:pt x="820" y="1466"/>
                    <a:pt x="809" y="1316"/>
                  </a:cubicBezTo>
                  <a:lnTo>
                    <a:pt x="809" y="1316"/>
                  </a:lnTo>
                  <a:cubicBezTo>
                    <a:pt x="809" y="1312"/>
                    <a:pt x="810" y="1309"/>
                    <a:pt x="810" y="1305"/>
                  </a:cubicBezTo>
                  <a:cubicBezTo>
                    <a:pt x="814" y="1185"/>
                    <a:pt x="750" y="1075"/>
                    <a:pt x="656" y="1006"/>
                  </a:cubicBezTo>
                  <a:lnTo>
                    <a:pt x="656" y="1006"/>
                  </a:lnTo>
                  <a:cubicBezTo>
                    <a:pt x="596" y="959"/>
                    <a:pt x="520" y="931"/>
                    <a:pt x="435" y="931"/>
                  </a:cubicBezTo>
                  <a:cubicBezTo>
                    <a:pt x="435" y="931"/>
                    <a:pt x="435" y="931"/>
                    <a:pt x="435" y="931"/>
                  </a:cubicBezTo>
                  <a:lnTo>
                    <a:pt x="435" y="931"/>
                  </a:lnTo>
                  <a:cubicBezTo>
                    <a:pt x="340" y="931"/>
                    <a:pt x="256" y="966"/>
                    <a:pt x="191" y="1024"/>
                  </a:cubicBezTo>
                  <a:lnTo>
                    <a:pt x="191" y="1024"/>
                  </a:lnTo>
                  <a:cubicBezTo>
                    <a:pt x="109" y="1093"/>
                    <a:pt x="54" y="1195"/>
                    <a:pt x="61" y="1305"/>
                  </a:cubicBezTo>
                  <a:cubicBezTo>
                    <a:pt x="0" y="3063"/>
                    <a:pt x="4" y="4833"/>
                    <a:pt x="233" y="6580"/>
                  </a:cubicBezTo>
                  <a:cubicBezTo>
                    <a:pt x="438" y="8142"/>
                    <a:pt x="813" y="9707"/>
                    <a:pt x="1588" y="11091"/>
                  </a:cubicBezTo>
                  <a:cubicBezTo>
                    <a:pt x="1946" y="11732"/>
                    <a:pt x="2395" y="12330"/>
                    <a:pt x="2924" y="12840"/>
                  </a:cubicBezTo>
                  <a:cubicBezTo>
                    <a:pt x="3567" y="13458"/>
                    <a:pt x="4332" y="13971"/>
                    <a:pt x="5104" y="14412"/>
                  </a:cubicBezTo>
                  <a:cubicBezTo>
                    <a:pt x="6663" y="15305"/>
                    <a:pt x="8380" y="15837"/>
                    <a:pt x="10157" y="16067"/>
                  </a:cubicBezTo>
                  <a:cubicBezTo>
                    <a:pt x="10957" y="16172"/>
                    <a:pt x="11763" y="16214"/>
                    <a:pt x="12569" y="16214"/>
                  </a:cubicBezTo>
                  <a:cubicBezTo>
                    <a:pt x="12630" y="16214"/>
                    <a:pt x="12690" y="16214"/>
                    <a:pt x="12751" y="16214"/>
                  </a:cubicBezTo>
                  <a:cubicBezTo>
                    <a:pt x="13600" y="16206"/>
                    <a:pt x="14443" y="16132"/>
                    <a:pt x="15290" y="16088"/>
                  </a:cubicBezTo>
                  <a:cubicBezTo>
                    <a:pt x="16735" y="16013"/>
                    <a:pt x="18185" y="16016"/>
                    <a:pt x="19628" y="15898"/>
                  </a:cubicBezTo>
                  <a:cubicBezTo>
                    <a:pt x="21056" y="15780"/>
                    <a:pt x="22484" y="15544"/>
                    <a:pt x="23810" y="14985"/>
                  </a:cubicBezTo>
                  <a:cubicBezTo>
                    <a:pt x="25249" y="14377"/>
                    <a:pt x="26459" y="13400"/>
                    <a:pt x="27397" y="12155"/>
                  </a:cubicBezTo>
                  <a:cubicBezTo>
                    <a:pt x="28539" y="10642"/>
                    <a:pt x="29167" y="8854"/>
                    <a:pt x="29372" y="6979"/>
                  </a:cubicBezTo>
                  <a:cubicBezTo>
                    <a:pt x="29568" y="5200"/>
                    <a:pt x="29395" y="3411"/>
                    <a:pt x="29252" y="1635"/>
                  </a:cubicBezTo>
                  <a:cubicBezTo>
                    <a:pt x="29218" y="1214"/>
                    <a:pt x="29186" y="792"/>
                    <a:pt x="29162" y="371"/>
                  </a:cubicBezTo>
                  <a:cubicBezTo>
                    <a:pt x="29150" y="186"/>
                    <a:pt x="29028" y="26"/>
                    <a:pt x="28837" y="3"/>
                  </a:cubicBezTo>
                  <a:cubicBezTo>
                    <a:pt x="28823" y="1"/>
                    <a:pt x="28808" y="0"/>
                    <a:pt x="28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07;p70">
              <a:extLst>
                <a:ext uri="{FF2B5EF4-FFF2-40B4-BE49-F238E27FC236}">
                  <a16:creationId xmlns:a16="http://schemas.microsoft.com/office/drawing/2014/main" id="{3E612B10-00ED-2935-02FE-9797BD7CE4BD}"/>
                </a:ext>
              </a:extLst>
            </p:cNvPr>
            <p:cNvSpPr/>
            <p:nvPr/>
          </p:nvSpPr>
          <p:spPr>
            <a:xfrm>
              <a:off x="5957525" y="2586750"/>
              <a:ext cx="111725" cy="82325"/>
            </a:xfrm>
            <a:custGeom>
              <a:avLst/>
              <a:gdLst/>
              <a:ahLst/>
              <a:cxnLst/>
              <a:rect l="l" t="t" r="r" b="b"/>
              <a:pathLst>
                <a:path w="4469" h="3293" extrusionOk="0">
                  <a:moveTo>
                    <a:pt x="2219" y="0"/>
                  </a:moveTo>
                  <a:cubicBezTo>
                    <a:pt x="788" y="0"/>
                    <a:pt x="86" y="1610"/>
                    <a:pt x="1" y="2877"/>
                  </a:cubicBezTo>
                  <a:lnTo>
                    <a:pt x="4260" y="3293"/>
                  </a:lnTo>
                  <a:cubicBezTo>
                    <a:pt x="4260" y="2254"/>
                    <a:pt x="4468" y="904"/>
                    <a:pt x="3325" y="280"/>
                  </a:cubicBezTo>
                  <a:cubicBezTo>
                    <a:pt x="2917" y="86"/>
                    <a:pt x="2549"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8;p70">
              <a:extLst>
                <a:ext uri="{FF2B5EF4-FFF2-40B4-BE49-F238E27FC236}">
                  <a16:creationId xmlns:a16="http://schemas.microsoft.com/office/drawing/2014/main" id="{72896F98-197E-2454-8A6A-0ADEA070F36C}"/>
                </a:ext>
              </a:extLst>
            </p:cNvPr>
            <p:cNvSpPr/>
            <p:nvPr/>
          </p:nvSpPr>
          <p:spPr>
            <a:xfrm>
              <a:off x="5948150" y="2577400"/>
              <a:ext cx="125650" cy="101025"/>
            </a:xfrm>
            <a:custGeom>
              <a:avLst/>
              <a:gdLst/>
              <a:ahLst/>
              <a:cxnLst/>
              <a:rect l="l" t="t" r="r" b="b"/>
              <a:pathLst>
                <a:path w="5026" h="4041" extrusionOk="0">
                  <a:moveTo>
                    <a:pt x="2765" y="754"/>
                  </a:moveTo>
                  <a:cubicBezTo>
                    <a:pt x="2768" y="754"/>
                    <a:pt x="2771" y="754"/>
                    <a:pt x="2775" y="755"/>
                  </a:cubicBezTo>
                  <a:lnTo>
                    <a:pt x="2775" y="755"/>
                  </a:lnTo>
                  <a:cubicBezTo>
                    <a:pt x="2771" y="754"/>
                    <a:pt x="2768" y="754"/>
                    <a:pt x="2765" y="754"/>
                  </a:cubicBezTo>
                  <a:close/>
                  <a:moveTo>
                    <a:pt x="2362" y="763"/>
                  </a:moveTo>
                  <a:lnTo>
                    <a:pt x="2362" y="763"/>
                  </a:lnTo>
                  <a:cubicBezTo>
                    <a:pt x="2359" y="764"/>
                    <a:pt x="2355" y="764"/>
                    <a:pt x="2351" y="765"/>
                  </a:cubicBezTo>
                  <a:cubicBezTo>
                    <a:pt x="2355" y="764"/>
                    <a:pt x="2359" y="764"/>
                    <a:pt x="2362" y="763"/>
                  </a:cubicBezTo>
                  <a:close/>
                  <a:moveTo>
                    <a:pt x="2849" y="765"/>
                  </a:moveTo>
                  <a:cubicBezTo>
                    <a:pt x="2854" y="765"/>
                    <a:pt x="2860" y="766"/>
                    <a:pt x="2865" y="767"/>
                  </a:cubicBezTo>
                  <a:cubicBezTo>
                    <a:pt x="2860" y="766"/>
                    <a:pt x="2854" y="766"/>
                    <a:pt x="2849" y="765"/>
                  </a:cubicBezTo>
                  <a:close/>
                  <a:moveTo>
                    <a:pt x="2104" y="832"/>
                  </a:moveTo>
                  <a:cubicBezTo>
                    <a:pt x="2096" y="835"/>
                    <a:pt x="2088" y="839"/>
                    <a:pt x="2079" y="843"/>
                  </a:cubicBezTo>
                  <a:lnTo>
                    <a:pt x="2079" y="843"/>
                  </a:lnTo>
                  <a:cubicBezTo>
                    <a:pt x="2088" y="839"/>
                    <a:pt x="2096" y="835"/>
                    <a:pt x="2104" y="832"/>
                  </a:cubicBezTo>
                  <a:close/>
                  <a:moveTo>
                    <a:pt x="2031" y="863"/>
                  </a:moveTo>
                  <a:cubicBezTo>
                    <a:pt x="2026" y="865"/>
                    <a:pt x="2021" y="867"/>
                    <a:pt x="2015" y="870"/>
                  </a:cubicBezTo>
                  <a:cubicBezTo>
                    <a:pt x="2021" y="867"/>
                    <a:pt x="2026" y="865"/>
                    <a:pt x="2031" y="863"/>
                  </a:cubicBezTo>
                  <a:close/>
                  <a:moveTo>
                    <a:pt x="3366" y="911"/>
                  </a:moveTo>
                  <a:cubicBezTo>
                    <a:pt x="3380" y="917"/>
                    <a:pt x="3394" y="923"/>
                    <a:pt x="3408" y="929"/>
                  </a:cubicBezTo>
                  <a:lnTo>
                    <a:pt x="3408" y="929"/>
                  </a:lnTo>
                  <a:cubicBezTo>
                    <a:pt x="3394" y="923"/>
                    <a:pt x="3380" y="917"/>
                    <a:pt x="3366" y="911"/>
                  </a:cubicBezTo>
                  <a:close/>
                  <a:moveTo>
                    <a:pt x="3422" y="935"/>
                  </a:moveTo>
                  <a:cubicBezTo>
                    <a:pt x="3433" y="940"/>
                    <a:pt x="3444" y="944"/>
                    <a:pt x="3455" y="949"/>
                  </a:cubicBezTo>
                  <a:cubicBezTo>
                    <a:pt x="3444" y="944"/>
                    <a:pt x="3433" y="940"/>
                    <a:pt x="3422" y="935"/>
                  </a:cubicBezTo>
                  <a:close/>
                  <a:moveTo>
                    <a:pt x="1780" y="1009"/>
                  </a:moveTo>
                  <a:cubicBezTo>
                    <a:pt x="1775" y="1013"/>
                    <a:pt x="1770" y="1016"/>
                    <a:pt x="1766" y="1020"/>
                  </a:cubicBezTo>
                  <a:lnTo>
                    <a:pt x="1766" y="1020"/>
                  </a:lnTo>
                  <a:cubicBezTo>
                    <a:pt x="1770" y="1016"/>
                    <a:pt x="1775" y="1013"/>
                    <a:pt x="1780" y="1009"/>
                  </a:cubicBezTo>
                  <a:close/>
                  <a:moveTo>
                    <a:pt x="3746" y="1128"/>
                  </a:moveTo>
                  <a:cubicBezTo>
                    <a:pt x="3748" y="1129"/>
                    <a:pt x="3750" y="1131"/>
                    <a:pt x="3753" y="1133"/>
                  </a:cubicBezTo>
                  <a:cubicBezTo>
                    <a:pt x="3750" y="1131"/>
                    <a:pt x="3748" y="1129"/>
                    <a:pt x="3746" y="1128"/>
                  </a:cubicBezTo>
                  <a:close/>
                  <a:moveTo>
                    <a:pt x="3949" y="1341"/>
                  </a:moveTo>
                  <a:cubicBezTo>
                    <a:pt x="3955" y="1348"/>
                    <a:pt x="3961" y="1356"/>
                    <a:pt x="3967" y="1364"/>
                  </a:cubicBezTo>
                  <a:cubicBezTo>
                    <a:pt x="3961" y="1356"/>
                    <a:pt x="3955" y="1349"/>
                    <a:pt x="3949" y="1341"/>
                  </a:cubicBezTo>
                  <a:close/>
                  <a:moveTo>
                    <a:pt x="1400" y="1387"/>
                  </a:moveTo>
                  <a:lnTo>
                    <a:pt x="1400" y="1387"/>
                  </a:lnTo>
                  <a:cubicBezTo>
                    <a:pt x="1392" y="1397"/>
                    <a:pt x="1383" y="1408"/>
                    <a:pt x="1375" y="1418"/>
                  </a:cubicBezTo>
                  <a:cubicBezTo>
                    <a:pt x="1383" y="1408"/>
                    <a:pt x="1392" y="1397"/>
                    <a:pt x="1400" y="1387"/>
                  </a:cubicBezTo>
                  <a:close/>
                  <a:moveTo>
                    <a:pt x="4088" y="1576"/>
                  </a:moveTo>
                  <a:cubicBezTo>
                    <a:pt x="4091" y="1583"/>
                    <a:pt x="4094" y="1590"/>
                    <a:pt x="4097" y="1597"/>
                  </a:cubicBezTo>
                  <a:lnTo>
                    <a:pt x="4097" y="1597"/>
                  </a:lnTo>
                  <a:cubicBezTo>
                    <a:pt x="4094" y="1590"/>
                    <a:pt x="4091" y="1583"/>
                    <a:pt x="4088" y="1576"/>
                  </a:cubicBezTo>
                  <a:close/>
                  <a:moveTo>
                    <a:pt x="1062" y="1969"/>
                  </a:moveTo>
                  <a:cubicBezTo>
                    <a:pt x="1058" y="1979"/>
                    <a:pt x="1054" y="1988"/>
                    <a:pt x="1049" y="1997"/>
                  </a:cubicBezTo>
                  <a:lnTo>
                    <a:pt x="1049" y="1997"/>
                  </a:lnTo>
                  <a:cubicBezTo>
                    <a:pt x="1053" y="1988"/>
                    <a:pt x="1057" y="1979"/>
                    <a:pt x="1062" y="1969"/>
                  </a:cubicBezTo>
                  <a:close/>
                  <a:moveTo>
                    <a:pt x="4238" y="2104"/>
                  </a:moveTo>
                  <a:cubicBezTo>
                    <a:pt x="4239" y="2110"/>
                    <a:pt x="4239" y="2115"/>
                    <a:pt x="4240" y="2121"/>
                  </a:cubicBezTo>
                  <a:lnTo>
                    <a:pt x="4240" y="2121"/>
                  </a:lnTo>
                  <a:cubicBezTo>
                    <a:pt x="4239" y="2115"/>
                    <a:pt x="4239" y="2110"/>
                    <a:pt x="4238" y="2104"/>
                  </a:cubicBezTo>
                  <a:close/>
                  <a:moveTo>
                    <a:pt x="766" y="3061"/>
                  </a:moveTo>
                  <a:cubicBezTo>
                    <a:pt x="765" y="3063"/>
                    <a:pt x="765" y="3066"/>
                    <a:pt x="765" y="3068"/>
                  </a:cubicBezTo>
                  <a:cubicBezTo>
                    <a:pt x="765" y="3066"/>
                    <a:pt x="765" y="3063"/>
                    <a:pt x="766" y="3061"/>
                  </a:cubicBezTo>
                  <a:close/>
                  <a:moveTo>
                    <a:pt x="2595" y="1"/>
                  </a:moveTo>
                  <a:cubicBezTo>
                    <a:pt x="2432" y="1"/>
                    <a:pt x="2268" y="21"/>
                    <a:pt x="2110" y="55"/>
                  </a:cubicBezTo>
                  <a:cubicBezTo>
                    <a:pt x="1957" y="89"/>
                    <a:pt x="1811" y="146"/>
                    <a:pt x="1670" y="212"/>
                  </a:cubicBezTo>
                  <a:cubicBezTo>
                    <a:pt x="1559" y="264"/>
                    <a:pt x="1453" y="328"/>
                    <a:pt x="1355" y="401"/>
                  </a:cubicBezTo>
                  <a:cubicBezTo>
                    <a:pt x="1231" y="493"/>
                    <a:pt x="1113" y="591"/>
                    <a:pt x="1006" y="703"/>
                  </a:cubicBezTo>
                  <a:cubicBezTo>
                    <a:pt x="899" y="817"/>
                    <a:pt x="802" y="941"/>
                    <a:pt x="711" y="1069"/>
                  </a:cubicBezTo>
                  <a:cubicBezTo>
                    <a:pt x="638" y="1175"/>
                    <a:pt x="571" y="1286"/>
                    <a:pt x="512" y="1399"/>
                  </a:cubicBezTo>
                  <a:cubicBezTo>
                    <a:pt x="375" y="1658"/>
                    <a:pt x="264" y="1935"/>
                    <a:pt x="183" y="2217"/>
                  </a:cubicBezTo>
                  <a:cubicBezTo>
                    <a:pt x="101" y="2497"/>
                    <a:pt x="50" y="2783"/>
                    <a:pt x="19" y="3073"/>
                  </a:cubicBezTo>
                  <a:cubicBezTo>
                    <a:pt x="12" y="3132"/>
                    <a:pt x="6" y="3192"/>
                    <a:pt x="3" y="3252"/>
                  </a:cubicBezTo>
                  <a:cubicBezTo>
                    <a:pt x="1" y="3303"/>
                    <a:pt x="12" y="3351"/>
                    <a:pt x="35" y="3396"/>
                  </a:cubicBezTo>
                  <a:cubicBezTo>
                    <a:pt x="50" y="3441"/>
                    <a:pt x="76" y="3482"/>
                    <a:pt x="112" y="3516"/>
                  </a:cubicBezTo>
                  <a:cubicBezTo>
                    <a:pt x="146" y="3552"/>
                    <a:pt x="186" y="3577"/>
                    <a:pt x="233" y="3593"/>
                  </a:cubicBezTo>
                  <a:cubicBezTo>
                    <a:pt x="274" y="3615"/>
                    <a:pt x="317" y="3626"/>
                    <a:pt x="364" y="3626"/>
                  </a:cubicBezTo>
                  <a:cubicBezTo>
                    <a:pt x="368" y="3626"/>
                    <a:pt x="372" y="3626"/>
                    <a:pt x="377" y="3625"/>
                  </a:cubicBezTo>
                  <a:cubicBezTo>
                    <a:pt x="474" y="3621"/>
                    <a:pt x="574" y="3590"/>
                    <a:pt x="641" y="3516"/>
                  </a:cubicBezTo>
                  <a:cubicBezTo>
                    <a:pt x="661" y="3490"/>
                    <a:pt x="680" y="3465"/>
                    <a:pt x="699" y="3440"/>
                  </a:cubicBezTo>
                  <a:cubicBezTo>
                    <a:pt x="733" y="3381"/>
                    <a:pt x="750" y="3319"/>
                    <a:pt x="750" y="3251"/>
                  </a:cubicBezTo>
                  <a:cubicBezTo>
                    <a:pt x="756" y="3172"/>
                    <a:pt x="763" y="3093"/>
                    <a:pt x="773" y="3014"/>
                  </a:cubicBezTo>
                  <a:lnTo>
                    <a:pt x="773" y="3014"/>
                  </a:lnTo>
                  <a:cubicBezTo>
                    <a:pt x="814" y="2739"/>
                    <a:pt x="879" y="2468"/>
                    <a:pt x="970" y="2206"/>
                  </a:cubicBezTo>
                  <a:cubicBezTo>
                    <a:pt x="992" y="2143"/>
                    <a:pt x="1015" y="2081"/>
                    <a:pt x="1040" y="2020"/>
                  </a:cubicBezTo>
                  <a:lnTo>
                    <a:pt x="1040" y="2020"/>
                  </a:lnTo>
                  <a:cubicBezTo>
                    <a:pt x="1120" y="1835"/>
                    <a:pt x="1215" y="1656"/>
                    <a:pt x="1328" y="1489"/>
                  </a:cubicBezTo>
                  <a:cubicBezTo>
                    <a:pt x="1354" y="1451"/>
                    <a:pt x="1381" y="1413"/>
                    <a:pt x="1409" y="1375"/>
                  </a:cubicBezTo>
                  <a:lnTo>
                    <a:pt x="1409" y="1375"/>
                  </a:lnTo>
                  <a:cubicBezTo>
                    <a:pt x="1507" y="1255"/>
                    <a:pt x="1615" y="1143"/>
                    <a:pt x="1736" y="1044"/>
                  </a:cubicBezTo>
                  <a:lnTo>
                    <a:pt x="1736" y="1044"/>
                  </a:lnTo>
                  <a:cubicBezTo>
                    <a:pt x="1836" y="970"/>
                    <a:pt x="1944" y="905"/>
                    <a:pt x="2058" y="852"/>
                  </a:cubicBezTo>
                  <a:lnTo>
                    <a:pt x="2058" y="852"/>
                  </a:lnTo>
                  <a:cubicBezTo>
                    <a:pt x="2169" y="809"/>
                    <a:pt x="2285" y="778"/>
                    <a:pt x="2403" y="758"/>
                  </a:cubicBezTo>
                  <a:lnTo>
                    <a:pt x="2403" y="758"/>
                  </a:lnTo>
                  <a:cubicBezTo>
                    <a:pt x="2467" y="752"/>
                    <a:pt x="2531" y="748"/>
                    <a:pt x="2596" y="748"/>
                  </a:cubicBezTo>
                  <a:cubicBezTo>
                    <a:pt x="2668" y="748"/>
                    <a:pt x="2741" y="752"/>
                    <a:pt x="2814" y="761"/>
                  </a:cubicBezTo>
                  <a:lnTo>
                    <a:pt x="2814" y="761"/>
                  </a:lnTo>
                  <a:cubicBezTo>
                    <a:pt x="3020" y="792"/>
                    <a:pt x="3221" y="854"/>
                    <a:pt x="3414" y="932"/>
                  </a:cubicBezTo>
                  <a:lnTo>
                    <a:pt x="3414" y="932"/>
                  </a:lnTo>
                  <a:cubicBezTo>
                    <a:pt x="3470" y="957"/>
                    <a:pt x="3524" y="982"/>
                    <a:pt x="3577" y="1013"/>
                  </a:cubicBezTo>
                  <a:cubicBezTo>
                    <a:pt x="3624" y="1042"/>
                    <a:pt x="3670" y="1073"/>
                    <a:pt x="3715" y="1105"/>
                  </a:cubicBezTo>
                  <a:lnTo>
                    <a:pt x="3715" y="1105"/>
                  </a:lnTo>
                  <a:cubicBezTo>
                    <a:pt x="3795" y="1171"/>
                    <a:pt x="3868" y="1244"/>
                    <a:pt x="3935" y="1324"/>
                  </a:cubicBezTo>
                  <a:lnTo>
                    <a:pt x="3935" y="1324"/>
                  </a:lnTo>
                  <a:cubicBezTo>
                    <a:pt x="4002" y="1416"/>
                    <a:pt x="4059" y="1515"/>
                    <a:pt x="4106" y="1619"/>
                  </a:cubicBezTo>
                  <a:lnTo>
                    <a:pt x="4106" y="1619"/>
                  </a:lnTo>
                  <a:cubicBezTo>
                    <a:pt x="4175" y="1793"/>
                    <a:pt x="4218" y="1976"/>
                    <a:pt x="4245" y="2161"/>
                  </a:cubicBezTo>
                  <a:lnTo>
                    <a:pt x="4245" y="2161"/>
                  </a:lnTo>
                  <a:cubicBezTo>
                    <a:pt x="4267" y="2348"/>
                    <a:pt x="4275" y="2536"/>
                    <a:pt x="4277" y="2723"/>
                  </a:cubicBezTo>
                  <a:cubicBezTo>
                    <a:pt x="4278" y="2927"/>
                    <a:pt x="4271" y="3131"/>
                    <a:pt x="4267" y="3335"/>
                  </a:cubicBezTo>
                  <a:cubicBezTo>
                    <a:pt x="4265" y="3446"/>
                    <a:pt x="4262" y="3556"/>
                    <a:pt x="4262" y="3667"/>
                  </a:cubicBezTo>
                  <a:cubicBezTo>
                    <a:pt x="4260" y="3718"/>
                    <a:pt x="4270" y="3766"/>
                    <a:pt x="4294" y="3811"/>
                  </a:cubicBezTo>
                  <a:cubicBezTo>
                    <a:pt x="4309" y="3857"/>
                    <a:pt x="4335" y="3898"/>
                    <a:pt x="4372" y="3931"/>
                  </a:cubicBezTo>
                  <a:cubicBezTo>
                    <a:pt x="4405" y="3968"/>
                    <a:pt x="4445" y="3993"/>
                    <a:pt x="4492" y="4008"/>
                  </a:cubicBezTo>
                  <a:cubicBezTo>
                    <a:pt x="4533" y="4030"/>
                    <a:pt x="4576" y="4041"/>
                    <a:pt x="4622" y="4041"/>
                  </a:cubicBezTo>
                  <a:cubicBezTo>
                    <a:pt x="4627" y="4041"/>
                    <a:pt x="4631" y="4041"/>
                    <a:pt x="4636" y="4040"/>
                  </a:cubicBezTo>
                  <a:cubicBezTo>
                    <a:pt x="4733" y="4036"/>
                    <a:pt x="4832" y="4005"/>
                    <a:pt x="4900" y="3931"/>
                  </a:cubicBezTo>
                  <a:cubicBezTo>
                    <a:pt x="4967" y="3859"/>
                    <a:pt x="5010" y="3768"/>
                    <a:pt x="5010" y="3667"/>
                  </a:cubicBezTo>
                  <a:cubicBezTo>
                    <a:pt x="5010" y="3374"/>
                    <a:pt x="5024" y="3083"/>
                    <a:pt x="5024" y="2791"/>
                  </a:cubicBezTo>
                  <a:cubicBezTo>
                    <a:pt x="5025" y="2461"/>
                    <a:pt x="5005" y="2130"/>
                    <a:pt x="4939" y="1806"/>
                  </a:cubicBezTo>
                  <a:cubicBezTo>
                    <a:pt x="4910" y="1666"/>
                    <a:pt x="4871" y="1526"/>
                    <a:pt x="4817" y="1394"/>
                  </a:cubicBezTo>
                  <a:cubicBezTo>
                    <a:pt x="4751" y="1232"/>
                    <a:pt x="4677" y="1077"/>
                    <a:pt x="4574" y="936"/>
                  </a:cubicBezTo>
                  <a:cubicBezTo>
                    <a:pt x="4511" y="852"/>
                    <a:pt x="4446" y="769"/>
                    <a:pt x="4373" y="694"/>
                  </a:cubicBezTo>
                  <a:cubicBezTo>
                    <a:pt x="4298" y="617"/>
                    <a:pt x="4214" y="553"/>
                    <a:pt x="4131" y="488"/>
                  </a:cubicBezTo>
                  <a:cubicBezTo>
                    <a:pt x="4065" y="438"/>
                    <a:pt x="3997" y="392"/>
                    <a:pt x="3926" y="351"/>
                  </a:cubicBezTo>
                  <a:cubicBezTo>
                    <a:pt x="3821" y="292"/>
                    <a:pt x="3705" y="247"/>
                    <a:pt x="3594" y="204"/>
                  </a:cubicBezTo>
                  <a:cubicBezTo>
                    <a:pt x="3440" y="142"/>
                    <a:pt x="3282" y="92"/>
                    <a:pt x="3120" y="59"/>
                  </a:cubicBezTo>
                  <a:cubicBezTo>
                    <a:pt x="3017" y="38"/>
                    <a:pt x="2912" y="23"/>
                    <a:pt x="2807" y="12"/>
                  </a:cubicBezTo>
                  <a:cubicBezTo>
                    <a:pt x="2737" y="4"/>
                    <a:pt x="2666" y="1"/>
                    <a:pt x="2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09;p70">
              <a:extLst>
                <a:ext uri="{FF2B5EF4-FFF2-40B4-BE49-F238E27FC236}">
                  <a16:creationId xmlns:a16="http://schemas.microsoft.com/office/drawing/2014/main" id="{4994767B-9EC1-1280-6636-432F5E7BC219}"/>
                </a:ext>
              </a:extLst>
            </p:cNvPr>
            <p:cNvSpPr/>
            <p:nvPr/>
          </p:nvSpPr>
          <p:spPr>
            <a:xfrm>
              <a:off x="5090125" y="3447100"/>
              <a:ext cx="2140000" cy="425950"/>
            </a:xfrm>
            <a:custGeom>
              <a:avLst/>
              <a:gdLst/>
              <a:ahLst/>
              <a:cxnLst/>
              <a:rect l="l" t="t" r="r" b="b"/>
              <a:pathLst>
                <a:path w="85600" h="17038" extrusionOk="0">
                  <a:moveTo>
                    <a:pt x="17328" y="1"/>
                  </a:moveTo>
                  <a:cubicBezTo>
                    <a:pt x="11916" y="1"/>
                    <a:pt x="6304" y="24"/>
                    <a:pt x="1" y="91"/>
                  </a:cubicBezTo>
                  <a:cubicBezTo>
                    <a:pt x="2624" y="2592"/>
                    <a:pt x="6481" y="5976"/>
                    <a:pt x="10169" y="8592"/>
                  </a:cubicBezTo>
                  <a:cubicBezTo>
                    <a:pt x="6479" y="11461"/>
                    <a:pt x="3965" y="13106"/>
                    <a:pt x="1" y="16883"/>
                  </a:cubicBezTo>
                  <a:cubicBezTo>
                    <a:pt x="5769" y="16946"/>
                    <a:pt x="10602" y="16967"/>
                    <a:pt x="14894" y="16967"/>
                  </a:cubicBezTo>
                  <a:cubicBezTo>
                    <a:pt x="23929" y="16967"/>
                    <a:pt x="30565" y="16873"/>
                    <a:pt x="38475" y="16873"/>
                  </a:cubicBezTo>
                  <a:cubicBezTo>
                    <a:pt x="39896" y="16873"/>
                    <a:pt x="41359" y="16876"/>
                    <a:pt x="42884" y="16883"/>
                  </a:cubicBezTo>
                  <a:lnTo>
                    <a:pt x="42717" y="16883"/>
                  </a:lnTo>
                  <a:cubicBezTo>
                    <a:pt x="51515" y="16935"/>
                    <a:pt x="58104" y="17038"/>
                    <a:pt x="66615" y="17038"/>
                  </a:cubicBezTo>
                  <a:cubicBezTo>
                    <a:pt x="71881" y="17038"/>
                    <a:pt x="77883" y="16998"/>
                    <a:pt x="85600" y="16883"/>
                  </a:cubicBezTo>
                  <a:cubicBezTo>
                    <a:pt x="81636" y="13106"/>
                    <a:pt x="79122" y="11461"/>
                    <a:pt x="75430" y="8592"/>
                  </a:cubicBezTo>
                  <a:cubicBezTo>
                    <a:pt x="79120" y="5976"/>
                    <a:pt x="82977" y="2592"/>
                    <a:pt x="85600" y="91"/>
                  </a:cubicBezTo>
                  <a:cubicBezTo>
                    <a:pt x="79297" y="24"/>
                    <a:pt x="73684" y="1"/>
                    <a:pt x="68272" y="1"/>
                  </a:cubicBezTo>
                  <a:cubicBezTo>
                    <a:pt x="59903" y="1"/>
                    <a:pt x="52015" y="57"/>
                    <a:pt x="42800" y="91"/>
                  </a:cubicBezTo>
                  <a:lnTo>
                    <a:pt x="42800" y="91"/>
                  </a:lnTo>
                  <a:cubicBezTo>
                    <a:pt x="33585" y="57"/>
                    <a:pt x="25697" y="1"/>
                    <a:pt x="17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10;p70">
              <a:extLst>
                <a:ext uri="{FF2B5EF4-FFF2-40B4-BE49-F238E27FC236}">
                  <a16:creationId xmlns:a16="http://schemas.microsoft.com/office/drawing/2014/main" id="{78109724-183A-40E0-FDA8-E6ED615744CF}"/>
                </a:ext>
              </a:extLst>
            </p:cNvPr>
            <p:cNvSpPr/>
            <p:nvPr/>
          </p:nvSpPr>
          <p:spPr>
            <a:xfrm>
              <a:off x="5077525" y="3437750"/>
              <a:ext cx="2165200" cy="444600"/>
            </a:xfrm>
            <a:custGeom>
              <a:avLst/>
              <a:gdLst/>
              <a:ahLst/>
              <a:cxnLst/>
              <a:rect l="l" t="t" r="r" b="b"/>
              <a:pathLst>
                <a:path w="86608" h="17784" extrusionOk="0">
                  <a:moveTo>
                    <a:pt x="17753" y="749"/>
                  </a:moveTo>
                  <a:cubicBezTo>
                    <a:pt x="23100" y="749"/>
                    <a:pt x="28446" y="772"/>
                    <a:pt x="33792" y="797"/>
                  </a:cubicBezTo>
                  <a:cubicBezTo>
                    <a:pt x="36925" y="812"/>
                    <a:pt x="40059" y="826"/>
                    <a:pt x="43192" y="838"/>
                  </a:cubicBezTo>
                  <a:lnTo>
                    <a:pt x="43192" y="838"/>
                  </a:lnTo>
                  <a:cubicBezTo>
                    <a:pt x="43201" y="839"/>
                    <a:pt x="43210" y="839"/>
                    <a:pt x="43219" y="839"/>
                  </a:cubicBezTo>
                  <a:cubicBezTo>
                    <a:pt x="43219" y="839"/>
                    <a:pt x="43220" y="839"/>
                    <a:pt x="43221" y="839"/>
                  </a:cubicBezTo>
                  <a:cubicBezTo>
                    <a:pt x="43249" y="839"/>
                    <a:pt x="43278" y="839"/>
                    <a:pt x="43307" y="839"/>
                  </a:cubicBezTo>
                  <a:lnTo>
                    <a:pt x="43307" y="839"/>
                  </a:lnTo>
                  <a:cubicBezTo>
                    <a:pt x="43334" y="839"/>
                    <a:pt x="43361" y="839"/>
                    <a:pt x="43388" y="839"/>
                  </a:cubicBezTo>
                  <a:cubicBezTo>
                    <a:pt x="43389" y="839"/>
                    <a:pt x="43389" y="839"/>
                    <a:pt x="43390" y="839"/>
                  </a:cubicBezTo>
                  <a:cubicBezTo>
                    <a:pt x="43399" y="839"/>
                    <a:pt x="43407" y="839"/>
                    <a:pt x="43416" y="838"/>
                  </a:cubicBezTo>
                  <a:lnTo>
                    <a:pt x="43416" y="838"/>
                  </a:lnTo>
                  <a:cubicBezTo>
                    <a:pt x="48895" y="818"/>
                    <a:pt x="54373" y="786"/>
                    <a:pt x="59852" y="767"/>
                  </a:cubicBezTo>
                  <a:cubicBezTo>
                    <a:pt x="62832" y="756"/>
                    <a:pt x="65812" y="749"/>
                    <a:pt x="68792" y="749"/>
                  </a:cubicBezTo>
                  <a:cubicBezTo>
                    <a:pt x="71216" y="749"/>
                    <a:pt x="73639" y="754"/>
                    <a:pt x="76063" y="764"/>
                  </a:cubicBezTo>
                  <a:cubicBezTo>
                    <a:pt x="79100" y="777"/>
                    <a:pt x="82137" y="799"/>
                    <a:pt x="85175" y="829"/>
                  </a:cubicBezTo>
                  <a:lnTo>
                    <a:pt x="85175" y="829"/>
                  </a:lnTo>
                  <a:cubicBezTo>
                    <a:pt x="82199" y="3621"/>
                    <a:pt x="79071" y="6278"/>
                    <a:pt x="75746" y="8644"/>
                  </a:cubicBezTo>
                  <a:cubicBezTo>
                    <a:pt x="75574" y="8767"/>
                    <a:pt x="75464" y="9070"/>
                    <a:pt x="75670" y="9231"/>
                  </a:cubicBezTo>
                  <a:cubicBezTo>
                    <a:pt x="77321" y="10512"/>
                    <a:pt x="79008" y="11747"/>
                    <a:pt x="80652" y="13035"/>
                  </a:cubicBezTo>
                  <a:cubicBezTo>
                    <a:pt x="82215" y="14259"/>
                    <a:pt x="83720" y="15547"/>
                    <a:pt x="85174" y="16896"/>
                  </a:cubicBezTo>
                  <a:lnTo>
                    <a:pt x="85174" y="16896"/>
                  </a:lnTo>
                  <a:cubicBezTo>
                    <a:pt x="79110" y="16983"/>
                    <a:pt x="73046" y="17038"/>
                    <a:pt x="66982" y="17038"/>
                  </a:cubicBezTo>
                  <a:cubicBezTo>
                    <a:pt x="66923" y="17038"/>
                    <a:pt x="66864" y="17038"/>
                    <a:pt x="66806" y="17038"/>
                  </a:cubicBezTo>
                  <a:cubicBezTo>
                    <a:pt x="61863" y="17035"/>
                    <a:pt x="56921" y="16994"/>
                    <a:pt x="51979" y="16951"/>
                  </a:cubicBezTo>
                  <a:cubicBezTo>
                    <a:pt x="49127" y="16926"/>
                    <a:pt x="46273" y="16902"/>
                    <a:pt x="43419" y="16884"/>
                  </a:cubicBezTo>
                  <a:lnTo>
                    <a:pt x="43419" y="16884"/>
                  </a:lnTo>
                  <a:cubicBezTo>
                    <a:pt x="43409" y="16883"/>
                    <a:pt x="43399" y="16883"/>
                    <a:pt x="43388" y="16883"/>
                  </a:cubicBezTo>
                  <a:cubicBezTo>
                    <a:pt x="42008" y="16876"/>
                    <a:pt x="40628" y="16874"/>
                    <a:pt x="39248" y="16874"/>
                  </a:cubicBezTo>
                  <a:cubicBezTo>
                    <a:pt x="35616" y="16874"/>
                    <a:pt x="31984" y="16892"/>
                    <a:pt x="28352" y="16915"/>
                  </a:cubicBezTo>
                  <a:cubicBezTo>
                    <a:pt x="23898" y="16943"/>
                    <a:pt x="19445" y="16966"/>
                    <a:pt x="14991" y="16966"/>
                  </a:cubicBezTo>
                  <a:cubicBezTo>
                    <a:pt x="14085" y="16966"/>
                    <a:pt x="13179" y="16965"/>
                    <a:pt x="12274" y="16963"/>
                  </a:cubicBezTo>
                  <a:cubicBezTo>
                    <a:pt x="8662" y="16954"/>
                    <a:pt x="5050" y="16929"/>
                    <a:pt x="1439" y="16892"/>
                  </a:cubicBezTo>
                  <a:lnTo>
                    <a:pt x="1439" y="16892"/>
                  </a:lnTo>
                  <a:cubicBezTo>
                    <a:pt x="2892" y="15545"/>
                    <a:pt x="4396" y="14258"/>
                    <a:pt x="5957" y="13035"/>
                  </a:cubicBezTo>
                  <a:cubicBezTo>
                    <a:pt x="7600" y="11747"/>
                    <a:pt x="9288" y="10512"/>
                    <a:pt x="10939" y="9231"/>
                  </a:cubicBezTo>
                  <a:cubicBezTo>
                    <a:pt x="11145" y="9070"/>
                    <a:pt x="11034" y="8767"/>
                    <a:pt x="10863" y="8644"/>
                  </a:cubicBezTo>
                  <a:cubicBezTo>
                    <a:pt x="7538" y="6278"/>
                    <a:pt x="4410" y="3621"/>
                    <a:pt x="1434" y="829"/>
                  </a:cubicBezTo>
                  <a:lnTo>
                    <a:pt x="1434" y="829"/>
                  </a:lnTo>
                  <a:cubicBezTo>
                    <a:pt x="6874" y="775"/>
                    <a:pt x="12313" y="749"/>
                    <a:pt x="17753" y="749"/>
                  </a:cubicBezTo>
                  <a:close/>
                  <a:moveTo>
                    <a:pt x="68856" y="0"/>
                  </a:moveTo>
                  <a:cubicBezTo>
                    <a:pt x="63509" y="0"/>
                    <a:pt x="58162" y="24"/>
                    <a:pt x="52817" y="49"/>
                  </a:cubicBezTo>
                  <a:cubicBezTo>
                    <a:pt x="49646" y="64"/>
                    <a:pt x="46475" y="79"/>
                    <a:pt x="43304" y="91"/>
                  </a:cubicBezTo>
                  <a:lnTo>
                    <a:pt x="43304" y="91"/>
                  </a:lnTo>
                  <a:cubicBezTo>
                    <a:pt x="37788" y="70"/>
                    <a:pt x="32273" y="39"/>
                    <a:pt x="26757" y="19"/>
                  </a:cubicBezTo>
                  <a:cubicBezTo>
                    <a:pt x="23750" y="8"/>
                    <a:pt x="20743" y="1"/>
                    <a:pt x="17736" y="1"/>
                  </a:cubicBezTo>
                  <a:cubicBezTo>
                    <a:pt x="15339" y="1"/>
                    <a:pt x="12943" y="6"/>
                    <a:pt x="10546" y="16"/>
                  </a:cubicBezTo>
                  <a:cubicBezTo>
                    <a:pt x="7199" y="30"/>
                    <a:pt x="3852" y="56"/>
                    <a:pt x="505" y="91"/>
                  </a:cubicBezTo>
                  <a:cubicBezTo>
                    <a:pt x="188" y="94"/>
                    <a:pt x="2" y="502"/>
                    <a:pt x="241" y="730"/>
                  </a:cubicBezTo>
                  <a:cubicBezTo>
                    <a:pt x="3333" y="3673"/>
                    <a:pt x="6588" y="6477"/>
                    <a:pt x="10051" y="8979"/>
                  </a:cubicBezTo>
                  <a:lnTo>
                    <a:pt x="10051" y="8979"/>
                  </a:lnTo>
                  <a:cubicBezTo>
                    <a:pt x="8515" y="10162"/>
                    <a:pt x="6953" y="11311"/>
                    <a:pt x="5427" y="12506"/>
                  </a:cubicBezTo>
                  <a:cubicBezTo>
                    <a:pt x="3626" y="13917"/>
                    <a:pt x="1899" y="15415"/>
                    <a:pt x="241" y="16992"/>
                  </a:cubicBezTo>
                  <a:cubicBezTo>
                    <a:pt x="1" y="17219"/>
                    <a:pt x="188" y="17628"/>
                    <a:pt x="505" y="17631"/>
                  </a:cubicBezTo>
                  <a:cubicBezTo>
                    <a:pt x="5539" y="17685"/>
                    <a:pt x="10573" y="17714"/>
                    <a:pt x="15608" y="17714"/>
                  </a:cubicBezTo>
                  <a:cubicBezTo>
                    <a:pt x="17026" y="17714"/>
                    <a:pt x="18444" y="17711"/>
                    <a:pt x="19862" y="17707"/>
                  </a:cubicBezTo>
                  <a:cubicBezTo>
                    <a:pt x="24817" y="17691"/>
                    <a:pt x="29772" y="17648"/>
                    <a:pt x="34728" y="17629"/>
                  </a:cubicBezTo>
                  <a:cubicBezTo>
                    <a:pt x="36106" y="17623"/>
                    <a:pt x="37483" y="17621"/>
                    <a:pt x="38861" y="17621"/>
                  </a:cubicBezTo>
                  <a:cubicBezTo>
                    <a:pt x="40306" y="17621"/>
                    <a:pt x="41751" y="17624"/>
                    <a:pt x="43195" y="17630"/>
                  </a:cubicBezTo>
                  <a:lnTo>
                    <a:pt x="43195" y="17630"/>
                  </a:lnTo>
                  <a:cubicBezTo>
                    <a:pt x="43204" y="17631"/>
                    <a:pt x="43212" y="17631"/>
                    <a:pt x="43221" y="17631"/>
                  </a:cubicBezTo>
                  <a:cubicBezTo>
                    <a:pt x="48238" y="17660"/>
                    <a:pt x="53257" y="17715"/>
                    <a:pt x="58275" y="17750"/>
                  </a:cubicBezTo>
                  <a:cubicBezTo>
                    <a:pt x="61264" y="17772"/>
                    <a:pt x="64252" y="17784"/>
                    <a:pt x="67241" y="17784"/>
                  </a:cubicBezTo>
                  <a:cubicBezTo>
                    <a:pt x="69587" y="17784"/>
                    <a:pt x="71934" y="17777"/>
                    <a:pt x="74281" y="17761"/>
                  </a:cubicBezTo>
                  <a:cubicBezTo>
                    <a:pt x="78221" y="17735"/>
                    <a:pt x="82162" y="17689"/>
                    <a:pt x="86104" y="17631"/>
                  </a:cubicBezTo>
                  <a:cubicBezTo>
                    <a:pt x="86419" y="17625"/>
                    <a:pt x="86608" y="17221"/>
                    <a:pt x="86368" y="16992"/>
                  </a:cubicBezTo>
                  <a:cubicBezTo>
                    <a:pt x="84710" y="15415"/>
                    <a:pt x="82983" y="13918"/>
                    <a:pt x="81182" y="12506"/>
                  </a:cubicBezTo>
                  <a:cubicBezTo>
                    <a:pt x="79656" y="11311"/>
                    <a:pt x="78094" y="10162"/>
                    <a:pt x="76558" y="8979"/>
                  </a:cubicBezTo>
                  <a:lnTo>
                    <a:pt x="76558" y="8979"/>
                  </a:lnTo>
                  <a:cubicBezTo>
                    <a:pt x="80020" y="6477"/>
                    <a:pt x="83276" y="3673"/>
                    <a:pt x="86368" y="730"/>
                  </a:cubicBezTo>
                  <a:cubicBezTo>
                    <a:pt x="86607" y="502"/>
                    <a:pt x="86420" y="94"/>
                    <a:pt x="86104" y="91"/>
                  </a:cubicBezTo>
                  <a:cubicBezTo>
                    <a:pt x="80354" y="30"/>
                    <a:pt x="74605" y="1"/>
                    <a:pt x="68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0"/>
          <p:cNvSpPr txBox="1">
            <a:spLocks noGrp="1"/>
          </p:cNvSpPr>
          <p:nvPr>
            <p:ph type="title"/>
          </p:nvPr>
        </p:nvSpPr>
        <p:spPr>
          <a:xfrm>
            <a:off x="662553" y="7204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Latar Belakang</a:t>
            </a:r>
            <a:endParaRPr dirty="0"/>
          </a:p>
        </p:txBody>
      </p:sp>
      <p:sp>
        <p:nvSpPr>
          <p:cNvPr id="662" name="Google Shape;662;p40"/>
          <p:cNvSpPr txBox="1"/>
          <p:nvPr/>
        </p:nvSpPr>
        <p:spPr>
          <a:xfrm>
            <a:off x="598936" y="1537472"/>
            <a:ext cx="7831234" cy="2059213"/>
          </a:xfrm>
          <a:prstGeom prst="rect">
            <a:avLst/>
          </a:prstGeom>
          <a:noFill/>
          <a:ln>
            <a:noFill/>
          </a:ln>
        </p:spPr>
        <p:txBody>
          <a:bodyPr spcFirstLastPara="1" wrap="square" lIns="91425" tIns="91425" rIns="91425" bIns="91425" anchor="t" anchorCtr="0">
            <a:noAutofit/>
          </a:bodyPr>
          <a:lstStyle/>
          <a:p>
            <a:pPr indent="360363" algn="just">
              <a:buNone/>
            </a:pPr>
            <a:r>
              <a:rPr lang="en-ID" sz="1600" dirty="0" err="1">
                <a:latin typeface="Open Sans" panose="020B0604020202020204" pitchFamily="34" charset="0"/>
                <a:ea typeface="Open Sans" panose="020B0604020202020204" pitchFamily="34" charset="0"/>
                <a:cs typeface="Open Sans" panose="020B0604020202020204" pitchFamily="34" charset="0"/>
              </a:rPr>
              <a:t>Pelayanan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adalah</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hal</a:t>
            </a:r>
            <a:r>
              <a:rPr lang="en-ID" sz="1600" dirty="0">
                <a:latin typeface="Open Sans" panose="020B0604020202020204" pitchFamily="34" charset="0"/>
                <a:ea typeface="Open Sans" panose="020B0604020202020204" pitchFamily="34" charset="0"/>
                <a:cs typeface="Open Sans" panose="020B0604020202020204" pitchFamily="34" charset="0"/>
              </a:rPr>
              <a:t> yang </a:t>
            </a:r>
            <a:r>
              <a:rPr lang="en-ID" sz="1600" dirty="0" err="1">
                <a:latin typeface="Open Sans" panose="020B0604020202020204" pitchFamily="34" charset="0"/>
                <a:ea typeface="Open Sans" panose="020B0604020202020204" pitchFamily="34" charset="0"/>
                <a:cs typeface="Open Sans" panose="020B0604020202020204" pitchFamily="34" charset="0"/>
              </a:rPr>
              <a:t>harus</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ditingkatkan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secara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efektif</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efisien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serta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aman</a:t>
            </a:r>
            <a:r>
              <a:rPr lang="en-ID" sz="1600" dirty="0">
                <a:latin typeface="Open Sans" panose="020B0604020202020204" pitchFamily="34" charset="0"/>
                <a:ea typeface="Open Sans" panose="020B0604020202020204" pitchFamily="34" charset="0"/>
                <a:cs typeface="Open Sans" panose="020B0604020202020204" pitchFamily="34" charset="0"/>
              </a:rPr>
              <a:t>, pada UPTD PPA </a:t>
            </a:r>
            <a:r>
              <a:rPr lang="en-ID" sz="1600" dirty="0" err="1">
                <a:latin typeface="Open Sans" panose="020B0604020202020204" pitchFamily="34" charset="0"/>
                <a:ea typeface="Open Sans" panose="020B0604020202020204" pitchFamily="34" charset="0"/>
                <a:cs typeface="Open Sans" panose="020B0604020202020204" pitchFamily="34" charset="0"/>
              </a:rPr>
              <a:t>Kabupaten</a:t>
            </a:r>
            <a:r>
              <a:rPr lang="en-ID" sz="1600" dirty="0">
                <a:latin typeface="Open Sans" panose="020B0604020202020204" pitchFamily="34" charset="0"/>
                <a:ea typeface="Open Sans" panose="020B0604020202020204" pitchFamily="34" charset="0"/>
                <a:cs typeface="Open Sans" panose="020B0604020202020204" pitchFamily="34" charset="0"/>
              </a:rPr>
              <a:t> Barito Kuala </a:t>
            </a:r>
            <a:r>
              <a:rPr lang="en-ID" sz="1600" dirty="0" err="1">
                <a:latin typeface="Open Sans" panose="020B0604020202020204" pitchFamily="34" charset="0"/>
                <a:ea typeface="Open Sans" panose="020B0604020202020204" pitchFamily="34" charset="0"/>
                <a:cs typeface="Open Sans" panose="020B0604020202020204" pitchFamily="34" charset="0"/>
              </a:rPr>
              <a:t>sistem</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pengaduan</a:t>
            </a:r>
            <a:r>
              <a:rPr lang="en-ID" sz="1600" dirty="0">
                <a:latin typeface="Open Sans" panose="020B0604020202020204" pitchFamily="34" charset="0"/>
                <a:ea typeface="Open Sans" panose="020B0604020202020204" pitchFamily="34" charset="0"/>
                <a:cs typeface="Open Sans" panose="020B0604020202020204" pitchFamily="34" charset="0"/>
              </a:rPr>
              <a:t> yang </a:t>
            </a:r>
            <a:r>
              <a:rPr lang="en-ID" sz="1600" dirty="0" err="1">
                <a:latin typeface="Open Sans" panose="020B0604020202020204" pitchFamily="34" charset="0"/>
                <a:ea typeface="Open Sans" panose="020B0604020202020204" pitchFamily="34" charset="0"/>
                <a:cs typeface="Open Sans" panose="020B0604020202020204" pitchFamily="34" charset="0"/>
              </a:rPr>
              <a:t>ada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masih</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bersifat</a:t>
            </a:r>
            <a:r>
              <a:rPr lang="en-ID" sz="1600" dirty="0">
                <a:latin typeface="Open Sans" panose="020B0604020202020204" pitchFamily="34" charset="0"/>
                <a:ea typeface="Open Sans" panose="020B0604020202020204" pitchFamily="34" charset="0"/>
                <a:cs typeface="Open Sans" panose="020B0604020202020204" pitchFamily="34" charset="0"/>
              </a:rPr>
              <a:t> manual </a:t>
            </a:r>
            <a:r>
              <a:rPr lang="en-ID" sz="1600" dirty="0" err="1">
                <a:latin typeface="Open Sans" panose="020B0604020202020204" pitchFamily="34" charset="0"/>
                <a:ea typeface="Open Sans" panose="020B0604020202020204" pitchFamily="34" charset="0"/>
                <a:cs typeface="Open Sans" panose="020B0604020202020204" pitchFamily="34" charset="0"/>
              </a:rPr>
              <a:t>serta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meningkatnya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kasus</a:t>
            </a:r>
            <a:r>
              <a:rPr lang="en-ID" sz="1600" dirty="0">
                <a:latin typeface="Open Sans" panose="020B0604020202020204" pitchFamily="34" charset="0"/>
                <a:ea typeface="Open Sans" panose="020B0604020202020204" pitchFamily="34" charset="0"/>
                <a:cs typeface="Open Sans" panose="020B0604020202020204" pitchFamily="34" charset="0"/>
              </a:rPr>
              <a:t> pada 4 </a:t>
            </a:r>
            <a:r>
              <a:rPr lang="en-ID" sz="1600" dirty="0" err="1">
                <a:latin typeface="Open Sans" panose="020B0604020202020204" pitchFamily="34" charset="0"/>
                <a:ea typeface="Open Sans" panose="020B0604020202020204" pitchFamily="34" charset="0"/>
                <a:cs typeface="Open Sans" panose="020B0604020202020204" pitchFamily="34" charset="0"/>
              </a:rPr>
              <a:t>tahun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terakhir</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maka</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dibutuhkan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sistem</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informasi</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pengaduan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kekerasan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perempuan</a:t>
            </a:r>
            <a:r>
              <a:rPr lang="en-ID" sz="1600" dirty="0">
                <a:latin typeface="Open Sans" panose="020B0604020202020204" pitchFamily="34" charset="0"/>
                <a:ea typeface="Open Sans" panose="020B0604020202020204" pitchFamily="34" charset="0"/>
                <a:cs typeface="Open Sans" panose="020B0604020202020204" pitchFamily="34" charset="0"/>
              </a:rPr>
              <a:t> dan </a:t>
            </a:r>
            <a:r>
              <a:rPr lang="en-ID" sz="1600" dirty="0" err="1">
                <a:latin typeface="Open Sans" panose="020B0604020202020204" pitchFamily="34" charset="0"/>
                <a:ea typeface="Open Sans" panose="020B0604020202020204" pitchFamily="34" charset="0"/>
                <a:cs typeface="Open Sans" panose="020B0604020202020204" pitchFamily="34" charset="0"/>
              </a:rPr>
              <a:t>anak</a:t>
            </a:r>
            <a:r>
              <a:rPr lang="en-ID" sz="1600" dirty="0">
                <a:latin typeface="Open Sans" panose="020B0604020202020204" pitchFamily="34" charset="0"/>
                <a:ea typeface="Open Sans" panose="020B0604020202020204" pitchFamily="34" charset="0"/>
                <a:cs typeface="Open Sans" panose="020B0604020202020204" pitchFamily="34" charset="0"/>
              </a:rPr>
              <a:t> yang </a:t>
            </a:r>
            <a:r>
              <a:rPr lang="en-ID" sz="1600" dirty="0" err="1">
                <a:latin typeface="Open Sans" panose="020B0604020202020204" pitchFamily="34" charset="0"/>
                <a:ea typeface="Open Sans" panose="020B0604020202020204" pitchFamily="34" charset="0"/>
                <a:cs typeface="Open Sans" panose="020B0604020202020204" pitchFamily="34" charset="0"/>
              </a:rPr>
              <a:t>dapat</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diakses</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masyarakat</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luas</a:t>
            </a:r>
            <a:r>
              <a:rPr lang="en-ID" sz="1600" dirty="0">
                <a:latin typeface="Open Sans" panose="020B0604020202020204" pitchFamily="34" charset="0"/>
                <a:ea typeface="Open Sans" panose="020B0604020202020204" pitchFamily="34" charset="0"/>
                <a:cs typeface="Open Sans" panose="020B0604020202020204" pitchFamily="34" charset="0"/>
              </a:rPr>
              <a:t> juga </a:t>
            </a:r>
            <a:r>
              <a:rPr lang="en-ID" sz="1600" dirty="0" err="1">
                <a:latin typeface="Open Sans" panose="020B0604020202020204" pitchFamily="34" charset="0"/>
                <a:ea typeface="Open Sans" panose="020B0604020202020204" pitchFamily="34" charset="0"/>
                <a:cs typeface="Open Sans" panose="020B0604020202020204" pitchFamily="34" charset="0"/>
              </a:rPr>
              <a:t>memudahkan</a:t>
            </a:r>
            <a:r>
              <a:rPr lang="en-ID" sz="1600" dirty="0">
                <a:latin typeface="Open Sans" panose="020B0604020202020204" pitchFamily="34" charset="0"/>
                <a:ea typeface="Open Sans" panose="020B0604020202020204" pitchFamily="34" charset="0"/>
                <a:cs typeface="Open Sans" panose="020B0604020202020204" pitchFamily="34" charset="0"/>
              </a:rPr>
              <a:t> admin </a:t>
            </a:r>
            <a:r>
              <a:rPr lang="en-ID" sz="1600" dirty="0" err="1">
                <a:latin typeface="Open Sans" panose="020B0604020202020204" pitchFamily="34" charset="0"/>
                <a:ea typeface="Open Sans" panose="020B0604020202020204" pitchFamily="34" charset="0"/>
                <a:cs typeface="Open Sans" panose="020B0604020202020204" pitchFamily="34" charset="0"/>
              </a:rPr>
              <a:t>dalam</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penerimaan</a:t>
            </a:r>
            <a:r>
              <a:rPr lang="en-ID" sz="1600" dirty="0">
                <a:latin typeface="Open Sans" panose="020B0604020202020204" pitchFamily="34" charset="0"/>
                <a:ea typeface="Open Sans" panose="020B0604020202020204" pitchFamily="34" charset="0"/>
                <a:cs typeface="Open Sans" panose="020B0604020202020204" pitchFamily="34" charset="0"/>
              </a:rPr>
              <a:t> dan </a:t>
            </a:r>
            <a:r>
              <a:rPr lang="en-ID" sz="1600" dirty="0" err="1">
                <a:latin typeface="Open Sans" panose="020B0604020202020204" pitchFamily="34" charset="0"/>
                <a:ea typeface="Open Sans" panose="020B0604020202020204" pitchFamily="34" charset="0"/>
                <a:cs typeface="Open Sans" panose="020B0604020202020204" pitchFamily="34" charset="0"/>
              </a:rPr>
              <a:t>perekapan</a:t>
            </a:r>
            <a:r>
              <a:rPr lang="en-ID" sz="1600" dirty="0">
                <a:latin typeface="Open Sans" panose="020B0604020202020204" pitchFamily="34" charset="0"/>
                <a:ea typeface="Open Sans" panose="020B0604020202020204" pitchFamily="34" charset="0"/>
                <a:cs typeface="Open Sans" panose="020B0604020202020204" pitchFamily="34" charset="0"/>
              </a:rPr>
              <a:t> </a:t>
            </a:r>
            <a:r>
              <a:rPr lang="en-ID" sz="1600" dirty="0" err="1">
                <a:latin typeface="Open Sans" panose="020B0604020202020204" pitchFamily="34" charset="0"/>
                <a:ea typeface="Open Sans" panose="020B0604020202020204" pitchFamily="34" charset="0"/>
                <a:cs typeface="Open Sans" panose="020B0604020202020204" pitchFamily="34" charset="0"/>
              </a:rPr>
              <a:t>laporan</a:t>
            </a:r>
            <a:r>
              <a:rPr lang="en-ID" sz="1600" dirty="0">
                <a:latin typeface="Open Sans" panose="020B0604020202020204" pitchFamily="34" charset="0"/>
                <a:ea typeface="Open Sans" panose="020B0604020202020204" pitchFamily="34" charset="0"/>
                <a:cs typeface="Open Sans" panose="020B0604020202020204" pitchFamily="34" charset="0"/>
              </a:rPr>
              <a:t>.</a:t>
            </a:r>
          </a:p>
        </p:txBody>
      </p:sp>
      <p:grpSp>
        <p:nvGrpSpPr>
          <p:cNvPr id="14" name="Google Shape;457;p34">
            <a:extLst>
              <a:ext uri="{FF2B5EF4-FFF2-40B4-BE49-F238E27FC236}">
                <a16:creationId xmlns:a16="http://schemas.microsoft.com/office/drawing/2014/main" id="{EEEAD2B9-A792-24DF-0349-64F86EBFEEF3}"/>
              </a:ext>
            </a:extLst>
          </p:cNvPr>
          <p:cNvGrpSpPr/>
          <p:nvPr/>
        </p:nvGrpSpPr>
        <p:grpSpPr>
          <a:xfrm>
            <a:off x="7853256" y="4074369"/>
            <a:ext cx="1566568" cy="1270968"/>
            <a:chOff x="6594843" y="3710107"/>
            <a:chExt cx="1566568" cy="1270968"/>
          </a:xfrm>
        </p:grpSpPr>
        <p:sp>
          <p:nvSpPr>
            <p:cNvPr id="15" name="Google Shape;458;p34">
              <a:extLst>
                <a:ext uri="{FF2B5EF4-FFF2-40B4-BE49-F238E27FC236}">
                  <a16:creationId xmlns:a16="http://schemas.microsoft.com/office/drawing/2014/main" id="{D00372B3-D698-D5ED-B4B0-4A2A5270F24D}"/>
                </a:ext>
              </a:extLst>
            </p:cNvPr>
            <p:cNvSpPr/>
            <p:nvPr/>
          </p:nvSpPr>
          <p:spPr>
            <a:xfrm>
              <a:off x="6594843" y="3710107"/>
              <a:ext cx="1566568" cy="1270968"/>
            </a:xfrm>
            <a:custGeom>
              <a:avLst/>
              <a:gdLst/>
              <a:ahLst/>
              <a:cxnLst/>
              <a:rect l="l" t="t" r="r" b="b"/>
              <a:pathLst>
                <a:path w="53104" h="43080" extrusionOk="0">
                  <a:moveTo>
                    <a:pt x="22067" y="7"/>
                  </a:moveTo>
                  <a:cubicBezTo>
                    <a:pt x="24105" y="43"/>
                    <a:pt x="26102" y="407"/>
                    <a:pt x="28088" y="816"/>
                  </a:cubicBezTo>
                  <a:cubicBezTo>
                    <a:pt x="30500" y="1312"/>
                    <a:pt x="32931" y="1670"/>
                    <a:pt x="35374" y="1957"/>
                  </a:cubicBezTo>
                  <a:cubicBezTo>
                    <a:pt x="37495" y="2206"/>
                    <a:pt x="39601" y="2557"/>
                    <a:pt x="41712" y="2879"/>
                  </a:cubicBezTo>
                  <a:cubicBezTo>
                    <a:pt x="44658" y="3330"/>
                    <a:pt x="47566" y="3953"/>
                    <a:pt x="50429" y="4776"/>
                  </a:cubicBezTo>
                  <a:cubicBezTo>
                    <a:pt x="50492" y="4794"/>
                    <a:pt x="50557" y="4801"/>
                    <a:pt x="50620" y="4820"/>
                  </a:cubicBezTo>
                  <a:cubicBezTo>
                    <a:pt x="52280" y="5300"/>
                    <a:pt x="53045" y="6287"/>
                    <a:pt x="53081" y="8026"/>
                  </a:cubicBezTo>
                  <a:cubicBezTo>
                    <a:pt x="53103" y="9089"/>
                    <a:pt x="52962" y="10139"/>
                    <a:pt x="52785" y="11183"/>
                  </a:cubicBezTo>
                  <a:cubicBezTo>
                    <a:pt x="51931" y="16226"/>
                    <a:pt x="50911" y="21237"/>
                    <a:pt x="49820" y="26235"/>
                  </a:cubicBezTo>
                  <a:cubicBezTo>
                    <a:pt x="49697" y="26804"/>
                    <a:pt x="49588" y="27376"/>
                    <a:pt x="49473" y="27947"/>
                  </a:cubicBezTo>
                  <a:cubicBezTo>
                    <a:pt x="49340" y="28606"/>
                    <a:pt x="49144" y="29229"/>
                    <a:pt x="48781" y="29814"/>
                  </a:cubicBezTo>
                  <a:cubicBezTo>
                    <a:pt x="48428" y="30387"/>
                    <a:pt x="48310" y="31075"/>
                    <a:pt x="48215" y="31728"/>
                  </a:cubicBezTo>
                  <a:cubicBezTo>
                    <a:pt x="48065" y="32772"/>
                    <a:pt x="47511" y="33503"/>
                    <a:pt x="46713" y="34123"/>
                  </a:cubicBezTo>
                  <a:cubicBezTo>
                    <a:pt x="45825" y="34813"/>
                    <a:pt x="44909" y="35461"/>
                    <a:pt x="43992" y="36108"/>
                  </a:cubicBezTo>
                  <a:cubicBezTo>
                    <a:pt x="41662" y="37752"/>
                    <a:pt x="39325" y="39383"/>
                    <a:pt x="37098" y="41166"/>
                  </a:cubicBezTo>
                  <a:cubicBezTo>
                    <a:pt x="36510" y="41637"/>
                    <a:pt x="35913" y="42108"/>
                    <a:pt x="35272" y="42500"/>
                  </a:cubicBezTo>
                  <a:cubicBezTo>
                    <a:pt x="34576" y="42924"/>
                    <a:pt x="33779" y="43079"/>
                    <a:pt x="32967" y="42982"/>
                  </a:cubicBezTo>
                  <a:cubicBezTo>
                    <a:pt x="29667" y="42586"/>
                    <a:pt x="26379" y="42118"/>
                    <a:pt x="23103" y="41551"/>
                  </a:cubicBezTo>
                  <a:cubicBezTo>
                    <a:pt x="21063" y="41198"/>
                    <a:pt x="19000" y="40980"/>
                    <a:pt x="16947" y="40701"/>
                  </a:cubicBezTo>
                  <a:cubicBezTo>
                    <a:pt x="14937" y="40426"/>
                    <a:pt x="12927" y="40151"/>
                    <a:pt x="10916" y="39878"/>
                  </a:cubicBezTo>
                  <a:cubicBezTo>
                    <a:pt x="9142" y="39636"/>
                    <a:pt x="7364" y="39416"/>
                    <a:pt x="5593" y="39148"/>
                  </a:cubicBezTo>
                  <a:cubicBezTo>
                    <a:pt x="4441" y="38975"/>
                    <a:pt x="3307" y="38703"/>
                    <a:pt x="2220" y="38267"/>
                  </a:cubicBezTo>
                  <a:cubicBezTo>
                    <a:pt x="2000" y="38178"/>
                    <a:pt x="1784" y="38078"/>
                    <a:pt x="1566" y="37986"/>
                  </a:cubicBezTo>
                  <a:cubicBezTo>
                    <a:pt x="855" y="37683"/>
                    <a:pt x="414" y="37137"/>
                    <a:pt x="270" y="36395"/>
                  </a:cubicBezTo>
                  <a:cubicBezTo>
                    <a:pt x="87" y="35461"/>
                    <a:pt x="0" y="34517"/>
                    <a:pt x="259" y="33573"/>
                  </a:cubicBezTo>
                  <a:cubicBezTo>
                    <a:pt x="406" y="33037"/>
                    <a:pt x="679" y="32586"/>
                    <a:pt x="1057" y="32188"/>
                  </a:cubicBezTo>
                  <a:cubicBezTo>
                    <a:pt x="1651" y="31559"/>
                    <a:pt x="2278" y="30965"/>
                    <a:pt x="2923" y="30389"/>
                  </a:cubicBezTo>
                  <a:cubicBezTo>
                    <a:pt x="5565" y="28029"/>
                    <a:pt x="8213" y="25677"/>
                    <a:pt x="11019" y="23511"/>
                  </a:cubicBezTo>
                  <a:cubicBezTo>
                    <a:pt x="11177" y="23390"/>
                    <a:pt x="11303" y="23288"/>
                    <a:pt x="11325" y="23056"/>
                  </a:cubicBezTo>
                  <a:cubicBezTo>
                    <a:pt x="11541" y="20836"/>
                    <a:pt x="12095" y="18682"/>
                    <a:pt x="12656" y="16532"/>
                  </a:cubicBezTo>
                  <a:cubicBezTo>
                    <a:pt x="13664" y="12671"/>
                    <a:pt x="14661" y="8806"/>
                    <a:pt x="16015" y="5045"/>
                  </a:cubicBezTo>
                  <a:cubicBezTo>
                    <a:pt x="16292" y="4273"/>
                    <a:pt x="16633" y="3527"/>
                    <a:pt x="16947" y="2770"/>
                  </a:cubicBezTo>
                  <a:cubicBezTo>
                    <a:pt x="17731" y="884"/>
                    <a:pt x="19192" y="66"/>
                    <a:pt x="21161" y="9"/>
                  </a:cubicBezTo>
                  <a:cubicBezTo>
                    <a:pt x="21462" y="1"/>
                    <a:pt x="21766" y="7"/>
                    <a:pt x="22067" y="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9;p34">
              <a:extLst>
                <a:ext uri="{FF2B5EF4-FFF2-40B4-BE49-F238E27FC236}">
                  <a16:creationId xmlns:a16="http://schemas.microsoft.com/office/drawing/2014/main" id="{8BCA6C34-1F25-B4FC-75A5-9B4FFC7AE866}"/>
                </a:ext>
              </a:extLst>
            </p:cNvPr>
            <p:cNvSpPr/>
            <p:nvPr/>
          </p:nvSpPr>
          <p:spPr>
            <a:xfrm>
              <a:off x="6943120" y="3735007"/>
              <a:ext cx="1188585" cy="842178"/>
            </a:xfrm>
            <a:custGeom>
              <a:avLst/>
              <a:gdLst/>
              <a:ahLst/>
              <a:cxnLst/>
              <a:rect l="l" t="t" r="r" b="b"/>
              <a:pathLst>
                <a:path w="40291" h="28546" extrusionOk="0">
                  <a:moveTo>
                    <a:pt x="0" y="22233"/>
                  </a:moveTo>
                  <a:cubicBezTo>
                    <a:pt x="899" y="18906"/>
                    <a:pt x="1777" y="15637"/>
                    <a:pt x="2664" y="12370"/>
                  </a:cubicBezTo>
                  <a:cubicBezTo>
                    <a:pt x="3437" y="9517"/>
                    <a:pt x="4220" y="6667"/>
                    <a:pt x="5255" y="3895"/>
                  </a:cubicBezTo>
                  <a:cubicBezTo>
                    <a:pt x="5541" y="3127"/>
                    <a:pt x="5869" y="2377"/>
                    <a:pt x="6264" y="1656"/>
                  </a:cubicBezTo>
                  <a:cubicBezTo>
                    <a:pt x="6686" y="887"/>
                    <a:pt x="7301" y="431"/>
                    <a:pt x="8171" y="251"/>
                  </a:cubicBezTo>
                  <a:cubicBezTo>
                    <a:pt x="9380" y="1"/>
                    <a:pt x="10577" y="103"/>
                    <a:pt x="11778" y="258"/>
                  </a:cubicBezTo>
                  <a:cubicBezTo>
                    <a:pt x="14155" y="564"/>
                    <a:pt x="16481" y="1159"/>
                    <a:pt x="18847" y="1529"/>
                  </a:cubicBezTo>
                  <a:cubicBezTo>
                    <a:pt x="20531" y="1792"/>
                    <a:pt x="22218" y="2039"/>
                    <a:pt x="23911" y="2234"/>
                  </a:cubicBezTo>
                  <a:cubicBezTo>
                    <a:pt x="26227" y="2503"/>
                    <a:pt x="28522" y="2908"/>
                    <a:pt x="30825" y="3261"/>
                  </a:cubicBezTo>
                  <a:cubicBezTo>
                    <a:pt x="33410" y="3657"/>
                    <a:pt x="35946" y="4258"/>
                    <a:pt x="38457" y="4980"/>
                  </a:cubicBezTo>
                  <a:cubicBezTo>
                    <a:pt x="39788" y="5362"/>
                    <a:pt x="40239" y="5960"/>
                    <a:pt x="40264" y="7364"/>
                  </a:cubicBezTo>
                  <a:cubicBezTo>
                    <a:pt x="40291" y="8755"/>
                    <a:pt x="40062" y="10120"/>
                    <a:pt x="39814" y="11477"/>
                  </a:cubicBezTo>
                  <a:cubicBezTo>
                    <a:pt x="38949" y="16211"/>
                    <a:pt x="37991" y="20925"/>
                    <a:pt x="36965" y="25627"/>
                  </a:cubicBezTo>
                  <a:cubicBezTo>
                    <a:pt x="36850" y="26154"/>
                    <a:pt x="36752" y="26685"/>
                    <a:pt x="36641" y="27213"/>
                  </a:cubicBezTo>
                  <a:cubicBezTo>
                    <a:pt x="36602" y="27402"/>
                    <a:pt x="36561" y="27594"/>
                    <a:pt x="36496" y="27776"/>
                  </a:cubicBezTo>
                  <a:cubicBezTo>
                    <a:pt x="36263" y="28429"/>
                    <a:pt x="36062" y="28546"/>
                    <a:pt x="35391" y="28427"/>
                  </a:cubicBezTo>
                  <a:cubicBezTo>
                    <a:pt x="29400" y="27367"/>
                    <a:pt x="23410" y="26303"/>
                    <a:pt x="17417" y="25247"/>
                  </a:cubicBezTo>
                  <a:cubicBezTo>
                    <a:pt x="11977" y="24291"/>
                    <a:pt x="6534" y="23343"/>
                    <a:pt x="1093" y="22394"/>
                  </a:cubicBezTo>
                  <a:cubicBezTo>
                    <a:pt x="754" y="22334"/>
                    <a:pt x="412" y="22293"/>
                    <a:pt x="0" y="222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0;p34">
              <a:extLst>
                <a:ext uri="{FF2B5EF4-FFF2-40B4-BE49-F238E27FC236}">
                  <a16:creationId xmlns:a16="http://schemas.microsoft.com/office/drawing/2014/main" id="{1C7C63C7-DF55-D053-6F36-7ABBA713278E}"/>
                </a:ext>
              </a:extLst>
            </p:cNvPr>
            <p:cNvSpPr/>
            <p:nvPr/>
          </p:nvSpPr>
          <p:spPr>
            <a:xfrm>
              <a:off x="6629240" y="4412679"/>
              <a:ext cx="1349596" cy="477970"/>
            </a:xfrm>
            <a:custGeom>
              <a:avLst/>
              <a:gdLst/>
              <a:ahLst/>
              <a:cxnLst/>
              <a:rect l="l" t="t" r="r" b="b"/>
              <a:pathLst>
                <a:path w="45749" h="16201" extrusionOk="0">
                  <a:moveTo>
                    <a:pt x="45749" y="6405"/>
                  </a:moveTo>
                  <a:cubicBezTo>
                    <a:pt x="45470" y="6702"/>
                    <a:pt x="45155" y="6887"/>
                    <a:pt x="44857" y="7093"/>
                  </a:cubicBezTo>
                  <a:cubicBezTo>
                    <a:pt x="41459" y="9434"/>
                    <a:pt x="38180" y="11935"/>
                    <a:pt x="34993" y="14554"/>
                  </a:cubicBezTo>
                  <a:cubicBezTo>
                    <a:pt x="34575" y="14898"/>
                    <a:pt x="34125" y="15194"/>
                    <a:pt x="33694" y="15518"/>
                  </a:cubicBezTo>
                  <a:cubicBezTo>
                    <a:pt x="32978" y="16057"/>
                    <a:pt x="32201" y="16201"/>
                    <a:pt x="31316" y="16090"/>
                  </a:cubicBezTo>
                  <a:cubicBezTo>
                    <a:pt x="27418" y="15601"/>
                    <a:pt x="23512" y="15181"/>
                    <a:pt x="19618" y="14664"/>
                  </a:cubicBezTo>
                  <a:cubicBezTo>
                    <a:pt x="15082" y="14061"/>
                    <a:pt x="10542" y="13493"/>
                    <a:pt x="6029" y="12737"/>
                  </a:cubicBezTo>
                  <a:cubicBezTo>
                    <a:pt x="4603" y="12497"/>
                    <a:pt x="3185" y="12213"/>
                    <a:pt x="1819" y="11721"/>
                  </a:cubicBezTo>
                  <a:cubicBezTo>
                    <a:pt x="1514" y="11611"/>
                    <a:pt x="1211" y="11503"/>
                    <a:pt x="931" y="11334"/>
                  </a:cubicBezTo>
                  <a:cubicBezTo>
                    <a:pt x="568" y="11114"/>
                    <a:pt x="316" y="10813"/>
                    <a:pt x="163" y="10408"/>
                  </a:cubicBezTo>
                  <a:cubicBezTo>
                    <a:pt x="0" y="9978"/>
                    <a:pt x="53" y="9627"/>
                    <a:pt x="378" y="9286"/>
                  </a:cubicBezTo>
                  <a:cubicBezTo>
                    <a:pt x="901" y="8739"/>
                    <a:pt x="1438" y="8208"/>
                    <a:pt x="2005" y="7708"/>
                  </a:cubicBezTo>
                  <a:cubicBezTo>
                    <a:pt x="4256" y="5722"/>
                    <a:pt x="6514" y="3743"/>
                    <a:pt x="8762" y="1754"/>
                  </a:cubicBezTo>
                  <a:cubicBezTo>
                    <a:pt x="9311" y="1267"/>
                    <a:pt x="9851" y="767"/>
                    <a:pt x="10363" y="243"/>
                  </a:cubicBezTo>
                  <a:cubicBezTo>
                    <a:pt x="10559" y="42"/>
                    <a:pt x="10727" y="1"/>
                    <a:pt x="10984" y="48"/>
                  </a:cubicBezTo>
                  <a:cubicBezTo>
                    <a:pt x="14822" y="763"/>
                    <a:pt x="18660" y="1482"/>
                    <a:pt x="22501" y="2176"/>
                  </a:cubicBezTo>
                  <a:cubicBezTo>
                    <a:pt x="27001" y="2990"/>
                    <a:pt x="31505" y="3780"/>
                    <a:pt x="36007" y="4584"/>
                  </a:cubicBezTo>
                  <a:cubicBezTo>
                    <a:pt x="39191" y="5152"/>
                    <a:pt x="42376" y="5724"/>
                    <a:pt x="45561" y="6298"/>
                  </a:cubicBezTo>
                  <a:cubicBezTo>
                    <a:pt x="45600" y="6304"/>
                    <a:pt x="45633" y="6338"/>
                    <a:pt x="45749" y="64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p34">
              <a:extLst>
                <a:ext uri="{FF2B5EF4-FFF2-40B4-BE49-F238E27FC236}">
                  <a16:creationId xmlns:a16="http://schemas.microsoft.com/office/drawing/2014/main" id="{BD4C3A11-B0EE-67BC-4960-B4268B059DCE}"/>
                </a:ext>
              </a:extLst>
            </p:cNvPr>
            <p:cNvSpPr/>
            <p:nvPr/>
          </p:nvSpPr>
          <p:spPr>
            <a:xfrm>
              <a:off x="6626969" y="4636043"/>
              <a:ext cx="1364788" cy="317417"/>
            </a:xfrm>
            <a:custGeom>
              <a:avLst/>
              <a:gdLst/>
              <a:ahLst/>
              <a:cxnLst/>
              <a:rect l="l" t="t" r="r" b="b"/>
              <a:pathLst>
                <a:path w="46264" h="10759" extrusionOk="0">
                  <a:moveTo>
                    <a:pt x="15" y="4357"/>
                  </a:moveTo>
                  <a:cubicBezTo>
                    <a:pt x="1429" y="5341"/>
                    <a:pt x="3013" y="5611"/>
                    <a:pt x="4570" y="5937"/>
                  </a:cubicBezTo>
                  <a:cubicBezTo>
                    <a:pt x="7361" y="6522"/>
                    <a:pt x="10192" y="6862"/>
                    <a:pt x="13013" y="7256"/>
                  </a:cubicBezTo>
                  <a:cubicBezTo>
                    <a:pt x="15600" y="7617"/>
                    <a:pt x="18186" y="7992"/>
                    <a:pt x="20775" y="8340"/>
                  </a:cubicBezTo>
                  <a:cubicBezTo>
                    <a:pt x="22978" y="8638"/>
                    <a:pt x="25186" y="8910"/>
                    <a:pt x="27391" y="9189"/>
                  </a:cubicBezTo>
                  <a:cubicBezTo>
                    <a:pt x="28634" y="9346"/>
                    <a:pt x="29877" y="9498"/>
                    <a:pt x="31121" y="9645"/>
                  </a:cubicBezTo>
                  <a:cubicBezTo>
                    <a:pt x="31462" y="9685"/>
                    <a:pt x="31809" y="9701"/>
                    <a:pt x="32154" y="9721"/>
                  </a:cubicBezTo>
                  <a:cubicBezTo>
                    <a:pt x="32791" y="9760"/>
                    <a:pt x="33328" y="9526"/>
                    <a:pt x="33819" y="9129"/>
                  </a:cubicBezTo>
                  <a:cubicBezTo>
                    <a:pt x="37803" y="5912"/>
                    <a:pt x="41967" y="2938"/>
                    <a:pt x="46165" y="12"/>
                  </a:cubicBezTo>
                  <a:cubicBezTo>
                    <a:pt x="46181" y="1"/>
                    <a:pt x="46207" y="4"/>
                    <a:pt x="46228" y="1"/>
                  </a:cubicBezTo>
                  <a:cubicBezTo>
                    <a:pt x="46263" y="689"/>
                    <a:pt x="46134" y="1081"/>
                    <a:pt x="45697" y="1541"/>
                  </a:cubicBezTo>
                  <a:cubicBezTo>
                    <a:pt x="45159" y="2107"/>
                    <a:pt x="44535" y="2574"/>
                    <a:pt x="43905" y="3029"/>
                  </a:cubicBezTo>
                  <a:cubicBezTo>
                    <a:pt x="41526" y="4753"/>
                    <a:pt x="39065" y="6358"/>
                    <a:pt x="36726" y="8137"/>
                  </a:cubicBezTo>
                  <a:cubicBezTo>
                    <a:pt x="35901" y="8765"/>
                    <a:pt x="35132" y="9462"/>
                    <a:pt x="34266" y="10038"/>
                  </a:cubicBezTo>
                  <a:cubicBezTo>
                    <a:pt x="33410" y="10605"/>
                    <a:pt x="32454" y="10759"/>
                    <a:pt x="31484" y="10652"/>
                  </a:cubicBezTo>
                  <a:cubicBezTo>
                    <a:pt x="28393" y="10310"/>
                    <a:pt x="25325" y="9803"/>
                    <a:pt x="22246" y="9365"/>
                  </a:cubicBezTo>
                  <a:cubicBezTo>
                    <a:pt x="18528" y="8836"/>
                    <a:pt x="14797" y="8382"/>
                    <a:pt x="11073" y="7885"/>
                  </a:cubicBezTo>
                  <a:cubicBezTo>
                    <a:pt x="8356" y="7523"/>
                    <a:pt x="5627" y="7232"/>
                    <a:pt x="2953" y="6603"/>
                  </a:cubicBezTo>
                  <a:cubicBezTo>
                    <a:pt x="2301" y="6449"/>
                    <a:pt x="1671" y="6227"/>
                    <a:pt x="1048" y="5980"/>
                  </a:cubicBezTo>
                  <a:cubicBezTo>
                    <a:pt x="337" y="5699"/>
                    <a:pt x="1" y="5198"/>
                    <a:pt x="15" y="435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p34">
              <a:extLst>
                <a:ext uri="{FF2B5EF4-FFF2-40B4-BE49-F238E27FC236}">
                  <a16:creationId xmlns:a16="http://schemas.microsoft.com/office/drawing/2014/main" id="{82E100A8-6F4B-6C66-7A2D-16BAC489B444}"/>
                </a:ext>
              </a:extLst>
            </p:cNvPr>
            <p:cNvSpPr/>
            <p:nvPr/>
          </p:nvSpPr>
          <p:spPr>
            <a:xfrm>
              <a:off x="6999613" y="3773744"/>
              <a:ext cx="1099229" cy="751370"/>
            </a:xfrm>
            <a:custGeom>
              <a:avLst/>
              <a:gdLst/>
              <a:ahLst/>
              <a:cxnLst/>
              <a:rect l="l" t="t" r="r" b="b"/>
              <a:pathLst>
                <a:path w="37262" h="25468" extrusionOk="0">
                  <a:moveTo>
                    <a:pt x="8525" y="58"/>
                  </a:moveTo>
                  <a:cubicBezTo>
                    <a:pt x="9596" y="122"/>
                    <a:pt x="10925" y="286"/>
                    <a:pt x="12248" y="488"/>
                  </a:cubicBezTo>
                  <a:cubicBezTo>
                    <a:pt x="15107" y="924"/>
                    <a:pt x="17983" y="1241"/>
                    <a:pt x="20854" y="1590"/>
                  </a:cubicBezTo>
                  <a:cubicBezTo>
                    <a:pt x="22805" y="1828"/>
                    <a:pt x="24737" y="2189"/>
                    <a:pt x="26674" y="2511"/>
                  </a:cubicBezTo>
                  <a:cubicBezTo>
                    <a:pt x="29015" y="2898"/>
                    <a:pt x="31358" y="3286"/>
                    <a:pt x="33651" y="3909"/>
                  </a:cubicBezTo>
                  <a:cubicBezTo>
                    <a:pt x="34088" y="4028"/>
                    <a:pt x="34523" y="4153"/>
                    <a:pt x="34951" y="4299"/>
                  </a:cubicBezTo>
                  <a:cubicBezTo>
                    <a:pt x="36465" y="4814"/>
                    <a:pt x="37262" y="6036"/>
                    <a:pt x="37117" y="7634"/>
                  </a:cubicBezTo>
                  <a:cubicBezTo>
                    <a:pt x="36971" y="9272"/>
                    <a:pt x="36633" y="10877"/>
                    <a:pt x="36287" y="12481"/>
                  </a:cubicBezTo>
                  <a:cubicBezTo>
                    <a:pt x="35754" y="14951"/>
                    <a:pt x="35387" y="17450"/>
                    <a:pt x="34979" y="19942"/>
                  </a:cubicBezTo>
                  <a:cubicBezTo>
                    <a:pt x="34730" y="21453"/>
                    <a:pt x="34455" y="22961"/>
                    <a:pt x="34066" y="24444"/>
                  </a:cubicBezTo>
                  <a:cubicBezTo>
                    <a:pt x="34028" y="24589"/>
                    <a:pt x="33990" y="24737"/>
                    <a:pt x="33938" y="24878"/>
                  </a:cubicBezTo>
                  <a:cubicBezTo>
                    <a:pt x="33750" y="25402"/>
                    <a:pt x="33663" y="25468"/>
                    <a:pt x="33103" y="25445"/>
                  </a:cubicBezTo>
                  <a:cubicBezTo>
                    <a:pt x="31805" y="25394"/>
                    <a:pt x="30530" y="25148"/>
                    <a:pt x="29266" y="24883"/>
                  </a:cubicBezTo>
                  <a:cubicBezTo>
                    <a:pt x="25357" y="24062"/>
                    <a:pt x="21420" y="23417"/>
                    <a:pt x="17469" y="22843"/>
                  </a:cubicBezTo>
                  <a:cubicBezTo>
                    <a:pt x="14139" y="22358"/>
                    <a:pt x="10813" y="21833"/>
                    <a:pt x="7482" y="21349"/>
                  </a:cubicBezTo>
                  <a:cubicBezTo>
                    <a:pt x="5368" y="21043"/>
                    <a:pt x="3264" y="20679"/>
                    <a:pt x="1165" y="20283"/>
                  </a:cubicBezTo>
                  <a:cubicBezTo>
                    <a:pt x="1101" y="20272"/>
                    <a:pt x="1036" y="20269"/>
                    <a:pt x="973" y="20255"/>
                  </a:cubicBezTo>
                  <a:cubicBezTo>
                    <a:pt x="155" y="20074"/>
                    <a:pt x="1" y="19865"/>
                    <a:pt x="152" y="19037"/>
                  </a:cubicBezTo>
                  <a:cubicBezTo>
                    <a:pt x="482" y="17211"/>
                    <a:pt x="838" y="15389"/>
                    <a:pt x="1303" y="13592"/>
                  </a:cubicBezTo>
                  <a:cubicBezTo>
                    <a:pt x="1907" y="11253"/>
                    <a:pt x="2533" y="8919"/>
                    <a:pt x="3165" y="6588"/>
                  </a:cubicBezTo>
                  <a:cubicBezTo>
                    <a:pt x="3573" y="5086"/>
                    <a:pt x="4173" y="3652"/>
                    <a:pt x="4787" y="2224"/>
                  </a:cubicBezTo>
                  <a:cubicBezTo>
                    <a:pt x="5448" y="680"/>
                    <a:pt x="6616" y="0"/>
                    <a:pt x="8525" y="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3;p34">
              <a:extLst>
                <a:ext uri="{FF2B5EF4-FFF2-40B4-BE49-F238E27FC236}">
                  <a16:creationId xmlns:a16="http://schemas.microsoft.com/office/drawing/2014/main" id="{C60FC162-278B-2147-4F40-0D0B633FD670}"/>
                </a:ext>
              </a:extLst>
            </p:cNvPr>
            <p:cNvSpPr/>
            <p:nvPr/>
          </p:nvSpPr>
          <p:spPr>
            <a:xfrm>
              <a:off x="6688889" y="4447551"/>
              <a:ext cx="1186077" cy="415838"/>
            </a:xfrm>
            <a:custGeom>
              <a:avLst/>
              <a:gdLst/>
              <a:ahLst/>
              <a:cxnLst/>
              <a:rect l="l" t="t" r="r" b="b"/>
              <a:pathLst>
                <a:path w="40206" h="14095" extrusionOk="0">
                  <a:moveTo>
                    <a:pt x="29346" y="14019"/>
                  </a:moveTo>
                  <a:cubicBezTo>
                    <a:pt x="27610" y="13894"/>
                    <a:pt x="25985" y="13666"/>
                    <a:pt x="24358" y="13459"/>
                  </a:cubicBezTo>
                  <a:cubicBezTo>
                    <a:pt x="21938" y="13152"/>
                    <a:pt x="19521" y="12815"/>
                    <a:pt x="17106" y="12475"/>
                  </a:cubicBezTo>
                  <a:cubicBezTo>
                    <a:pt x="14285" y="12076"/>
                    <a:pt x="11466" y="11656"/>
                    <a:pt x="8646" y="11249"/>
                  </a:cubicBezTo>
                  <a:cubicBezTo>
                    <a:pt x="6574" y="10952"/>
                    <a:pt x="4499" y="10673"/>
                    <a:pt x="2444" y="10266"/>
                  </a:cubicBezTo>
                  <a:cubicBezTo>
                    <a:pt x="1778" y="10133"/>
                    <a:pt x="1155" y="9916"/>
                    <a:pt x="612" y="9498"/>
                  </a:cubicBezTo>
                  <a:cubicBezTo>
                    <a:pt x="83" y="9089"/>
                    <a:pt x="0" y="8661"/>
                    <a:pt x="361" y="8095"/>
                  </a:cubicBezTo>
                  <a:cubicBezTo>
                    <a:pt x="771" y="7449"/>
                    <a:pt x="1341" y="6942"/>
                    <a:pt x="1899" y="6436"/>
                  </a:cubicBezTo>
                  <a:cubicBezTo>
                    <a:pt x="4042" y="4491"/>
                    <a:pt x="6184" y="2546"/>
                    <a:pt x="8372" y="651"/>
                  </a:cubicBezTo>
                  <a:cubicBezTo>
                    <a:pt x="8895" y="198"/>
                    <a:pt x="9391" y="0"/>
                    <a:pt x="10112" y="133"/>
                  </a:cubicBezTo>
                  <a:cubicBezTo>
                    <a:pt x="11726" y="431"/>
                    <a:pt x="13326" y="793"/>
                    <a:pt x="14936" y="1107"/>
                  </a:cubicBezTo>
                  <a:cubicBezTo>
                    <a:pt x="18261" y="1758"/>
                    <a:pt x="21596" y="2360"/>
                    <a:pt x="24947" y="2872"/>
                  </a:cubicBezTo>
                  <a:cubicBezTo>
                    <a:pt x="27465" y="3257"/>
                    <a:pt x="29962" y="3761"/>
                    <a:pt x="32465" y="4235"/>
                  </a:cubicBezTo>
                  <a:cubicBezTo>
                    <a:pt x="34755" y="4670"/>
                    <a:pt x="37048" y="5082"/>
                    <a:pt x="39338" y="5519"/>
                  </a:cubicBezTo>
                  <a:cubicBezTo>
                    <a:pt x="39616" y="5572"/>
                    <a:pt x="40028" y="5499"/>
                    <a:pt x="40116" y="5858"/>
                  </a:cubicBezTo>
                  <a:cubicBezTo>
                    <a:pt x="40205" y="6220"/>
                    <a:pt x="39797" y="6327"/>
                    <a:pt x="39580" y="6508"/>
                  </a:cubicBezTo>
                  <a:cubicBezTo>
                    <a:pt x="38484" y="7420"/>
                    <a:pt x="37354" y="8293"/>
                    <a:pt x="36272" y="9219"/>
                  </a:cubicBezTo>
                  <a:cubicBezTo>
                    <a:pt x="34813" y="10466"/>
                    <a:pt x="33356" y="11715"/>
                    <a:pt x="31844" y="12897"/>
                  </a:cubicBezTo>
                  <a:cubicBezTo>
                    <a:pt x="31554" y="13122"/>
                    <a:pt x="31254" y="13335"/>
                    <a:pt x="30956" y="13550"/>
                  </a:cubicBezTo>
                  <a:cubicBezTo>
                    <a:pt x="30446" y="13920"/>
                    <a:pt x="29883" y="14095"/>
                    <a:pt x="29346" y="140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4;p34">
              <a:extLst>
                <a:ext uri="{FF2B5EF4-FFF2-40B4-BE49-F238E27FC236}">
                  <a16:creationId xmlns:a16="http://schemas.microsoft.com/office/drawing/2014/main" id="{958792E8-5FF2-D090-7D75-20109D88BE25}"/>
                </a:ext>
              </a:extLst>
            </p:cNvPr>
            <p:cNvSpPr/>
            <p:nvPr/>
          </p:nvSpPr>
          <p:spPr>
            <a:xfrm>
              <a:off x="7424855" y="4010088"/>
              <a:ext cx="305030" cy="223186"/>
            </a:xfrm>
            <a:custGeom>
              <a:avLst/>
              <a:gdLst/>
              <a:ahLst/>
              <a:cxnLst/>
              <a:rect l="l" t="t" r="r" b="b"/>
              <a:pathLst>
                <a:path w="10340" h="7565" extrusionOk="0">
                  <a:moveTo>
                    <a:pt x="1375" y="7564"/>
                  </a:moveTo>
                  <a:cubicBezTo>
                    <a:pt x="200" y="7557"/>
                    <a:pt x="0" y="7323"/>
                    <a:pt x="119" y="6280"/>
                  </a:cubicBezTo>
                  <a:cubicBezTo>
                    <a:pt x="223" y="5373"/>
                    <a:pt x="488" y="4509"/>
                    <a:pt x="797" y="3656"/>
                  </a:cubicBezTo>
                  <a:cubicBezTo>
                    <a:pt x="1148" y="2684"/>
                    <a:pt x="1514" y="1716"/>
                    <a:pt x="1890" y="752"/>
                  </a:cubicBezTo>
                  <a:cubicBezTo>
                    <a:pt x="2141" y="111"/>
                    <a:pt x="2401" y="0"/>
                    <a:pt x="3040" y="235"/>
                  </a:cubicBezTo>
                  <a:cubicBezTo>
                    <a:pt x="3242" y="309"/>
                    <a:pt x="3441" y="402"/>
                    <a:pt x="3624" y="510"/>
                  </a:cubicBezTo>
                  <a:cubicBezTo>
                    <a:pt x="5558" y="1647"/>
                    <a:pt x="7485" y="2792"/>
                    <a:pt x="9318" y="4090"/>
                  </a:cubicBezTo>
                  <a:cubicBezTo>
                    <a:pt x="9528" y="4238"/>
                    <a:pt x="9731" y="4404"/>
                    <a:pt x="9912" y="4586"/>
                  </a:cubicBezTo>
                  <a:cubicBezTo>
                    <a:pt x="10340" y="5020"/>
                    <a:pt x="10276" y="5397"/>
                    <a:pt x="9730" y="5641"/>
                  </a:cubicBezTo>
                  <a:cubicBezTo>
                    <a:pt x="9397" y="5790"/>
                    <a:pt x="9048" y="5909"/>
                    <a:pt x="8700" y="6022"/>
                  </a:cubicBezTo>
                  <a:cubicBezTo>
                    <a:pt x="6460" y="6749"/>
                    <a:pt x="4168" y="7253"/>
                    <a:pt x="1829" y="7534"/>
                  </a:cubicBezTo>
                  <a:cubicBezTo>
                    <a:pt x="1636" y="7557"/>
                    <a:pt x="1441" y="7560"/>
                    <a:pt x="1375" y="75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5;p34">
              <a:extLst>
                <a:ext uri="{FF2B5EF4-FFF2-40B4-BE49-F238E27FC236}">
                  <a16:creationId xmlns:a16="http://schemas.microsoft.com/office/drawing/2014/main" id="{3BE5C64C-BDDE-F53C-BDA6-C15139110390}"/>
                </a:ext>
              </a:extLst>
            </p:cNvPr>
            <p:cNvSpPr/>
            <p:nvPr/>
          </p:nvSpPr>
          <p:spPr>
            <a:xfrm>
              <a:off x="6976131" y="4726999"/>
              <a:ext cx="443444" cy="99895"/>
            </a:xfrm>
            <a:custGeom>
              <a:avLst/>
              <a:gdLst/>
              <a:ahLst/>
              <a:cxnLst/>
              <a:rect l="l" t="t" r="r" b="b"/>
              <a:pathLst>
                <a:path w="15032" h="3386" extrusionOk="0">
                  <a:moveTo>
                    <a:pt x="15032" y="2366"/>
                  </a:moveTo>
                  <a:cubicBezTo>
                    <a:pt x="14690" y="2674"/>
                    <a:pt x="14414" y="2910"/>
                    <a:pt x="14153" y="3163"/>
                  </a:cubicBezTo>
                  <a:cubicBezTo>
                    <a:pt x="13922" y="3386"/>
                    <a:pt x="13655" y="3272"/>
                    <a:pt x="13417" y="3237"/>
                  </a:cubicBezTo>
                  <a:cubicBezTo>
                    <a:pt x="12328" y="3082"/>
                    <a:pt x="11245" y="2888"/>
                    <a:pt x="10156" y="2729"/>
                  </a:cubicBezTo>
                  <a:cubicBezTo>
                    <a:pt x="8343" y="2465"/>
                    <a:pt x="6525" y="2226"/>
                    <a:pt x="4711" y="1961"/>
                  </a:cubicBezTo>
                  <a:cubicBezTo>
                    <a:pt x="3157" y="1735"/>
                    <a:pt x="1605" y="1488"/>
                    <a:pt x="1" y="1243"/>
                  </a:cubicBezTo>
                  <a:cubicBezTo>
                    <a:pt x="217" y="805"/>
                    <a:pt x="581" y="505"/>
                    <a:pt x="893" y="176"/>
                  </a:cubicBezTo>
                  <a:cubicBezTo>
                    <a:pt x="1058" y="1"/>
                    <a:pt x="1347" y="94"/>
                    <a:pt x="1579" y="129"/>
                  </a:cubicBezTo>
                  <a:cubicBezTo>
                    <a:pt x="2834" y="321"/>
                    <a:pt x="4090" y="512"/>
                    <a:pt x="5343" y="722"/>
                  </a:cubicBezTo>
                  <a:cubicBezTo>
                    <a:pt x="8299" y="1215"/>
                    <a:pt x="11253" y="1719"/>
                    <a:pt x="14209" y="2220"/>
                  </a:cubicBezTo>
                  <a:cubicBezTo>
                    <a:pt x="14454" y="2261"/>
                    <a:pt x="14699" y="2307"/>
                    <a:pt x="15032" y="23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6;p34">
              <a:extLst>
                <a:ext uri="{FF2B5EF4-FFF2-40B4-BE49-F238E27FC236}">
                  <a16:creationId xmlns:a16="http://schemas.microsoft.com/office/drawing/2014/main" id="{05451D5F-8481-0924-7B92-7947387697AB}"/>
                </a:ext>
              </a:extLst>
            </p:cNvPr>
            <p:cNvSpPr/>
            <p:nvPr/>
          </p:nvSpPr>
          <p:spPr>
            <a:xfrm>
              <a:off x="7465595" y="4626838"/>
              <a:ext cx="135110" cy="57382"/>
            </a:xfrm>
            <a:custGeom>
              <a:avLst/>
              <a:gdLst/>
              <a:ahLst/>
              <a:cxnLst/>
              <a:rect l="l" t="t" r="r" b="b"/>
              <a:pathLst>
                <a:path w="4580" h="1945" extrusionOk="0">
                  <a:moveTo>
                    <a:pt x="4580" y="465"/>
                  </a:moveTo>
                  <a:cubicBezTo>
                    <a:pt x="3995" y="964"/>
                    <a:pt x="3492" y="1395"/>
                    <a:pt x="2987" y="1824"/>
                  </a:cubicBezTo>
                  <a:cubicBezTo>
                    <a:pt x="2885" y="1911"/>
                    <a:pt x="2766" y="1945"/>
                    <a:pt x="2626" y="1921"/>
                  </a:cubicBezTo>
                  <a:cubicBezTo>
                    <a:pt x="1801" y="1784"/>
                    <a:pt x="974" y="1652"/>
                    <a:pt x="1" y="1494"/>
                  </a:cubicBezTo>
                  <a:cubicBezTo>
                    <a:pt x="615" y="971"/>
                    <a:pt x="1130" y="533"/>
                    <a:pt x="1645" y="95"/>
                  </a:cubicBezTo>
                  <a:cubicBezTo>
                    <a:pt x="1757" y="1"/>
                    <a:pt x="1887" y="13"/>
                    <a:pt x="2014" y="34"/>
                  </a:cubicBezTo>
                  <a:cubicBezTo>
                    <a:pt x="2835" y="170"/>
                    <a:pt x="3654" y="310"/>
                    <a:pt x="4580" y="4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7;p34">
              <a:extLst>
                <a:ext uri="{FF2B5EF4-FFF2-40B4-BE49-F238E27FC236}">
                  <a16:creationId xmlns:a16="http://schemas.microsoft.com/office/drawing/2014/main" id="{0DE2DE5C-D872-6B67-B9AD-33017F2E18A3}"/>
                </a:ext>
              </a:extLst>
            </p:cNvPr>
            <p:cNvSpPr/>
            <p:nvPr/>
          </p:nvSpPr>
          <p:spPr>
            <a:xfrm>
              <a:off x="6926512" y="4535941"/>
              <a:ext cx="120330" cy="61513"/>
            </a:xfrm>
            <a:custGeom>
              <a:avLst/>
              <a:gdLst/>
              <a:ahLst/>
              <a:cxnLst/>
              <a:rect l="l" t="t" r="r" b="b"/>
              <a:pathLst>
                <a:path w="4079" h="2085" extrusionOk="0">
                  <a:moveTo>
                    <a:pt x="1" y="1663"/>
                  </a:moveTo>
                  <a:cubicBezTo>
                    <a:pt x="559" y="1107"/>
                    <a:pt x="1057" y="611"/>
                    <a:pt x="1554" y="114"/>
                  </a:cubicBezTo>
                  <a:cubicBezTo>
                    <a:pt x="1638" y="29"/>
                    <a:pt x="1739" y="0"/>
                    <a:pt x="1847" y="18"/>
                  </a:cubicBezTo>
                  <a:cubicBezTo>
                    <a:pt x="2559" y="140"/>
                    <a:pt x="3269" y="266"/>
                    <a:pt x="4078" y="408"/>
                  </a:cubicBezTo>
                  <a:cubicBezTo>
                    <a:pt x="3576" y="957"/>
                    <a:pt x="3143" y="1429"/>
                    <a:pt x="2712" y="1904"/>
                  </a:cubicBezTo>
                  <a:cubicBezTo>
                    <a:pt x="2603" y="2022"/>
                    <a:pt x="2487" y="2085"/>
                    <a:pt x="2315" y="2054"/>
                  </a:cubicBezTo>
                  <a:cubicBezTo>
                    <a:pt x="1580" y="1924"/>
                    <a:pt x="842" y="1803"/>
                    <a:pt x="1" y="16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8;p34">
              <a:extLst>
                <a:ext uri="{FF2B5EF4-FFF2-40B4-BE49-F238E27FC236}">
                  <a16:creationId xmlns:a16="http://schemas.microsoft.com/office/drawing/2014/main" id="{BCF723D0-59D3-41C9-57BA-9C9E87948593}"/>
                </a:ext>
              </a:extLst>
            </p:cNvPr>
            <p:cNvSpPr/>
            <p:nvPr/>
          </p:nvSpPr>
          <p:spPr>
            <a:xfrm>
              <a:off x="7280128" y="4594179"/>
              <a:ext cx="122041" cy="61188"/>
            </a:xfrm>
            <a:custGeom>
              <a:avLst/>
              <a:gdLst/>
              <a:ahLst/>
              <a:cxnLst/>
              <a:rect l="l" t="t" r="r" b="b"/>
              <a:pathLst>
                <a:path w="4137" h="2074" extrusionOk="0">
                  <a:moveTo>
                    <a:pt x="0" y="1622"/>
                  </a:moveTo>
                  <a:cubicBezTo>
                    <a:pt x="533" y="1073"/>
                    <a:pt x="985" y="615"/>
                    <a:pt x="1424" y="148"/>
                  </a:cubicBezTo>
                  <a:cubicBezTo>
                    <a:pt x="1565" y="0"/>
                    <a:pt x="1710" y="1"/>
                    <a:pt x="1894" y="35"/>
                  </a:cubicBezTo>
                  <a:cubicBezTo>
                    <a:pt x="2610" y="168"/>
                    <a:pt x="3329" y="285"/>
                    <a:pt x="4136" y="421"/>
                  </a:cubicBezTo>
                  <a:cubicBezTo>
                    <a:pt x="3863" y="799"/>
                    <a:pt x="3491" y="991"/>
                    <a:pt x="3239" y="1292"/>
                  </a:cubicBezTo>
                  <a:cubicBezTo>
                    <a:pt x="2724" y="1908"/>
                    <a:pt x="2118" y="2074"/>
                    <a:pt x="1350" y="1833"/>
                  </a:cubicBezTo>
                  <a:cubicBezTo>
                    <a:pt x="963" y="1712"/>
                    <a:pt x="542" y="1701"/>
                    <a:pt x="0" y="16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9;p34">
              <a:extLst>
                <a:ext uri="{FF2B5EF4-FFF2-40B4-BE49-F238E27FC236}">
                  <a16:creationId xmlns:a16="http://schemas.microsoft.com/office/drawing/2014/main" id="{6AEAA868-CF4E-56A5-FE37-CB579A4EDE45}"/>
                </a:ext>
              </a:extLst>
            </p:cNvPr>
            <p:cNvSpPr/>
            <p:nvPr/>
          </p:nvSpPr>
          <p:spPr>
            <a:xfrm>
              <a:off x="6868869" y="4597483"/>
              <a:ext cx="120507" cy="57176"/>
            </a:xfrm>
            <a:custGeom>
              <a:avLst/>
              <a:gdLst/>
              <a:ahLst/>
              <a:cxnLst/>
              <a:rect l="l" t="t" r="r" b="b"/>
              <a:pathLst>
                <a:path w="4085" h="1938" extrusionOk="0">
                  <a:moveTo>
                    <a:pt x="1" y="1492"/>
                  </a:moveTo>
                  <a:cubicBezTo>
                    <a:pt x="522" y="981"/>
                    <a:pt x="941" y="582"/>
                    <a:pt x="1346" y="165"/>
                  </a:cubicBezTo>
                  <a:cubicBezTo>
                    <a:pt x="1507" y="1"/>
                    <a:pt x="1674" y="5"/>
                    <a:pt x="1877" y="42"/>
                  </a:cubicBezTo>
                  <a:cubicBezTo>
                    <a:pt x="2577" y="171"/>
                    <a:pt x="3279" y="285"/>
                    <a:pt x="4085" y="424"/>
                  </a:cubicBezTo>
                  <a:cubicBezTo>
                    <a:pt x="3649" y="940"/>
                    <a:pt x="3226" y="1385"/>
                    <a:pt x="2800" y="1828"/>
                  </a:cubicBezTo>
                  <a:cubicBezTo>
                    <a:pt x="2694" y="1938"/>
                    <a:pt x="2565" y="1910"/>
                    <a:pt x="2437" y="1889"/>
                  </a:cubicBezTo>
                  <a:cubicBezTo>
                    <a:pt x="1676" y="1763"/>
                    <a:pt x="916" y="1640"/>
                    <a:pt x="1" y="149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0;p34">
              <a:extLst>
                <a:ext uri="{FF2B5EF4-FFF2-40B4-BE49-F238E27FC236}">
                  <a16:creationId xmlns:a16="http://schemas.microsoft.com/office/drawing/2014/main" id="{D208E631-E50F-0157-DEAC-A5BEB28231DC}"/>
                </a:ext>
              </a:extLst>
            </p:cNvPr>
            <p:cNvSpPr/>
            <p:nvPr/>
          </p:nvSpPr>
          <p:spPr>
            <a:xfrm>
              <a:off x="7570320" y="4644097"/>
              <a:ext cx="127765" cy="56881"/>
            </a:xfrm>
            <a:custGeom>
              <a:avLst/>
              <a:gdLst/>
              <a:ahLst/>
              <a:cxnLst/>
              <a:rect l="l" t="t" r="r" b="b"/>
              <a:pathLst>
                <a:path w="4331" h="1928" extrusionOk="0">
                  <a:moveTo>
                    <a:pt x="1" y="1477"/>
                  </a:moveTo>
                  <a:cubicBezTo>
                    <a:pt x="600" y="976"/>
                    <a:pt x="1093" y="564"/>
                    <a:pt x="1586" y="152"/>
                  </a:cubicBezTo>
                  <a:cubicBezTo>
                    <a:pt x="1706" y="51"/>
                    <a:pt x="1828" y="1"/>
                    <a:pt x="1997" y="32"/>
                  </a:cubicBezTo>
                  <a:cubicBezTo>
                    <a:pt x="2729" y="164"/>
                    <a:pt x="3461" y="280"/>
                    <a:pt x="4331" y="426"/>
                  </a:cubicBezTo>
                  <a:cubicBezTo>
                    <a:pt x="3729" y="945"/>
                    <a:pt x="3217" y="1385"/>
                    <a:pt x="2706" y="1828"/>
                  </a:cubicBezTo>
                  <a:cubicBezTo>
                    <a:pt x="2594" y="1927"/>
                    <a:pt x="2469" y="1904"/>
                    <a:pt x="2341" y="1881"/>
                  </a:cubicBezTo>
                  <a:cubicBezTo>
                    <a:pt x="1605" y="1754"/>
                    <a:pt x="869" y="1627"/>
                    <a:pt x="1" y="14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1;p34">
              <a:extLst>
                <a:ext uri="{FF2B5EF4-FFF2-40B4-BE49-F238E27FC236}">
                  <a16:creationId xmlns:a16="http://schemas.microsoft.com/office/drawing/2014/main" id="{5CF8FAAA-C356-8873-97A7-287E89C05315}"/>
                </a:ext>
              </a:extLst>
            </p:cNvPr>
            <p:cNvSpPr/>
            <p:nvPr/>
          </p:nvSpPr>
          <p:spPr>
            <a:xfrm>
              <a:off x="7189770" y="4579191"/>
              <a:ext cx="118590" cy="59684"/>
            </a:xfrm>
            <a:custGeom>
              <a:avLst/>
              <a:gdLst/>
              <a:ahLst/>
              <a:cxnLst/>
              <a:rect l="l" t="t" r="r" b="b"/>
              <a:pathLst>
                <a:path w="4020" h="2023" extrusionOk="0">
                  <a:moveTo>
                    <a:pt x="4020" y="389"/>
                  </a:moveTo>
                  <a:cubicBezTo>
                    <a:pt x="3473" y="956"/>
                    <a:pt x="3015" y="1429"/>
                    <a:pt x="2559" y="1905"/>
                  </a:cubicBezTo>
                  <a:cubicBezTo>
                    <a:pt x="2459" y="2009"/>
                    <a:pt x="2344" y="2022"/>
                    <a:pt x="2207" y="1999"/>
                  </a:cubicBezTo>
                  <a:cubicBezTo>
                    <a:pt x="1511" y="1881"/>
                    <a:pt x="813" y="1766"/>
                    <a:pt x="1" y="1633"/>
                  </a:cubicBezTo>
                  <a:cubicBezTo>
                    <a:pt x="536" y="1090"/>
                    <a:pt x="1013" y="610"/>
                    <a:pt x="1486" y="127"/>
                  </a:cubicBezTo>
                  <a:cubicBezTo>
                    <a:pt x="1609" y="1"/>
                    <a:pt x="1745" y="21"/>
                    <a:pt x="1901" y="47"/>
                  </a:cubicBezTo>
                  <a:cubicBezTo>
                    <a:pt x="2556" y="160"/>
                    <a:pt x="3213" y="261"/>
                    <a:pt x="4020" y="3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2;p34">
              <a:extLst>
                <a:ext uri="{FF2B5EF4-FFF2-40B4-BE49-F238E27FC236}">
                  <a16:creationId xmlns:a16="http://schemas.microsoft.com/office/drawing/2014/main" id="{EDDA4B8A-43E2-E36A-1F11-29CF957A1794}"/>
                </a:ext>
              </a:extLst>
            </p:cNvPr>
            <p:cNvSpPr/>
            <p:nvPr/>
          </p:nvSpPr>
          <p:spPr>
            <a:xfrm>
              <a:off x="7401698" y="4685931"/>
              <a:ext cx="127204" cy="53665"/>
            </a:xfrm>
            <a:custGeom>
              <a:avLst/>
              <a:gdLst/>
              <a:ahLst/>
              <a:cxnLst/>
              <a:rect l="l" t="t" r="r" b="b"/>
              <a:pathLst>
                <a:path w="4312" h="1819" extrusionOk="0">
                  <a:moveTo>
                    <a:pt x="4312" y="469"/>
                  </a:moveTo>
                  <a:cubicBezTo>
                    <a:pt x="3860" y="979"/>
                    <a:pt x="3364" y="1315"/>
                    <a:pt x="2934" y="1720"/>
                  </a:cubicBezTo>
                  <a:cubicBezTo>
                    <a:pt x="2828" y="1818"/>
                    <a:pt x="2695" y="1808"/>
                    <a:pt x="2569" y="1788"/>
                  </a:cubicBezTo>
                  <a:cubicBezTo>
                    <a:pt x="1754" y="1655"/>
                    <a:pt x="939" y="1521"/>
                    <a:pt x="0" y="1366"/>
                  </a:cubicBezTo>
                  <a:cubicBezTo>
                    <a:pt x="534" y="901"/>
                    <a:pt x="982" y="511"/>
                    <a:pt x="1429" y="121"/>
                  </a:cubicBezTo>
                  <a:cubicBezTo>
                    <a:pt x="1511" y="49"/>
                    <a:pt x="1607" y="0"/>
                    <a:pt x="1722" y="21"/>
                  </a:cubicBezTo>
                  <a:cubicBezTo>
                    <a:pt x="2561" y="165"/>
                    <a:pt x="3399" y="310"/>
                    <a:pt x="4312" y="4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3;p34">
              <a:extLst>
                <a:ext uri="{FF2B5EF4-FFF2-40B4-BE49-F238E27FC236}">
                  <a16:creationId xmlns:a16="http://schemas.microsoft.com/office/drawing/2014/main" id="{EDFF214C-45B3-B50A-3533-7C353C7F062A}"/>
                </a:ext>
              </a:extLst>
            </p:cNvPr>
            <p:cNvSpPr/>
            <p:nvPr/>
          </p:nvSpPr>
          <p:spPr>
            <a:xfrm>
              <a:off x="7376446" y="4609638"/>
              <a:ext cx="116909" cy="60451"/>
            </a:xfrm>
            <a:custGeom>
              <a:avLst/>
              <a:gdLst/>
              <a:ahLst/>
              <a:cxnLst/>
              <a:rect l="l" t="t" r="r" b="b"/>
              <a:pathLst>
                <a:path w="3963" h="2049" extrusionOk="0">
                  <a:moveTo>
                    <a:pt x="0" y="1500"/>
                  </a:moveTo>
                  <a:cubicBezTo>
                    <a:pt x="443" y="990"/>
                    <a:pt x="1002" y="590"/>
                    <a:pt x="1504" y="132"/>
                  </a:cubicBezTo>
                  <a:cubicBezTo>
                    <a:pt x="1646" y="1"/>
                    <a:pt x="1833" y="70"/>
                    <a:pt x="2001" y="97"/>
                  </a:cubicBezTo>
                  <a:cubicBezTo>
                    <a:pt x="2634" y="200"/>
                    <a:pt x="3266" y="310"/>
                    <a:pt x="3894" y="416"/>
                  </a:cubicBezTo>
                  <a:cubicBezTo>
                    <a:pt x="3962" y="643"/>
                    <a:pt x="3776" y="688"/>
                    <a:pt x="3681" y="782"/>
                  </a:cubicBezTo>
                  <a:cubicBezTo>
                    <a:pt x="3574" y="888"/>
                    <a:pt x="3433" y="963"/>
                    <a:pt x="3339" y="1077"/>
                  </a:cubicBezTo>
                  <a:cubicBezTo>
                    <a:pt x="2654" y="1921"/>
                    <a:pt x="1793" y="2048"/>
                    <a:pt x="808" y="1736"/>
                  </a:cubicBezTo>
                  <a:cubicBezTo>
                    <a:pt x="564" y="1659"/>
                    <a:pt x="305" y="1636"/>
                    <a:pt x="56" y="1586"/>
                  </a:cubicBezTo>
                  <a:cubicBezTo>
                    <a:pt x="41" y="1583"/>
                    <a:pt x="32" y="1551"/>
                    <a:pt x="0" y="15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4;p34">
              <a:extLst>
                <a:ext uri="{FF2B5EF4-FFF2-40B4-BE49-F238E27FC236}">
                  <a16:creationId xmlns:a16="http://schemas.microsoft.com/office/drawing/2014/main" id="{CEF9E799-4FF7-B4DE-07A4-FDA0ADEB765C}"/>
                </a:ext>
              </a:extLst>
            </p:cNvPr>
            <p:cNvSpPr/>
            <p:nvPr/>
          </p:nvSpPr>
          <p:spPr>
            <a:xfrm>
              <a:off x="7668289" y="4660382"/>
              <a:ext cx="124874" cy="55996"/>
            </a:xfrm>
            <a:custGeom>
              <a:avLst/>
              <a:gdLst/>
              <a:ahLst/>
              <a:cxnLst/>
              <a:rect l="l" t="t" r="r" b="b"/>
              <a:pathLst>
                <a:path w="4233" h="1898" extrusionOk="0">
                  <a:moveTo>
                    <a:pt x="4233" y="378"/>
                  </a:moveTo>
                  <a:cubicBezTo>
                    <a:pt x="3621" y="884"/>
                    <a:pt x="3126" y="1294"/>
                    <a:pt x="2631" y="1704"/>
                  </a:cubicBezTo>
                  <a:cubicBezTo>
                    <a:pt x="2516" y="1801"/>
                    <a:pt x="2400" y="1898"/>
                    <a:pt x="2231" y="1867"/>
                  </a:cubicBezTo>
                  <a:cubicBezTo>
                    <a:pt x="1521" y="1740"/>
                    <a:pt x="811" y="1615"/>
                    <a:pt x="0" y="1472"/>
                  </a:cubicBezTo>
                  <a:cubicBezTo>
                    <a:pt x="585" y="979"/>
                    <a:pt x="1091" y="554"/>
                    <a:pt x="1594" y="126"/>
                  </a:cubicBezTo>
                  <a:cubicBezTo>
                    <a:pt x="1743" y="1"/>
                    <a:pt x="1908" y="17"/>
                    <a:pt x="2081" y="43"/>
                  </a:cubicBezTo>
                  <a:cubicBezTo>
                    <a:pt x="2752" y="149"/>
                    <a:pt x="3423" y="252"/>
                    <a:pt x="4233" y="3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5;p34">
              <a:extLst>
                <a:ext uri="{FF2B5EF4-FFF2-40B4-BE49-F238E27FC236}">
                  <a16:creationId xmlns:a16="http://schemas.microsoft.com/office/drawing/2014/main" id="{CA6B9561-FBF4-A427-9F42-003F2E2E2BDC}"/>
                </a:ext>
              </a:extLst>
            </p:cNvPr>
            <p:cNvSpPr/>
            <p:nvPr/>
          </p:nvSpPr>
          <p:spPr>
            <a:xfrm>
              <a:off x="7340898" y="4539717"/>
              <a:ext cx="121068" cy="55111"/>
            </a:xfrm>
            <a:custGeom>
              <a:avLst/>
              <a:gdLst/>
              <a:ahLst/>
              <a:cxnLst/>
              <a:rect l="l" t="t" r="r" b="b"/>
              <a:pathLst>
                <a:path w="4104" h="1868" extrusionOk="0">
                  <a:moveTo>
                    <a:pt x="0" y="1391"/>
                  </a:moveTo>
                  <a:cubicBezTo>
                    <a:pt x="329" y="947"/>
                    <a:pt x="611" y="575"/>
                    <a:pt x="881" y="196"/>
                  </a:cubicBezTo>
                  <a:cubicBezTo>
                    <a:pt x="1018" y="1"/>
                    <a:pt x="1190" y="95"/>
                    <a:pt x="1348" y="121"/>
                  </a:cubicBezTo>
                  <a:cubicBezTo>
                    <a:pt x="2236" y="266"/>
                    <a:pt x="3121" y="418"/>
                    <a:pt x="4103" y="584"/>
                  </a:cubicBezTo>
                  <a:cubicBezTo>
                    <a:pt x="3618" y="997"/>
                    <a:pt x="3186" y="1366"/>
                    <a:pt x="2753" y="1735"/>
                  </a:cubicBezTo>
                  <a:cubicBezTo>
                    <a:pt x="2597" y="1867"/>
                    <a:pt x="2426" y="1793"/>
                    <a:pt x="2259" y="1765"/>
                  </a:cubicBezTo>
                  <a:cubicBezTo>
                    <a:pt x="1538" y="1646"/>
                    <a:pt x="817" y="1526"/>
                    <a:pt x="0" y="1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6;p34">
              <a:extLst>
                <a:ext uri="{FF2B5EF4-FFF2-40B4-BE49-F238E27FC236}">
                  <a16:creationId xmlns:a16="http://schemas.microsoft.com/office/drawing/2014/main" id="{2918B6BA-48FE-AC8C-A3CC-BD0C206568CB}"/>
                </a:ext>
              </a:extLst>
            </p:cNvPr>
            <p:cNvSpPr/>
            <p:nvPr/>
          </p:nvSpPr>
          <p:spPr>
            <a:xfrm>
              <a:off x="7106167" y="4564529"/>
              <a:ext cx="107291" cy="59654"/>
            </a:xfrm>
            <a:custGeom>
              <a:avLst/>
              <a:gdLst/>
              <a:ahLst/>
              <a:cxnLst/>
              <a:rect l="l" t="t" r="r" b="b"/>
              <a:pathLst>
                <a:path w="3637" h="2022" extrusionOk="0">
                  <a:moveTo>
                    <a:pt x="0" y="1630"/>
                  </a:moveTo>
                  <a:cubicBezTo>
                    <a:pt x="451" y="1116"/>
                    <a:pt x="863" y="656"/>
                    <a:pt x="1262" y="185"/>
                  </a:cubicBezTo>
                  <a:cubicBezTo>
                    <a:pt x="1418" y="1"/>
                    <a:pt x="1603" y="42"/>
                    <a:pt x="1793" y="72"/>
                  </a:cubicBezTo>
                  <a:cubicBezTo>
                    <a:pt x="2407" y="169"/>
                    <a:pt x="3020" y="270"/>
                    <a:pt x="3636" y="370"/>
                  </a:cubicBezTo>
                  <a:cubicBezTo>
                    <a:pt x="3519" y="606"/>
                    <a:pt x="2456" y="1805"/>
                    <a:pt x="2255" y="1937"/>
                  </a:cubicBezTo>
                  <a:cubicBezTo>
                    <a:pt x="2181" y="1987"/>
                    <a:pt x="2106" y="2021"/>
                    <a:pt x="2017" y="2008"/>
                  </a:cubicBezTo>
                  <a:cubicBezTo>
                    <a:pt x="1932" y="1995"/>
                    <a:pt x="1847" y="1985"/>
                    <a:pt x="1763" y="1965"/>
                  </a:cubicBezTo>
                  <a:cubicBezTo>
                    <a:pt x="1206" y="1839"/>
                    <a:pt x="623" y="1832"/>
                    <a:pt x="0" y="16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7;p34">
              <a:extLst>
                <a:ext uri="{FF2B5EF4-FFF2-40B4-BE49-F238E27FC236}">
                  <a16:creationId xmlns:a16="http://schemas.microsoft.com/office/drawing/2014/main" id="{449159CE-B7DA-D4BC-661F-26C0A7592C74}"/>
                </a:ext>
              </a:extLst>
            </p:cNvPr>
            <p:cNvSpPr/>
            <p:nvPr/>
          </p:nvSpPr>
          <p:spPr>
            <a:xfrm>
              <a:off x="7021561" y="4551341"/>
              <a:ext cx="108354" cy="59949"/>
            </a:xfrm>
            <a:custGeom>
              <a:avLst/>
              <a:gdLst/>
              <a:ahLst/>
              <a:cxnLst/>
              <a:rect l="l" t="t" r="r" b="b"/>
              <a:pathLst>
                <a:path w="3673" h="2032" extrusionOk="0">
                  <a:moveTo>
                    <a:pt x="3672" y="354"/>
                  </a:moveTo>
                  <a:cubicBezTo>
                    <a:pt x="3185" y="912"/>
                    <a:pt x="2763" y="1388"/>
                    <a:pt x="2348" y="1869"/>
                  </a:cubicBezTo>
                  <a:cubicBezTo>
                    <a:pt x="2208" y="2032"/>
                    <a:pt x="2035" y="1981"/>
                    <a:pt x="1870" y="1955"/>
                  </a:cubicBezTo>
                  <a:cubicBezTo>
                    <a:pt x="1278" y="1866"/>
                    <a:pt x="687" y="1770"/>
                    <a:pt x="0" y="1660"/>
                  </a:cubicBezTo>
                  <a:cubicBezTo>
                    <a:pt x="515" y="1108"/>
                    <a:pt x="980" y="610"/>
                    <a:pt x="1442" y="111"/>
                  </a:cubicBezTo>
                  <a:cubicBezTo>
                    <a:pt x="1525" y="22"/>
                    <a:pt x="1629" y="1"/>
                    <a:pt x="1738" y="19"/>
                  </a:cubicBezTo>
                  <a:cubicBezTo>
                    <a:pt x="2344" y="121"/>
                    <a:pt x="2950" y="229"/>
                    <a:pt x="3672" y="3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8;p34">
              <a:extLst>
                <a:ext uri="{FF2B5EF4-FFF2-40B4-BE49-F238E27FC236}">
                  <a16:creationId xmlns:a16="http://schemas.microsoft.com/office/drawing/2014/main" id="{BA975279-48A3-CDF9-D3B0-43ED79217B44}"/>
                </a:ext>
              </a:extLst>
            </p:cNvPr>
            <p:cNvSpPr/>
            <p:nvPr/>
          </p:nvSpPr>
          <p:spPr>
            <a:xfrm>
              <a:off x="7135696" y="4641235"/>
              <a:ext cx="113427" cy="54727"/>
            </a:xfrm>
            <a:custGeom>
              <a:avLst/>
              <a:gdLst/>
              <a:ahLst/>
              <a:cxnLst/>
              <a:rect l="l" t="t" r="r" b="b"/>
              <a:pathLst>
                <a:path w="3845" h="1855" extrusionOk="0">
                  <a:moveTo>
                    <a:pt x="3845" y="380"/>
                  </a:moveTo>
                  <a:cubicBezTo>
                    <a:pt x="3355" y="881"/>
                    <a:pt x="2941" y="1308"/>
                    <a:pt x="2525" y="1733"/>
                  </a:cubicBezTo>
                  <a:cubicBezTo>
                    <a:pt x="2445" y="1815"/>
                    <a:pt x="2345" y="1854"/>
                    <a:pt x="2233" y="1836"/>
                  </a:cubicBezTo>
                  <a:cubicBezTo>
                    <a:pt x="1521" y="1721"/>
                    <a:pt x="811" y="1606"/>
                    <a:pt x="1" y="1474"/>
                  </a:cubicBezTo>
                  <a:cubicBezTo>
                    <a:pt x="450" y="993"/>
                    <a:pt x="835" y="594"/>
                    <a:pt x="1206" y="182"/>
                  </a:cubicBezTo>
                  <a:cubicBezTo>
                    <a:pt x="1358" y="13"/>
                    <a:pt x="1521" y="0"/>
                    <a:pt x="1727" y="35"/>
                  </a:cubicBezTo>
                  <a:cubicBezTo>
                    <a:pt x="2384" y="151"/>
                    <a:pt x="3042" y="251"/>
                    <a:pt x="3845" y="3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79;p34">
              <a:extLst>
                <a:ext uri="{FF2B5EF4-FFF2-40B4-BE49-F238E27FC236}">
                  <a16:creationId xmlns:a16="http://schemas.microsoft.com/office/drawing/2014/main" id="{9A5EE86E-3CB8-07AB-13EB-BC2A61613330}"/>
                </a:ext>
              </a:extLst>
            </p:cNvPr>
            <p:cNvSpPr/>
            <p:nvPr/>
          </p:nvSpPr>
          <p:spPr>
            <a:xfrm>
              <a:off x="6845298" y="4519950"/>
              <a:ext cx="111215" cy="62014"/>
            </a:xfrm>
            <a:custGeom>
              <a:avLst/>
              <a:gdLst/>
              <a:ahLst/>
              <a:cxnLst/>
              <a:rect l="l" t="t" r="r" b="b"/>
              <a:pathLst>
                <a:path w="3770" h="2102" extrusionOk="0">
                  <a:moveTo>
                    <a:pt x="3770" y="465"/>
                  </a:moveTo>
                  <a:cubicBezTo>
                    <a:pt x="3221" y="989"/>
                    <a:pt x="2724" y="1457"/>
                    <a:pt x="2234" y="1933"/>
                  </a:cubicBezTo>
                  <a:cubicBezTo>
                    <a:pt x="2097" y="2067"/>
                    <a:pt x="1958" y="2102"/>
                    <a:pt x="1771" y="2070"/>
                  </a:cubicBezTo>
                  <a:cubicBezTo>
                    <a:pt x="1204" y="1971"/>
                    <a:pt x="635" y="1891"/>
                    <a:pt x="71" y="1803"/>
                  </a:cubicBezTo>
                  <a:cubicBezTo>
                    <a:pt x="0" y="1592"/>
                    <a:pt x="175" y="1526"/>
                    <a:pt x="272" y="1432"/>
                  </a:cubicBezTo>
                  <a:cubicBezTo>
                    <a:pt x="685" y="1027"/>
                    <a:pt x="1110" y="633"/>
                    <a:pt x="1528" y="233"/>
                  </a:cubicBezTo>
                  <a:cubicBezTo>
                    <a:pt x="1637" y="129"/>
                    <a:pt x="1738" y="1"/>
                    <a:pt x="1910" y="45"/>
                  </a:cubicBezTo>
                  <a:cubicBezTo>
                    <a:pt x="2487" y="194"/>
                    <a:pt x="3091" y="222"/>
                    <a:pt x="3770" y="4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0;p34">
              <a:extLst>
                <a:ext uri="{FF2B5EF4-FFF2-40B4-BE49-F238E27FC236}">
                  <a16:creationId xmlns:a16="http://schemas.microsoft.com/office/drawing/2014/main" id="{014F921E-5E5C-340E-22D7-7E9A1E97C329}"/>
                </a:ext>
              </a:extLst>
            </p:cNvPr>
            <p:cNvSpPr/>
            <p:nvPr/>
          </p:nvSpPr>
          <p:spPr>
            <a:xfrm>
              <a:off x="7505685" y="4703692"/>
              <a:ext cx="123221" cy="50833"/>
            </a:xfrm>
            <a:custGeom>
              <a:avLst/>
              <a:gdLst/>
              <a:ahLst/>
              <a:cxnLst/>
              <a:rect l="l" t="t" r="r" b="b"/>
              <a:pathLst>
                <a:path w="4177" h="1723" extrusionOk="0">
                  <a:moveTo>
                    <a:pt x="1" y="1327"/>
                  </a:moveTo>
                  <a:cubicBezTo>
                    <a:pt x="522" y="883"/>
                    <a:pt x="963" y="513"/>
                    <a:pt x="1396" y="135"/>
                  </a:cubicBezTo>
                  <a:cubicBezTo>
                    <a:pt x="1523" y="26"/>
                    <a:pt x="1656" y="1"/>
                    <a:pt x="1812" y="25"/>
                  </a:cubicBezTo>
                  <a:cubicBezTo>
                    <a:pt x="2550" y="145"/>
                    <a:pt x="3290" y="263"/>
                    <a:pt x="4176" y="405"/>
                  </a:cubicBezTo>
                  <a:cubicBezTo>
                    <a:pt x="3610" y="871"/>
                    <a:pt x="3143" y="1255"/>
                    <a:pt x="2677" y="1641"/>
                  </a:cubicBezTo>
                  <a:cubicBezTo>
                    <a:pt x="2584" y="1719"/>
                    <a:pt x="2479" y="1723"/>
                    <a:pt x="2374" y="1706"/>
                  </a:cubicBezTo>
                  <a:cubicBezTo>
                    <a:pt x="1617" y="1588"/>
                    <a:pt x="860" y="1465"/>
                    <a:pt x="1" y="13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1;p34">
              <a:extLst>
                <a:ext uri="{FF2B5EF4-FFF2-40B4-BE49-F238E27FC236}">
                  <a16:creationId xmlns:a16="http://schemas.microsoft.com/office/drawing/2014/main" id="{DAD6AD23-BFCF-121A-9F74-6C0908A69AAF}"/>
                </a:ext>
              </a:extLst>
            </p:cNvPr>
            <p:cNvSpPr/>
            <p:nvPr/>
          </p:nvSpPr>
          <p:spPr>
            <a:xfrm>
              <a:off x="6970732" y="4613119"/>
              <a:ext cx="104430" cy="56586"/>
            </a:xfrm>
            <a:custGeom>
              <a:avLst/>
              <a:gdLst/>
              <a:ahLst/>
              <a:cxnLst/>
              <a:rect l="l" t="t" r="r" b="b"/>
              <a:pathLst>
                <a:path w="3540" h="1918" extrusionOk="0">
                  <a:moveTo>
                    <a:pt x="3539" y="384"/>
                  </a:moveTo>
                  <a:cubicBezTo>
                    <a:pt x="3227" y="750"/>
                    <a:pt x="2956" y="1006"/>
                    <a:pt x="2764" y="1310"/>
                  </a:cubicBezTo>
                  <a:cubicBezTo>
                    <a:pt x="2453" y="1800"/>
                    <a:pt x="2058" y="1917"/>
                    <a:pt x="1512" y="1777"/>
                  </a:cubicBezTo>
                  <a:cubicBezTo>
                    <a:pt x="1037" y="1655"/>
                    <a:pt x="547" y="1602"/>
                    <a:pt x="1" y="1508"/>
                  </a:cubicBezTo>
                  <a:cubicBezTo>
                    <a:pt x="376" y="961"/>
                    <a:pt x="829" y="541"/>
                    <a:pt x="1242" y="89"/>
                  </a:cubicBezTo>
                  <a:cubicBezTo>
                    <a:pt x="1323" y="1"/>
                    <a:pt x="1432" y="7"/>
                    <a:pt x="1542" y="27"/>
                  </a:cubicBezTo>
                  <a:cubicBezTo>
                    <a:pt x="2175" y="142"/>
                    <a:pt x="2807" y="253"/>
                    <a:pt x="3539" y="3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2;p34">
              <a:extLst>
                <a:ext uri="{FF2B5EF4-FFF2-40B4-BE49-F238E27FC236}">
                  <a16:creationId xmlns:a16="http://schemas.microsoft.com/office/drawing/2014/main" id="{BE720191-5D6A-A800-067A-8A9486630CDE}"/>
                </a:ext>
              </a:extLst>
            </p:cNvPr>
            <p:cNvSpPr/>
            <p:nvPr/>
          </p:nvSpPr>
          <p:spPr>
            <a:xfrm>
              <a:off x="6991825" y="4477349"/>
              <a:ext cx="107321" cy="55789"/>
            </a:xfrm>
            <a:custGeom>
              <a:avLst/>
              <a:gdLst/>
              <a:ahLst/>
              <a:cxnLst/>
              <a:rect l="l" t="t" r="r" b="b"/>
              <a:pathLst>
                <a:path w="3638" h="1891" extrusionOk="0">
                  <a:moveTo>
                    <a:pt x="3638" y="462"/>
                  </a:moveTo>
                  <a:cubicBezTo>
                    <a:pt x="3221" y="909"/>
                    <a:pt x="2853" y="1296"/>
                    <a:pt x="2498" y="1693"/>
                  </a:cubicBezTo>
                  <a:cubicBezTo>
                    <a:pt x="2370" y="1837"/>
                    <a:pt x="2232" y="1890"/>
                    <a:pt x="2046" y="1859"/>
                  </a:cubicBezTo>
                  <a:cubicBezTo>
                    <a:pt x="1394" y="1745"/>
                    <a:pt x="742" y="1636"/>
                    <a:pt x="1" y="1509"/>
                  </a:cubicBezTo>
                  <a:cubicBezTo>
                    <a:pt x="467" y="1004"/>
                    <a:pt x="880" y="560"/>
                    <a:pt x="1290" y="113"/>
                  </a:cubicBezTo>
                  <a:cubicBezTo>
                    <a:pt x="1393" y="0"/>
                    <a:pt x="1519" y="13"/>
                    <a:pt x="1645" y="40"/>
                  </a:cubicBezTo>
                  <a:cubicBezTo>
                    <a:pt x="2287" y="174"/>
                    <a:pt x="2928" y="311"/>
                    <a:pt x="3638" y="46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3;p34">
              <a:extLst>
                <a:ext uri="{FF2B5EF4-FFF2-40B4-BE49-F238E27FC236}">
                  <a16:creationId xmlns:a16="http://schemas.microsoft.com/office/drawing/2014/main" id="{31F209F9-C443-6D24-E504-7624686C0BAC}"/>
                </a:ext>
              </a:extLst>
            </p:cNvPr>
            <p:cNvSpPr/>
            <p:nvPr/>
          </p:nvSpPr>
          <p:spPr>
            <a:xfrm>
              <a:off x="6782935" y="4582732"/>
              <a:ext cx="111776" cy="55966"/>
            </a:xfrm>
            <a:custGeom>
              <a:avLst/>
              <a:gdLst/>
              <a:ahLst/>
              <a:cxnLst/>
              <a:rect l="l" t="t" r="r" b="b"/>
              <a:pathLst>
                <a:path w="3789" h="1897" extrusionOk="0">
                  <a:moveTo>
                    <a:pt x="3789" y="400"/>
                  </a:moveTo>
                  <a:cubicBezTo>
                    <a:pt x="3279" y="896"/>
                    <a:pt x="2879" y="1281"/>
                    <a:pt x="2483" y="1672"/>
                  </a:cubicBezTo>
                  <a:cubicBezTo>
                    <a:pt x="2356" y="1796"/>
                    <a:pt x="2238" y="1896"/>
                    <a:pt x="2037" y="1862"/>
                  </a:cubicBezTo>
                  <a:cubicBezTo>
                    <a:pt x="1382" y="1753"/>
                    <a:pt x="728" y="1658"/>
                    <a:pt x="1" y="1547"/>
                  </a:cubicBezTo>
                  <a:cubicBezTo>
                    <a:pt x="497" y="975"/>
                    <a:pt x="1044" y="565"/>
                    <a:pt x="1531" y="95"/>
                  </a:cubicBezTo>
                  <a:cubicBezTo>
                    <a:pt x="1615" y="12"/>
                    <a:pt x="1713" y="1"/>
                    <a:pt x="1826" y="24"/>
                  </a:cubicBezTo>
                  <a:cubicBezTo>
                    <a:pt x="2433" y="143"/>
                    <a:pt x="3041" y="256"/>
                    <a:pt x="3789"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4;p34">
              <a:extLst>
                <a:ext uri="{FF2B5EF4-FFF2-40B4-BE49-F238E27FC236}">
                  <a16:creationId xmlns:a16="http://schemas.microsoft.com/office/drawing/2014/main" id="{496CC575-0494-A63B-AEF2-255E4E04ECC6}"/>
                </a:ext>
              </a:extLst>
            </p:cNvPr>
            <p:cNvSpPr/>
            <p:nvPr/>
          </p:nvSpPr>
          <p:spPr>
            <a:xfrm>
              <a:off x="7603212" y="4719151"/>
              <a:ext cx="117026" cy="51246"/>
            </a:xfrm>
            <a:custGeom>
              <a:avLst/>
              <a:gdLst/>
              <a:ahLst/>
              <a:cxnLst/>
              <a:rect l="l" t="t" r="r" b="b"/>
              <a:pathLst>
                <a:path w="3967" h="1737" extrusionOk="0">
                  <a:moveTo>
                    <a:pt x="1" y="1316"/>
                  </a:moveTo>
                  <a:cubicBezTo>
                    <a:pt x="550" y="862"/>
                    <a:pt x="997" y="496"/>
                    <a:pt x="1442" y="126"/>
                  </a:cubicBezTo>
                  <a:cubicBezTo>
                    <a:pt x="1548" y="37"/>
                    <a:pt x="1665" y="0"/>
                    <a:pt x="1800" y="21"/>
                  </a:cubicBezTo>
                  <a:cubicBezTo>
                    <a:pt x="2495" y="134"/>
                    <a:pt x="3189" y="247"/>
                    <a:pt x="3967" y="373"/>
                  </a:cubicBezTo>
                  <a:cubicBezTo>
                    <a:pt x="3472" y="902"/>
                    <a:pt x="2949" y="1240"/>
                    <a:pt x="2475" y="1634"/>
                  </a:cubicBezTo>
                  <a:cubicBezTo>
                    <a:pt x="2386" y="1709"/>
                    <a:pt x="2291" y="1736"/>
                    <a:pt x="2177" y="1715"/>
                  </a:cubicBezTo>
                  <a:cubicBezTo>
                    <a:pt x="1501" y="1591"/>
                    <a:pt x="825" y="1467"/>
                    <a:pt x="1" y="13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5;p34">
              <a:extLst>
                <a:ext uri="{FF2B5EF4-FFF2-40B4-BE49-F238E27FC236}">
                  <a16:creationId xmlns:a16="http://schemas.microsoft.com/office/drawing/2014/main" id="{F60B7382-B15F-6167-0F34-F56EF7DEDD1C}"/>
                </a:ext>
              </a:extLst>
            </p:cNvPr>
            <p:cNvSpPr/>
            <p:nvPr/>
          </p:nvSpPr>
          <p:spPr>
            <a:xfrm>
              <a:off x="7532973" y="4577775"/>
              <a:ext cx="121304" cy="48561"/>
            </a:xfrm>
            <a:custGeom>
              <a:avLst/>
              <a:gdLst/>
              <a:ahLst/>
              <a:cxnLst/>
              <a:rect l="l" t="t" r="r" b="b"/>
              <a:pathLst>
                <a:path w="4112" h="1646" extrusionOk="0">
                  <a:moveTo>
                    <a:pt x="1" y="1160"/>
                  </a:moveTo>
                  <a:cubicBezTo>
                    <a:pt x="411" y="773"/>
                    <a:pt x="725" y="510"/>
                    <a:pt x="996" y="209"/>
                  </a:cubicBezTo>
                  <a:cubicBezTo>
                    <a:pt x="1170" y="15"/>
                    <a:pt x="1347" y="1"/>
                    <a:pt x="1571" y="50"/>
                  </a:cubicBezTo>
                  <a:cubicBezTo>
                    <a:pt x="2384" y="227"/>
                    <a:pt x="3198" y="398"/>
                    <a:pt x="4111" y="593"/>
                  </a:cubicBezTo>
                  <a:cubicBezTo>
                    <a:pt x="3722" y="931"/>
                    <a:pt x="3385" y="1219"/>
                    <a:pt x="3055" y="1512"/>
                  </a:cubicBezTo>
                  <a:cubicBezTo>
                    <a:pt x="2903" y="1646"/>
                    <a:pt x="2734" y="1612"/>
                    <a:pt x="2565" y="1584"/>
                  </a:cubicBezTo>
                  <a:cubicBezTo>
                    <a:pt x="1760" y="1452"/>
                    <a:pt x="956" y="1319"/>
                    <a:pt x="1" y="11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6;p34">
              <a:extLst>
                <a:ext uri="{FF2B5EF4-FFF2-40B4-BE49-F238E27FC236}">
                  <a16:creationId xmlns:a16="http://schemas.microsoft.com/office/drawing/2014/main" id="{F14DBB2B-ADE9-535A-1F80-3E1EFCCAB3C0}"/>
                </a:ext>
              </a:extLst>
            </p:cNvPr>
            <p:cNvSpPr/>
            <p:nvPr/>
          </p:nvSpPr>
          <p:spPr>
            <a:xfrm>
              <a:off x="7310307" y="4670915"/>
              <a:ext cx="115640" cy="52219"/>
            </a:xfrm>
            <a:custGeom>
              <a:avLst/>
              <a:gdLst/>
              <a:ahLst/>
              <a:cxnLst/>
              <a:rect l="l" t="t" r="r" b="b"/>
              <a:pathLst>
                <a:path w="3920" h="1770" extrusionOk="0">
                  <a:moveTo>
                    <a:pt x="3919" y="394"/>
                  </a:moveTo>
                  <a:cubicBezTo>
                    <a:pt x="3402" y="859"/>
                    <a:pt x="2976" y="1243"/>
                    <a:pt x="2549" y="1625"/>
                  </a:cubicBezTo>
                  <a:cubicBezTo>
                    <a:pt x="2452" y="1714"/>
                    <a:pt x="2342" y="1770"/>
                    <a:pt x="2200" y="1745"/>
                  </a:cubicBezTo>
                  <a:cubicBezTo>
                    <a:pt x="1506" y="1629"/>
                    <a:pt x="811" y="1515"/>
                    <a:pt x="1" y="1380"/>
                  </a:cubicBezTo>
                  <a:cubicBezTo>
                    <a:pt x="517" y="917"/>
                    <a:pt x="960" y="522"/>
                    <a:pt x="1400" y="125"/>
                  </a:cubicBezTo>
                  <a:cubicBezTo>
                    <a:pt x="1524" y="14"/>
                    <a:pt x="1651" y="1"/>
                    <a:pt x="1815" y="32"/>
                  </a:cubicBezTo>
                  <a:cubicBezTo>
                    <a:pt x="2468" y="155"/>
                    <a:pt x="3124" y="259"/>
                    <a:pt x="3919" y="3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7;p34">
              <a:extLst>
                <a:ext uri="{FF2B5EF4-FFF2-40B4-BE49-F238E27FC236}">
                  <a16:creationId xmlns:a16="http://schemas.microsoft.com/office/drawing/2014/main" id="{47DE4757-885D-83A7-E9D2-7E7139245D69}"/>
                </a:ext>
              </a:extLst>
            </p:cNvPr>
            <p:cNvSpPr/>
            <p:nvPr/>
          </p:nvSpPr>
          <p:spPr>
            <a:xfrm>
              <a:off x="6909077" y="4461919"/>
              <a:ext cx="107970" cy="56232"/>
            </a:xfrm>
            <a:custGeom>
              <a:avLst/>
              <a:gdLst/>
              <a:ahLst/>
              <a:cxnLst/>
              <a:rect l="l" t="t" r="r" b="b"/>
              <a:pathLst>
                <a:path w="3660" h="1906" extrusionOk="0">
                  <a:moveTo>
                    <a:pt x="0" y="1625"/>
                  </a:moveTo>
                  <a:cubicBezTo>
                    <a:pt x="458" y="1159"/>
                    <a:pt x="817" y="764"/>
                    <a:pt x="1208" y="405"/>
                  </a:cubicBezTo>
                  <a:cubicBezTo>
                    <a:pt x="1522" y="119"/>
                    <a:pt x="1887" y="1"/>
                    <a:pt x="2332" y="140"/>
                  </a:cubicBezTo>
                  <a:cubicBezTo>
                    <a:pt x="2755" y="271"/>
                    <a:pt x="3211" y="282"/>
                    <a:pt x="3659" y="453"/>
                  </a:cubicBezTo>
                  <a:cubicBezTo>
                    <a:pt x="3176" y="900"/>
                    <a:pt x="2717" y="1314"/>
                    <a:pt x="2270" y="1742"/>
                  </a:cubicBezTo>
                  <a:cubicBezTo>
                    <a:pt x="2130" y="1877"/>
                    <a:pt x="1982" y="1906"/>
                    <a:pt x="1803" y="1880"/>
                  </a:cubicBezTo>
                  <a:cubicBezTo>
                    <a:pt x="1233" y="1797"/>
                    <a:pt x="662" y="1718"/>
                    <a:pt x="0" y="16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8;p34">
              <a:extLst>
                <a:ext uri="{FF2B5EF4-FFF2-40B4-BE49-F238E27FC236}">
                  <a16:creationId xmlns:a16="http://schemas.microsoft.com/office/drawing/2014/main" id="{83D90DE1-A922-5948-A676-028672916312}"/>
                </a:ext>
              </a:extLst>
            </p:cNvPr>
            <p:cNvSpPr/>
            <p:nvPr/>
          </p:nvSpPr>
          <p:spPr>
            <a:xfrm>
              <a:off x="7227176" y="4654954"/>
              <a:ext cx="108206" cy="53636"/>
            </a:xfrm>
            <a:custGeom>
              <a:avLst/>
              <a:gdLst/>
              <a:ahLst/>
              <a:cxnLst/>
              <a:rect l="l" t="t" r="r" b="b"/>
              <a:pathLst>
                <a:path w="3668" h="1818" extrusionOk="0">
                  <a:moveTo>
                    <a:pt x="3667" y="412"/>
                  </a:moveTo>
                  <a:cubicBezTo>
                    <a:pt x="3138" y="892"/>
                    <a:pt x="2694" y="1290"/>
                    <a:pt x="2255" y="1696"/>
                  </a:cubicBezTo>
                  <a:cubicBezTo>
                    <a:pt x="2129" y="1813"/>
                    <a:pt x="1988" y="1817"/>
                    <a:pt x="1836" y="1792"/>
                  </a:cubicBezTo>
                  <a:cubicBezTo>
                    <a:pt x="1247" y="1696"/>
                    <a:pt x="658" y="1599"/>
                    <a:pt x="1" y="1492"/>
                  </a:cubicBezTo>
                  <a:cubicBezTo>
                    <a:pt x="372" y="936"/>
                    <a:pt x="854" y="552"/>
                    <a:pt x="1272" y="112"/>
                  </a:cubicBezTo>
                  <a:cubicBezTo>
                    <a:pt x="1377" y="0"/>
                    <a:pt x="1505" y="47"/>
                    <a:pt x="1634" y="70"/>
                  </a:cubicBezTo>
                  <a:cubicBezTo>
                    <a:pt x="2268" y="180"/>
                    <a:pt x="2903" y="285"/>
                    <a:pt x="3667" y="4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9;p34">
              <a:extLst>
                <a:ext uri="{FF2B5EF4-FFF2-40B4-BE49-F238E27FC236}">
                  <a16:creationId xmlns:a16="http://schemas.microsoft.com/office/drawing/2014/main" id="{91604FC5-6790-D86A-D9EA-62E3543485F7}"/>
                </a:ext>
              </a:extLst>
            </p:cNvPr>
            <p:cNvSpPr/>
            <p:nvPr/>
          </p:nvSpPr>
          <p:spPr>
            <a:xfrm>
              <a:off x="7441375" y="4558835"/>
              <a:ext cx="112896" cy="50066"/>
            </a:xfrm>
            <a:custGeom>
              <a:avLst/>
              <a:gdLst/>
              <a:ahLst/>
              <a:cxnLst/>
              <a:rect l="l" t="t" r="r" b="b"/>
              <a:pathLst>
                <a:path w="3827" h="1697" extrusionOk="0">
                  <a:moveTo>
                    <a:pt x="3827" y="559"/>
                  </a:moveTo>
                  <a:cubicBezTo>
                    <a:pt x="3381" y="919"/>
                    <a:pt x="2983" y="1240"/>
                    <a:pt x="2590" y="1563"/>
                  </a:cubicBezTo>
                  <a:cubicBezTo>
                    <a:pt x="2483" y="1652"/>
                    <a:pt x="2376" y="1696"/>
                    <a:pt x="2238" y="1672"/>
                  </a:cubicBezTo>
                  <a:cubicBezTo>
                    <a:pt x="1509" y="1544"/>
                    <a:pt x="778" y="1421"/>
                    <a:pt x="1" y="1287"/>
                  </a:cubicBezTo>
                  <a:cubicBezTo>
                    <a:pt x="319" y="831"/>
                    <a:pt x="760" y="567"/>
                    <a:pt x="1005" y="137"/>
                  </a:cubicBezTo>
                  <a:cubicBezTo>
                    <a:pt x="1066" y="30"/>
                    <a:pt x="1166" y="0"/>
                    <a:pt x="1279" y="24"/>
                  </a:cubicBezTo>
                  <a:cubicBezTo>
                    <a:pt x="2109" y="196"/>
                    <a:pt x="2955" y="289"/>
                    <a:pt x="3827" y="55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0;p34">
              <a:extLst>
                <a:ext uri="{FF2B5EF4-FFF2-40B4-BE49-F238E27FC236}">
                  <a16:creationId xmlns:a16="http://schemas.microsoft.com/office/drawing/2014/main" id="{0B4F8202-37C3-3C62-F06A-F2CD59FA9093}"/>
                </a:ext>
              </a:extLst>
            </p:cNvPr>
            <p:cNvSpPr/>
            <p:nvPr/>
          </p:nvSpPr>
          <p:spPr>
            <a:xfrm>
              <a:off x="6782109" y="4699149"/>
              <a:ext cx="112071" cy="47440"/>
            </a:xfrm>
            <a:custGeom>
              <a:avLst/>
              <a:gdLst/>
              <a:ahLst/>
              <a:cxnLst/>
              <a:rect l="l" t="t" r="r" b="b"/>
              <a:pathLst>
                <a:path w="3799" h="1608" extrusionOk="0">
                  <a:moveTo>
                    <a:pt x="0" y="1112"/>
                  </a:moveTo>
                  <a:cubicBezTo>
                    <a:pt x="26" y="1013"/>
                    <a:pt x="25" y="987"/>
                    <a:pt x="37" y="972"/>
                  </a:cubicBezTo>
                  <a:cubicBezTo>
                    <a:pt x="924" y="4"/>
                    <a:pt x="924" y="1"/>
                    <a:pt x="2222" y="194"/>
                  </a:cubicBezTo>
                  <a:cubicBezTo>
                    <a:pt x="2728" y="269"/>
                    <a:pt x="3232" y="363"/>
                    <a:pt x="3799" y="459"/>
                  </a:cubicBezTo>
                  <a:cubicBezTo>
                    <a:pt x="3519" y="822"/>
                    <a:pt x="3273" y="1141"/>
                    <a:pt x="3030" y="1462"/>
                  </a:cubicBezTo>
                  <a:cubicBezTo>
                    <a:pt x="2941" y="1576"/>
                    <a:pt x="2831" y="1607"/>
                    <a:pt x="2690" y="1582"/>
                  </a:cubicBezTo>
                  <a:cubicBezTo>
                    <a:pt x="2416" y="1530"/>
                    <a:pt x="2140" y="1491"/>
                    <a:pt x="1865" y="1443"/>
                  </a:cubicBezTo>
                  <a:cubicBezTo>
                    <a:pt x="1254" y="1336"/>
                    <a:pt x="644" y="1227"/>
                    <a:pt x="0" y="11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1;p34">
              <a:extLst>
                <a:ext uri="{FF2B5EF4-FFF2-40B4-BE49-F238E27FC236}">
                  <a16:creationId xmlns:a16="http://schemas.microsoft.com/office/drawing/2014/main" id="{19F2280B-EE3E-D8A9-0D3D-C52F75AA919C}"/>
                </a:ext>
              </a:extLst>
            </p:cNvPr>
            <p:cNvSpPr/>
            <p:nvPr/>
          </p:nvSpPr>
          <p:spPr>
            <a:xfrm>
              <a:off x="7164311" y="4510008"/>
              <a:ext cx="103545" cy="51600"/>
            </a:xfrm>
            <a:custGeom>
              <a:avLst/>
              <a:gdLst/>
              <a:ahLst/>
              <a:cxnLst/>
              <a:rect l="l" t="t" r="r" b="b"/>
              <a:pathLst>
                <a:path w="3510" h="1749" extrusionOk="0">
                  <a:moveTo>
                    <a:pt x="0" y="1266"/>
                  </a:moveTo>
                  <a:cubicBezTo>
                    <a:pt x="265" y="882"/>
                    <a:pt x="660" y="592"/>
                    <a:pt x="869" y="162"/>
                  </a:cubicBezTo>
                  <a:cubicBezTo>
                    <a:pt x="941" y="15"/>
                    <a:pt x="1040" y="1"/>
                    <a:pt x="1181" y="28"/>
                  </a:cubicBezTo>
                  <a:cubicBezTo>
                    <a:pt x="1935" y="177"/>
                    <a:pt x="2690" y="322"/>
                    <a:pt x="3510" y="481"/>
                  </a:cubicBezTo>
                  <a:cubicBezTo>
                    <a:pt x="3164" y="960"/>
                    <a:pt x="2727" y="1265"/>
                    <a:pt x="2374" y="1645"/>
                  </a:cubicBezTo>
                  <a:cubicBezTo>
                    <a:pt x="2277" y="1749"/>
                    <a:pt x="2152" y="1748"/>
                    <a:pt x="2016" y="1723"/>
                  </a:cubicBezTo>
                  <a:cubicBezTo>
                    <a:pt x="1362" y="1604"/>
                    <a:pt x="708" y="1494"/>
                    <a:pt x="53" y="1375"/>
                  </a:cubicBezTo>
                  <a:cubicBezTo>
                    <a:pt x="32" y="1372"/>
                    <a:pt x="21" y="1310"/>
                    <a:pt x="0" y="12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2;p34">
              <a:extLst>
                <a:ext uri="{FF2B5EF4-FFF2-40B4-BE49-F238E27FC236}">
                  <a16:creationId xmlns:a16="http://schemas.microsoft.com/office/drawing/2014/main" id="{899E713D-35C5-1290-0E6B-475DF518F9B1}"/>
                </a:ext>
              </a:extLst>
            </p:cNvPr>
            <p:cNvSpPr/>
            <p:nvPr/>
          </p:nvSpPr>
          <p:spPr>
            <a:xfrm>
              <a:off x="7055279" y="4626985"/>
              <a:ext cx="102247" cy="57500"/>
            </a:xfrm>
            <a:custGeom>
              <a:avLst/>
              <a:gdLst/>
              <a:ahLst/>
              <a:cxnLst/>
              <a:rect l="l" t="t" r="r" b="b"/>
              <a:pathLst>
                <a:path w="3466" h="1949" extrusionOk="0">
                  <a:moveTo>
                    <a:pt x="3466" y="360"/>
                  </a:moveTo>
                  <a:cubicBezTo>
                    <a:pt x="3232" y="623"/>
                    <a:pt x="3042" y="780"/>
                    <a:pt x="2925" y="979"/>
                  </a:cubicBezTo>
                  <a:cubicBezTo>
                    <a:pt x="2428" y="1824"/>
                    <a:pt x="1714" y="1949"/>
                    <a:pt x="846" y="1668"/>
                  </a:cubicBezTo>
                  <a:cubicBezTo>
                    <a:pt x="608" y="1591"/>
                    <a:pt x="352" y="1574"/>
                    <a:pt x="1" y="1510"/>
                  </a:cubicBezTo>
                  <a:cubicBezTo>
                    <a:pt x="428" y="1014"/>
                    <a:pt x="806" y="583"/>
                    <a:pt x="1173" y="144"/>
                  </a:cubicBezTo>
                  <a:cubicBezTo>
                    <a:pt x="1294" y="1"/>
                    <a:pt x="1443" y="24"/>
                    <a:pt x="1588" y="48"/>
                  </a:cubicBezTo>
                  <a:cubicBezTo>
                    <a:pt x="2178" y="141"/>
                    <a:pt x="2765" y="243"/>
                    <a:pt x="3466" y="3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3;p34">
              <a:extLst>
                <a:ext uri="{FF2B5EF4-FFF2-40B4-BE49-F238E27FC236}">
                  <a16:creationId xmlns:a16="http://schemas.microsoft.com/office/drawing/2014/main" id="{6B85B77D-E94A-831B-64EB-2F3EFFB7F765}"/>
                </a:ext>
              </a:extLst>
            </p:cNvPr>
            <p:cNvSpPr/>
            <p:nvPr/>
          </p:nvSpPr>
          <p:spPr>
            <a:xfrm>
              <a:off x="7252988" y="4527179"/>
              <a:ext cx="102955" cy="50095"/>
            </a:xfrm>
            <a:custGeom>
              <a:avLst/>
              <a:gdLst/>
              <a:ahLst/>
              <a:cxnLst/>
              <a:rect l="l" t="t" r="r" b="b"/>
              <a:pathLst>
                <a:path w="3490" h="1698" extrusionOk="0">
                  <a:moveTo>
                    <a:pt x="3490" y="419"/>
                  </a:moveTo>
                  <a:cubicBezTo>
                    <a:pt x="3111" y="830"/>
                    <a:pt x="2814" y="1138"/>
                    <a:pt x="2533" y="1460"/>
                  </a:cubicBezTo>
                  <a:cubicBezTo>
                    <a:pt x="2376" y="1641"/>
                    <a:pt x="2217" y="1698"/>
                    <a:pt x="1971" y="1649"/>
                  </a:cubicBezTo>
                  <a:cubicBezTo>
                    <a:pt x="1342" y="1521"/>
                    <a:pt x="706" y="1432"/>
                    <a:pt x="1" y="1316"/>
                  </a:cubicBezTo>
                  <a:cubicBezTo>
                    <a:pt x="290" y="831"/>
                    <a:pt x="700" y="496"/>
                    <a:pt x="1018" y="89"/>
                  </a:cubicBezTo>
                  <a:cubicBezTo>
                    <a:pt x="1086" y="1"/>
                    <a:pt x="1214" y="23"/>
                    <a:pt x="1320" y="42"/>
                  </a:cubicBezTo>
                  <a:cubicBezTo>
                    <a:pt x="2014" y="162"/>
                    <a:pt x="2707" y="283"/>
                    <a:pt x="3490" y="4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94;p34">
              <a:extLst>
                <a:ext uri="{FF2B5EF4-FFF2-40B4-BE49-F238E27FC236}">
                  <a16:creationId xmlns:a16="http://schemas.microsoft.com/office/drawing/2014/main" id="{7DDBE547-602A-593D-CA32-E3A1E9153053}"/>
                </a:ext>
              </a:extLst>
            </p:cNvPr>
            <p:cNvSpPr/>
            <p:nvPr/>
          </p:nvSpPr>
          <p:spPr>
            <a:xfrm>
              <a:off x="6824235" y="4653862"/>
              <a:ext cx="111923" cy="45375"/>
            </a:xfrm>
            <a:custGeom>
              <a:avLst/>
              <a:gdLst/>
              <a:ahLst/>
              <a:cxnLst/>
              <a:rect l="l" t="t" r="r" b="b"/>
              <a:pathLst>
                <a:path w="3794" h="1538" extrusionOk="0">
                  <a:moveTo>
                    <a:pt x="3794" y="472"/>
                  </a:moveTo>
                  <a:cubicBezTo>
                    <a:pt x="3469" y="828"/>
                    <a:pt x="3211" y="1110"/>
                    <a:pt x="2955" y="1392"/>
                  </a:cubicBezTo>
                  <a:cubicBezTo>
                    <a:pt x="2842" y="1516"/>
                    <a:pt x="2710" y="1538"/>
                    <a:pt x="2547" y="1511"/>
                  </a:cubicBezTo>
                  <a:cubicBezTo>
                    <a:pt x="1747" y="1381"/>
                    <a:pt x="944" y="1261"/>
                    <a:pt x="0" y="1115"/>
                  </a:cubicBezTo>
                  <a:cubicBezTo>
                    <a:pt x="374" y="741"/>
                    <a:pt x="673" y="450"/>
                    <a:pt x="963" y="151"/>
                  </a:cubicBezTo>
                  <a:cubicBezTo>
                    <a:pt x="1109" y="0"/>
                    <a:pt x="1275" y="45"/>
                    <a:pt x="1442" y="73"/>
                  </a:cubicBezTo>
                  <a:cubicBezTo>
                    <a:pt x="2185" y="199"/>
                    <a:pt x="2926" y="324"/>
                    <a:pt x="3794" y="4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95;p34">
              <a:extLst>
                <a:ext uri="{FF2B5EF4-FFF2-40B4-BE49-F238E27FC236}">
                  <a16:creationId xmlns:a16="http://schemas.microsoft.com/office/drawing/2014/main" id="{B20DC40D-CEA8-D7C6-A7EC-A0F96F3F4422}"/>
                </a:ext>
              </a:extLst>
            </p:cNvPr>
            <p:cNvSpPr/>
            <p:nvPr/>
          </p:nvSpPr>
          <p:spPr>
            <a:xfrm>
              <a:off x="7737378" y="4613621"/>
              <a:ext cx="112218" cy="45404"/>
            </a:xfrm>
            <a:custGeom>
              <a:avLst/>
              <a:gdLst/>
              <a:ahLst/>
              <a:cxnLst/>
              <a:rect l="l" t="t" r="r" b="b"/>
              <a:pathLst>
                <a:path w="3804" h="1539" extrusionOk="0">
                  <a:moveTo>
                    <a:pt x="1" y="1117"/>
                  </a:moveTo>
                  <a:cubicBezTo>
                    <a:pt x="326" y="767"/>
                    <a:pt x="603" y="500"/>
                    <a:pt x="844" y="203"/>
                  </a:cubicBezTo>
                  <a:cubicBezTo>
                    <a:pt x="1008" y="1"/>
                    <a:pt x="1193" y="81"/>
                    <a:pt x="1374" y="103"/>
                  </a:cubicBezTo>
                  <a:cubicBezTo>
                    <a:pt x="2165" y="199"/>
                    <a:pt x="2954" y="305"/>
                    <a:pt x="3803" y="416"/>
                  </a:cubicBezTo>
                  <a:cubicBezTo>
                    <a:pt x="3407" y="858"/>
                    <a:pt x="2925" y="1160"/>
                    <a:pt x="2461" y="1479"/>
                  </a:cubicBezTo>
                  <a:cubicBezTo>
                    <a:pt x="2375" y="1538"/>
                    <a:pt x="2208" y="1502"/>
                    <a:pt x="2084" y="1481"/>
                  </a:cubicBezTo>
                  <a:cubicBezTo>
                    <a:pt x="1426" y="1370"/>
                    <a:pt x="768" y="1253"/>
                    <a:pt x="1" y="11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96;p34">
              <a:extLst>
                <a:ext uri="{FF2B5EF4-FFF2-40B4-BE49-F238E27FC236}">
                  <a16:creationId xmlns:a16="http://schemas.microsoft.com/office/drawing/2014/main" id="{A456DCB0-715D-DED0-6D3B-34126585218E}"/>
                </a:ext>
              </a:extLst>
            </p:cNvPr>
            <p:cNvSpPr/>
            <p:nvPr/>
          </p:nvSpPr>
          <p:spPr>
            <a:xfrm>
              <a:off x="7083393" y="4494313"/>
              <a:ext cx="95521" cy="53429"/>
            </a:xfrm>
            <a:custGeom>
              <a:avLst/>
              <a:gdLst/>
              <a:ahLst/>
              <a:cxnLst/>
              <a:rect l="l" t="t" r="r" b="b"/>
              <a:pathLst>
                <a:path w="3238" h="1811" extrusionOk="0">
                  <a:moveTo>
                    <a:pt x="3237" y="428"/>
                  </a:moveTo>
                  <a:cubicBezTo>
                    <a:pt x="2981" y="712"/>
                    <a:pt x="2794" y="917"/>
                    <a:pt x="2610" y="1124"/>
                  </a:cubicBezTo>
                  <a:cubicBezTo>
                    <a:pt x="2006" y="1794"/>
                    <a:pt x="2003" y="1810"/>
                    <a:pt x="1147" y="1646"/>
                  </a:cubicBezTo>
                  <a:cubicBezTo>
                    <a:pt x="772" y="1574"/>
                    <a:pt x="372" y="1594"/>
                    <a:pt x="0" y="1398"/>
                  </a:cubicBezTo>
                  <a:cubicBezTo>
                    <a:pt x="360" y="973"/>
                    <a:pt x="713" y="567"/>
                    <a:pt x="1051" y="153"/>
                  </a:cubicBezTo>
                  <a:cubicBezTo>
                    <a:pt x="1174" y="1"/>
                    <a:pt x="1299" y="39"/>
                    <a:pt x="1453" y="72"/>
                  </a:cubicBezTo>
                  <a:cubicBezTo>
                    <a:pt x="2019" y="193"/>
                    <a:pt x="2586" y="299"/>
                    <a:pt x="3237" y="4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97;p34">
              <a:extLst>
                <a:ext uri="{FF2B5EF4-FFF2-40B4-BE49-F238E27FC236}">
                  <a16:creationId xmlns:a16="http://schemas.microsoft.com/office/drawing/2014/main" id="{09D41C0A-DD18-ABC1-A8F3-8A053CA5233E}"/>
                </a:ext>
              </a:extLst>
            </p:cNvPr>
            <p:cNvSpPr/>
            <p:nvPr/>
          </p:nvSpPr>
          <p:spPr>
            <a:xfrm>
              <a:off x="7641031" y="4598132"/>
              <a:ext cx="112012" cy="44490"/>
            </a:xfrm>
            <a:custGeom>
              <a:avLst/>
              <a:gdLst/>
              <a:ahLst/>
              <a:cxnLst/>
              <a:rect l="l" t="t" r="r" b="b"/>
              <a:pathLst>
                <a:path w="3797" h="1508" extrusionOk="0">
                  <a:moveTo>
                    <a:pt x="0" y="1086"/>
                  </a:moveTo>
                  <a:cubicBezTo>
                    <a:pt x="354" y="717"/>
                    <a:pt x="636" y="429"/>
                    <a:pt x="907" y="131"/>
                  </a:cubicBezTo>
                  <a:cubicBezTo>
                    <a:pt x="1008" y="20"/>
                    <a:pt x="1112" y="1"/>
                    <a:pt x="1250" y="26"/>
                  </a:cubicBezTo>
                  <a:cubicBezTo>
                    <a:pt x="2072" y="185"/>
                    <a:pt x="2896" y="335"/>
                    <a:pt x="3796" y="503"/>
                  </a:cubicBezTo>
                  <a:cubicBezTo>
                    <a:pt x="3371" y="825"/>
                    <a:pt x="2997" y="1098"/>
                    <a:pt x="2634" y="1384"/>
                  </a:cubicBezTo>
                  <a:cubicBezTo>
                    <a:pt x="2475" y="1508"/>
                    <a:pt x="2319" y="1473"/>
                    <a:pt x="2147" y="1443"/>
                  </a:cubicBezTo>
                  <a:cubicBezTo>
                    <a:pt x="1471" y="1324"/>
                    <a:pt x="792" y="1217"/>
                    <a:pt x="0" y="1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98;p34">
              <a:extLst>
                <a:ext uri="{FF2B5EF4-FFF2-40B4-BE49-F238E27FC236}">
                  <a16:creationId xmlns:a16="http://schemas.microsoft.com/office/drawing/2014/main" id="{E72E1DA0-F9FF-05FC-746D-8E003BD62046}"/>
                </a:ext>
              </a:extLst>
            </p:cNvPr>
            <p:cNvSpPr/>
            <p:nvPr/>
          </p:nvSpPr>
          <p:spPr>
            <a:xfrm>
              <a:off x="6884976" y="4714047"/>
              <a:ext cx="98648" cy="48384"/>
            </a:xfrm>
            <a:custGeom>
              <a:avLst/>
              <a:gdLst/>
              <a:ahLst/>
              <a:cxnLst/>
              <a:rect l="l" t="t" r="r" b="b"/>
              <a:pathLst>
                <a:path w="3344" h="1640" extrusionOk="0">
                  <a:moveTo>
                    <a:pt x="0" y="1200"/>
                  </a:moveTo>
                  <a:cubicBezTo>
                    <a:pt x="28" y="1105"/>
                    <a:pt x="28" y="1081"/>
                    <a:pt x="40" y="1066"/>
                  </a:cubicBezTo>
                  <a:cubicBezTo>
                    <a:pt x="904" y="6"/>
                    <a:pt x="905" y="1"/>
                    <a:pt x="2234" y="257"/>
                  </a:cubicBezTo>
                  <a:cubicBezTo>
                    <a:pt x="2590" y="326"/>
                    <a:pt x="2962" y="315"/>
                    <a:pt x="3343" y="481"/>
                  </a:cubicBezTo>
                  <a:cubicBezTo>
                    <a:pt x="3145" y="890"/>
                    <a:pt x="2793" y="1171"/>
                    <a:pt x="2535" y="1520"/>
                  </a:cubicBezTo>
                  <a:cubicBezTo>
                    <a:pt x="2446" y="1640"/>
                    <a:pt x="2301" y="1585"/>
                    <a:pt x="2174" y="1565"/>
                  </a:cubicBezTo>
                  <a:cubicBezTo>
                    <a:pt x="1963" y="1530"/>
                    <a:pt x="1750" y="1500"/>
                    <a:pt x="1539" y="1464"/>
                  </a:cubicBezTo>
                  <a:cubicBezTo>
                    <a:pt x="1035" y="1379"/>
                    <a:pt x="531" y="1291"/>
                    <a:pt x="0" y="1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99;p34">
              <a:extLst>
                <a:ext uri="{FF2B5EF4-FFF2-40B4-BE49-F238E27FC236}">
                  <a16:creationId xmlns:a16="http://schemas.microsoft.com/office/drawing/2014/main" id="{9C2A2686-54A6-FC35-CD33-A8A0B15E5BC0}"/>
                </a:ext>
              </a:extLst>
            </p:cNvPr>
            <p:cNvSpPr/>
            <p:nvPr/>
          </p:nvSpPr>
          <p:spPr>
            <a:xfrm>
              <a:off x="7356946" y="4740452"/>
              <a:ext cx="110035" cy="41422"/>
            </a:xfrm>
            <a:custGeom>
              <a:avLst/>
              <a:gdLst/>
              <a:ahLst/>
              <a:cxnLst/>
              <a:rect l="l" t="t" r="r" b="b"/>
              <a:pathLst>
                <a:path w="3730" h="1404" extrusionOk="0">
                  <a:moveTo>
                    <a:pt x="1" y="982"/>
                  </a:moveTo>
                  <a:cubicBezTo>
                    <a:pt x="890" y="1"/>
                    <a:pt x="890" y="0"/>
                    <a:pt x="2039" y="186"/>
                  </a:cubicBezTo>
                  <a:cubicBezTo>
                    <a:pt x="2507" y="261"/>
                    <a:pt x="2974" y="337"/>
                    <a:pt x="3442" y="414"/>
                  </a:cubicBezTo>
                  <a:cubicBezTo>
                    <a:pt x="3504" y="426"/>
                    <a:pt x="3564" y="454"/>
                    <a:pt x="3729" y="507"/>
                  </a:cubicBezTo>
                  <a:cubicBezTo>
                    <a:pt x="3411" y="791"/>
                    <a:pt x="3131" y="1037"/>
                    <a:pt x="2857" y="1287"/>
                  </a:cubicBezTo>
                  <a:cubicBezTo>
                    <a:pt x="2729" y="1404"/>
                    <a:pt x="2578" y="1390"/>
                    <a:pt x="2430" y="1368"/>
                  </a:cubicBezTo>
                  <a:cubicBezTo>
                    <a:pt x="1643" y="1245"/>
                    <a:pt x="857" y="1118"/>
                    <a:pt x="1" y="98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0;p34">
              <a:extLst>
                <a:ext uri="{FF2B5EF4-FFF2-40B4-BE49-F238E27FC236}">
                  <a16:creationId xmlns:a16="http://schemas.microsoft.com/office/drawing/2014/main" id="{0100A7DC-3C4E-DA40-9239-F89769421724}"/>
                </a:ext>
              </a:extLst>
            </p:cNvPr>
            <p:cNvSpPr/>
            <p:nvPr/>
          </p:nvSpPr>
          <p:spPr>
            <a:xfrm>
              <a:off x="6738095" y="4639377"/>
              <a:ext cx="98471" cy="44549"/>
            </a:xfrm>
            <a:custGeom>
              <a:avLst/>
              <a:gdLst/>
              <a:ahLst/>
              <a:cxnLst/>
              <a:rect l="l" t="t" r="r" b="b"/>
              <a:pathLst>
                <a:path w="3338" h="1510" extrusionOk="0">
                  <a:moveTo>
                    <a:pt x="3338" y="427"/>
                  </a:moveTo>
                  <a:cubicBezTo>
                    <a:pt x="2998" y="778"/>
                    <a:pt x="2730" y="1051"/>
                    <a:pt x="2467" y="1328"/>
                  </a:cubicBezTo>
                  <a:cubicBezTo>
                    <a:pt x="2358" y="1444"/>
                    <a:pt x="2240" y="1509"/>
                    <a:pt x="2071" y="1479"/>
                  </a:cubicBezTo>
                  <a:cubicBezTo>
                    <a:pt x="1398" y="1356"/>
                    <a:pt x="704" y="1356"/>
                    <a:pt x="0" y="1139"/>
                  </a:cubicBezTo>
                  <a:cubicBezTo>
                    <a:pt x="276" y="725"/>
                    <a:pt x="656" y="445"/>
                    <a:pt x="974" y="109"/>
                  </a:cubicBezTo>
                  <a:cubicBezTo>
                    <a:pt x="1076" y="0"/>
                    <a:pt x="1200" y="8"/>
                    <a:pt x="1333" y="33"/>
                  </a:cubicBezTo>
                  <a:cubicBezTo>
                    <a:pt x="1963" y="158"/>
                    <a:pt x="2592" y="281"/>
                    <a:pt x="3338" y="4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1;p34">
              <a:extLst>
                <a:ext uri="{FF2B5EF4-FFF2-40B4-BE49-F238E27FC236}">
                  <a16:creationId xmlns:a16="http://schemas.microsoft.com/office/drawing/2014/main" id="{6492937D-F86A-88B6-22B4-6F2DB35F185E}"/>
                </a:ext>
              </a:extLst>
            </p:cNvPr>
            <p:cNvSpPr/>
            <p:nvPr/>
          </p:nvSpPr>
          <p:spPr>
            <a:xfrm>
              <a:off x="6928931" y="4671003"/>
              <a:ext cx="95138" cy="47204"/>
            </a:xfrm>
            <a:custGeom>
              <a:avLst/>
              <a:gdLst/>
              <a:ahLst/>
              <a:cxnLst/>
              <a:rect l="l" t="t" r="r" b="b"/>
              <a:pathLst>
                <a:path w="3225" h="1600" extrusionOk="0">
                  <a:moveTo>
                    <a:pt x="3224" y="369"/>
                  </a:moveTo>
                  <a:cubicBezTo>
                    <a:pt x="3157" y="499"/>
                    <a:pt x="3140" y="538"/>
                    <a:pt x="3118" y="573"/>
                  </a:cubicBezTo>
                  <a:cubicBezTo>
                    <a:pt x="2686" y="1255"/>
                    <a:pt x="2144" y="1599"/>
                    <a:pt x="1298" y="1290"/>
                  </a:cubicBezTo>
                  <a:cubicBezTo>
                    <a:pt x="921" y="1153"/>
                    <a:pt x="494" y="1155"/>
                    <a:pt x="92" y="1093"/>
                  </a:cubicBezTo>
                  <a:cubicBezTo>
                    <a:pt x="77" y="1090"/>
                    <a:pt x="67" y="1061"/>
                    <a:pt x="0" y="965"/>
                  </a:cubicBezTo>
                  <a:cubicBezTo>
                    <a:pt x="257" y="699"/>
                    <a:pt x="531" y="413"/>
                    <a:pt x="805" y="127"/>
                  </a:cubicBezTo>
                  <a:cubicBezTo>
                    <a:pt x="902" y="26"/>
                    <a:pt x="1012" y="1"/>
                    <a:pt x="1155" y="25"/>
                  </a:cubicBezTo>
                  <a:cubicBezTo>
                    <a:pt x="1828" y="143"/>
                    <a:pt x="2504" y="251"/>
                    <a:pt x="3224" y="3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2;p34">
              <a:extLst>
                <a:ext uri="{FF2B5EF4-FFF2-40B4-BE49-F238E27FC236}">
                  <a16:creationId xmlns:a16="http://schemas.microsoft.com/office/drawing/2014/main" id="{F3FB973D-622A-C338-CE50-D2164CBD7748}"/>
                </a:ext>
              </a:extLst>
            </p:cNvPr>
            <p:cNvSpPr/>
            <p:nvPr/>
          </p:nvSpPr>
          <p:spPr>
            <a:xfrm>
              <a:off x="7095458" y="4697526"/>
              <a:ext cx="96435" cy="46525"/>
            </a:xfrm>
            <a:custGeom>
              <a:avLst/>
              <a:gdLst/>
              <a:ahLst/>
              <a:cxnLst/>
              <a:rect l="l" t="t" r="r" b="b"/>
              <a:pathLst>
                <a:path w="3269" h="1577" extrusionOk="0">
                  <a:moveTo>
                    <a:pt x="3269" y="378"/>
                  </a:moveTo>
                  <a:cubicBezTo>
                    <a:pt x="3198" y="502"/>
                    <a:pt x="3180" y="539"/>
                    <a:pt x="3156" y="573"/>
                  </a:cubicBezTo>
                  <a:cubicBezTo>
                    <a:pt x="2670" y="1277"/>
                    <a:pt x="2051" y="1576"/>
                    <a:pt x="1190" y="1279"/>
                  </a:cubicBezTo>
                  <a:cubicBezTo>
                    <a:pt x="854" y="1164"/>
                    <a:pt x="485" y="1150"/>
                    <a:pt x="0" y="1068"/>
                  </a:cubicBezTo>
                  <a:cubicBezTo>
                    <a:pt x="343" y="695"/>
                    <a:pt x="623" y="388"/>
                    <a:pt x="906" y="86"/>
                  </a:cubicBezTo>
                  <a:cubicBezTo>
                    <a:pt x="988" y="0"/>
                    <a:pt x="1094" y="4"/>
                    <a:pt x="1204" y="24"/>
                  </a:cubicBezTo>
                  <a:cubicBezTo>
                    <a:pt x="1457" y="68"/>
                    <a:pt x="1713" y="102"/>
                    <a:pt x="1966" y="146"/>
                  </a:cubicBezTo>
                  <a:cubicBezTo>
                    <a:pt x="2387" y="218"/>
                    <a:pt x="2807" y="296"/>
                    <a:pt x="3269" y="3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3;p34">
              <a:extLst>
                <a:ext uri="{FF2B5EF4-FFF2-40B4-BE49-F238E27FC236}">
                  <a16:creationId xmlns:a16="http://schemas.microsoft.com/office/drawing/2014/main" id="{F013D03B-42D2-9753-54C6-0CC76840050F}"/>
                </a:ext>
              </a:extLst>
            </p:cNvPr>
            <p:cNvSpPr/>
            <p:nvPr/>
          </p:nvSpPr>
          <p:spPr>
            <a:xfrm>
              <a:off x="7264582" y="4726320"/>
              <a:ext cx="100801" cy="39681"/>
            </a:xfrm>
            <a:custGeom>
              <a:avLst/>
              <a:gdLst/>
              <a:ahLst/>
              <a:cxnLst/>
              <a:rect l="l" t="t" r="r" b="b"/>
              <a:pathLst>
                <a:path w="3417" h="1345" extrusionOk="0">
                  <a:moveTo>
                    <a:pt x="3417" y="380"/>
                  </a:moveTo>
                  <a:cubicBezTo>
                    <a:pt x="3056" y="723"/>
                    <a:pt x="2783" y="981"/>
                    <a:pt x="2511" y="1239"/>
                  </a:cubicBezTo>
                  <a:cubicBezTo>
                    <a:pt x="2427" y="1319"/>
                    <a:pt x="2325" y="1345"/>
                    <a:pt x="2215" y="1327"/>
                  </a:cubicBezTo>
                  <a:cubicBezTo>
                    <a:pt x="1499" y="1212"/>
                    <a:pt x="784" y="1095"/>
                    <a:pt x="0" y="968"/>
                  </a:cubicBezTo>
                  <a:cubicBezTo>
                    <a:pt x="266" y="594"/>
                    <a:pt x="593" y="390"/>
                    <a:pt x="857" y="126"/>
                  </a:cubicBezTo>
                  <a:cubicBezTo>
                    <a:pt x="978" y="6"/>
                    <a:pt x="1123" y="0"/>
                    <a:pt x="1276" y="26"/>
                  </a:cubicBezTo>
                  <a:cubicBezTo>
                    <a:pt x="1944" y="136"/>
                    <a:pt x="2610" y="247"/>
                    <a:pt x="3417" y="3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4;p34">
              <a:extLst>
                <a:ext uri="{FF2B5EF4-FFF2-40B4-BE49-F238E27FC236}">
                  <a16:creationId xmlns:a16="http://schemas.microsoft.com/office/drawing/2014/main" id="{3B6E042D-8805-6ACF-97DC-5D2A5B27DC91}"/>
                </a:ext>
              </a:extLst>
            </p:cNvPr>
            <p:cNvSpPr/>
            <p:nvPr/>
          </p:nvSpPr>
          <p:spPr>
            <a:xfrm>
              <a:off x="7456391" y="4757652"/>
              <a:ext cx="105846" cy="38796"/>
            </a:xfrm>
            <a:custGeom>
              <a:avLst/>
              <a:gdLst/>
              <a:ahLst/>
              <a:cxnLst/>
              <a:rect l="l" t="t" r="r" b="b"/>
              <a:pathLst>
                <a:path w="3588" h="1315" extrusionOk="0">
                  <a:moveTo>
                    <a:pt x="3588" y="408"/>
                  </a:moveTo>
                  <a:cubicBezTo>
                    <a:pt x="3217" y="723"/>
                    <a:pt x="2925" y="971"/>
                    <a:pt x="2634" y="1220"/>
                  </a:cubicBezTo>
                  <a:cubicBezTo>
                    <a:pt x="2545" y="1297"/>
                    <a:pt x="2442" y="1315"/>
                    <a:pt x="2332" y="1298"/>
                  </a:cubicBezTo>
                  <a:cubicBezTo>
                    <a:pt x="1588" y="1178"/>
                    <a:pt x="847" y="1056"/>
                    <a:pt x="0" y="918"/>
                  </a:cubicBezTo>
                  <a:cubicBezTo>
                    <a:pt x="349" y="616"/>
                    <a:pt x="629" y="386"/>
                    <a:pt x="896" y="140"/>
                  </a:cubicBezTo>
                  <a:cubicBezTo>
                    <a:pt x="1021" y="26"/>
                    <a:pt x="1158" y="0"/>
                    <a:pt x="1312" y="26"/>
                  </a:cubicBezTo>
                  <a:cubicBezTo>
                    <a:pt x="2033" y="145"/>
                    <a:pt x="2754" y="268"/>
                    <a:pt x="3588" y="4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5;p34">
              <a:extLst>
                <a:ext uri="{FF2B5EF4-FFF2-40B4-BE49-F238E27FC236}">
                  <a16:creationId xmlns:a16="http://schemas.microsoft.com/office/drawing/2014/main" id="{924C9658-D317-455D-4804-28A7B9D3FDA5}"/>
                </a:ext>
              </a:extLst>
            </p:cNvPr>
            <p:cNvSpPr/>
            <p:nvPr/>
          </p:nvSpPr>
          <p:spPr>
            <a:xfrm>
              <a:off x="7405975" y="4799516"/>
              <a:ext cx="105256" cy="39828"/>
            </a:xfrm>
            <a:custGeom>
              <a:avLst/>
              <a:gdLst/>
              <a:ahLst/>
              <a:cxnLst/>
              <a:rect l="l" t="t" r="r" b="b"/>
              <a:pathLst>
                <a:path w="3568" h="1350" extrusionOk="0">
                  <a:moveTo>
                    <a:pt x="3568" y="395"/>
                  </a:moveTo>
                  <a:cubicBezTo>
                    <a:pt x="3069" y="1153"/>
                    <a:pt x="2462" y="1349"/>
                    <a:pt x="1690" y="1149"/>
                  </a:cubicBezTo>
                  <a:cubicBezTo>
                    <a:pt x="1171" y="1013"/>
                    <a:pt x="619" y="1058"/>
                    <a:pt x="1" y="880"/>
                  </a:cubicBezTo>
                  <a:cubicBezTo>
                    <a:pt x="360" y="592"/>
                    <a:pt x="671" y="343"/>
                    <a:pt x="983" y="92"/>
                  </a:cubicBezTo>
                  <a:cubicBezTo>
                    <a:pt x="1096" y="1"/>
                    <a:pt x="1226" y="13"/>
                    <a:pt x="1353" y="34"/>
                  </a:cubicBezTo>
                  <a:cubicBezTo>
                    <a:pt x="2074" y="148"/>
                    <a:pt x="2795" y="268"/>
                    <a:pt x="3568" y="3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6;p34">
              <a:extLst>
                <a:ext uri="{FF2B5EF4-FFF2-40B4-BE49-F238E27FC236}">
                  <a16:creationId xmlns:a16="http://schemas.microsoft.com/office/drawing/2014/main" id="{02B15709-C3A7-F2A4-2670-86EC9CEB7748}"/>
                </a:ext>
              </a:extLst>
            </p:cNvPr>
            <p:cNvSpPr/>
            <p:nvPr/>
          </p:nvSpPr>
          <p:spPr>
            <a:xfrm>
              <a:off x="6709569" y="4685990"/>
              <a:ext cx="81302" cy="42602"/>
            </a:xfrm>
            <a:custGeom>
              <a:avLst/>
              <a:gdLst/>
              <a:ahLst/>
              <a:cxnLst/>
              <a:rect l="l" t="t" r="r" b="b"/>
              <a:pathLst>
                <a:path w="2756" h="1444" extrusionOk="0">
                  <a:moveTo>
                    <a:pt x="2755" y="367"/>
                  </a:moveTo>
                  <a:cubicBezTo>
                    <a:pt x="2723" y="534"/>
                    <a:pt x="2615" y="616"/>
                    <a:pt x="2522" y="698"/>
                  </a:cubicBezTo>
                  <a:cubicBezTo>
                    <a:pt x="2253" y="935"/>
                    <a:pt x="2100" y="1367"/>
                    <a:pt x="1729" y="1401"/>
                  </a:cubicBezTo>
                  <a:cubicBezTo>
                    <a:pt x="1262" y="1444"/>
                    <a:pt x="799" y="1262"/>
                    <a:pt x="359" y="1101"/>
                  </a:cubicBezTo>
                  <a:cubicBezTo>
                    <a:pt x="51" y="987"/>
                    <a:pt x="1" y="783"/>
                    <a:pt x="144" y="478"/>
                  </a:cubicBezTo>
                  <a:cubicBezTo>
                    <a:pt x="330" y="82"/>
                    <a:pt x="493" y="1"/>
                    <a:pt x="939" y="50"/>
                  </a:cubicBezTo>
                  <a:cubicBezTo>
                    <a:pt x="1551" y="118"/>
                    <a:pt x="2165" y="179"/>
                    <a:pt x="2755" y="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07;p34">
              <a:extLst>
                <a:ext uri="{FF2B5EF4-FFF2-40B4-BE49-F238E27FC236}">
                  <a16:creationId xmlns:a16="http://schemas.microsoft.com/office/drawing/2014/main" id="{2D259711-E3E8-0EB9-12D1-5E4FD7BB6461}"/>
                </a:ext>
              </a:extLst>
            </p:cNvPr>
            <p:cNvSpPr/>
            <p:nvPr/>
          </p:nvSpPr>
          <p:spPr>
            <a:xfrm>
              <a:off x="7552620" y="4773141"/>
              <a:ext cx="102837" cy="38855"/>
            </a:xfrm>
            <a:custGeom>
              <a:avLst/>
              <a:gdLst/>
              <a:ahLst/>
              <a:cxnLst/>
              <a:rect l="l" t="t" r="r" b="b"/>
              <a:pathLst>
                <a:path w="3486" h="1317" extrusionOk="0">
                  <a:moveTo>
                    <a:pt x="1" y="898"/>
                  </a:moveTo>
                  <a:cubicBezTo>
                    <a:pt x="361" y="603"/>
                    <a:pt x="639" y="376"/>
                    <a:pt x="916" y="146"/>
                  </a:cubicBezTo>
                  <a:cubicBezTo>
                    <a:pt x="1018" y="62"/>
                    <a:pt x="1130" y="1"/>
                    <a:pt x="1268" y="23"/>
                  </a:cubicBezTo>
                  <a:cubicBezTo>
                    <a:pt x="1960" y="135"/>
                    <a:pt x="2652" y="248"/>
                    <a:pt x="3486" y="384"/>
                  </a:cubicBezTo>
                  <a:cubicBezTo>
                    <a:pt x="3078" y="708"/>
                    <a:pt x="2768" y="952"/>
                    <a:pt x="2459" y="1200"/>
                  </a:cubicBezTo>
                  <a:cubicBezTo>
                    <a:pt x="2373" y="1268"/>
                    <a:pt x="2283" y="1316"/>
                    <a:pt x="2167" y="1295"/>
                  </a:cubicBezTo>
                  <a:cubicBezTo>
                    <a:pt x="1480" y="1169"/>
                    <a:pt x="793" y="1042"/>
                    <a:pt x="1" y="8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08;p34">
              <a:extLst>
                <a:ext uri="{FF2B5EF4-FFF2-40B4-BE49-F238E27FC236}">
                  <a16:creationId xmlns:a16="http://schemas.microsoft.com/office/drawing/2014/main" id="{2DE2466D-0300-B11B-99E6-895E5AFF755F}"/>
                </a:ext>
              </a:extLst>
            </p:cNvPr>
            <p:cNvSpPr/>
            <p:nvPr/>
          </p:nvSpPr>
          <p:spPr>
            <a:xfrm>
              <a:off x="7018965" y="4684604"/>
              <a:ext cx="87379" cy="41628"/>
            </a:xfrm>
            <a:custGeom>
              <a:avLst/>
              <a:gdLst/>
              <a:ahLst/>
              <a:cxnLst/>
              <a:rect l="l" t="t" r="r" b="b"/>
              <a:pathLst>
                <a:path w="2962" h="1411" extrusionOk="0">
                  <a:moveTo>
                    <a:pt x="0" y="1086"/>
                  </a:moveTo>
                  <a:cubicBezTo>
                    <a:pt x="20" y="993"/>
                    <a:pt x="18" y="967"/>
                    <a:pt x="30" y="951"/>
                  </a:cubicBezTo>
                  <a:cubicBezTo>
                    <a:pt x="766" y="3"/>
                    <a:pt x="766" y="1"/>
                    <a:pt x="1930" y="166"/>
                  </a:cubicBezTo>
                  <a:cubicBezTo>
                    <a:pt x="2241" y="211"/>
                    <a:pt x="2550" y="275"/>
                    <a:pt x="2962" y="347"/>
                  </a:cubicBezTo>
                  <a:cubicBezTo>
                    <a:pt x="2662" y="691"/>
                    <a:pt x="2415" y="978"/>
                    <a:pt x="2163" y="1262"/>
                  </a:cubicBezTo>
                  <a:cubicBezTo>
                    <a:pt x="2073" y="1363"/>
                    <a:pt x="1963" y="1411"/>
                    <a:pt x="1817" y="1386"/>
                  </a:cubicBezTo>
                  <a:cubicBezTo>
                    <a:pt x="1226" y="1285"/>
                    <a:pt x="633" y="1190"/>
                    <a:pt x="0" y="10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09;p34">
              <a:extLst>
                <a:ext uri="{FF2B5EF4-FFF2-40B4-BE49-F238E27FC236}">
                  <a16:creationId xmlns:a16="http://schemas.microsoft.com/office/drawing/2014/main" id="{F15F806D-58CD-AD6A-8159-DFB99286B4AA}"/>
                </a:ext>
              </a:extLst>
            </p:cNvPr>
            <p:cNvSpPr/>
            <p:nvPr/>
          </p:nvSpPr>
          <p:spPr>
            <a:xfrm>
              <a:off x="7181628" y="4711805"/>
              <a:ext cx="92601" cy="40064"/>
            </a:xfrm>
            <a:custGeom>
              <a:avLst/>
              <a:gdLst/>
              <a:ahLst/>
              <a:cxnLst/>
              <a:rect l="l" t="t" r="r" b="b"/>
              <a:pathLst>
                <a:path w="3139" h="1358" extrusionOk="0">
                  <a:moveTo>
                    <a:pt x="3138" y="363"/>
                  </a:moveTo>
                  <a:cubicBezTo>
                    <a:pt x="2757" y="711"/>
                    <a:pt x="2467" y="981"/>
                    <a:pt x="2172" y="1244"/>
                  </a:cubicBezTo>
                  <a:cubicBezTo>
                    <a:pt x="2046" y="1358"/>
                    <a:pt x="1889" y="1327"/>
                    <a:pt x="1741" y="1305"/>
                  </a:cubicBezTo>
                  <a:cubicBezTo>
                    <a:pt x="1193" y="1222"/>
                    <a:pt x="644" y="1131"/>
                    <a:pt x="1" y="1030"/>
                  </a:cubicBezTo>
                  <a:cubicBezTo>
                    <a:pt x="318" y="707"/>
                    <a:pt x="588" y="442"/>
                    <a:pt x="849" y="167"/>
                  </a:cubicBezTo>
                  <a:cubicBezTo>
                    <a:pt x="964" y="47"/>
                    <a:pt x="1091" y="1"/>
                    <a:pt x="1250" y="28"/>
                  </a:cubicBezTo>
                  <a:cubicBezTo>
                    <a:pt x="1833" y="132"/>
                    <a:pt x="2415" y="235"/>
                    <a:pt x="3138" y="3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10;p34">
              <a:extLst>
                <a:ext uri="{FF2B5EF4-FFF2-40B4-BE49-F238E27FC236}">
                  <a16:creationId xmlns:a16="http://schemas.microsoft.com/office/drawing/2014/main" id="{75523D1A-1E1A-FB0B-D312-609EC9E8A805}"/>
                </a:ext>
              </a:extLst>
            </p:cNvPr>
            <p:cNvSpPr/>
            <p:nvPr/>
          </p:nvSpPr>
          <p:spPr>
            <a:xfrm>
              <a:off x="7506954" y="4814769"/>
              <a:ext cx="94872" cy="34872"/>
            </a:xfrm>
            <a:custGeom>
              <a:avLst/>
              <a:gdLst/>
              <a:ahLst/>
              <a:cxnLst/>
              <a:rect l="l" t="t" r="r" b="b"/>
              <a:pathLst>
                <a:path w="3216" h="1182" extrusionOk="0">
                  <a:moveTo>
                    <a:pt x="3216" y="343"/>
                  </a:moveTo>
                  <a:cubicBezTo>
                    <a:pt x="2673" y="875"/>
                    <a:pt x="2162" y="1182"/>
                    <a:pt x="1488" y="1038"/>
                  </a:cubicBezTo>
                  <a:cubicBezTo>
                    <a:pt x="1008" y="938"/>
                    <a:pt x="507" y="959"/>
                    <a:pt x="0" y="792"/>
                  </a:cubicBezTo>
                  <a:cubicBezTo>
                    <a:pt x="184" y="515"/>
                    <a:pt x="471" y="395"/>
                    <a:pt x="669" y="185"/>
                  </a:cubicBezTo>
                  <a:cubicBezTo>
                    <a:pt x="840" y="4"/>
                    <a:pt x="1043" y="1"/>
                    <a:pt x="1262" y="36"/>
                  </a:cubicBezTo>
                  <a:cubicBezTo>
                    <a:pt x="1872" y="132"/>
                    <a:pt x="2482" y="228"/>
                    <a:pt x="3216" y="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771;p46">
            <a:extLst>
              <a:ext uri="{FF2B5EF4-FFF2-40B4-BE49-F238E27FC236}">
                <a16:creationId xmlns:a16="http://schemas.microsoft.com/office/drawing/2014/main" id="{7438BB13-F065-D4FD-696D-F435B4FA42F7}"/>
              </a:ext>
            </a:extLst>
          </p:cNvPr>
          <p:cNvGrpSpPr/>
          <p:nvPr/>
        </p:nvGrpSpPr>
        <p:grpSpPr>
          <a:xfrm>
            <a:off x="200463" y="4355101"/>
            <a:ext cx="618084" cy="640540"/>
            <a:chOff x="6960357" y="4144795"/>
            <a:chExt cx="439761" cy="455705"/>
          </a:xfrm>
        </p:grpSpPr>
        <p:sp>
          <p:nvSpPr>
            <p:cNvPr id="645" name="Google Shape;772;p46">
              <a:extLst>
                <a:ext uri="{FF2B5EF4-FFF2-40B4-BE49-F238E27FC236}">
                  <a16:creationId xmlns:a16="http://schemas.microsoft.com/office/drawing/2014/main" id="{B4EBBE49-FA69-F3D6-44DF-53AF717FF498}"/>
                </a:ext>
              </a:extLst>
            </p:cNvPr>
            <p:cNvSpPr/>
            <p:nvPr/>
          </p:nvSpPr>
          <p:spPr>
            <a:xfrm>
              <a:off x="6960357" y="4144795"/>
              <a:ext cx="439761" cy="455705"/>
            </a:xfrm>
            <a:custGeom>
              <a:avLst/>
              <a:gdLst/>
              <a:ahLst/>
              <a:cxnLst/>
              <a:rect l="l" t="t" r="r" b="b"/>
              <a:pathLst>
                <a:path w="17045" h="17663" extrusionOk="0">
                  <a:moveTo>
                    <a:pt x="8496" y="690"/>
                  </a:moveTo>
                  <a:cubicBezTo>
                    <a:pt x="8559" y="690"/>
                    <a:pt x="8611" y="740"/>
                    <a:pt x="8611" y="804"/>
                  </a:cubicBezTo>
                  <a:lnTo>
                    <a:pt x="8611" y="1882"/>
                  </a:lnTo>
                  <a:lnTo>
                    <a:pt x="7559" y="1882"/>
                  </a:lnTo>
                  <a:lnTo>
                    <a:pt x="7559" y="804"/>
                  </a:lnTo>
                  <a:cubicBezTo>
                    <a:pt x="7559" y="742"/>
                    <a:pt x="7610" y="690"/>
                    <a:pt x="7672" y="690"/>
                  </a:cubicBezTo>
                  <a:close/>
                  <a:moveTo>
                    <a:pt x="15956" y="2353"/>
                  </a:moveTo>
                  <a:cubicBezTo>
                    <a:pt x="16032" y="2353"/>
                    <a:pt x="16108" y="2383"/>
                    <a:pt x="16167" y="2441"/>
                  </a:cubicBezTo>
                  <a:cubicBezTo>
                    <a:pt x="16277" y="2552"/>
                    <a:pt x="16284" y="2726"/>
                    <a:pt x="16185" y="2844"/>
                  </a:cubicBezTo>
                  <a:lnTo>
                    <a:pt x="15185" y="4032"/>
                  </a:lnTo>
                  <a:cubicBezTo>
                    <a:pt x="14454" y="4901"/>
                    <a:pt x="13679" y="5731"/>
                    <a:pt x="12872" y="6532"/>
                  </a:cubicBezTo>
                  <a:lnTo>
                    <a:pt x="12076" y="5736"/>
                  </a:lnTo>
                  <a:cubicBezTo>
                    <a:pt x="12875" y="4929"/>
                    <a:pt x="13707" y="4153"/>
                    <a:pt x="14576" y="3422"/>
                  </a:cubicBezTo>
                  <a:lnTo>
                    <a:pt x="15763" y="2425"/>
                  </a:lnTo>
                  <a:cubicBezTo>
                    <a:pt x="15819" y="2377"/>
                    <a:pt x="15888" y="2353"/>
                    <a:pt x="15956" y="2353"/>
                  </a:cubicBezTo>
                  <a:close/>
                  <a:moveTo>
                    <a:pt x="11588" y="6223"/>
                  </a:moveTo>
                  <a:lnTo>
                    <a:pt x="12384" y="7020"/>
                  </a:lnTo>
                  <a:lnTo>
                    <a:pt x="11588" y="7814"/>
                  </a:lnTo>
                  <a:lnTo>
                    <a:pt x="10793" y="7020"/>
                  </a:lnTo>
                  <a:lnTo>
                    <a:pt x="11588" y="6223"/>
                  </a:lnTo>
                  <a:close/>
                  <a:moveTo>
                    <a:pt x="10270" y="7470"/>
                  </a:moveTo>
                  <a:lnTo>
                    <a:pt x="11161" y="8362"/>
                  </a:lnTo>
                  <a:lnTo>
                    <a:pt x="11079" y="8505"/>
                  </a:lnTo>
                  <a:cubicBezTo>
                    <a:pt x="10878" y="8867"/>
                    <a:pt x="10429" y="9144"/>
                    <a:pt x="10004" y="9144"/>
                  </a:cubicBezTo>
                  <a:cubicBezTo>
                    <a:pt x="9788" y="9144"/>
                    <a:pt x="9579" y="9072"/>
                    <a:pt x="9411" y="8904"/>
                  </a:cubicBezTo>
                  <a:lnTo>
                    <a:pt x="8683" y="8176"/>
                  </a:lnTo>
                  <a:cubicBezTo>
                    <a:pt x="9245" y="8040"/>
                    <a:pt x="9789" y="7792"/>
                    <a:pt x="10270" y="7470"/>
                  </a:cubicBezTo>
                  <a:close/>
                  <a:moveTo>
                    <a:pt x="7900" y="4205"/>
                  </a:moveTo>
                  <a:cubicBezTo>
                    <a:pt x="7988" y="4205"/>
                    <a:pt x="8077" y="4242"/>
                    <a:pt x="8166" y="4315"/>
                  </a:cubicBezTo>
                  <a:cubicBezTo>
                    <a:pt x="8314" y="4493"/>
                    <a:pt x="8314" y="4671"/>
                    <a:pt x="8166" y="4849"/>
                  </a:cubicBezTo>
                  <a:cubicBezTo>
                    <a:pt x="7756" y="5258"/>
                    <a:pt x="7765" y="5945"/>
                    <a:pt x="8185" y="6345"/>
                  </a:cubicBezTo>
                  <a:lnTo>
                    <a:pt x="9173" y="7284"/>
                  </a:lnTo>
                  <a:cubicBezTo>
                    <a:pt x="8842" y="7427"/>
                    <a:pt x="8495" y="7478"/>
                    <a:pt x="8154" y="7582"/>
                  </a:cubicBezTo>
                  <a:cubicBezTo>
                    <a:pt x="7998" y="7628"/>
                    <a:pt x="7874" y="7748"/>
                    <a:pt x="7823" y="7905"/>
                  </a:cubicBezTo>
                  <a:cubicBezTo>
                    <a:pt x="7764" y="8084"/>
                    <a:pt x="7811" y="8280"/>
                    <a:pt x="7945" y="8413"/>
                  </a:cubicBezTo>
                  <a:lnTo>
                    <a:pt x="8593" y="9061"/>
                  </a:lnTo>
                  <a:lnTo>
                    <a:pt x="6963" y="10691"/>
                  </a:lnTo>
                  <a:cubicBezTo>
                    <a:pt x="6837" y="10795"/>
                    <a:pt x="6711" y="10848"/>
                    <a:pt x="6584" y="10848"/>
                  </a:cubicBezTo>
                  <a:cubicBezTo>
                    <a:pt x="6458" y="10848"/>
                    <a:pt x="6332" y="10795"/>
                    <a:pt x="6206" y="10691"/>
                  </a:cubicBezTo>
                  <a:cubicBezTo>
                    <a:pt x="5996" y="10437"/>
                    <a:pt x="5996" y="10185"/>
                    <a:pt x="6206" y="9933"/>
                  </a:cubicBezTo>
                  <a:lnTo>
                    <a:pt x="6729" y="9408"/>
                  </a:lnTo>
                  <a:cubicBezTo>
                    <a:pt x="7156" y="8983"/>
                    <a:pt x="7156" y="8274"/>
                    <a:pt x="6729" y="7847"/>
                  </a:cubicBezTo>
                  <a:cubicBezTo>
                    <a:pt x="6516" y="7635"/>
                    <a:pt x="6232" y="7528"/>
                    <a:pt x="5948" y="7528"/>
                  </a:cubicBezTo>
                  <a:cubicBezTo>
                    <a:pt x="5664" y="7528"/>
                    <a:pt x="5380" y="7634"/>
                    <a:pt x="5168" y="7847"/>
                  </a:cubicBezTo>
                  <a:lnTo>
                    <a:pt x="5064" y="7951"/>
                  </a:lnTo>
                  <a:cubicBezTo>
                    <a:pt x="4990" y="8024"/>
                    <a:pt x="4894" y="8061"/>
                    <a:pt x="4798" y="8061"/>
                  </a:cubicBezTo>
                  <a:cubicBezTo>
                    <a:pt x="4701" y="8061"/>
                    <a:pt x="4605" y="8024"/>
                    <a:pt x="4531" y="7951"/>
                  </a:cubicBezTo>
                  <a:cubicBezTo>
                    <a:pt x="4383" y="7773"/>
                    <a:pt x="4383" y="7595"/>
                    <a:pt x="4531" y="7417"/>
                  </a:cubicBezTo>
                  <a:lnTo>
                    <a:pt x="7633" y="4315"/>
                  </a:lnTo>
                  <a:cubicBezTo>
                    <a:pt x="7722" y="4242"/>
                    <a:pt x="7811" y="4205"/>
                    <a:pt x="7900" y="4205"/>
                  </a:cubicBezTo>
                  <a:close/>
                  <a:moveTo>
                    <a:pt x="14515" y="2571"/>
                  </a:moveTo>
                  <a:cubicBezTo>
                    <a:pt x="13407" y="3492"/>
                    <a:pt x="12359" y="4472"/>
                    <a:pt x="11343" y="5492"/>
                  </a:cubicBezTo>
                  <a:lnTo>
                    <a:pt x="10074" y="6762"/>
                  </a:lnTo>
                  <a:cubicBezTo>
                    <a:pt x="10044" y="6785"/>
                    <a:pt x="9951" y="6855"/>
                    <a:pt x="9810" y="6947"/>
                  </a:cubicBezTo>
                  <a:cubicBezTo>
                    <a:pt x="9780" y="6913"/>
                    <a:pt x="9749" y="6880"/>
                    <a:pt x="9717" y="6849"/>
                  </a:cubicBezTo>
                  <a:lnTo>
                    <a:pt x="8661" y="5845"/>
                  </a:lnTo>
                  <a:cubicBezTo>
                    <a:pt x="8516" y="5676"/>
                    <a:pt x="8513" y="5507"/>
                    <a:pt x="8654" y="5337"/>
                  </a:cubicBezTo>
                  <a:cubicBezTo>
                    <a:pt x="9066" y="4924"/>
                    <a:pt x="9066" y="4239"/>
                    <a:pt x="8654" y="3827"/>
                  </a:cubicBezTo>
                  <a:cubicBezTo>
                    <a:pt x="8448" y="3622"/>
                    <a:pt x="8174" y="3519"/>
                    <a:pt x="7899" y="3519"/>
                  </a:cubicBezTo>
                  <a:cubicBezTo>
                    <a:pt x="7625" y="3519"/>
                    <a:pt x="7350" y="3622"/>
                    <a:pt x="7144" y="3827"/>
                  </a:cubicBezTo>
                  <a:lnTo>
                    <a:pt x="4042" y="6929"/>
                  </a:lnTo>
                  <a:cubicBezTo>
                    <a:pt x="3631" y="7341"/>
                    <a:pt x="3631" y="8028"/>
                    <a:pt x="4042" y="8439"/>
                  </a:cubicBezTo>
                  <a:cubicBezTo>
                    <a:pt x="4250" y="8646"/>
                    <a:pt x="4524" y="8750"/>
                    <a:pt x="4797" y="8750"/>
                  </a:cubicBezTo>
                  <a:cubicBezTo>
                    <a:pt x="5071" y="8750"/>
                    <a:pt x="5344" y="8646"/>
                    <a:pt x="5552" y="8439"/>
                  </a:cubicBezTo>
                  <a:lnTo>
                    <a:pt x="5655" y="8335"/>
                  </a:lnTo>
                  <a:cubicBezTo>
                    <a:pt x="5753" y="8254"/>
                    <a:pt x="5851" y="8214"/>
                    <a:pt x="5948" y="8214"/>
                  </a:cubicBezTo>
                  <a:cubicBezTo>
                    <a:pt x="6046" y="8214"/>
                    <a:pt x="6143" y="8254"/>
                    <a:pt x="6241" y="8335"/>
                  </a:cubicBezTo>
                  <a:cubicBezTo>
                    <a:pt x="6403" y="8531"/>
                    <a:pt x="6403" y="8726"/>
                    <a:pt x="6241" y="8922"/>
                  </a:cubicBezTo>
                  <a:lnTo>
                    <a:pt x="5718" y="9445"/>
                  </a:lnTo>
                  <a:cubicBezTo>
                    <a:pt x="5245" y="9918"/>
                    <a:pt x="5245" y="10706"/>
                    <a:pt x="5718" y="11179"/>
                  </a:cubicBezTo>
                  <a:cubicBezTo>
                    <a:pt x="5953" y="11415"/>
                    <a:pt x="6269" y="11534"/>
                    <a:pt x="6584" y="11534"/>
                  </a:cubicBezTo>
                  <a:cubicBezTo>
                    <a:pt x="6899" y="11534"/>
                    <a:pt x="7215" y="11415"/>
                    <a:pt x="7451" y="11179"/>
                  </a:cubicBezTo>
                  <a:lnTo>
                    <a:pt x="9092" y="9537"/>
                  </a:lnTo>
                  <a:cubicBezTo>
                    <a:pt x="9370" y="9742"/>
                    <a:pt x="9687" y="9833"/>
                    <a:pt x="10007" y="9833"/>
                  </a:cubicBezTo>
                  <a:cubicBezTo>
                    <a:pt x="10675" y="9833"/>
                    <a:pt x="11350" y="9435"/>
                    <a:pt x="11681" y="8842"/>
                  </a:cubicBezTo>
                  <a:lnTo>
                    <a:pt x="11865" y="8513"/>
                  </a:lnTo>
                  <a:lnTo>
                    <a:pt x="13115" y="7263"/>
                  </a:lnTo>
                  <a:cubicBezTo>
                    <a:pt x="13943" y="6467"/>
                    <a:pt x="14730" y="5623"/>
                    <a:pt x="15477" y="4752"/>
                  </a:cubicBezTo>
                  <a:lnTo>
                    <a:pt x="15477" y="12343"/>
                  </a:lnTo>
                  <a:lnTo>
                    <a:pt x="15479" y="12343"/>
                  </a:lnTo>
                  <a:cubicBezTo>
                    <a:pt x="15479" y="12418"/>
                    <a:pt x="15417" y="12481"/>
                    <a:pt x="15341" y="12481"/>
                  </a:cubicBezTo>
                  <a:lnTo>
                    <a:pt x="9611" y="12481"/>
                  </a:lnTo>
                  <a:cubicBezTo>
                    <a:pt x="9422" y="12481"/>
                    <a:pt x="9267" y="12635"/>
                    <a:pt x="9267" y="12826"/>
                  </a:cubicBezTo>
                  <a:cubicBezTo>
                    <a:pt x="9267" y="13016"/>
                    <a:pt x="9422" y="13170"/>
                    <a:pt x="9611" y="13170"/>
                  </a:cubicBezTo>
                  <a:lnTo>
                    <a:pt x="12005" y="13170"/>
                  </a:lnTo>
                  <a:cubicBezTo>
                    <a:pt x="12088" y="13170"/>
                    <a:pt x="12154" y="13238"/>
                    <a:pt x="12154" y="13321"/>
                  </a:cubicBezTo>
                  <a:lnTo>
                    <a:pt x="12154" y="13910"/>
                  </a:lnTo>
                  <a:cubicBezTo>
                    <a:pt x="12154" y="13993"/>
                    <a:pt x="12088" y="14060"/>
                    <a:pt x="12005" y="14060"/>
                  </a:cubicBezTo>
                  <a:lnTo>
                    <a:pt x="4164" y="14060"/>
                  </a:lnTo>
                  <a:cubicBezTo>
                    <a:pt x="4081" y="14060"/>
                    <a:pt x="4012" y="13993"/>
                    <a:pt x="4012" y="13910"/>
                  </a:cubicBezTo>
                  <a:lnTo>
                    <a:pt x="4012" y="13321"/>
                  </a:lnTo>
                  <a:cubicBezTo>
                    <a:pt x="4012" y="13238"/>
                    <a:pt x="4081" y="13170"/>
                    <a:pt x="4164" y="13170"/>
                  </a:cubicBezTo>
                  <a:lnTo>
                    <a:pt x="6570" y="13170"/>
                  </a:lnTo>
                  <a:cubicBezTo>
                    <a:pt x="6762" y="13170"/>
                    <a:pt x="6916" y="13016"/>
                    <a:pt x="6916" y="12826"/>
                  </a:cubicBezTo>
                  <a:cubicBezTo>
                    <a:pt x="6916" y="12635"/>
                    <a:pt x="6762" y="12481"/>
                    <a:pt x="6570" y="12481"/>
                  </a:cubicBezTo>
                  <a:lnTo>
                    <a:pt x="827" y="12481"/>
                  </a:lnTo>
                  <a:cubicBezTo>
                    <a:pt x="752" y="12481"/>
                    <a:pt x="690" y="12418"/>
                    <a:pt x="690" y="12343"/>
                  </a:cubicBezTo>
                  <a:lnTo>
                    <a:pt x="690" y="2709"/>
                  </a:lnTo>
                  <a:cubicBezTo>
                    <a:pt x="690" y="2634"/>
                    <a:pt x="752" y="2571"/>
                    <a:pt x="827" y="2571"/>
                  </a:cubicBezTo>
                  <a:close/>
                  <a:moveTo>
                    <a:pt x="7672" y="0"/>
                  </a:moveTo>
                  <a:cubicBezTo>
                    <a:pt x="7229" y="0"/>
                    <a:pt x="6868" y="361"/>
                    <a:pt x="6868" y="804"/>
                  </a:cubicBezTo>
                  <a:lnTo>
                    <a:pt x="6868" y="1882"/>
                  </a:lnTo>
                  <a:lnTo>
                    <a:pt x="827" y="1882"/>
                  </a:lnTo>
                  <a:cubicBezTo>
                    <a:pt x="371" y="1882"/>
                    <a:pt x="0" y="2253"/>
                    <a:pt x="0" y="2709"/>
                  </a:cubicBezTo>
                  <a:lnTo>
                    <a:pt x="0" y="12343"/>
                  </a:lnTo>
                  <a:cubicBezTo>
                    <a:pt x="0" y="12799"/>
                    <a:pt x="371" y="13170"/>
                    <a:pt x="827" y="13170"/>
                  </a:cubicBezTo>
                  <a:lnTo>
                    <a:pt x="3338" y="13170"/>
                  </a:lnTo>
                  <a:cubicBezTo>
                    <a:pt x="3329" y="13219"/>
                    <a:pt x="3323" y="13269"/>
                    <a:pt x="3323" y="13321"/>
                  </a:cubicBezTo>
                  <a:lnTo>
                    <a:pt x="3323" y="13910"/>
                  </a:lnTo>
                  <a:cubicBezTo>
                    <a:pt x="3323" y="14373"/>
                    <a:pt x="3701" y="14751"/>
                    <a:pt x="4164" y="14751"/>
                  </a:cubicBezTo>
                  <a:lnTo>
                    <a:pt x="4322" y="14751"/>
                  </a:lnTo>
                  <a:lnTo>
                    <a:pt x="3479" y="17205"/>
                  </a:lnTo>
                  <a:cubicBezTo>
                    <a:pt x="3416" y="17386"/>
                    <a:pt x="3513" y="17581"/>
                    <a:pt x="3692" y="17644"/>
                  </a:cubicBezTo>
                  <a:cubicBezTo>
                    <a:pt x="3730" y="17657"/>
                    <a:pt x="3768" y="17663"/>
                    <a:pt x="3805" y="17663"/>
                  </a:cubicBezTo>
                  <a:cubicBezTo>
                    <a:pt x="3948" y="17663"/>
                    <a:pt x="4082" y="17573"/>
                    <a:pt x="4131" y="17430"/>
                  </a:cubicBezTo>
                  <a:lnTo>
                    <a:pt x="5052" y="14751"/>
                  </a:lnTo>
                  <a:lnTo>
                    <a:pt x="6063" y="14751"/>
                  </a:lnTo>
                  <a:lnTo>
                    <a:pt x="5219" y="17205"/>
                  </a:lnTo>
                  <a:cubicBezTo>
                    <a:pt x="5157" y="17386"/>
                    <a:pt x="5254" y="17581"/>
                    <a:pt x="5433" y="17644"/>
                  </a:cubicBezTo>
                  <a:cubicBezTo>
                    <a:pt x="5470" y="17657"/>
                    <a:pt x="5509" y="17663"/>
                    <a:pt x="5546" y="17663"/>
                  </a:cubicBezTo>
                  <a:cubicBezTo>
                    <a:pt x="5690" y="17663"/>
                    <a:pt x="5823" y="17572"/>
                    <a:pt x="5872" y="17430"/>
                  </a:cubicBezTo>
                  <a:lnTo>
                    <a:pt x="6793" y="14751"/>
                  </a:lnTo>
                  <a:lnTo>
                    <a:pt x="6904" y="14751"/>
                  </a:lnTo>
                  <a:lnTo>
                    <a:pt x="6904" y="17317"/>
                  </a:lnTo>
                  <a:cubicBezTo>
                    <a:pt x="6904" y="17509"/>
                    <a:pt x="7058" y="17663"/>
                    <a:pt x="7248" y="17663"/>
                  </a:cubicBezTo>
                  <a:cubicBezTo>
                    <a:pt x="7439" y="17663"/>
                    <a:pt x="7593" y="17509"/>
                    <a:pt x="7593" y="17317"/>
                  </a:cubicBezTo>
                  <a:lnTo>
                    <a:pt x="7593" y="14751"/>
                  </a:lnTo>
                  <a:lnTo>
                    <a:pt x="8575" y="14751"/>
                  </a:lnTo>
                  <a:lnTo>
                    <a:pt x="8575" y="17317"/>
                  </a:lnTo>
                  <a:cubicBezTo>
                    <a:pt x="8575" y="17509"/>
                    <a:pt x="8729" y="17663"/>
                    <a:pt x="8920" y="17663"/>
                  </a:cubicBezTo>
                  <a:cubicBezTo>
                    <a:pt x="9110" y="17663"/>
                    <a:pt x="9264" y="17509"/>
                    <a:pt x="9264" y="17317"/>
                  </a:cubicBezTo>
                  <a:lnTo>
                    <a:pt x="9264" y="14751"/>
                  </a:lnTo>
                  <a:lnTo>
                    <a:pt x="9376" y="14751"/>
                  </a:lnTo>
                  <a:lnTo>
                    <a:pt x="10296" y="17430"/>
                  </a:lnTo>
                  <a:cubicBezTo>
                    <a:pt x="10346" y="17573"/>
                    <a:pt x="10479" y="17663"/>
                    <a:pt x="10622" y="17663"/>
                  </a:cubicBezTo>
                  <a:cubicBezTo>
                    <a:pt x="10659" y="17663"/>
                    <a:pt x="10697" y="17657"/>
                    <a:pt x="10734" y="17644"/>
                  </a:cubicBezTo>
                  <a:cubicBezTo>
                    <a:pt x="10915" y="17581"/>
                    <a:pt x="11011" y="17386"/>
                    <a:pt x="10949" y="17205"/>
                  </a:cubicBezTo>
                  <a:lnTo>
                    <a:pt x="10105" y="14751"/>
                  </a:lnTo>
                  <a:lnTo>
                    <a:pt x="11116" y="14751"/>
                  </a:lnTo>
                  <a:lnTo>
                    <a:pt x="12037" y="17430"/>
                  </a:lnTo>
                  <a:cubicBezTo>
                    <a:pt x="12086" y="17572"/>
                    <a:pt x="12220" y="17663"/>
                    <a:pt x="12363" y="17663"/>
                  </a:cubicBezTo>
                  <a:cubicBezTo>
                    <a:pt x="12401" y="17663"/>
                    <a:pt x="12439" y="17657"/>
                    <a:pt x="12476" y="17644"/>
                  </a:cubicBezTo>
                  <a:cubicBezTo>
                    <a:pt x="12656" y="17581"/>
                    <a:pt x="12752" y="17386"/>
                    <a:pt x="12690" y="17205"/>
                  </a:cubicBezTo>
                  <a:lnTo>
                    <a:pt x="11846" y="14751"/>
                  </a:lnTo>
                  <a:lnTo>
                    <a:pt x="12005" y="14751"/>
                  </a:lnTo>
                  <a:cubicBezTo>
                    <a:pt x="12467" y="14751"/>
                    <a:pt x="12845" y="14374"/>
                    <a:pt x="12845" y="13910"/>
                  </a:cubicBezTo>
                  <a:lnTo>
                    <a:pt x="12845" y="13321"/>
                  </a:lnTo>
                  <a:cubicBezTo>
                    <a:pt x="12845" y="13269"/>
                    <a:pt x="12841" y="13219"/>
                    <a:pt x="12832" y="13170"/>
                  </a:cubicBezTo>
                  <a:lnTo>
                    <a:pt x="15341" y="13170"/>
                  </a:lnTo>
                  <a:cubicBezTo>
                    <a:pt x="15798" y="13170"/>
                    <a:pt x="16168" y="12799"/>
                    <a:pt x="16168" y="12343"/>
                  </a:cubicBezTo>
                  <a:lnTo>
                    <a:pt x="16168" y="3934"/>
                  </a:lnTo>
                  <a:lnTo>
                    <a:pt x="16712" y="3289"/>
                  </a:lnTo>
                  <a:cubicBezTo>
                    <a:pt x="17045" y="2893"/>
                    <a:pt x="17019" y="2319"/>
                    <a:pt x="16655" y="1953"/>
                  </a:cubicBezTo>
                  <a:cubicBezTo>
                    <a:pt x="16461" y="1760"/>
                    <a:pt x="16209" y="1662"/>
                    <a:pt x="15957" y="1662"/>
                  </a:cubicBezTo>
                  <a:cubicBezTo>
                    <a:pt x="15738" y="1662"/>
                    <a:pt x="15519" y="1735"/>
                    <a:pt x="15336" y="1882"/>
                  </a:cubicBezTo>
                  <a:lnTo>
                    <a:pt x="9300" y="1882"/>
                  </a:lnTo>
                  <a:lnTo>
                    <a:pt x="9300" y="804"/>
                  </a:lnTo>
                  <a:cubicBezTo>
                    <a:pt x="9300" y="361"/>
                    <a:pt x="8940" y="0"/>
                    <a:pt x="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773;p46">
              <a:extLst>
                <a:ext uri="{FF2B5EF4-FFF2-40B4-BE49-F238E27FC236}">
                  <a16:creationId xmlns:a16="http://schemas.microsoft.com/office/drawing/2014/main" id="{D752D89F-77B9-DF9B-5532-13065073AB5F}"/>
                </a:ext>
              </a:extLst>
            </p:cNvPr>
            <p:cNvSpPr/>
            <p:nvPr/>
          </p:nvSpPr>
          <p:spPr>
            <a:xfrm>
              <a:off x="7010861" y="4367888"/>
              <a:ext cx="63778" cy="57947"/>
            </a:xfrm>
            <a:custGeom>
              <a:avLst/>
              <a:gdLst/>
              <a:ahLst/>
              <a:cxnLst/>
              <a:rect l="l" t="t" r="r" b="b"/>
              <a:pathLst>
                <a:path w="2472" h="2246" extrusionOk="0">
                  <a:moveTo>
                    <a:pt x="1243" y="691"/>
                  </a:moveTo>
                  <a:cubicBezTo>
                    <a:pt x="1345" y="691"/>
                    <a:pt x="1448" y="733"/>
                    <a:pt x="1551" y="818"/>
                  </a:cubicBezTo>
                  <a:cubicBezTo>
                    <a:pt x="1720" y="1024"/>
                    <a:pt x="1720" y="1228"/>
                    <a:pt x="1551" y="1433"/>
                  </a:cubicBezTo>
                  <a:cubicBezTo>
                    <a:pt x="1466" y="1518"/>
                    <a:pt x="1354" y="1560"/>
                    <a:pt x="1243" y="1560"/>
                  </a:cubicBezTo>
                  <a:cubicBezTo>
                    <a:pt x="1131" y="1560"/>
                    <a:pt x="1020" y="1518"/>
                    <a:pt x="936" y="1433"/>
                  </a:cubicBezTo>
                  <a:cubicBezTo>
                    <a:pt x="765" y="1228"/>
                    <a:pt x="765" y="1024"/>
                    <a:pt x="936" y="818"/>
                  </a:cubicBezTo>
                  <a:cubicBezTo>
                    <a:pt x="1038" y="733"/>
                    <a:pt x="1140" y="691"/>
                    <a:pt x="1243" y="691"/>
                  </a:cubicBezTo>
                  <a:close/>
                  <a:moveTo>
                    <a:pt x="1243" y="1"/>
                  </a:moveTo>
                  <a:cubicBezTo>
                    <a:pt x="955" y="1"/>
                    <a:pt x="667" y="110"/>
                    <a:pt x="448" y="330"/>
                  </a:cubicBezTo>
                  <a:cubicBezTo>
                    <a:pt x="0" y="778"/>
                    <a:pt x="53" y="1469"/>
                    <a:pt x="448" y="1921"/>
                  </a:cubicBezTo>
                  <a:cubicBezTo>
                    <a:pt x="664" y="2137"/>
                    <a:pt x="954" y="2246"/>
                    <a:pt x="1243" y="2246"/>
                  </a:cubicBezTo>
                  <a:cubicBezTo>
                    <a:pt x="1532" y="2246"/>
                    <a:pt x="1822" y="2137"/>
                    <a:pt x="2039" y="1921"/>
                  </a:cubicBezTo>
                  <a:cubicBezTo>
                    <a:pt x="2472" y="1486"/>
                    <a:pt x="2472" y="764"/>
                    <a:pt x="2039" y="330"/>
                  </a:cubicBezTo>
                  <a:cubicBezTo>
                    <a:pt x="1819" y="110"/>
                    <a:pt x="1531"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774;p46">
              <a:extLst>
                <a:ext uri="{FF2B5EF4-FFF2-40B4-BE49-F238E27FC236}">
                  <a16:creationId xmlns:a16="http://schemas.microsoft.com/office/drawing/2014/main" id="{68BDB033-3337-C0F4-91B8-3C61C731259B}"/>
                </a:ext>
              </a:extLst>
            </p:cNvPr>
            <p:cNvSpPr/>
            <p:nvPr/>
          </p:nvSpPr>
          <p:spPr>
            <a:xfrm>
              <a:off x="7170150" y="4466805"/>
              <a:ext cx="20176" cy="17776"/>
            </a:xfrm>
            <a:custGeom>
              <a:avLst/>
              <a:gdLst/>
              <a:ahLst/>
              <a:cxnLst/>
              <a:rect l="l" t="t" r="r" b="b"/>
              <a:pathLst>
                <a:path w="782" h="689" extrusionOk="0">
                  <a:moveTo>
                    <a:pt x="389" y="0"/>
                  </a:moveTo>
                  <a:cubicBezTo>
                    <a:pt x="345" y="0"/>
                    <a:pt x="301" y="9"/>
                    <a:pt x="258" y="26"/>
                  </a:cubicBezTo>
                  <a:cubicBezTo>
                    <a:pt x="85" y="99"/>
                    <a:pt x="0" y="302"/>
                    <a:pt x="73" y="476"/>
                  </a:cubicBezTo>
                  <a:cubicBezTo>
                    <a:pt x="127" y="607"/>
                    <a:pt x="258" y="688"/>
                    <a:pt x="394" y="688"/>
                  </a:cubicBezTo>
                  <a:cubicBezTo>
                    <a:pt x="437" y="688"/>
                    <a:pt x="481" y="680"/>
                    <a:pt x="522" y="662"/>
                  </a:cubicBezTo>
                  <a:cubicBezTo>
                    <a:pt x="696" y="591"/>
                    <a:pt x="782" y="387"/>
                    <a:pt x="709" y="213"/>
                  </a:cubicBezTo>
                  <a:cubicBezTo>
                    <a:pt x="655" y="81"/>
                    <a:pt x="524"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sp>
        <p:nvSpPr>
          <p:cNvPr id="1945" name="Google Shape;1945;p72"/>
          <p:cNvSpPr txBox="1">
            <a:spLocks noGrp="1"/>
          </p:cNvSpPr>
          <p:nvPr>
            <p:ph type="body" idx="4294967295"/>
          </p:nvPr>
        </p:nvSpPr>
        <p:spPr>
          <a:xfrm>
            <a:off x="565484" y="1136941"/>
            <a:ext cx="8013032" cy="3597431"/>
          </a:xfrm>
          <a:prstGeom prst="rect">
            <a:avLst/>
          </a:prstGeom>
        </p:spPr>
        <p:txBody>
          <a:bodyPr spcFirstLastPara="1" wrap="square" lIns="91425" tIns="91425" rIns="91425" bIns="91425" anchor="t" anchorCtr="0">
            <a:noAutofit/>
          </a:bodyPr>
          <a:lstStyle/>
          <a:p>
            <a:pPr marL="84138" indent="0" algn="just">
              <a:lnSpc>
                <a:spcPct val="100000"/>
              </a:lnSpc>
              <a:buNone/>
            </a:pP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Tujuan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dari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Pembuatan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aplikasi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ini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adalah</a:t>
            </a:r>
            <a:r>
              <a:rPr lang="id-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untuk</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merancang</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Sistem</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Informasi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Pengaduan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Kekerasan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Terhadap</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Perempuan Dan Anak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Berbasis</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Web Pada UPTD PPA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Kabupaten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Barito Kuala</a:t>
            </a:r>
            <a:r>
              <a:rPr lang="id-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endParaRPr lang="id-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marL="84138" indent="0" algn="just">
              <a:lnSpc>
                <a:spcPct val="100000"/>
              </a:lnSpc>
              <a:buNone/>
            </a:pP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lvl="0" algn="just">
              <a:lnSpc>
                <a:spcPct val="100000"/>
              </a:lnSpc>
              <a:buFont typeface="+mj-lt"/>
              <a:buAutoNum type="arabicPeriod"/>
              <a:tabLst>
                <a:tab pos="180340" algn="l"/>
              </a:tabLst>
            </a:pP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Mempermudah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masyarakat</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terutama</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korban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kekerasan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dalam</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melakukan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pengaduan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UPTD PPA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Kabupaten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Barito Kuala.</a:t>
            </a: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lvl="0" algn="just">
              <a:lnSpc>
                <a:spcPct val="100000"/>
              </a:lnSpc>
              <a:buFont typeface="+mj-lt"/>
              <a:buAutoNum type="arabicPeriod"/>
              <a:tabLst>
                <a:tab pos="180340" algn="l"/>
              </a:tabLst>
            </a:pP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Mampu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mendokumentasikan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data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kekerasan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dengan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baik</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dan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aman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lvl="0" algn="just">
              <a:lnSpc>
                <a:spcPct val="100000"/>
              </a:lnSpc>
              <a:buFont typeface="+mj-lt"/>
              <a:buAutoNum type="arabicPeriod"/>
            </a:pP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Mempermudah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staf</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di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instansi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dalam</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melakukan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penginputan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perbaikan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atau</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mengoreksi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data,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apabila</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terjadi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suatu</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kesalahan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dalam</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menginput</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data</a:t>
            </a: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lvl="0" algn="just">
              <a:lnSpc>
                <a:spcPct val="100000"/>
              </a:lnSpc>
              <a:buFont typeface="+mj-lt"/>
              <a:buAutoNum type="arabicPeriod"/>
            </a:pP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Mempermudah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pencarian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data yang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telah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id-ID" sz="1600" dirty="0">
                <a:solidFill>
                  <a:srgbClr val="000000"/>
                </a:solidFill>
                <a:latin typeface="Open Sans" panose="020B0604020202020204" pitchFamily="34" charset="0"/>
                <a:ea typeface="Open Sans" panose="020B0604020202020204" pitchFamily="34" charset="0"/>
                <a:cs typeface="Open Sans" panose="020B0604020202020204" pitchFamily="34" charset="0"/>
              </a:rPr>
              <a:t>dima</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sukkan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sebelummnya</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t>
            </a: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lvl="0" algn="just">
              <a:lnSpc>
                <a:spcPct val="100000"/>
              </a:lnSpc>
              <a:spcAft>
                <a:spcPts val="600"/>
              </a:spcAft>
              <a:buFont typeface="+mj-lt"/>
              <a:buAutoNum type="arabicPeriod"/>
              <a:tabLst>
                <a:tab pos="180340" algn="l"/>
              </a:tabLst>
            </a:pP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Mempermudah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Pemerintah</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Daerah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khususnya</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UPTD PPA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Kabupaten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Barito Kuala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menjadikan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data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infomasi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sebagai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bahan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evaluasi</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untuk</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pelayanan</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a:t>
            </a:r>
            <a:r>
              <a:rPr lang="en-US" sz="160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kedepannya</a:t>
            </a:r>
            <a:r>
              <a:rPr lang="en-US"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t>
            </a:r>
            <a:endParaRPr lang="en-ID" sz="160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endParaRPr>
          </a:p>
          <a:p>
            <a:pPr marL="0" lvl="0" indent="0" algn="l" rtl="0">
              <a:lnSpc>
                <a:spcPct val="100000"/>
              </a:lnSpc>
              <a:spcBef>
                <a:spcPts val="300"/>
              </a:spcBef>
              <a:spcAft>
                <a:spcPts val="0"/>
              </a:spcAft>
              <a:buClr>
                <a:schemeClr val="dk1"/>
              </a:buClr>
              <a:buSzPts val="1100"/>
              <a:buFont typeface="Arial"/>
              <a:buNone/>
            </a:pPr>
            <a:endParaRPr sz="1200" dirty="0">
              <a:latin typeface="Open Sans" panose="020B0604020202020204" pitchFamily="34" charset="0"/>
              <a:ea typeface="Open Sans" panose="020B0604020202020204" pitchFamily="34" charset="0"/>
              <a:cs typeface="Open Sans" panose="020B0604020202020204" pitchFamily="34" charset="0"/>
              <a:sym typeface="Open Sans"/>
            </a:endParaRPr>
          </a:p>
        </p:txBody>
      </p:sp>
      <p:sp>
        <p:nvSpPr>
          <p:cNvPr id="1946" name="Google Shape;1946;p72"/>
          <p:cNvSpPr txBox="1">
            <a:spLocks noGrp="1"/>
          </p:cNvSpPr>
          <p:nvPr>
            <p:ph type="title"/>
          </p:nvPr>
        </p:nvSpPr>
        <p:spPr>
          <a:xfrm>
            <a:off x="720000" y="409127"/>
            <a:ext cx="4285137" cy="7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Tujuan Dan Manfaat</a:t>
            </a:r>
            <a:endParaRPr dirty="0"/>
          </a:p>
        </p:txBody>
      </p:sp>
    </p:spTree>
    <p:extLst>
      <p:ext uri="{BB962C8B-B14F-4D97-AF65-F5344CB8AC3E}">
        <p14:creationId xmlns:p14="http://schemas.microsoft.com/office/powerpoint/2010/main" val="301031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2" name="Title 1">
            <a:extLst>
              <a:ext uri="{FF2B5EF4-FFF2-40B4-BE49-F238E27FC236}">
                <a16:creationId xmlns:a16="http://schemas.microsoft.com/office/drawing/2014/main" id="{C94DC165-BAAB-27BC-B52C-458168B42B10}"/>
              </a:ext>
            </a:extLst>
          </p:cNvPr>
          <p:cNvSpPr txBox="1">
            <a:spLocks/>
          </p:cNvSpPr>
          <p:nvPr/>
        </p:nvSpPr>
        <p:spPr>
          <a:xfrm>
            <a:off x="795408" y="180474"/>
            <a:ext cx="2676764" cy="576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chemeClr val="dk1"/>
              </a:buClr>
              <a:buSzPts val="3000"/>
              <a:buFont typeface="Open Sans"/>
              <a:buNone/>
              <a:defRPr sz="3000" b="1" i="0" u="none" strike="noStrike" cap="none">
                <a:solidFill>
                  <a:schemeClr val="dk1"/>
                </a:solidFill>
                <a:latin typeface="Open Sans"/>
                <a:ea typeface="Open Sans"/>
                <a:cs typeface="Open Sans"/>
                <a:sym typeface="Open Sans"/>
              </a:defRPr>
            </a:lvl9pPr>
          </a:lstStyle>
          <a:p>
            <a:r>
              <a:rPr lang="en-US" dirty="0"/>
              <a:t>Lokasi PKL</a:t>
            </a:r>
            <a:endParaRPr lang="en-ID" dirty="0"/>
          </a:p>
        </p:txBody>
      </p:sp>
      <p:sp>
        <p:nvSpPr>
          <p:cNvPr id="3" name="TextBox 2">
            <a:extLst>
              <a:ext uri="{FF2B5EF4-FFF2-40B4-BE49-F238E27FC236}">
                <a16:creationId xmlns:a16="http://schemas.microsoft.com/office/drawing/2014/main" id="{EC7142D9-D8C3-71AF-CC8B-30599023EC66}"/>
              </a:ext>
            </a:extLst>
          </p:cNvPr>
          <p:cNvSpPr txBox="1"/>
          <p:nvPr/>
        </p:nvSpPr>
        <p:spPr>
          <a:xfrm>
            <a:off x="897310" y="3184255"/>
            <a:ext cx="7349380" cy="276999"/>
          </a:xfrm>
          <a:prstGeom prst="rect">
            <a:avLst/>
          </a:prstGeom>
          <a:noFill/>
        </p:spPr>
        <p:txBody>
          <a:bodyPr wrap="square">
            <a:spAutoFit/>
          </a:bodyPr>
          <a:lstStyle/>
          <a:p>
            <a:pPr marR="1905" indent="457200" algn="just"/>
            <a:r>
              <a:rPr lang="en-US" sz="1200" b="1" dirty="0" err="1">
                <a:latin typeface="Open Sans" panose="020B0604020202020204" pitchFamily="34" charset="0"/>
                <a:ea typeface="Open Sans" panose="020B0604020202020204" pitchFamily="34" charset="0"/>
                <a:cs typeface="Open Sans" panose="020B0604020202020204" pitchFamily="34" charset="0"/>
              </a:rPr>
              <a:t>Dalam</a:t>
            </a:r>
            <a:r>
              <a:rPr lang="en-US" sz="1200" b="1" dirty="0">
                <a:latin typeface="Open Sans" panose="020B0604020202020204" pitchFamily="34" charset="0"/>
                <a:ea typeface="Open Sans" panose="020B0604020202020204" pitchFamily="34" charset="0"/>
                <a:cs typeface="Open Sans" panose="020B0604020202020204" pitchFamily="34" charset="0"/>
              </a:rPr>
              <a:t> </a:t>
            </a:r>
            <a:r>
              <a:rPr lang="en-US" sz="1200" b="1" dirty="0" err="1">
                <a:latin typeface="Open Sans" panose="020B0604020202020204" pitchFamily="34" charset="0"/>
                <a:ea typeface="Open Sans" panose="020B0604020202020204" pitchFamily="34" charset="0"/>
                <a:cs typeface="Open Sans" panose="020B0604020202020204" pitchFamily="34" charset="0"/>
              </a:rPr>
              <a:t>melaksanakan</a:t>
            </a:r>
            <a:r>
              <a:rPr lang="en-US" sz="1200" b="1" dirty="0">
                <a:latin typeface="Open Sans" panose="020B0604020202020204" pitchFamily="34" charset="0"/>
                <a:ea typeface="Open Sans" panose="020B0604020202020204" pitchFamily="34" charset="0"/>
                <a:cs typeface="Open Sans" panose="020B0604020202020204" pitchFamily="34" charset="0"/>
              </a:rPr>
              <a:t> </a:t>
            </a:r>
            <a:r>
              <a:rPr lang="id-ID" sz="1200" b="1" dirty="0">
                <a:effectLst/>
                <a:latin typeface="Open Sans" panose="020B0604020202020204" pitchFamily="34" charset="0"/>
                <a:ea typeface="Open Sans" panose="020B0604020202020204" pitchFamily="34" charset="0"/>
                <a:cs typeface="Open Sans" panose="020B0604020202020204" pitchFamily="34" charset="0"/>
              </a:rPr>
              <a:t>Praktek Kerja Lapangan </a:t>
            </a:r>
            <a:r>
              <a:rPr lang="en-US" sz="1200" b="1" dirty="0" err="1">
                <a:effectLst/>
                <a:latin typeface="Open Sans" panose="020B0604020202020204" pitchFamily="34" charset="0"/>
                <a:ea typeface="Open Sans" panose="020B0604020202020204" pitchFamily="34" charset="0"/>
                <a:cs typeface="Open Sans" panose="020B0604020202020204" pitchFamily="34" charset="0"/>
              </a:rPr>
              <a:t>ini</a:t>
            </a:r>
            <a:r>
              <a:rPr lang="en-US" sz="1200" b="1" dirty="0">
                <a:effectLst/>
                <a:latin typeface="Open Sans" panose="020B0604020202020204" pitchFamily="34" charset="0"/>
                <a:ea typeface="Open Sans" panose="020B0604020202020204" pitchFamily="34" charset="0"/>
                <a:cs typeface="Open Sans" panose="020B0604020202020204" pitchFamily="34" charset="0"/>
              </a:rPr>
              <a:t>, </a:t>
            </a:r>
            <a:r>
              <a:rPr lang="en-US" sz="1200" b="1" dirty="0" err="1">
                <a:effectLst/>
                <a:latin typeface="Open Sans" panose="020B0604020202020204" pitchFamily="34" charset="0"/>
                <a:ea typeface="Open Sans" panose="020B0604020202020204" pitchFamily="34" charset="0"/>
                <a:cs typeface="Open Sans" panose="020B0604020202020204" pitchFamily="34" charset="0"/>
              </a:rPr>
              <a:t>tempat</a:t>
            </a:r>
            <a:r>
              <a:rPr lang="en-US" sz="1200" b="1" dirty="0">
                <a:effectLst/>
                <a:latin typeface="Open Sans" panose="020B0604020202020204" pitchFamily="34" charset="0"/>
                <a:ea typeface="Open Sans" panose="020B0604020202020204" pitchFamily="34" charset="0"/>
                <a:cs typeface="Open Sans" panose="020B0604020202020204" pitchFamily="34" charset="0"/>
              </a:rPr>
              <a:t> (</a:t>
            </a:r>
            <a:r>
              <a:rPr lang="en-US" sz="1200" b="1" dirty="0" err="1">
                <a:effectLst/>
                <a:latin typeface="Open Sans" panose="020B0604020202020204" pitchFamily="34" charset="0"/>
                <a:ea typeface="Open Sans" panose="020B0604020202020204" pitchFamily="34" charset="0"/>
                <a:cs typeface="Open Sans" panose="020B0604020202020204" pitchFamily="34" charset="0"/>
              </a:rPr>
              <a:t>lokasi</a:t>
            </a:r>
            <a:r>
              <a:rPr lang="en-US" sz="1200" b="1" dirty="0">
                <a:latin typeface="Open Sans" panose="020B0604020202020204" pitchFamily="34" charset="0"/>
                <a:ea typeface="Open Sans" panose="020B0604020202020204" pitchFamily="34" charset="0"/>
                <a:cs typeface="Open Sans" panose="020B0604020202020204" pitchFamily="34" charset="0"/>
              </a:rPr>
              <a:t>) </a:t>
            </a:r>
            <a:r>
              <a:rPr lang="en-US" sz="1200" b="1" dirty="0" err="1">
                <a:latin typeface="Open Sans" panose="020B0604020202020204" pitchFamily="34" charset="0"/>
                <a:ea typeface="Open Sans" panose="020B0604020202020204" pitchFamily="34" charset="0"/>
                <a:cs typeface="Open Sans" panose="020B0604020202020204" pitchFamily="34" charset="0"/>
              </a:rPr>
              <a:t>pelaksanaan</a:t>
            </a:r>
            <a:r>
              <a:rPr lang="en-US" sz="1200" b="1" dirty="0">
                <a:latin typeface="Open Sans" panose="020B0604020202020204" pitchFamily="34" charset="0"/>
                <a:ea typeface="Open Sans" panose="020B0604020202020204" pitchFamily="34" charset="0"/>
                <a:cs typeface="Open Sans" panose="020B0604020202020204" pitchFamily="34" charset="0"/>
              </a:rPr>
              <a:t> pada :</a:t>
            </a:r>
            <a:endParaRPr lang="id-ID" sz="1200" b="1" dirty="0">
              <a:latin typeface="Open Sans" panose="020B0604020202020204" pitchFamily="34" charset="0"/>
              <a:ea typeface="Open Sans" panose="020B0604020202020204" pitchFamily="34" charset="0"/>
              <a:cs typeface="Open Sans" panose="020B0604020202020204" pitchFamily="34" charset="0"/>
            </a:endParaRPr>
          </a:p>
        </p:txBody>
      </p:sp>
      <p:pic>
        <p:nvPicPr>
          <p:cNvPr id="4" name="Picture 3">
            <a:extLst>
              <a:ext uri="{FF2B5EF4-FFF2-40B4-BE49-F238E27FC236}">
                <a16:creationId xmlns:a16="http://schemas.microsoft.com/office/drawing/2014/main" id="{40A490DC-08AC-C3A6-98CC-4931ED3797B2}"/>
              </a:ext>
            </a:extLst>
          </p:cNvPr>
          <p:cNvPicPr>
            <a:picLocks noChangeAspect="1"/>
          </p:cNvPicPr>
          <p:nvPr/>
        </p:nvPicPr>
        <p:blipFill>
          <a:blip r:embed="rId3"/>
          <a:stretch>
            <a:fillRect/>
          </a:stretch>
        </p:blipFill>
        <p:spPr>
          <a:xfrm>
            <a:off x="4981074" y="895488"/>
            <a:ext cx="3356023" cy="2015321"/>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CA02BB03-9069-2117-995F-78DE738469CA}"/>
              </a:ext>
            </a:extLst>
          </p:cNvPr>
          <p:cNvPicPr>
            <a:picLocks noChangeAspect="1"/>
          </p:cNvPicPr>
          <p:nvPr/>
        </p:nvPicPr>
        <p:blipFill rotWithShape="1">
          <a:blip r:embed="rId4"/>
          <a:srcRect l="15330" t="16200" r="12127" b="15329"/>
          <a:stretch/>
        </p:blipFill>
        <p:spPr>
          <a:xfrm>
            <a:off x="897310" y="895488"/>
            <a:ext cx="3795846" cy="2015321"/>
          </a:xfrm>
          <a:prstGeom prst="rect">
            <a:avLst/>
          </a:prstGeom>
          <a:ln>
            <a:noFill/>
          </a:ln>
          <a:effectLst>
            <a:outerShdw blurRad="292100" dist="139700" dir="2700000" algn="tl" rotWithShape="0">
              <a:srgbClr val="333333">
                <a:alpha val="65000"/>
              </a:srgbClr>
            </a:outerShdw>
          </a:effectLst>
        </p:spPr>
      </p:pic>
      <p:graphicFrame>
        <p:nvGraphicFramePr>
          <p:cNvPr id="8" name="Table 8">
            <a:extLst>
              <a:ext uri="{FF2B5EF4-FFF2-40B4-BE49-F238E27FC236}">
                <a16:creationId xmlns:a16="http://schemas.microsoft.com/office/drawing/2014/main" id="{FB1BAAC5-45AE-16F1-8519-878B2A6612A6}"/>
              </a:ext>
            </a:extLst>
          </p:cNvPr>
          <p:cNvGraphicFramePr>
            <a:graphicFrameLocks noGrp="1"/>
          </p:cNvGraphicFramePr>
          <p:nvPr>
            <p:extLst>
              <p:ext uri="{D42A27DB-BD31-4B8C-83A1-F6EECF244321}">
                <p14:modId xmlns:p14="http://schemas.microsoft.com/office/powerpoint/2010/main" val="4256108320"/>
              </p:ext>
            </p:extLst>
          </p:nvPr>
        </p:nvGraphicFramePr>
        <p:xfrm>
          <a:off x="1069677" y="3566258"/>
          <a:ext cx="7004646" cy="1285240"/>
        </p:xfrm>
        <a:graphic>
          <a:graphicData uri="http://schemas.openxmlformats.org/drawingml/2006/table">
            <a:tbl>
              <a:tblPr firstRow="1" bandRow="1">
                <a:tableStyleId>{7BC33F04-205C-4944-B9F5-20F0CA093FB6}</a:tableStyleId>
              </a:tblPr>
              <a:tblGrid>
                <a:gridCol w="1203840">
                  <a:extLst>
                    <a:ext uri="{9D8B030D-6E8A-4147-A177-3AD203B41FA5}">
                      <a16:colId xmlns:a16="http://schemas.microsoft.com/office/drawing/2014/main" val="683995990"/>
                    </a:ext>
                  </a:extLst>
                </a:gridCol>
                <a:gridCol w="208280">
                  <a:extLst>
                    <a:ext uri="{9D8B030D-6E8A-4147-A177-3AD203B41FA5}">
                      <a16:colId xmlns:a16="http://schemas.microsoft.com/office/drawing/2014/main" val="2191492250"/>
                    </a:ext>
                  </a:extLst>
                </a:gridCol>
                <a:gridCol w="5592526">
                  <a:extLst>
                    <a:ext uri="{9D8B030D-6E8A-4147-A177-3AD203B41FA5}">
                      <a16:colId xmlns:a16="http://schemas.microsoft.com/office/drawing/2014/main" val="3514106155"/>
                    </a:ext>
                  </a:extLst>
                </a:gridCol>
              </a:tblGrid>
              <a:tr h="370840">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Nama Instansi</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sv-SE" sz="1200" b="1" dirty="0">
                          <a:latin typeface="Open Sans" panose="020B0604020202020204" pitchFamily="34" charset="0"/>
                          <a:ea typeface="Open Sans" panose="020B0604020202020204" pitchFamily="34" charset="0"/>
                          <a:cs typeface="Open Sans" panose="020B0604020202020204" pitchFamily="34" charset="0"/>
                        </a:rPr>
                        <a:t>Unit Pelayanan Teknis Daerah Perlindungan Perempuan dan Anak (UPTD PPA) Kabupaten Barito Kuala  </a:t>
                      </a:r>
                      <a:endParaRPr lang="id-ID" sz="1200" b="1" dirty="0">
                        <a:latin typeface="Open Sans" panose="020B0604020202020204" pitchFamily="34" charset="0"/>
                        <a:ea typeface="Open Sans" panose="020B0604020202020204" pitchFamily="34" charset="0"/>
                        <a:cs typeface="Open Sans" panose="020B0604020202020204" pitchFamily="3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46642102"/>
                  </a:ext>
                </a:extLst>
              </a:tr>
              <a:tr h="370840">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Alamat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fi-FI" sz="1200" b="1" dirty="0">
                          <a:latin typeface="Open Sans" panose="020B0604020202020204" pitchFamily="34" charset="0"/>
                          <a:ea typeface="Open Sans" panose="020B0604020202020204" pitchFamily="34" charset="0"/>
                          <a:cs typeface="Open Sans" panose="020B0604020202020204" pitchFamily="34" charset="0"/>
                        </a:rPr>
                        <a:t>Jalan GT. Moh. Seman Kelurahan Ulu Benteng Kecamatan Marabahan</a:t>
                      </a:r>
                      <a:r>
                        <a:rPr lang="id-ID" sz="1200" b="1" dirty="0">
                          <a:latin typeface="Open Sans" panose="020B0604020202020204" pitchFamily="34" charset="0"/>
                          <a:ea typeface="Open Sans" panose="020B0604020202020204" pitchFamily="34" charset="0"/>
                          <a:cs typeface="Open Sans" panose="020B0604020202020204" pitchFamily="34" charset="0"/>
                        </a:rPr>
                        <a:t> </a:t>
                      </a:r>
                      <a:r>
                        <a:rPr lang="fi-FI" sz="1200" b="1" dirty="0">
                          <a:latin typeface="Open Sans" panose="020B0604020202020204" pitchFamily="34" charset="0"/>
                          <a:ea typeface="Open Sans" panose="020B0604020202020204" pitchFamily="34" charset="0"/>
                          <a:cs typeface="Open Sans" panose="020B0604020202020204" pitchFamily="34" charset="0"/>
                        </a:rPr>
                        <a:t>Kabupaten Barito Kuala Kalimantan Selatan  </a:t>
                      </a:r>
                      <a:r>
                        <a:rPr lang="id-ID" sz="1200" b="1" dirty="0">
                          <a:latin typeface="Open Sans" panose="020B0604020202020204" pitchFamily="34" charset="0"/>
                          <a:ea typeface="Open Sans" panose="020B0604020202020204" pitchFamily="34" charset="0"/>
                          <a:cs typeface="Open Sans" panose="020B0604020202020204" pitchFamily="34" charset="0"/>
                        </a:rPr>
                        <a:t> </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56131686"/>
                  </a:ext>
                </a:extLst>
              </a:tr>
              <a:tr h="370840">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Kode Pos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id-ID" sz="1200" b="1" dirty="0">
                          <a:latin typeface="Open Sans" panose="020B0604020202020204" pitchFamily="34" charset="0"/>
                          <a:ea typeface="Open Sans" panose="020B0604020202020204" pitchFamily="34" charset="0"/>
                          <a:cs typeface="Open Sans" panose="020B0604020202020204" pitchFamily="34" charset="0"/>
                        </a:rPr>
                        <a:t>70513</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604965303"/>
                  </a:ext>
                </a:extLst>
              </a:tr>
            </a:tbl>
          </a:graphicData>
        </a:graphic>
      </p:graphicFrame>
    </p:spTree>
    <p:extLst>
      <p:ext uri="{BB962C8B-B14F-4D97-AF65-F5344CB8AC3E}">
        <p14:creationId xmlns:p14="http://schemas.microsoft.com/office/powerpoint/2010/main" val="40091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7"/>
          <p:cNvSpPr txBox="1">
            <a:spLocks noGrp="1"/>
          </p:cNvSpPr>
          <p:nvPr>
            <p:ph type="title"/>
          </p:nvPr>
        </p:nvSpPr>
        <p:spPr>
          <a:xfrm>
            <a:off x="1739428" y="139574"/>
            <a:ext cx="5665143" cy="5865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sz="3200" dirty="0"/>
              <a:t>Analisis Sistem yang lama</a:t>
            </a:r>
            <a:endParaRPr sz="3200" dirty="0"/>
          </a:p>
        </p:txBody>
      </p:sp>
      <p:sp>
        <p:nvSpPr>
          <p:cNvPr id="561" name="Google Shape;561;p37"/>
          <p:cNvSpPr txBox="1">
            <a:spLocks noGrp="1"/>
          </p:cNvSpPr>
          <p:nvPr>
            <p:ph type="subTitle" idx="1"/>
          </p:nvPr>
        </p:nvSpPr>
        <p:spPr>
          <a:xfrm>
            <a:off x="4839494" y="2495911"/>
            <a:ext cx="2910199" cy="423552"/>
          </a:xfrm>
          <a:prstGeom prst="rect">
            <a:avLst/>
          </a:prstGeom>
        </p:spPr>
        <p:txBody>
          <a:bodyPr spcFirstLastPara="1" wrap="square" lIns="91425" tIns="91425" rIns="91425" bIns="91425" anchor="t" anchorCtr="0">
            <a:noAutofit/>
          </a:bodyPr>
          <a:lstStyle/>
          <a:p>
            <a:r>
              <a:rPr lang="en-US" sz="1200" dirty="0"/>
              <a:t>Flowchart </a:t>
            </a:r>
            <a:r>
              <a:rPr lang="en-US" sz="1200" dirty="0" err="1"/>
              <a:t>Sistem</a:t>
            </a:r>
            <a:r>
              <a:rPr lang="en-US" sz="1200" dirty="0"/>
              <a:t> </a:t>
            </a:r>
            <a:r>
              <a:rPr lang="en-US" sz="1200" dirty="0" err="1"/>
              <a:t>berjalan</a:t>
            </a:r>
            <a:r>
              <a:rPr lang="en-US" sz="1200" dirty="0"/>
              <a:t> yang lama</a:t>
            </a:r>
            <a:endParaRPr lang="en-ID" sz="1200" dirty="0"/>
          </a:p>
        </p:txBody>
      </p:sp>
      <p:pic>
        <p:nvPicPr>
          <p:cNvPr id="2" name="Picture 1">
            <a:extLst>
              <a:ext uri="{FF2B5EF4-FFF2-40B4-BE49-F238E27FC236}">
                <a16:creationId xmlns:a16="http://schemas.microsoft.com/office/drawing/2014/main" id="{6FD38581-528B-879B-CE7E-10EDD2B157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749" y="1133403"/>
            <a:ext cx="3188738" cy="3704024"/>
          </a:xfrm>
          <a:prstGeom prst="rect">
            <a:avLst/>
          </a:prstGeom>
          <a:noFill/>
          <a:ln>
            <a:noFill/>
          </a:ln>
        </p:spPr>
      </p:pic>
      <p:grpSp>
        <p:nvGrpSpPr>
          <p:cNvPr id="10" name="Google Shape;9227;p81">
            <a:extLst>
              <a:ext uri="{FF2B5EF4-FFF2-40B4-BE49-F238E27FC236}">
                <a16:creationId xmlns:a16="http://schemas.microsoft.com/office/drawing/2014/main" id="{D91C74C9-A571-DEDC-7699-88DC02F83E72}"/>
              </a:ext>
            </a:extLst>
          </p:cNvPr>
          <p:cNvGrpSpPr/>
          <p:nvPr/>
        </p:nvGrpSpPr>
        <p:grpSpPr>
          <a:xfrm>
            <a:off x="5720936" y="2012750"/>
            <a:ext cx="1144599" cy="483161"/>
            <a:chOff x="732422" y="2990152"/>
            <a:chExt cx="1337773" cy="572102"/>
          </a:xfrm>
        </p:grpSpPr>
        <p:sp>
          <p:nvSpPr>
            <p:cNvPr id="11" name="Google Shape;9228;p81">
              <a:extLst>
                <a:ext uri="{FF2B5EF4-FFF2-40B4-BE49-F238E27FC236}">
                  <a16:creationId xmlns:a16="http://schemas.microsoft.com/office/drawing/2014/main" id="{94DC94AE-E96B-06E2-D2F6-5BDF47332181}"/>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29;p81">
              <a:extLst>
                <a:ext uri="{FF2B5EF4-FFF2-40B4-BE49-F238E27FC236}">
                  <a16:creationId xmlns:a16="http://schemas.microsoft.com/office/drawing/2014/main" id="{987C83A7-4181-8836-0829-BF89E3CC0452}"/>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30;p81">
              <a:extLst>
                <a:ext uri="{FF2B5EF4-FFF2-40B4-BE49-F238E27FC236}">
                  <a16:creationId xmlns:a16="http://schemas.microsoft.com/office/drawing/2014/main" id="{2C19B1A2-755A-14E4-74EE-CDD27435A31D}"/>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31;p81">
              <a:extLst>
                <a:ext uri="{FF2B5EF4-FFF2-40B4-BE49-F238E27FC236}">
                  <a16:creationId xmlns:a16="http://schemas.microsoft.com/office/drawing/2014/main" id="{FC9B6A0A-B842-5FBD-E278-04C1AB92BB2A}"/>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32;p81">
              <a:extLst>
                <a:ext uri="{FF2B5EF4-FFF2-40B4-BE49-F238E27FC236}">
                  <a16:creationId xmlns:a16="http://schemas.microsoft.com/office/drawing/2014/main" id="{64173680-E708-37D6-6EA0-7687EA95FC89}"/>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33;p81">
              <a:extLst>
                <a:ext uri="{FF2B5EF4-FFF2-40B4-BE49-F238E27FC236}">
                  <a16:creationId xmlns:a16="http://schemas.microsoft.com/office/drawing/2014/main" id="{50851DD2-0F39-DB38-52BD-9FB3CAD8DA67}"/>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085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9"/>
          <p:cNvSpPr txBox="1">
            <a:spLocks noGrp="1"/>
          </p:cNvSpPr>
          <p:nvPr>
            <p:ph type="title"/>
          </p:nvPr>
        </p:nvSpPr>
        <p:spPr>
          <a:xfrm>
            <a:off x="357930" y="337756"/>
            <a:ext cx="3753853" cy="480391"/>
          </a:xfrm>
          <a:prstGeom prst="rect">
            <a:avLst/>
          </a:prstGeom>
          <a:solidFill>
            <a:schemeClr val="accent1">
              <a:lumMod val="75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nn-NO" sz="1800" dirty="0">
                <a:solidFill>
                  <a:schemeClr val="bg1"/>
                </a:solidFill>
              </a:rPr>
              <a:t>Analisis Sistem </a:t>
            </a:r>
            <a:r>
              <a:rPr lang="id-ID" sz="1800" dirty="0">
                <a:solidFill>
                  <a:schemeClr val="bg1"/>
                </a:solidFill>
              </a:rPr>
              <a:t>y</a:t>
            </a:r>
            <a:r>
              <a:rPr lang="nn-NO" sz="1800" dirty="0">
                <a:solidFill>
                  <a:schemeClr val="bg1"/>
                </a:solidFill>
              </a:rPr>
              <a:t>ang </a:t>
            </a:r>
            <a:r>
              <a:rPr lang="id-ID" sz="1800" dirty="0">
                <a:solidFill>
                  <a:schemeClr val="bg1"/>
                </a:solidFill>
              </a:rPr>
              <a:t>d</a:t>
            </a:r>
            <a:r>
              <a:rPr lang="nn-NO" sz="1800" dirty="0">
                <a:solidFill>
                  <a:schemeClr val="bg1"/>
                </a:solidFill>
              </a:rPr>
              <a:t>i </a:t>
            </a:r>
            <a:r>
              <a:rPr lang="id-ID" sz="1800" dirty="0">
                <a:solidFill>
                  <a:schemeClr val="bg1"/>
                </a:solidFill>
              </a:rPr>
              <a:t>u</a:t>
            </a:r>
            <a:r>
              <a:rPr lang="nn-NO" sz="1800" dirty="0">
                <a:solidFill>
                  <a:schemeClr val="bg1"/>
                </a:solidFill>
              </a:rPr>
              <a:t>sulkan</a:t>
            </a:r>
            <a:endParaRPr sz="1800" dirty="0">
              <a:solidFill>
                <a:schemeClr val="bg1"/>
              </a:solidFill>
            </a:endParaRPr>
          </a:p>
        </p:txBody>
      </p:sp>
      <p:pic>
        <p:nvPicPr>
          <p:cNvPr id="2" name="Picture 1">
            <a:extLst>
              <a:ext uri="{FF2B5EF4-FFF2-40B4-BE49-F238E27FC236}">
                <a16:creationId xmlns:a16="http://schemas.microsoft.com/office/drawing/2014/main" id="{0CE55A96-D59F-B494-2461-F4BD334BC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683" y="144814"/>
            <a:ext cx="3944672" cy="485387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15041743-4779-8B32-77F0-04192BE9DC3E}"/>
              </a:ext>
            </a:extLst>
          </p:cNvPr>
          <p:cNvSpPr txBox="1"/>
          <p:nvPr/>
        </p:nvSpPr>
        <p:spPr>
          <a:xfrm>
            <a:off x="959509" y="2417860"/>
            <a:ext cx="3152274" cy="307777"/>
          </a:xfrm>
          <a:prstGeom prst="rect">
            <a:avLst/>
          </a:prstGeom>
          <a:noFill/>
        </p:spPr>
        <p:txBody>
          <a:bodyPr wrap="square">
            <a:spAutoFit/>
          </a:bodyPr>
          <a:lstStyle/>
          <a:p>
            <a:r>
              <a:rPr lang="en-US" dirty="0">
                <a:latin typeface="Nunito" pitchFamily="2" charset="0"/>
              </a:rPr>
              <a:t>Flowchart </a:t>
            </a:r>
            <a:r>
              <a:rPr lang="en-US" dirty="0" err="1">
                <a:latin typeface="Nunito" pitchFamily="2" charset="0"/>
              </a:rPr>
              <a:t>Sistem</a:t>
            </a:r>
            <a:r>
              <a:rPr lang="en-US" dirty="0">
                <a:latin typeface="Nunito" pitchFamily="2" charset="0"/>
              </a:rPr>
              <a:t> yang </a:t>
            </a:r>
            <a:r>
              <a:rPr lang="id-ID" dirty="0">
                <a:latin typeface="Nunito" pitchFamily="2" charset="0"/>
              </a:rPr>
              <a:t>diusulkan</a:t>
            </a:r>
            <a:endParaRPr lang="en-ID" dirty="0">
              <a:latin typeface="Nunito" pitchFamily="2" charset="0"/>
            </a:endParaRPr>
          </a:p>
        </p:txBody>
      </p:sp>
      <p:grpSp>
        <p:nvGrpSpPr>
          <p:cNvPr id="5" name="Google Shape;9115;p81">
            <a:extLst>
              <a:ext uri="{FF2B5EF4-FFF2-40B4-BE49-F238E27FC236}">
                <a16:creationId xmlns:a16="http://schemas.microsoft.com/office/drawing/2014/main" id="{70533B9D-8E85-AC2C-1CBB-3BCFF64D3D6F}"/>
              </a:ext>
            </a:extLst>
          </p:cNvPr>
          <p:cNvGrpSpPr/>
          <p:nvPr/>
        </p:nvGrpSpPr>
        <p:grpSpPr>
          <a:xfrm>
            <a:off x="1962409" y="1812056"/>
            <a:ext cx="594282" cy="480391"/>
            <a:chOff x="951975" y="315800"/>
            <a:chExt cx="5860325" cy="4933550"/>
          </a:xfrm>
        </p:grpSpPr>
        <p:sp>
          <p:nvSpPr>
            <p:cNvPr id="6" name="Google Shape;9116;p81">
              <a:extLst>
                <a:ext uri="{FF2B5EF4-FFF2-40B4-BE49-F238E27FC236}">
                  <a16:creationId xmlns:a16="http://schemas.microsoft.com/office/drawing/2014/main" id="{6D6C93B0-9B39-5FE7-E14E-959C0D28A7C6}"/>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17;p81">
              <a:extLst>
                <a:ext uri="{FF2B5EF4-FFF2-40B4-BE49-F238E27FC236}">
                  <a16:creationId xmlns:a16="http://schemas.microsoft.com/office/drawing/2014/main" id="{891547EF-920A-C858-B3A8-EB0B0FF66704}"/>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18;p81">
              <a:extLst>
                <a:ext uri="{FF2B5EF4-FFF2-40B4-BE49-F238E27FC236}">
                  <a16:creationId xmlns:a16="http://schemas.microsoft.com/office/drawing/2014/main" id="{A6076AB7-2D9E-35AD-7F9B-86007DC165A5}"/>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19;p81">
              <a:extLst>
                <a:ext uri="{FF2B5EF4-FFF2-40B4-BE49-F238E27FC236}">
                  <a16:creationId xmlns:a16="http://schemas.microsoft.com/office/drawing/2014/main" id="{BE528E46-E58A-F299-60FC-F7403878998E}"/>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20;p81">
              <a:extLst>
                <a:ext uri="{FF2B5EF4-FFF2-40B4-BE49-F238E27FC236}">
                  <a16:creationId xmlns:a16="http://schemas.microsoft.com/office/drawing/2014/main" id="{B750B2C2-82E2-2978-DF81-CC037C759F00}"/>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21;p81">
              <a:extLst>
                <a:ext uri="{FF2B5EF4-FFF2-40B4-BE49-F238E27FC236}">
                  <a16:creationId xmlns:a16="http://schemas.microsoft.com/office/drawing/2014/main" id="{6253F550-5DFE-D0D0-5C6B-C5491B521C9B}"/>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22;p81">
              <a:extLst>
                <a:ext uri="{FF2B5EF4-FFF2-40B4-BE49-F238E27FC236}">
                  <a16:creationId xmlns:a16="http://schemas.microsoft.com/office/drawing/2014/main" id="{AA627FC0-4431-75F2-C9A4-35BEBCAA1971}"/>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3;p81">
              <a:extLst>
                <a:ext uri="{FF2B5EF4-FFF2-40B4-BE49-F238E27FC236}">
                  <a16:creationId xmlns:a16="http://schemas.microsoft.com/office/drawing/2014/main" id="{13F400F3-BE86-9509-A773-E80F4E961560}"/>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71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title"/>
          </p:nvPr>
        </p:nvSpPr>
        <p:spPr>
          <a:xfrm>
            <a:off x="720000" y="189181"/>
            <a:ext cx="7704000" cy="6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Perancangan Antarmuka Masukkan Sistem</a:t>
            </a:r>
          </a:p>
        </p:txBody>
      </p:sp>
      <p:pic>
        <p:nvPicPr>
          <p:cNvPr id="2" name="Picture 1">
            <a:extLst>
              <a:ext uri="{FF2B5EF4-FFF2-40B4-BE49-F238E27FC236}">
                <a16:creationId xmlns:a16="http://schemas.microsoft.com/office/drawing/2014/main" id="{6D34EA73-C4C1-8490-35E5-E700E942DC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892" y="922065"/>
            <a:ext cx="5014888" cy="3611148"/>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EE86B053-C82A-568C-5EA2-3C003F366F50}"/>
              </a:ext>
            </a:extLst>
          </p:cNvPr>
          <p:cNvSpPr txBox="1">
            <a:spLocks/>
          </p:cNvSpPr>
          <p:nvPr/>
        </p:nvSpPr>
        <p:spPr>
          <a:xfrm>
            <a:off x="5871410" y="922065"/>
            <a:ext cx="3164305" cy="2307337"/>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Registrasi</a:t>
            </a:r>
          </a:p>
          <a:p>
            <a:pPr marL="342900" indent="-342900">
              <a:buFont typeface="+mj-lt"/>
              <a:buAutoNum type="arabicPeriod"/>
            </a:pPr>
            <a:r>
              <a:rPr lang="en-US" dirty="0">
                <a:latin typeface="Open Sans" panose="020B0604020202020204" pitchFamily="34" charset="0"/>
                <a:ea typeface="Open Sans" panose="020B0604020202020204" pitchFamily="34" charset="0"/>
                <a:cs typeface="Open Sans" panose="020B0604020202020204" pitchFamily="34" charset="0"/>
              </a:rPr>
              <a:t>Input Data </a:t>
            </a:r>
            <a:r>
              <a:rPr lang="en-US" dirty="0" err="1">
                <a:latin typeface="Open Sans" panose="020B0604020202020204" pitchFamily="34" charset="0"/>
                <a:ea typeface="Open Sans" panose="020B0604020202020204" pitchFamily="34" charset="0"/>
                <a:cs typeface="Open Sans" panose="020B0604020202020204" pitchFamily="34" charset="0"/>
              </a:rPr>
              <a:t>Pengaduan</a:t>
            </a:r>
            <a:endParaRPr lang="en-US" dirty="0">
              <a:latin typeface="Open Sans" panose="020B0604020202020204" pitchFamily="34" charset="0"/>
              <a:ea typeface="Open Sans" panose="020B0604020202020204" pitchFamily="34" charset="0"/>
              <a:cs typeface="Open Sans" panose="020B0604020202020204" pitchFamily="34" charset="0"/>
            </a:endParaRPr>
          </a:p>
          <a:p>
            <a:pPr marL="342900" indent="-342900">
              <a:buFont typeface="+mj-lt"/>
              <a:buAutoNum type="arabicPeriod"/>
            </a:pPr>
            <a:r>
              <a:rPr lang="en-US" dirty="0">
                <a:latin typeface="Open Sans" panose="020B0604020202020204" pitchFamily="34" charset="0"/>
                <a:ea typeface="Open Sans" panose="020B0604020202020204" pitchFamily="34" charset="0"/>
                <a:cs typeface="Open Sans" panose="020B0604020202020204" pitchFamily="34" charset="0"/>
              </a:rPr>
              <a:t>Input Data Korban</a:t>
            </a:r>
          </a:p>
          <a:p>
            <a:pPr marL="342900" indent="-342900">
              <a:buFont typeface="+mj-lt"/>
              <a:buAutoNum type="arabicPeriod"/>
            </a:pPr>
            <a:r>
              <a:rPr lang="en-US" dirty="0">
                <a:latin typeface="Open Sans" panose="020B0604020202020204" pitchFamily="34" charset="0"/>
                <a:ea typeface="Open Sans" panose="020B0604020202020204" pitchFamily="34" charset="0"/>
                <a:cs typeface="Open Sans" panose="020B0604020202020204" pitchFamily="34" charset="0"/>
              </a:rPr>
              <a:t>Input Data </a:t>
            </a:r>
            <a:r>
              <a:rPr lang="en-US" dirty="0" err="1">
                <a:latin typeface="Open Sans" panose="020B0604020202020204" pitchFamily="34" charset="0"/>
                <a:ea typeface="Open Sans" panose="020B0604020202020204" pitchFamily="34" charset="0"/>
                <a:cs typeface="Open Sans" panose="020B0604020202020204" pitchFamily="34" charset="0"/>
              </a:rPr>
              <a:t>Pelaku</a:t>
            </a:r>
            <a:endParaRPr lang="id-ID" dirty="0">
              <a:latin typeface="Open Sans" panose="020B0604020202020204" pitchFamily="34" charset="0"/>
              <a:ea typeface="Open Sans" panose="020B0604020202020204" pitchFamily="34" charset="0"/>
              <a:cs typeface="Open Sans" panose="020B0604020202020204" pitchFamily="34" charset="0"/>
            </a:endParaRP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Input Data Terima Pengaduan</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Input Data Pelayanan</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Input Data Tolak Pengaduan</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Input Tambah Petugas</a:t>
            </a:r>
          </a:p>
          <a:p>
            <a:pPr marL="342900" indent="-342900">
              <a:buFont typeface="+mj-lt"/>
              <a:buAutoNum type="arabicPeriod"/>
            </a:pPr>
            <a:r>
              <a:rPr lang="id-ID" dirty="0">
                <a:latin typeface="Open Sans" panose="020B0604020202020204" pitchFamily="34" charset="0"/>
                <a:ea typeface="Open Sans" panose="020B0604020202020204" pitchFamily="34" charset="0"/>
                <a:cs typeface="Open Sans" panose="020B0604020202020204" pitchFamily="34" charset="0"/>
              </a:rPr>
              <a:t>Input Tambah Masyarakat</a:t>
            </a:r>
          </a:p>
          <a:p>
            <a:pPr marL="342900" indent="-342900">
              <a:buFont typeface="+mj-lt"/>
              <a:buAutoNum type="arabicPeriod"/>
            </a:pPr>
            <a:endParaRPr lang="id-ID" dirty="0">
              <a:latin typeface="Open Sans" panose="020B0604020202020204" pitchFamily="34" charset="0"/>
              <a:ea typeface="Open Sans" panose="020B0604020202020204" pitchFamily="34" charset="0"/>
              <a:cs typeface="Open Sans" panose="020B0604020202020204" pitchFamily="34" charset="0"/>
            </a:endParaRPr>
          </a:p>
          <a:p>
            <a:pPr marL="342900" indent="-342900">
              <a:buFont typeface="+mj-lt"/>
              <a:buAutoNum type="arabicPeriod"/>
            </a:pPr>
            <a:endParaRPr lang="en-US" dirty="0">
              <a:latin typeface="Open Sans" panose="020B0604020202020204" pitchFamily="34" charset="0"/>
              <a:ea typeface="Open Sans" panose="020B0604020202020204" pitchFamily="34" charset="0"/>
              <a:cs typeface="Open Sans" panose="020B0604020202020204" pitchFamily="34" charset="0"/>
            </a:endParaRPr>
          </a:p>
        </p:txBody>
      </p:sp>
      <p:grpSp>
        <p:nvGrpSpPr>
          <p:cNvPr id="4" name="Google Shape;1217;p61">
            <a:extLst>
              <a:ext uri="{FF2B5EF4-FFF2-40B4-BE49-F238E27FC236}">
                <a16:creationId xmlns:a16="http://schemas.microsoft.com/office/drawing/2014/main" id="{1FDAF281-8800-8383-A800-6C83F345B967}"/>
              </a:ext>
            </a:extLst>
          </p:cNvPr>
          <p:cNvGrpSpPr/>
          <p:nvPr/>
        </p:nvGrpSpPr>
        <p:grpSpPr>
          <a:xfrm>
            <a:off x="7654937" y="4358770"/>
            <a:ext cx="588589" cy="595549"/>
            <a:chOff x="3247647" y="3431296"/>
            <a:chExt cx="448688" cy="454028"/>
          </a:xfrm>
        </p:grpSpPr>
        <p:sp>
          <p:nvSpPr>
            <p:cNvPr id="5" name="Google Shape;1218;p61">
              <a:extLst>
                <a:ext uri="{FF2B5EF4-FFF2-40B4-BE49-F238E27FC236}">
                  <a16:creationId xmlns:a16="http://schemas.microsoft.com/office/drawing/2014/main" id="{5B3DC36A-2884-6B05-2E74-88CB242D7757}"/>
                </a:ext>
              </a:extLst>
            </p:cNvPr>
            <p:cNvSpPr/>
            <p:nvPr/>
          </p:nvSpPr>
          <p:spPr>
            <a:xfrm>
              <a:off x="3344320" y="3670256"/>
              <a:ext cx="124356" cy="33669"/>
            </a:xfrm>
            <a:custGeom>
              <a:avLst/>
              <a:gdLst/>
              <a:ahLst/>
              <a:cxnLst/>
              <a:rect l="l" t="t" r="r" b="b"/>
              <a:pathLst>
                <a:path w="4820" h="1305" extrusionOk="0">
                  <a:moveTo>
                    <a:pt x="4452" y="0"/>
                  </a:moveTo>
                  <a:cubicBezTo>
                    <a:pt x="4435" y="0"/>
                    <a:pt x="4417" y="1"/>
                    <a:pt x="4400" y="4"/>
                  </a:cubicBezTo>
                  <a:lnTo>
                    <a:pt x="316" y="621"/>
                  </a:lnTo>
                  <a:cubicBezTo>
                    <a:pt x="130" y="649"/>
                    <a:pt x="1" y="824"/>
                    <a:pt x="29" y="1012"/>
                  </a:cubicBezTo>
                  <a:cubicBezTo>
                    <a:pt x="54" y="1183"/>
                    <a:pt x="201" y="1304"/>
                    <a:pt x="368" y="1304"/>
                  </a:cubicBezTo>
                  <a:cubicBezTo>
                    <a:pt x="385" y="1304"/>
                    <a:pt x="402" y="1303"/>
                    <a:pt x="420" y="1300"/>
                  </a:cubicBezTo>
                  <a:lnTo>
                    <a:pt x="4504" y="685"/>
                  </a:lnTo>
                  <a:cubicBezTo>
                    <a:pt x="4691" y="655"/>
                    <a:pt x="4820" y="480"/>
                    <a:pt x="4791" y="293"/>
                  </a:cubicBezTo>
                  <a:cubicBezTo>
                    <a:pt x="4766" y="122"/>
                    <a:pt x="4619"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19;p61">
              <a:extLst>
                <a:ext uri="{FF2B5EF4-FFF2-40B4-BE49-F238E27FC236}">
                  <a16:creationId xmlns:a16="http://schemas.microsoft.com/office/drawing/2014/main" id="{EED41065-7EE6-18B8-DC38-0CFB64A30043}"/>
                </a:ext>
              </a:extLst>
            </p:cNvPr>
            <p:cNvSpPr/>
            <p:nvPr/>
          </p:nvSpPr>
          <p:spPr>
            <a:xfrm>
              <a:off x="3352808" y="3726603"/>
              <a:ext cx="124408" cy="33669"/>
            </a:xfrm>
            <a:custGeom>
              <a:avLst/>
              <a:gdLst/>
              <a:ahLst/>
              <a:cxnLst/>
              <a:rect l="l" t="t" r="r" b="b"/>
              <a:pathLst>
                <a:path w="4822" h="1305" extrusionOk="0">
                  <a:moveTo>
                    <a:pt x="4453" y="0"/>
                  </a:moveTo>
                  <a:cubicBezTo>
                    <a:pt x="4436" y="0"/>
                    <a:pt x="4419" y="1"/>
                    <a:pt x="4402" y="4"/>
                  </a:cubicBezTo>
                  <a:lnTo>
                    <a:pt x="318" y="621"/>
                  </a:lnTo>
                  <a:cubicBezTo>
                    <a:pt x="130" y="649"/>
                    <a:pt x="1" y="824"/>
                    <a:pt x="29" y="1012"/>
                  </a:cubicBezTo>
                  <a:cubicBezTo>
                    <a:pt x="56" y="1183"/>
                    <a:pt x="201" y="1304"/>
                    <a:pt x="368" y="1304"/>
                  </a:cubicBezTo>
                  <a:cubicBezTo>
                    <a:pt x="386" y="1304"/>
                    <a:pt x="403" y="1303"/>
                    <a:pt x="420" y="1300"/>
                  </a:cubicBezTo>
                  <a:lnTo>
                    <a:pt x="4504" y="685"/>
                  </a:lnTo>
                  <a:cubicBezTo>
                    <a:pt x="4691" y="656"/>
                    <a:pt x="4821" y="481"/>
                    <a:pt x="4793" y="293"/>
                  </a:cubicBezTo>
                  <a:cubicBezTo>
                    <a:pt x="4766" y="122"/>
                    <a:pt x="4619" y="0"/>
                    <a:pt x="4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20;p61">
              <a:extLst>
                <a:ext uri="{FF2B5EF4-FFF2-40B4-BE49-F238E27FC236}">
                  <a16:creationId xmlns:a16="http://schemas.microsoft.com/office/drawing/2014/main" id="{D509F764-5F63-7AF6-13D0-A14435B806C8}"/>
                </a:ext>
              </a:extLst>
            </p:cNvPr>
            <p:cNvSpPr/>
            <p:nvPr/>
          </p:nvSpPr>
          <p:spPr>
            <a:xfrm>
              <a:off x="3247647" y="3431296"/>
              <a:ext cx="448688" cy="454028"/>
            </a:xfrm>
            <a:custGeom>
              <a:avLst/>
              <a:gdLst/>
              <a:ahLst/>
              <a:cxnLst/>
              <a:rect l="l" t="t" r="r" b="b"/>
              <a:pathLst>
                <a:path w="17391" h="17598" extrusionOk="0">
                  <a:moveTo>
                    <a:pt x="12026" y="6272"/>
                  </a:moveTo>
                  <a:lnTo>
                    <a:pt x="13047" y="9029"/>
                  </a:lnTo>
                  <a:lnTo>
                    <a:pt x="13047" y="9029"/>
                  </a:lnTo>
                  <a:lnTo>
                    <a:pt x="10903" y="8664"/>
                  </a:lnTo>
                  <a:lnTo>
                    <a:pt x="10771" y="7785"/>
                  </a:lnTo>
                  <a:lnTo>
                    <a:pt x="12026" y="6272"/>
                  </a:lnTo>
                  <a:close/>
                  <a:moveTo>
                    <a:pt x="10000" y="2679"/>
                  </a:moveTo>
                  <a:lnTo>
                    <a:pt x="16071" y="3713"/>
                  </a:lnTo>
                  <a:cubicBezTo>
                    <a:pt x="16416" y="3772"/>
                    <a:pt x="16649" y="4100"/>
                    <a:pt x="16590" y="4445"/>
                  </a:cubicBezTo>
                  <a:lnTo>
                    <a:pt x="14557" y="16383"/>
                  </a:lnTo>
                  <a:cubicBezTo>
                    <a:pt x="14505" y="16690"/>
                    <a:pt x="14231" y="16911"/>
                    <a:pt x="13928" y="16911"/>
                  </a:cubicBezTo>
                  <a:cubicBezTo>
                    <a:pt x="13894" y="16911"/>
                    <a:pt x="13859" y="16908"/>
                    <a:pt x="13824" y="16902"/>
                  </a:cubicBezTo>
                  <a:lnTo>
                    <a:pt x="6809" y="15707"/>
                  </a:lnTo>
                  <a:cubicBezTo>
                    <a:pt x="6557" y="15664"/>
                    <a:pt x="6366" y="15480"/>
                    <a:pt x="6302" y="15249"/>
                  </a:cubicBezTo>
                  <a:lnTo>
                    <a:pt x="10466" y="14620"/>
                  </a:lnTo>
                  <a:cubicBezTo>
                    <a:pt x="10785" y="14573"/>
                    <a:pt x="11071" y="14470"/>
                    <a:pt x="11295" y="14226"/>
                  </a:cubicBezTo>
                  <a:lnTo>
                    <a:pt x="12724" y="14469"/>
                  </a:lnTo>
                  <a:cubicBezTo>
                    <a:pt x="12744" y="14472"/>
                    <a:pt x="12763" y="14473"/>
                    <a:pt x="12782" y="14473"/>
                  </a:cubicBezTo>
                  <a:cubicBezTo>
                    <a:pt x="12947" y="14473"/>
                    <a:pt x="13092" y="14355"/>
                    <a:pt x="13122" y="14187"/>
                  </a:cubicBezTo>
                  <a:cubicBezTo>
                    <a:pt x="13153" y="14000"/>
                    <a:pt x="13027" y="13822"/>
                    <a:pt x="12840" y="13791"/>
                  </a:cubicBezTo>
                  <a:lnTo>
                    <a:pt x="11597" y="13579"/>
                  </a:lnTo>
                  <a:cubicBezTo>
                    <a:pt x="11612" y="13470"/>
                    <a:pt x="11612" y="13355"/>
                    <a:pt x="11594" y="13241"/>
                  </a:cubicBezTo>
                  <a:lnTo>
                    <a:pt x="11434" y="12177"/>
                  </a:lnTo>
                  <a:lnTo>
                    <a:pt x="13068" y="12454"/>
                  </a:lnTo>
                  <a:cubicBezTo>
                    <a:pt x="13088" y="12457"/>
                    <a:pt x="13107" y="12458"/>
                    <a:pt x="13126" y="12458"/>
                  </a:cubicBezTo>
                  <a:cubicBezTo>
                    <a:pt x="13291" y="12458"/>
                    <a:pt x="13436" y="12341"/>
                    <a:pt x="13464" y="12174"/>
                  </a:cubicBezTo>
                  <a:cubicBezTo>
                    <a:pt x="13497" y="11985"/>
                    <a:pt x="13371" y="11809"/>
                    <a:pt x="13184" y="11776"/>
                  </a:cubicBezTo>
                  <a:lnTo>
                    <a:pt x="11326" y="11460"/>
                  </a:lnTo>
                  <a:lnTo>
                    <a:pt x="11012" y="9379"/>
                  </a:lnTo>
                  <a:lnTo>
                    <a:pt x="13061" y="9729"/>
                  </a:lnTo>
                  <a:cubicBezTo>
                    <a:pt x="13094" y="9734"/>
                    <a:pt x="13127" y="9737"/>
                    <a:pt x="13159" y="9737"/>
                  </a:cubicBezTo>
                  <a:cubicBezTo>
                    <a:pt x="13569" y="9737"/>
                    <a:pt x="13887" y="9317"/>
                    <a:pt x="13737" y="8912"/>
                  </a:cubicBezTo>
                  <a:lnTo>
                    <a:pt x="12625" y="5910"/>
                  </a:lnTo>
                  <a:cubicBezTo>
                    <a:pt x="12548" y="5703"/>
                    <a:pt x="12371" y="5558"/>
                    <a:pt x="12153" y="5520"/>
                  </a:cubicBezTo>
                  <a:cubicBezTo>
                    <a:pt x="12118" y="5514"/>
                    <a:pt x="12082" y="5511"/>
                    <a:pt x="12047" y="5511"/>
                  </a:cubicBezTo>
                  <a:cubicBezTo>
                    <a:pt x="11868" y="5511"/>
                    <a:pt x="11699" y="5590"/>
                    <a:pt x="11580" y="5732"/>
                  </a:cubicBezTo>
                  <a:lnTo>
                    <a:pt x="10634" y="6874"/>
                  </a:lnTo>
                  <a:lnTo>
                    <a:pt x="10000" y="2679"/>
                  </a:lnTo>
                  <a:close/>
                  <a:moveTo>
                    <a:pt x="8564" y="0"/>
                  </a:moveTo>
                  <a:cubicBezTo>
                    <a:pt x="8506" y="0"/>
                    <a:pt x="8447" y="5"/>
                    <a:pt x="8389" y="13"/>
                  </a:cubicBezTo>
                  <a:lnTo>
                    <a:pt x="1102" y="1112"/>
                  </a:lnTo>
                  <a:cubicBezTo>
                    <a:pt x="457" y="1210"/>
                    <a:pt x="1" y="1828"/>
                    <a:pt x="98" y="2473"/>
                  </a:cubicBezTo>
                  <a:lnTo>
                    <a:pt x="844" y="7420"/>
                  </a:lnTo>
                  <a:cubicBezTo>
                    <a:pt x="870" y="7589"/>
                    <a:pt x="1018" y="7711"/>
                    <a:pt x="1184" y="7711"/>
                  </a:cubicBezTo>
                  <a:cubicBezTo>
                    <a:pt x="1201" y="7711"/>
                    <a:pt x="1218" y="7710"/>
                    <a:pt x="1236" y="7708"/>
                  </a:cubicBezTo>
                  <a:cubicBezTo>
                    <a:pt x="1424" y="7679"/>
                    <a:pt x="1553" y="7504"/>
                    <a:pt x="1525" y="7316"/>
                  </a:cubicBezTo>
                  <a:lnTo>
                    <a:pt x="778" y="2371"/>
                  </a:lnTo>
                  <a:cubicBezTo>
                    <a:pt x="736" y="2097"/>
                    <a:pt x="930" y="1834"/>
                    <a:pt x="1205" y="1793"/>
                  </a:cubicBezTo>
                  <a:lnTo>
                    <a:pt x="8492" y="693"/>
                  </a:lnTo>
                  <a:cubicBezTo>
                    <a:pt x="8517" y="689"/>
                    <a:pt x="8542" y="687"/>
                    <a:pt x="8566" y="687"/>
                  </a:cubicBezTo>
                  <a:cubicBezTo>
                    <a:pt x="8811" y="687"/>
                    <a:pt x="9033" y="870"/>
                    <a:pt x="9071" y="1120"/>
                  </a:cubicBezTo>
                  <a:lnTo>
                    <a:pt x="10896" y="13217"/>
                  </a:lnTo>
                  <a:cubicBezTo>
                    <a:pt x="10948" y="13560"/>
                    <a:pt x="10706" y="13888"/>
                    <a:pt x="10364" y="13941"/>
                  </a:cubicBezTo>
                  <a:lnTo>
                    <a:pt x="3202" y="15022"/>
                  </a:lnTo>
                  <a:cubicBezTo>
                    <a:pt x="3176" y="15026"/>
                    <a:pt x="3151" y="15028"/>
                    <a:pt x="3126" y="15028"/>
                  </a:cubicBezTo>
                  <a:cubicBezTo>
                    <a:pt x="2879" y="15028"/>
                    <a:pt x="2661" y="14847"/>
                    <a:pt x="2624" y="14595"/>
                  </a:cubicBezTo>
                  <a:lnTo>
                    <a:pt x="1977" y="10317"/>
                  </a:lnTo>
                  <a:cubicBezTo>
                    <a:pt x="1952" y="10146"/>
                    <a:pt x="1805" y="10024"/>
                    <a:pt x="1637" y="10024"/>
                  </a:cubicBezTo>
                  <a:cubicBezTo>
                    <a:pt x="1620" y="10024"/>
                    <a:pt x="1603" y="10025"/>
                    <a:pt x="1586" y="10028"/>
                  </a:cubicBezTo>
                  <a:cubicBezTo>
                    <a:pt x="1399" y="10056"/>
                    <a:pt x="1270" y="10231"/>
                    <a:pt x="1298" y="10420"/>
                  </a:cubicBezTo>
                  <a:lnTo>
                    <a:pt x="1943" y="14697"/>
                  </a:lnTo>
                  <a:cubicBezTo>
                    <a:pt x="2032" y="15284"/>
                    <a:pt x="2551" y="15714"/>
                    <a:pt x="3129" y="15714"/>
                  </a:cubicBezTo>
                  <a:cubicBezTo>
                    <a:pt x="3187" y="15714"/>
                    <a:pt x="3245" y="15710"/>
                    <a:pt x="3304" y="15701"/>
                  </a:cubicBezTo>
                  <a:lnTo>
                    <a:pt x="5620" y="15351"/>
                  </a:lnTo>
                  <a:cubicBezTo>
                    <a:pt x="5729" y="15870"/>
                    <a:pt x="6142" y="16291"/>
                    <a:pt x="6694" y="16385"/>
                  </a:cubicBezTo>
                  <a:lnTo>
                    <a:pt x="13709" y="17580"/>
                  </a:lnTo>
                  <a:cubicBezTo>
                    <a:pt x="13781" y="17592"/>
                    <a:pt x="13853" y="17598"/>
                    <a:pt x="13925" y="17598"/>
                  </a:cubicBezTo>
                  <a:cubicBezTo>
                    <a:pt x="14405" y="17598"/>
                    <a:pt x="14864" y="17334"/>
                    <a:pt x="15095" y="16905"/>
                  </a:cubicBezTo>
                  <a:cubicBezTo>
                    <a:pt x="15163" y="16778"/>
                    <a:pt x="15211" y="16640"/>
                    <a:pt x="15235" y="16497"/>
                  </a:cubicBezTo>
                  <a:lnTo>
                    <a:pt x="17267" y="4561"/>
                  </a:lnTo>
                  <a:cubicBezTo>
                    <a:pt x="17391" y="3842"/>
                    <a:pt x="16904" y="3158"/>
                    <a:pt x="16185" y="3035"/>
                  </a:cubicBezTo>
                  <a:lnTo>
                    <a:pt x="9892" y="1963"/>
                  </a:lnTo>
                  <a:lnTo>
                    <a:pt x="9750" y="1017"/>
                  </a:lnTo>
                  <a:cubicBezTo>
                    <a:pt x="9662" y="431"/>
                    <a:pt x="9142" y="0"/>
                    <a:pt x="8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21;p61">
              <a:extLst>
                <a:ext uri="{FF2B5EF4-FFF2-40B4-BE49-F238E27FC236}">
                  <a16:creationId xmlns:a16="http://schemas.microsoft.com/office/drawing/2014/main" id="{341C464F-EBDD-E5E3-92BD-207204ACACA4}"/>
                </a:ext>
              </a:extLst>
            </p:cNvPr>
            <p:cNvSpPr/>
            <p:nvPr/>
          </p:nvSpPr>
          <p:spPr>
            <a:xfrm>
              <a:off x="3323861" y="3509702"/>
              <a:ext cx="130625" cy="124588"/>
            </a:xfrm>
            <a:custGeom>
              <a:avLst/>
              <a:gdLst/>
              <a:ahLst/>
              <a:cxnLst/>
              <a:rect l="l" t="t" r="r" b="b"/>
              <a:pathLst>
                <a:path w="5063" h="4829" extrusionOk="0">
                  <a:moveTo>
                    <a:pt x="2299" y="689"/>
                  </a:moveTo>
                  <a:cubicBezTo>
                    <a:pt x="2340" y="689"/>
                    <a:pt x="2381" y="702"/>
                    <a:pt x="2416" y="727"/>
                  </a:cubicBezTo>
                  <a:lnTo>
                    <a:pt x="4179" y="2026"/>
                  </a:lnTo>
                  <a:cubicBezTo>
                    <a:pt x="4266" y="2091"/>
                    <a:pt x="4284" y="2215"/>
                    <a:pt x="4220" y="2302"/>
                  </a:cubicBezTo>
                  <a:lnTo>
                    <a:pt x="2920" y="4065"/>
                  </a:lnTo>
                  <a:cubicBezTo>
                    <a:pt x="2881" y="4117"/>
                    <a:pt x="2821" y="4145"/>
                    <a:pt x="2761" y="4145"/>
                  </a:cubicBezTo>
                  <a:cubicBezTo>
                    <a:pt x="2720" y="4145"/>
                    <a:pt x="2679" y="4132"/>
                    <a:pt x="2644" y="4107"/>
                  </a:cubicBezTo>
                  <a:lnTo>
                    <a:pt x="882" y="2806"/>
                  </a:lnTo>
                  <a:cubicBezTo>
                    <a:pt x="795" y="2742"/>
                    <a:pt x="776" y="2616"/>
                    <a:pt x="839" y="2530"/>
                  </a:cubicBezTo>
                  <a:lnTo>
                    <a:pt x="2140" y="769"/>
                  </a:lnTo>
                  <a:cubicBezTo>
                    <a:pt x="2178" y="717"/>
                    <a:pt x="2238" y="689"/>
                    <a:pt x="2299" y="689"/>
                  </a:cubicBezTo>
                  <a:close/>
                  <a:moveTo>
                    <a:pt x="2301" y="1"/>
                  </a:moveTo>
                  <a:cubicBezTo>
                    <a:pt x="2029" y="1"/>
                    <a:pt x="1760" y="125"/>
                    <a:pt x="1587" y="360"/>
                  </a:cubicBezTo>
                  <a:lnTo>
                    <a:pt x="286" y="2123"/>
                  </a:lnTo>
                  <a:cubicBezTo>
                    <a:pt x="0" y="2511"/>
                    <a:pt x="86" y="3073"/>
                    <a:pt x="473" y="3359"/>
                  </a:cubicBezTo>
                  <a:lnTo>
                    <a:pt x="2236" y="4660"/>
                  </a:lnTo>
                  <a:cubicBezTo>
                    <a:pt x="2391" y="4774"/>
                    <a:pt x="2574" y="4829"/>
                    <a:pt x="2756" y="4829"/>
                  </a:cubicBezTo>
                  <a:cubicBezTo>
                    <a:pt x="3030" y="4829"/>
                    <a:pt x="3302" y="4705"/>
                    <a:pt x="3473" y="4473"/>
                  </a:cubicBezTo>
                  <a:lnTo>
                    <a:pt x="4773" y="2710"/>
                  </a:lnTo>
                  <a:cubicBezTo>
                    <a:pt x="5062" y="2318"/>
                    <a:pt x="4979" y="1762"/>
                    <a:pt x="4586" y="1473"/>
                  </a:cubicBezTo>
                  <a:lnTo>
                    <a:pt x="2823" y="173"/>
                  </a:lnTo>
                  <a:cubicBezTo>
                    <a:pt x="2666" y="57"/>
                    <a:pt x="2483" y="1"/>
                    <a:pt x="2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22;p61">
              <a:extLst>
                <a:ext uri="{FF2B5EF4-FFF2-40B4-BE49-F238E27FC236}">
                  <a16:creationId xmlns:a16="http://schemas.microsoft.com/office/drawing/2014/main" id="{FF7D85ED-48CB-E52A-07E7-504D18A4A82B}"/>
                </a:ext>
              </a:extLst>
            </p:cNvPr>
            <p:cNvSpPr/>
            <p:nvPr/>
          </p:nvSpPr>
          <p:spPr>
            <a:xfrm>
              <a:off x="3274841" y="3652763"/>
              <a:ext cx="19092" cy="17725"/>
            </a:xfrm>
            <a:custGeom>
              <a:avLst/>
              <a:gdLst/>
              <a:ahLst/>
              <a:cxnLst/>
              <a:rect l="l" t="t" r="r" b="b"/>
              <a:pathLst>
                <a:path w="740" h="687" extrusionOk="0">
                  <a:moveTo>
                    <a:pt x="367" y="1"/>
                  </a:moveTo>
                  <a:cubicBezTo>
                    <a:pt x="348" y="1"/>
                    <a:pt x="328" y="2"/>
                    <a:pt x="309" y="6"/>
                  </a:cubicBezTo>
                  <a:cubicBezTo>
                    <a:pt x="170" y="30"/>
                    <a:pt x="57" y="138"/>
                    <a:pt x="29" y="277"/>
                  </a:cubicBezTo>
                  <a:cubicBezTo>
                    <a:pt x="1" y="419"/>
                    <a:pt x="68" y="569"/>
                    <a:pt x="194" y="642"/>
                  </a:cubicBezTo>
                  <a:cubicBezTo>
                    <a:pt x="246" y="672"/>
                    <a:pt x="305" y="686"/>
                    <a:pt x="364" y="686"/>
                  </a:cubicBezTo>
                  <a:cubicBezTo>
                    <a:pt x="454" y="686"/>
                    <a:pt x="543" y="652"/>
                    <a:pt x="609" y="587"/>
                  </a:cubicBezTo>
                  <a:cubicBezTo>
                    <a:pt x="717" y="479"/>
                    <a:pt x="739" y="307"/>
                    <a:pt x="665" y="175"/>
                  </a:cubicBezTo>
                  <a:cubicBezTo>
                    <a:pt x="605" y="67"/>
                    <a:pt x="488"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3"/>
          <p:cNvSpPr txBox="1">
            <a:spLocks noGrp="1"/>
          </p:cNvSpPr>
          <p:nvPr>
            <p:ph type="title"/>
          </p:nvPr>
        </p:nvSpPr>
        <p:spPr>
          <a:xfrm>
            <a:off x="720000" y="118044"/>
            <a:ext cx="661926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400" dirty="0"/>
              <a:t>Perancangan Antarmuka Keluaran Sistem</a:t>
            </a:r>
            <a:endParaRPr sz="2400" dirty="0"/>
          </a:p>
        </p:txBody>
      </p:sp>
      <p:sp>
        <p:nvSpPr>
          <p:cNvPr id="5" name="Subtitle 4">
            <a:extLst>
              <a:ext uri="{FF2B5EF4-FFF2-40B4-BE49-F238E27FC236}">
                <a16:creationId xmlns:a16="http://schemas.microsoft.com/office/drawing/2014/main" id="{9BA3FFA9-2DE0-5106-C9D5-AAA7194E98AA}"/>
              </a:ext>
            </a:extLst>
          </p:cNvPr>
          <p:cNvSpPr>
            <a:spLocks noGrp="1"/>
          </p:cNvSpPr>
          <p:nvPr>
            <p:ph type="subTitle" idx="1"/>
          </p:nvPr>
        </p:nvSpPr>
        <p:spPr>
          <a:xfrm>
            <a:off x="5348343" y="813737"/>
            <a:ext cx="3127737" cy="2227800"/>
          </a:xfrm>
        </p:spPr>
        <p:txBody>
          <a:bodyPr/>
          <a:lstStyle/>
          <a:p>
            <a:pPr marL="482600" indent="-342900">
              <a:buFont typeface="+mj-lt"/>
              <a:buAutoNum type="arabicPeriod"/>
            </a:pPr>
            <a:r>
              <a:rPr lang="es-ES" dirty="0" err="1">
                <a:latin typeface="Open Sans" panose="020B0604020202020204" pitchFamily="34" charset="0"/>
                <a:ea typeface="Open Sans" panose="020B0604020202020204" pitchFamily="34" charset="0"/>
                <a:cs typeface="Open Sans" panose="020B0604020202020204" pitchFamily="34" charset="0"/>
              </a:rPr>
              <a:t>Laporan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Pengaduan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Masuk</a:t>
            </a:r>
            <a:endParaRPr lang="es-ES" dirty="0">
              <a:latin typeface="Open Sans" panose="020B0604020202020204" pitchFamily="34" charset="0"/>
              <a:ea typeface="Open Sans" panose="020B0604020202020204" pitchFamily="34" charset="0"/>
              <a:cs typeface="Open Sans" panose="020B0604020202020204" pitchFamily="34" charset="0"/>
            </a:endParaRPr>
          </a:p>
          <a:p>
            <a:pPr marL="482600" indent="-342900">
              <a:buFont typeface="+mj-lt"/>
              <a:buAutoNum type="arabicPeriod"/>
            </a:pPr>
            <a:r>
              <a:rPr lang="es-ES" dirty="0" err="1">
                <a:latin typeface="Open Sans" panose="020B0604020202020204" pitchFamily="34" charset="0"/>
                <a:ea typeface="Open Sans" panose="020B0604020202020204" pitchFamily="34" charset="0"/>
                <a:cs typeface="Open Sans" panose="020B0604020202020204" pitchFamily="34" charset="0"/>
              </a:rPr>
              <a:t>Laporan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Pengaduan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Diterima</a:t>
            </a:r>
            <a:endParaRPr lang="es-ES" dirty="0">
              <a:latin typeface="Open Sans" panose="020B0604020202020204" pitchFamily="34" charset="0"/>
              <a:ea typeface="Open Sans" panose="020B0604020202020204" pitchFamily="34" charset="0"/>
              <a:cs typeface="Open Sans" panose="020B0604020202020204" pitchFamily="34" charset="0"/>
            </a:endParaRPr>
          </a:p>
          <a:p>
            <a:pPr marL="482600" indent="-342900">
              <a:buFont typeface="+mj-lt"/>
              <a:buAutoNum type="arabicPeriod"/>
            </a:pPr>
            <a:r>
              <a:rPr lang="es-ES" dirty="0" err="1">
                <a:latin typeface="Open Sans" panose="020B0604020202020204" pitchFamily="34" charset="0"/>
                <a:ea typeface="Open Sans" panose="020B0604020202020204" pitchFamily="34" charset="0"/>
                <a:cs typeface="Open Sans" panose="020B0604020202020204" pitchFamily="34" charset="0"/>
              </a:rPr>
              <a:t>Laporan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Pengaduan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Tolak</a:t>
            </a:r>
            <a:endParaRPr lang="es-ES" dirty="0">
              <a:latin typeface="Open Sans" panose="020B0604020202020204" pitchFamily="34" charset="0"/>
              <a:ea typeface="Open Sans" panose="020B0604020202020204" pitchFamily="34" charset="0"/>
              <a:cs typeface="Open Sans" panose="020B0604020202020204" pitchFamily="34" charset="0"/>
            </a:endParaRPr>
          </a:p>
          <a:p>
            <a:pPr marL="482600" indent="-342900">
              <a:buFont typeface="+mj-lt"/>
              <a:buAutoNum type="arabicPeriod"/>
            </a:pPr>
            <a:r>
              <a:rPr lang="es-ES" dirty="0" err="1">
                <a:latin typeface="Open Sans" panose="020B0604020202020204" pitchFamily="34" charset="0"/>
                <a:ea typeface="Open Sans" panose="020B0604020202020204" pitchFamily="34" charset="0"/>
                <a:cs typeface="Open Sans" panose="020B0604020202020204" pitchFamily="34" charset="0"/>
              </a:rPr>
              <a:t>Laporan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Pengaduan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Selesai</a:t>
            </a:r>
            <a:endParaRPr lang="es-ES" dirty="0">
              <a:latin typeface="Open Sans" panose="020B0604020202020204" pitchFamily="34" charset="0"/>
              <a:ea typeface="Open Sans" panose="020B0604020202020204" pitchFamily="34" charset="0"/>
              <a:cs typeface="Open Sans" panose="020B0604020202020204" pitchFamily="34" charset="0"/>
            </a:endParaRPr>
          </a:p>
          <a:p>
            <a:pPr marL="482600" indent="-342900">
              <a:buFont typeface="+mj-lt"/>
              <a:buAutoNum type="arabicPeriod"/>
            </a:pPr>
            <a:r>
              <a:rPr lang="es-ES" dirty="0" err="1">
                <a:latin typeface="Open Sans" panose="020B0604020202020204" pitchFamily="34" charset="0"/>
                <a:ea typeface="Open Sans" panose="020B0604020202020204" pitchFamily="34" charset="0"/>
                <a:cs typeface="Open Sans" panose="020B0604020202020204" pitchFamily="34" charset="0"/>
              </a:rPr>
              <a:t>Laporan</a:t>
            </a:r>
            <a:r>
              <a:rPr lang="es-ES" dirty="0">
                <a:latin typeface="Open Sans" panose="020B0604020202020204" pitchFamily="34" charset="0"/>
                <a:ea typeface="Open Sans" panose="020B0604020202020204" pitchFamily="34" charset="0"/>
                <a:cs typeface="Open Sans" panose="020B0604020202020204" pitchFamily="34" charset="0"/>
              </a:rPr>
              <a:t> </a:t>
            </a:r>
            <a:r>
              <a:rPr lang="es-ES" dirty="0" err="1">
                <a:latin typeface="Open Sans" panose="020B0604020202020204" pitchFamily="34" charset="0"/>
                <a:ea typeface="Open Sans" panose="020B0604020202020204" pitchFamily="34" charset="0"/>
                <a:cs typeface="Open Sans" panose="020B0604020202020204" pitchFamily="34" charset="0"/>
              </a:rPr>
              <a:t>Pengguna</a:t>
            </a:r>
            <a:endParaRPr lang="es-ES" dirty="0">
              <a:latin typeface="Open Sans" panose="020B0604020202020204" pitchFamily="34" charset="0"/>
              <a:ea typeface="Open Sans" panose="020B0604020202020204" pitchFamily="34" charset="0"/>
              <a:cs typeface="Open Sans" panose="020B0604020202020204" pitchFamily="34" charset="0"/>
            </a:endParaRPr>
          </a:p>
        </p:txBody>
      </p:sp>
      <p:pic>
        <p:nvPicPr>
          <p:cNvPr id="6" name="Picture 5">
            <a:extLst>
              <a:ext uri="{FF2B5EF4-FFF2-40B4-BE49-F238E27FC236}">
                <a16:creationId xmlns:a16="http://schemas.microsoft.com/office/drawing/2014/main" id="{9196DA9F-49D5-B61E-037F-5F2211CC94A3}"/>
              </a:ext>
            </a:extLst>
          </p:cNvPr>
          <p:cNvPicPr>
            <a:picLocks noChangeAspect="1"/>
          </p:cNvPicPr>
          <p:nvPr/>
        </p:nvPicPr>
        <p:blipFill rotWithShape="1">
          <a:blip r:embed="rId3">
            <a:extLst>
              <a:ext uri="{28A0092B-C50C-407E-A947-70E740481C1C}">
                <a14:useLocalDpi xmlns:a14="http://schemas.microsoft.com/office/drawing/2010/main" val="0"/>
              </a:ext>
            </a:extLst>
          </a:blip>
          <a:srcRect b="17358"/>
          <a:stretch/>
        </p:blipFill>
        <p:spPr bwMode="auto">
          <a:xfrm>
            <a:off x="1003048" y="813737"/>
            <a:ext cx="4062247" cy="380505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grpSp>
        <p:nvGrpSpPr>
          <p:cNvPr id="7" name="Google Shape;1049;p55">
            <a:extLst>
              <a:ext uri="{FF2B5EF4-FFF2-40B4-BE49-F238E27FC236}">
                <a16:creationId xmlns:a16="http://schemas.microsoft.com/office/drawing/2014/main" id="{1C04C5B4-AFFF-5654-528B-752A2370B165}"/>
              </a:ext>
            </a:extLst>
          </p:cNvPr>
          <p:cNvGrpSpPr/>
          <p:nvPr/>
        </p:nvGrpSpPr>
        <p:grpSpPr>
          <a:xfrm>
            <a:off x="8112462" y="4223083"/>
            <a:ext cx="478085" cy="688157"/>
            <a:chOff x="359124" y="3426398"/>
            <a:chExt cx="924559" cy="1307335"/>
          </a:xfrm>
        </p:grpSpPr>
        <p:sp>
          <p:nvSpPr>
            <p:cNvPr id="8" name="Google Shape;1050;p55">
              <a:extLst>
                <a:ext uri="{FF2B5EF4-FFF2-40B4-BE49-F238E27FC236}">
                  <a16:creationId xmlns:a16="http://schemas.microsoft.com/office/drawing/2014/main" id="{C54A885E-17F9-F06A-B797-2939284F310B}"/>
                </a:ext>
              </a:extLst>
            </p:cNvPr>
            <p:cNvSpPr/>
            <p:nvPr/>
          </p:nvSpPr>
          <p:spPr>
            <a:xfrm>
              <a:off x="359124" y="3426398"/>
              <a:ext cx="924559" cy="1307335"/>
            </a:xfrm>
            <a:custGeom>
              <a:avLst/>
              <a:gdLst/>
              <a:ahLst/>
              <a:cxnLst/>
              <a:rect l="l" t="t" r="r" b="b"/>
              <a:pathLst>
                <a:path w="28352" h="40090" extrusionOk="0">
                  <a:moveTo>
                    <a:pt x="14850" y="15424"/>
                  </a:moveTo>
                  <a:cubicBezTo>
                    <a:pt x="15633" y="14959"/>
                    <a:pt x="16264" y="14404"/>
                    <a:pt x="16912" y="13871"/>
                  </a:cubicBezTo>
                  <a:cubicBezTo>
                    <a:pt x="18354" y="12686"/>
                    <a:pt x="20034" y="12114"/>
                    <a:pt x="21883" y="12143"/>
                  </a:cubicBezTo>
                  <a:cubicBezTo>
                    <a:pt x="23536" y="12170"/>
                    <a:pt x="25068" y="12673"/>
                    <a:pt x="26421" y="13652"/>
                  </a:cubicBezTo>
                  <a:cubicBezTo>
                    <a:pt x="27023" y="14088"/>
                    <a:pt x="27521" y="14623"/>
                    <a:pt x="27858" y="15293"/>
                  </a:cubicBezTo>
                  <a:cubicBezTo>
                    <a:pt x="28351" y="16271"/>
                    <a:pt x="28251" y="17124"/>
                    <a:pt x="27490" y="17906"/>
                  </a:cubicBezTo>
                  <a:cubicBezTo>
                    <a:pt x="26373" y="19054"/>
                    <a:pt x="24991" y="19678"/>
                    <a:pt x="23395" y="19739"/>
                  </a:cubicBezTo>
                  <a:cubicBezTo>
                    <a:pt x="21252" y="19822"/>
                    <a:pt x="19362" y="19143"/>
                    <a:pt x="17761" y="17701"/>
                  </a:cubicBezTo>
                  <a:cubicBezTo>
                    <a:pt x="17408" y="17384"/>
                    <a:pt x="17078" y="17039"/>
                    <a:pt x="16709" y="16741"/>
                  </a:cubicBezTo>
                  <a:cubicBezTo>
                    <a:pt x="16326" y="16435"/>
                    <a:pt x="16163" y="16466"/>
                    <a:pt x="15832" y="16822"/>
                  </a:cubicBezTo>
                  <a:cubicBezTo>
                    <a:pt x="15656" y="17012"/>
                    <a:pt x="15488" y="17210"/>
                    <a:pt x="15309" y="17397"/>
                  </a:cubicBezTo>
                  <a:cubicBezTo>
                    <a:pt x="14916" y="17808"/>
                    <a:pt x="15003" y="18317"/>
                    <a:pt x="15017" y="18809"/>
                  </a:cubicBezTo>
                  <a:cubicBezTo>
                    <a:pt x="15022" y="18995"/>
                    <a:pt x="15184" y="18970"/>
                    <a:pt x="15309" y="18974"/>
                  </a:cubicBezTo>
                  <a:cubicBezTo>
                    <a:pt x="15761" y="18984"/>
                    <a:pt x="16210" y="18982"/>
                    <a:pt x="16660" y="19086"/>
                  </a:cubicBezTo>
                  <a:cubicBezTo>
                    <a:pt x="17281" y="19231"/>
                    <a:pt x="17860" y="19454"/>
                    <a:pt x="18348" y="19863"/>
                  </a:cubicBezTo>
                  <a:cubicBezTo>
                    <a:pt x="18579" y="20057"/>
                    <a:pt x="18810" y="20119"/>
                    <a:pt x="19113" y="20107"/>
                  </a:cubicBezTo>
                  <a:cubicBezTo>
                    <a:pt x="20764" y="20041"/>
                    <a:pt x="22385" y="20211"/>
                    <a:pt x="23954" y="20776"/>
                  </a:cubicBezTo>
                  <a:cubicBezTo>
                    <a:pt x="24614" y="21013"/>
                    <a:pt x="24803" y="21236"/>
                    <a:pt x="24810" y="21949"/>
                  </a:cubicBezTo>
                  <a:cubicBezTo>
                    <a:pt x="24828" y="23705"/>
                    <a:pt x="24639" y="25432"/>
                    <a:pt x="24211" y="27144"/>
                  </a:cubicBezTo>
                  <a:cubicBezTo>
                    <a:pt x="23425" y="30284"/>
                    <a:pt x="22695" y="33439"/>
                    <a:pt x="21727" y="36530"/>
                  </a:cubicBezTo>
                  <a:cubicBezTo>
                    <a:pt x="21540" y="37127"/>
                    <a:pt x="21337" y="37718"/>
                    <a:pt x="21080" y="38290"/>
                  </a:cubicBezTo>
                  <a:cubicBezTo>
                    <a:pt x="20824" y="38861"/>
                    <a:pt x="20412" y="39205"/>
                    <a:pt x="19794" y="39364"/>
                  </a:cubicBezTo>
                  <a:cubicBezTo>
                    <a:pt x="18491" y="39700"/>
                    <a:pt x="17166" y="39884"/>
                    <a:pt x="15831" y="39962"/>
                  </a:cubicBezTo>
                  <a:cubicBezTo>
                    <a:pt x="13647" y="40089"/>
                    <a:pt x="11470" y="39982"/>
                    <a:pt x="9310" y="39611"/>
                  </a:cubicBezTo>
                  <a:cubicBezTo>
                    <a:pt x="9247" y="39601"/>
                    <a:pt x="9182" y="39593"/>
                    <a:pt x="9118" y="39583"/>
                  </a:cubicBezTo>
                  <a:cubicBezTo>
                    <a:pt x="7873" y="39383"/>
                    <a:pt x="7022" y="38783"/>
                    <a:pt x="6576" y="37514"/>
                  </a:cubicBezTo>
                  <a:cubicBezTo>
                    <a:pt x="5989" y="35841"/>
                    <a:pt x="5495" y="34150"/>
                    <a:pt x="5109" y="32420"/>
                  </a:cubicBezTo>
                  <a:cubicBezTo>
                    <a:pt x="4645" y="30335"/>
                    <a:pt x="4152" y="28256"/>
                    <a:pt x="3894" y="26130"/>
                  </a:cubicBezTo>
                  <a:cubicBezTo>
                    <a:pt x="3820" y="25529"/>
                    <a:pt x="3855" y="24923"/>
                    <a:pt x="3801" y="24324"/>
                  </a:cubicBezTo>
                  <a:cubicBezTo>
                    <a:pt x="3722" y="24300"/>
                    <a:pt x="3661" y="24271"/>
                    <a:pt x="3598" y="24266"/>
                  </a:cubicBezTo>
                  <a:cubicBezTo>
                    <a:pt x="1852" y="24113"/>
                    <a:pt x="384" y="22556"/>
                    <a:pt x="723" y="20239"/>
                  </a:cubicBezTo>
                  <a:cubicBezTo>
                    <a:pt x="744" y="20091"/>
                    <a:pt x="790" y="19945"/>
                    <a:pt x="819" y="19797"/>
                  </a:cubicBezTo>
                  <a:cubicBezTo>
                    <a:pt x="1235" y="17733"/>
                    <a:pt x="4073" y="14553"/>
                    <a:pt x="6919" y="14231"/>
                  </a:cubicBezTo>
                  <a:cubicBezTo>
                    <a:pt x="8409" y="14062"/>
                    <a:pt x="9705" y="14342"/>
                    <a:pt x="10735" y="15505"/>
                  </a:cubicBezTo>
                  <a:cubicBezTo>
                    <a:pt x="11107" y="15926"/>
                    <a:pt x="11508" y="16321"/>
                    <a:pt x="11897" y="16726"/>
                  </a:cubicBezTo>
                  <a:cubicBezTo>
                    <a:pt x="12072" y="16908"/>
                    <a:pt x="12234" y="17112"/>
                    <a:pt x="12555" y="17170"/>
                  </a:cubicBezTo>
                  <a:cubicBezTo>
                    <a:pt x="12509" y="15590"/>
                    <a:pt x="12512" y="14021"/>
                    <a:pt x="12080" y="12497"/>
                  </a:cubicBezTo>
                  <a:cubicBezTo>
                    <a:pt x="11910" y="11895"/>
                    <a:pt x="11426" y="11604"/>
                    <a:pt x="10839" y="11507"/>
                  </a:cubicBezTo>
                  <a:cubicBezTo>
                    <a:pt x="10522" y="11454"/>
                    <a:pt x="10196" y="11484"/>
                    <a:pt x="9871" y="11528"/>
                  </a:cubicBezTo>
                  <a:cubicBezTo>
                    <a:pt x="8760" y="11676"/>
                    <a:pt x="7655" y="11888"/>
                    <a:pt x="6527" y="11878"/>
                  </a:cubicBezTo>
                  <a:cubicBezTo>
                    <a:pt x="4661" y="11862"/>
                    <a:pt x="3071" y="11203"/>
                    <a:pt x="1798" y="9827"/>
                  </a:cubicBezTo>
                  <a:cubicBezTo>
                    <a:pt x="181" y="8082"/>
                    <a:pt x="1" y="5621"/>
                    <a:pt x="1377" y="3838"/>
                  </a:cubicBezTo>
                  <a:cubicBezTo>
                    <a:pt x="2535" y="2336"/>
                    <a:pt x="4100" y="1848"/>
                    <a:pt x="5924" y="2195"/>
                  </a:cubicBezTo>
                  <a:cubicBezTo>
                    <a:pt x="7858" y="2561"/>
                    <a:pt x="9308" y="3647"/>
                    <a:pt x="10332" y="5317"/>
                  </a:cubicBezTo>
                  <a:cubicBezTo>
                    <a:pt x="10865" y="6184"/>
                    <a:pt x="11297" y="7101"/>
                    <a:pt x="11619" y="8066"/>
                  </a:cubicBezTo>
                  <a:cubicBezTo>
                    <a:pt x="11778" y="8540"/>
                    <a:pt x="11979" y="8986"/>
                    <a:pt x="12274" y="9393"/>
                  </a:cubicBezTo>
                  <a:cubicBezTo>
                    <a:pt x="12563" y="9792"/>
                    <a:pt x="12775" y="10241"/>
                    <a:pt x="13033" y="10818"/>
                  </a:cubicBezTo>
                  <a:cubicBezTo>
                    <a:pt x="13267" y="10345"/>
                    <a:pt x="13458" y="9976"/>
                    <a:pt x="13630" y="9599"/>
                  </a:cubicBezTo>
                  <a:cubicBezTo>
                    <a:pt x="13727" y="9390"/>
                    <a:pt x="13663" y="9178"/>
                    <a:pt x="13590" y="8969"/>
                  </a:cubicBezTo>
                  <a:cubicBezTo>
                    <a:pt x="12862" y="6931"/>
                    <a:pt x="13387" y="5121"/>
                    <a:pt x="14721" y="3539"/>
                  </a:cubicBezTo>
                  <a:cubicBezTo>
                    <a:pt x="16273" y="1698"/>
                    <a:pt x="18265" y="541"/>
                    <a:pt x="20656" y="120"/>
                  </a:cubicBezTo>
                  <a:cubicBezTo>
                    <a:pt x="21326" y="1"/>
                    <a:pt x="21998" y="59"/>
                    <a:pt x="22641" y="267"/>
                  </a:cubicBezTo>
                  <a:cubicBezTo>
                    <a:pt x="24344" y="816"/>
                    <a:pt x="25567" y="2076"/>
                    <a:pt x="25019" y="4308"/>
                  </a:cubicBezTo>
                  <a:cubicBezTo>
                    <a:pt x="24233" y="7505"/>
                    <a:pt x="22187" y="9513"/>
                    <a:pt x="18976" y="10306"/>
                  </a:cubicBezTo>
                  <a:cubicBezTo>
                    <a:pt x="17974" y="10553"/>
                    <a:pt x="16955" y="10518"/>
                    <a:pt x="15947" y="10397"/>
                  </a:cubicBezTo>
                  <a:cubicBezTo>
                    <a:pt x="15377" y="10328"/>
                    <a:pt x="15053" y="10525"/>
                    <a:pt x="14802" y="11003"/>
                  </a:cubicBezTo>
                  <a:cubicBezTo>
                    <a:pt x="14494" y="11591"/>
                    <a:pt x="14297" y="12183"/>
                    <a:pt x="14425" y="12863"/>
                  </a:cubicBezTo>
                  <a:cubicBezTo>
                    <a:pt x="14583" y="13688"/>
                    <a:pt x="14703" y="14521"/>
                    <a:pt x="14850" y="154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1;p55">
              <a:extLst>
                <a:ext uri="{FF2B5EF4-FFF2-40B4-BE49-F238E27FC236}">
                  <a16:creationId xmlns:a16="http://schemas.microsoft.com/office/drawing/2014/main" id="{C78A0699-4922-84BC-7EFA-3C94B1A29F3D}"/>
                </a:ext>
              </a:extLst>
            </p:cNvPr>
            <p:cNvSpPr/>
            <p:nvPr/>
          </p:nvSpPr>
          <p:spPr>
            <a:xfrm>
              <a:off x="398517" y="3449128"/>
              <a:ext cx="865241" cy="955636"/>
            </a:xfrm>
            <a:custGeom>
              <a:avLst/>
              <a:gdLst/>
              <a:ahLst/>
              <a:cxnLst/>
              <a:rect l="l" t="t" r="r" b="b"/>
              <a:pathLst>
                <a:path w="26533" h="29305" extrusionOk="0">
                  <a:moveTo>
                    <a:pt x="396" y="4679"/>
                  </a:moveTo>
                  <a:cubicBezTo>
                    <a:pt x="889" y="3187"/>
                    <a:pt x="1950" y="2327"/>
                    <a:pt x="3480" y="2210"/>
                  </a:cubicBezTo>
                  <a:cubicBezTo>
                    <a:pt x="4782" y="2111"/>
                    <a:pt x="5993" y="2520"/>
                    <a:pt x="7015" y="3393"/>
                  </a:cubicBezTo>
                  <a:cubicBezTo>
                    <a:pt x="7868" y="4121"/>
                    <a:pt x="8514" y="4998"/>
                    <a:pt x="8979" y="6015"/>
                  </a:cubicBezTo>
                  <a:cubicBezTo>
                    <a:pt x="9312" y="6743"/>
                    <a:pt x="9566" y="7499"/>
                    <a:pt x="9822" y="8255"/>
                  </a:cubicBezTo>
                  <a:cubicBezTo>
                    <a:pt x="10005" y="8795"/>
                    <a:pt x="10262" y="9281"/>
                    <a:pt x="10665" y="9693"/>
                  </a:cubicBezTo>
                  <a:cubicBezTo>
                    <a:pt x="11226" y="10272"/>
                    <a:pt x="11578" y="10986"/>
                    <a:pt x="11954" y="11869"/>
                  </a:cubicBezTo>
                  <a:cubicBezTo>
                    <a:pt x="11967" y="10818"/>
                    <a:pt x="12400" y="10065"/>
                    <a:pt x="12822" y="9314"/>
                  </a:cubicBezTo>
                  <a:cubicBezTo>
                    <a:pt x="13073" y="8871"/>
                    <a:pt x="13141" y="8436"/>
                    <a:pt x="12977" y="7952"/>
                  </a:cubicBezTo>
                  <a:cubicBezTo>
                    <a:pt x="12312" y="5991"/>
                    <a:pt x="12919" y="4341"/>
                    <a:pt x="14273" y="2909"/>
                  </a:cubicBezTo>
                  <a:cubicBezTo>
                    <a:pt x="15563" y="1542"/>
                    <a:pt x="17127" y="609"/>
                    <a:pt x="18977" y="219"/>
                  </a:cubicBezTo>
                  <a:cubicBezTo>
                    <a:pt x="20017" y="0"/>
                    <a:pt x="21039" y="94"/>
                    <a:pt x="21993" y="618"/>
                  </a:cubicBezTo>
                  <a:cubicBezTo>
                    <a:pt x="22820" y="1074"/>
                    <a:pt x="23265" y="1758"/>
                    <a:pt x="23260" y="2717"/>
                  </a:cubicBezTo>
                  <a:cubicBezTo>
                    <a:pt x="23249" y="4250"/>
                    <a:pt x="22607" y="5537"/>
                    <a:pt x="21583" y="6607"/>
                  </a:cubicBezTo>
                  <a:cubicBezTo>
                    <a:pt x="19976" y="8287"/>
                    <a:pt x="18006" y="9208"/>
                    <a:pt x="15636" y="9156"/>
                  </a:cubicBezTo>
                  <a:cubicBezTo>
                    <a:pt x="15204" y="9146"/>
                    <a:pt x="14772" y="9150"/>
                    <a:pt x="14341" y="9139"/>
                  </a:cubicBezTo>
                  <a:cubicBezTo>
                    <a:pt x="13949" y="9130"/>
                    <a:pt x="13625" y="9268"/>
                    <a:pt x="13364" y="9559"/>
                  </a:cubicBezTo>
                  <a:cubicBezTo>
                    <a:pt x="12713" y="10280"/>
                    <a:pt x="12308" y="11060"/>
                    <a:pt x="12562" y="12087"/>
                  </a:cubicBezTo>
                  <a:cubicBezTo>
                    <a:pt x="12837" y="13200"/>
                    <a:pt x="12868" y="14352"/>
                    <a:pt x="13003" y="15487"/>
                  </a:cubicBezTo>
                  <a:cubicBezTo>
                    <a:pt x="13026" y="15681"/>
                    <a:pt x="13021" y="15872"/>
                    <a:pt x="13161" y="16041"/>
                  </a:cubicBezTo>
                  <a:cubicBezTo>
                    <a:pt x="13578" y="15584"/>
                    <a:pt x="14037" y="15168"/>
                    <a:pt x="14567" y="14840"/>
                  </a:cubicBezTo>
                  <a:cubicBezTo>
                    <a:pt x="15141" y="14487"/>
                    <a:pt x="15612" y="14006"/>
                    <a:pt x="16128" y="13581"/>
                  </a:cubicBezTo>
                  <a:cubicBezTo>
                    <a:pt x="18358" y="11747"/>
                    <a:pt x="21605" y="11457"/>
                    <a:pt x="24080" y="12869"/>
                  </a:cubicBezTo>
                  <a:cubicBezTo>
                    <a:pt x="24843" y="13306"/>
                    <a:pt x="25477" y="13881"/>
                    <a:pt x="25952" y="14624"/>
                  </a:cubicBezTo>
                  <a:cubicBezTo>
                    <a:pt x="26533" y="15535"/>
                    <a:pt x="26444" y="16297"/>
                    <a:pt x="25678" y="17074"/>
                  </a:cubicBezTo>
                  <a:cubicBezTo>
                    <a:pt x="24795" y="17970"/>
                    <a:pt x="23688" y="18355"/>
                    <a:pt x="22467" y="18406"/>
                  </a:cubicBezTo>
                  <a:cubicBezTo>
                    <a:pt x="20520" y="18488"/>
                    <a:pt x="18752" y="17965"/>
                    <a:pt x="17228" y="16715"/>
                  </a:cubicBezTo>
                  <a:cubicBezTo>
                    <a:pt x="16812" y="16373"/>
                    <a:pt x="16404" y="16018"/>
                    <a:pt x="15982" y="15682"/>
                  </a:cubicBezTo>
                  <a:cubicBezTo>
                    <a:pt x="15306" y="15145"/>
                    <a:pt x="14733" y="15155"/>
                    <a:pt x="14052" y="15696"/>
                  </a:cubicBezTo>
                  <a:cubicBezTo>
                    <a:pt x="13072" y="16476"/>
                    <a:pt x="12799" y="17331"/>
                    <a:pt x="13129" y="18548"/>
                  </a:cubicBezTo>
                  <a:cubicBezTo>
                    <a:pt x="13194" y="18788"/>
                    <a:pt x="13325" y="18926"/>
                    <a:pt x="13577" y="18930"/>
                  </a:cubicBezTo>
                  <a:cubicBezTo>
                    <a:pt x="13749" y="18932"/>
                    <a:pt x="13923" y="18933"/>
                    <a:pt x="14096" y="18925"/>
                  </a:cubicBezTo>
                  <a:cubicBezTo>
                    <a:pt x="15224" y="18875"/>
                    <a:pt x="16186" y="19280"/>
                    <a:pt x="16936" y="20097"/>
                  </a:cubicBezTo>
                  <a:cubicBezTo>
                    <a:pt x="18798" y="22122"/>
                    <a:pt x="19365" y="24514"/>
                    <a:pt x="18800" y="27183"/>
                  </a:cubicBezTo>
                  <a:cubicBezTo>
                    <a:pt x="18683" y="27734"/>
                    <a:pt x="18438" y="28248"/>
                    <a:pt x="18085" y="28695"/>
                  </a:cubicBezTo>
                  <a:cubicBezTo>
                    <a:pt x="17672" y="29217"/>
                    <a:pt x="17327" y="29304"/>
                    <a:pt x="16727" y="29034"/>
                  </a:cubicBezTo>
                  <a:cubicBezTo>
                    <a:pt x="16251" y="28819"/>
                    <a:pt x="15816" y="28531"/>
                    <a:pt x="15438" y="28173"/>
                  </a:cubicBezTo>
                  <a:cubicBezTo>
                    <a:pt x="13781" y="26604"/>
                    <a:pt x="12733" y="24718"/>
                    <a:pt x="12511" y="22418"/>
                  </a:cubicBezTo>
                  <a:cubicBezTo>
                    <a:pt x="12445" y="21746"/>
                    <a:pt x="12441" y="21048"/>
                    <a:pt x="12680" y="20430"/>
                  </a:cubicBezTo>
                  <a:cubicBezTo>
                    <a:pt x="13008" y="19583"/>
                    <a:pt x="12811" y="18784"/>
                    <a:pt x="12672" y="17969"/>
                  </a:cubicBezTo>
                  <a:cubicBezTo>
                    <a:pt x="12636" y="17753"/>
                    <a:pt x="12660" y="17495"/>
                    <a:pt x="12399" y="17239"/>
                  </a:cubicBezTo>
                  <a:cubicBezTo>
                    <a:pt x="12336" y="17807"/>
                    <a:pt x="12283" y="18297"/>
                    <a:pt x="12225" y="18827"/>
                  </a:cubicBezTo>
                  <a:cubicBezTo>
                    <a:pt x="11339" y="17912"/>
                    <a:pt x="10295" y="17336"/>
                    <a:pt x="9200" y="16822"/>
                  </a:cubicBezTo>
                  <a:cubicBezTo>
                    <a:pt x="8945" y="16703"/>
                    <a:pt x="8865" y="16740"/>
                    <a:pt x="8760" y="16934"/>
                  </a:cubicBezTo>
                  <a:cubicBezTo>
                    <a:pt x="8606" y="17219"/>
                    <a:pt x="8450" y="17502"/>
                    <a:pt x="8308" y="17793"/>
                  </a:cubicBezTo>
                  <a:cubicBezTo>
                    <a:pt x="7702" y="19043"/>
                    <a:pt x="7003" y="20225"/>
                    <a:pt x="5970" y="21185"/>
                  </a:cubicBezTo>
                  <a:cubicBezTo>
                    <a:pt x="5228" y="21874"/>
                    <a:pt x="4399" y="22381"/>
                    <a:pt x="3410" y="22634"/>
                  </a:cubicBezTo>
                  <a:cubicBezTo>
                    <a:pt x="1446" y="23136"/>
                    <a:pt x="0" y="21602"/>
                    <a:pt x="212" y="19774"/>
                  </a:cubicBezTo>
                  <a:cubicBezTo>
                    <a:pt x="322" y="18830"/>
                    <a:pt x="669" y="17979"/>
                    <a:pt x="1221" y="17210"/>
                  </a:cubicBezTo>
                  <a:cubicBezTo>
                    <a:pt x="2057" y="16044"/>
                    <a:pt x="3138" y="15165"/>
                    <a:pt x="4432" y="14560"/>
                  </a:cubicBezTo>
                  <a:cubicBezTo>
                    <a:pt x="5465" y="14078"/>
                    <a:pt x="6545" y="13961"/>
                    <a:pt x="7650" y="14289"/>
                  </a:cubicBezTo>
                  <a:cubicBezTo>
                    <a:pt x="7961" y="14380"/>
                    <a:pt x="8217" y="14547"/>
                    <a:pt x="8444" y="14809"/>
                  </a:cubicBezTo>
                  <a:cubicBezTo>
                    <a:pt x="9012" y="15464"/>
                    <a:pt x="9704" y="15988"/>
                    <a:pt x="10407" y="16493"/>
                  </a:cubicBezTo>
                  <a:cubicBezTo>
                    <a:pt x="10703" y="16706"/>
                    <a:pt x="11014" y="16896"/>
                    <a:pt x="11290" y="17144"/>
                  </a:cubicBezTo>
                  <a:cubicBezTo>
                    <a:pt x="11616" y="17437"/>
                    <a:pt x="11788" y="17364"/>
                    <a:pt x="11901" y="16928"/>
                  </a:cubicBezTo>
                  <a:cubicBezTo>
                    <a:pt x="11928" y="16825"/>
                    <a:pt x="11941" y="16716"/>
                    <a:pt x="11943" y="16608"/>
                  </a:cubicBezTo>
                  <a:cubicBezTo>
                    <a:pt x="11972" y="14960"/>
                    <a:pt x="11855" y="13328"/>
                    <a:pt x="11442" y="11727"/>
                  </a:cubicBezTo>
                  <a:cubicBezTo>
                    <a:pt x="11299" y="11172"/>
                    <a:pt x="11036" y="10688"/>
                    <a:pt x="10638" y="10270"/>
                  </a:cubicBezTo>
                  <a:cubicBezTo>
                    <a:pt x="10259" y="9872"/>
                    <a:pt x="9818" y="9703"/>
                    <a:pt x="9294" y="9883"/>
                  </a:cubicBezTo>
                  <a:cubicBezTo>
                    <a:pt x="8172" y="10267"/>
                    <a:pt x="7004" y="10303"/>
                    <a:pt x="5840" y="10344"/>
                  </a:cubicBezTo>
                  <a:cubicBezTo>
                    <a:pt x="3915" y="10413"/>
                    <a:pt x="2356" y="9645"/>
                    <a:pt x="1154" y="8161"/>
                  </a:cubicBezTo>
                  <a:cubicBezTo>
                    <a:pt x="595" y="7469"/>
                    <a:pt x="356" y="6640"/>
                    <a:pt x="312" y="5757"/>
                  </a:cubicBezTo>
                  <a:cubicBezTo>
                    <a:pt x="302" y="5541"/>
                    <a:pt x="304" y="5326"/>
                    <a:pt x="300" y="5111"/>
                  </a:cubicBezTo>
                  <a:cubicBezTo>
                    <a:pt x="733" y="4815"/>
                    <a:pt x="1163" y="5050"/>
                    <a:pt x="1577" y="5144"/>
                  </a:cubicBezTo>
                  <a:cubicBezTo>
                    <a:pt x="2362" y="5322"/>
                    <a:pt x="3054" y="5740"/>
                    <a:pt x="3760" y="6109"/>
                  </a:cubicBezTo>
                  <a:cubicBezTo>
                    <a:pt x="5249" y="6886"/>
                    <a:pt x="6695" y="7738"/>
                    <a:pt x="8082" y="8416"/>
                  </a:cubicBezTo>
                  <a:cubicBezTo>
                    <a:pt x="6665" y="7390"/>
                    <a:pt x="5064" y="6392"/>
                    <a:pt x="3365" y="5564"/>
                  </a:cubicBezTo>
                  <a:cubicBezTo>
                    <a:pt x="2497" y="5139"/>
                    <a:pt x="1615" y="4703"/>
                    <a:pt x="588" y="4937"/>
                  </a:cubicBezTo>
                  <a:cubicBezTo>
                    <a:pt x="373" y="4986"/>
                    <a:pt x="313" y="4874"/>
                    <a:pt x="396" y="46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2;p55">
              <a:extLst>
                <a:ext uri="{FF2B5EF4-FFF2-40B4-BE49-F238E27FC236}">
                  <a16:creationId xmlns:a16="http://schemas.microsoft.com/office/drawing/2014/main" id="{6A687D29-4121-97C0-8D68-ABAAA9000DCF}"/>
                </a:ext>
              </a:extLst>
            </p:cNvPr>
            <p:cNvSpPr/>
            <p:nvPr/>
          </p:nvSpPr>
          <p:spPr>
            <a:xfrm>
              <a:off x="503815" y="4266758"/>
              <a:ext cx="622688" cy="399733"/>
            </a:xfrm>
            <a:custGeom>
              <a:avLst/>
              <a:gdLst/>
              <a:ahLst/>
              <a:cxnLst/>
              <a:rect l="l" t="t" r="r" b="b"/>
              <a:pathLst>
                <a:path w="19095" h="12258" extrusionOk="0">
                  <a:moveTo>
                    <a:pt x="19094" y="430"/>
                  </a:moveTo>
                  <a:cubicBezTo>
                    <a:pt x="18821" y="1562"/>
                    <a:pt x="18561" y="2600"/>
                    <a:pt x="18320" y="3643"/>
                  </a:cubicBezTo>
                  <a:cubicBezTo>
                    <a:pt x="17781" y="5976"/>
                    <a:pt x="17277" y="8319"/>
                    <a:pt x="16524" y="10596"/>
                  </a:cubicBezTo>
                  <a:cubicBezTo>
                    <a:pt x="16498" y="10678"/>
                    <a:pt x="16468" y="10760"/>
                    <a:pt x="16450" y="10844"/>
                  </a:cubicBezTo>
                  <a:cubicBezTo>
                    <a:pt x="16353" y="11331"/>
                    <a:pt x="16111" y="11524"/>
                    <a:pt x="15571" y="11639"/>
                  </a:cubicBezTo>
                  <a:cubicBezTo>
                    <a:pt x="12667" y="12257"/>
                    <a:pt x="9736" y="12242"/>
                    <a:pt x="6797" y="12141"/>
                  </a:cubicBezTo>
                  <a:cubicBezTo>
                    <a:pt x="5609" y="12100"/>
                    <a:pt x="4438" y="11909"/>
                    <a:pt x="3282" y="11618"/>
                  </a:cubicBezTo>
                  <a:cubicBezTo>
                    <a:pt x="2991" y="11545"/>
                    <a:pt x="2857" y="11379"/>
                    <a:pt x="2760" y="11119"/>
                  </a:cubicBezTo>
                  <a:cubicBezTo>
                    <a:pt x="2328" y="9964"/>
                    <a:pt x="1972" y="8790"/>
                    <a:pt x="1691" y="7591"/>
                  </a:cubicBezTo>
                  <a:cubicBezTo>
                    <a:pt x="1213" y="5554"/>
                    <a:pt x="649" y="3537"/>
                    <a:pt x="239" y="1483"/>
                  </a:cubicBezTo>
                  <a:cubicBezTo>
                    <a:pt x="148" y="1021"/>
                    <a:pt x="88" y="553"/>
                    <a:pt x="0" y="1"/>
                  </a:cubicBezTo>
                  <a:cubicBezTo>
                    <a:pt x="1039" y="360"/>
                    <a:pt x="2044" y="527"/>
                    <a:pt x="3054" y="677"/>
                  </a:cubicBezTo>
                  <a:cubicBezTo>
                    <a:pt x="4998" y="965"/>
                    <a:pt x="6945" y="1264"/>
                    <a:pt x="8910" y="1300"/>
                  </a:cubicBezTo>
                  <a:cubicBezTo>
                    <a:pt x="9563" y="1313"/>
                    <a:pt x="9893" y="1518"/>
                    <a:pt x="10226" y="2029"/>
                  </a:cubicBezTo>
                  <a:cubicBezTo>
                    <a:pt x="10843" y="2973"/>
                    <a:pt x="11598" y="3807"/>
                    <a:pt x="12589" y="4390"/>
                  </a:cubicBezTo>
                  <a:cubicBezTo>
                    <a:pt x="12757" y="4488"/>
                    <a:pt x="12927" y="4584"/>
                    <a:pt x="13102" y="4665"/>
                  </a:cubicBezTo>
                  <a:cubicBezTo>
                    <a:pt x="14177" y="5164"/>
                    <a:pt x="15024" y="4915"/>
                    <a:pt x="15649" y="3900"/>
                  </a:cubicBezTo>
                  <a:cubicBezTo>
                    <a:pt x="16157" y="3078"/>
                    <a:pt x="16430" y="2174"/>
                    <a:pt x="16522" y="1216"/>
                  </a:cubicBezTo>
                  <a:cubicBezTo>
                    <a:pt x="16573" y="695"/>
                    <a:pt x="16571" y="703"/>
                    <a:pt x="17118" y="692"/>
                  </a:cubicBezTo>
                  <a:cubicBezTo>
                    <a:pt x="17759" y="681"/>
                    <a:pt x="18395" y="605"/>
                    <a:pt x="19094" y="4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3;p55">
              <a:extLst>
                <a:ext uri="{FF2B5EF4-FFF2-40B4-BE49-F238E27FC236}">
                  <a16:creationId xmlns:a16="http://schemas.microsoft.com/office/drawing/2014/main" id="{E008F08C-73D9-4641-8FD1-95F0D4C9501D}"/>
                </a:ext>
              </a:extLst>
            </p:cNvPr>
            <p:cNvSpPr/>
            <p:nvPr/>
          </p:nvSpPr>
          <p:spPr>
            <a:xfrm>
              <a:off x="494880" y="4151449"/>
              <a:ext cx="314360" cy="137027"/>
            </a:xfrm>
            <a:custGeom>
              <a:avLst/>
              <a:gdLst/>
              <a:ahLst/>
              <a:cxnLst/>
              <a:rect l="l" t="t" r="r" b="b"/>
              <a:pathLst>
                <a:path w="9640" h="4202" extrusionOk="0">
                  <a:moveTo>
                    <a:pt x="8864" y="259"/>
                  </a:moveTo>
                  <a:cubicBezTo>
                    <a:pt x="8828" y="1622"/>
                    <a:pt x="9092" y="2896"/>
                    <a:pt x="9639" y="4142"/>
                  </a:cubicBezTo>
                  <a:cubicBezTo>
                    <a:pt x="8765" y="4201"/>
                    <a:pt x="7956" y="4080"/>
                    <a:pt x="7148" y="3994"/>
                  </a:cubicBezTo>
                  <a:cubicBezTo>
                    <a:pt x="5070" y="3770"/>
                    <a:pt x="2998" y="3492"/>
                    <a:pt x="941" y="3113"/>
                  </a:cubicBezTo>
                  <a:cubicBezTo>
                    <a:pt x="856" y="3097"/>
                    <a:pt x="770" y="3085"/>
                    <a:pt x="686" y="3065"/>
                  </a:cubicBezTo>
                  <a:cubicBezTo>
                    <a:pt x="253" y="2959"/>
                    <a:pt x="0" y="2563"/>
                    <a:pt x="74" y="2123"/>
                  </a:cubicBezTo>
                  <a:cubicBezTo>
                    <a:pt x="97" y="1984"/>
                    <a:pt x="190" y="1966"/>
                    <a:pt x="298" y="1942"/>
                  </a:cubicBezTo>
                  <a:cubicBezTo>
                    <a:pt x="1549" y="1659"/>
                    <a:pt x="2626" y="1056"/>
                    <a:pt x="3543" y="165"/>
                  </a:cubicBezTo>
                  <a:cubicBezTo>
                    <a:pt x="3712" y="1"/>
                    <a:pt x="3875" y="37"/>
                    <a:pt x="4074" y="65"/>
                  </a:cubicBezTo>
                  <a:cubicBezTo>
                    <a:pt x="5268" y="237"/>
                    <a:pt x="6468" y="369"/>
                    <a:pt x="7679" y="340"/>
                  </a:cubicBezTo>
                  <a:cubicBezTo>
                    <a:pt x="8060" y="331"/>
                    <a:pt x="8440" y="288"/>
                    <a:pt x="8864" y="25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4;p55">
              <a:extLst>
                <a:ext uri="{FF2B5EF4-FFF2-40B4-BE49-F238E27FC236}">
                  <a16:creationId xmlns:a16="http://schemas.microsoft.com/office/drawing/2014/main" id="{79CDC34B-9A0E-853D-F386-F9B8A74F8F94}"/>
                </a:ext>
              </a:extLst>
            </p:cNvPr>
            <p:cNvSpPr/>
            <p:nvPr/>
          </p:nvSpPr>
          <p:spPr>
            <a:xfrm>
              <a:off x="1019053" y="4133122"/>
              <a:ext cx="124994" cy="134777"/>
            </a:xfrm>
            <a:custGeom>
              <a:avLst/>
              <a:gdLst/>
              <a:ahLst/>
              <a:cxnLst/>
              <a:rect l="l" t="t" r="r" b="b"/>
              <a:pathLst>
                <a:path w="3833" h="4133" extrusionOk="0">
                  <a:moveTo>
                    <a:pt x="0" y="587"/>
                  </a:moveTo>
                  <a:cubicBezTo>
                    <a:pt x="1280" y="471"/>
                    <a:pt x="2499" y="350"/>
                    <a:pt x="3652" y="1"/>
                  </a:cubicBezTo>
                  <a:cubicBezTo>
                    <a:pt x="3833" y="147"/>
                    <a:pt x="3783" y="307"/>
                    <a:pt x="3783" y="448"/>
                  </a:cubicBezTo>
                  <a:cubicBezTo>
                    <a:pt x="3783" y="1421"/>
                    <a:pt x="3695" y="2386"/>
                    <a:pt x="3563" y="3349"/>
                  </a:cubicBezTo>
                  <a:cubicBezTo>
                    <a:pt x="3519" y="3675"/>
                    <a:pt x="3406" y="3832"/>
                    <a:pt x="3058" y="3881"/>
                  </a:cubicBezTo>
                  <a:cubicBezTo>
                    <a:pt x="2313" y="3984"/>
                    <a:pt x="1569" y="4076"/>
                    <a:pt x="772" y="4133"/>
                  </a:cubicBezTo>
                  <a:cubicBezTo>
                    <a:pt x="708" y="2903"/>
                    <a:pt x="480" y="1729"/>
                    <a:pt x="0" y="58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5;p55">
              <a:extLst>
                <a:ext uri="{FF2B5EF4-FFF2-40B4-BE49-F238E27FC236}">
                  <a16:creationId xmlns:a16="http://schemas.microsoft.com/office/drawing/2014/main" id="{F8D1EF2D-9B4D-2009-28C3-F54E957E73B9}"/>
                </a:ext>
              </a:extLst>
            </p:cNvPr>
            <p:cNvSpPr/>
            <p:nvPr/>
          </p:nvSpPr>
          <p:spPr>
            <a:xfrm>
              <a:off x="406670" y="3597601"/>
              <a:ext cx="268609" cy="135984"/>
            </a:xfrm>
            <a:custGeom>
              <a:avLst/>
              <a:gdLst/>
              <a:ahLst/>
              <a:cxnLst/>
              <a:rect l="l" t="t" r="r" b="b"/>
              <a:pathLst>
                <a:path w="8237" h="4170" extrusionOk="0">
                  <a:moveTo>
                    <a:pt x="146" y="126"/>
                  </a:moveTo>
                  <a:cubicBezTo>
                    <a:pt x="172" y="197"/>
                    <a:pt x="175" y="335"/>
                    <a:pt x="284" y="278"/>
                  </a:cubicBezTo>
                  <a:cubicBezTo>
                    <a:pt x="817" y="1"/>
                    <a:pt x="1341" y="165"/>
                    <a:pt x="1857" y="309"/>
                  </a:cubicBezTo>
                  <a:cubicBezTo>
                    <a:pt x="2188" y="400"/>
                    <a:pt x="2515" y="521"/>
                    <a:pt x="2823" y="673"/>
                  </a:cubicBezTo>
                  <a:cubicBezTo>
                    <a:pt x="4547" y="1520"/>
                    <a:pt x="6206" y="2476"/>
                    <a:pt x="7751" y="3623"/>
                  </a:cubicBezTo>
                  <a:cubicBezTo>
                    <a:pt x="7888" y="3726"/>
                    <a:pt x="8017" y="3843"/>
                    <a:pt x="8145" y="3957"/>
                  </a:cubicBezTo>
                  <a:cubicBezTo>
                    <a:pt x="8189" y="3996"/>
                    <a:pt x="8237" y="4038"/>
                    <a:pt x="8207" y="4127"/>
                  </a:cubicBezTo>
                  <a:cubicBezTo>
                    <a:pt x="7980" y="4170"/>
                    <a:pt x="7809" y="4017"/>
                    <a:pt x="7623" y="3930"/>
                  </a:cubicBezTo>
                  <a:cubicBezTo>
                    <a:pt x="6412" y="3364"/>
                    <a:pt x="5266" y="2677"/>
                    <a:pt x="4094" y="2037"/>
                  </a:cubicBezTo>
                  <a:cubicBezTo>
                    <a:pt x="3375" y="1646"/>
                    <a:pt x="2653" y="1259"/>
                    <a:pt x="1897" y="944"/>
                  </a:cubicBezTo>
                  <a:cubicBezTo>
                    <a:pt x="1308" y="698"/>
                    <a:pt x="697" y="536"/>
                    <a:pt x="51" y="558"/>
                  </a:cubicBezTo>
                  <a:cubicBezTo>
                    <a:pt x="36" y="403"/>
                    <a:pt x="1" y="245"/>
                    <a:pt x="146" y="1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6;p55">
              <a:extLst>
                <a:ext uri="{FF2B5EF4-FFF2-40B4-BE49-F238E27FC236}">
                  <a16:creationId xmlns:a16="http://schemas.microsoft.com/office/drawing/2014/main" id="{0F55E99B-50CB-F6E0-C2CE-498AE137891E}"/>
                </a:ext>
              </a:extLst>
            </p:cNvPr>
            <p:cNvSpPr/>
            <p:nvPr/>
          </p:nvSpPr>
          <p:spPr>
            <a:xfrm>
              <a:off x="674235" y="4026586"/>
              <a:ext cx="89351" cy="45295"/>
            </a:xfrm>
            <a:custGeom>
              <a:avLst/>
              <a:gdLst/>
              <a:ahLst/>
              <a:cxnLst/>
              <a:rect l="l" t="t" r="r" b="b"/>
              <a:pathLst>
                <a:path w="2740" h="1389" extrusionOk="0">
                  <a:moveTo>
                    <a:pt x="1" y="1388"/>
                  </a:moveTo>
                  <a:cubicBezTo>
                    <a:pt x="199" y="950"/>
                    <a:pt x="363" y="627"/>
                    <a:pt x="493" y="290"/>
                  </a:cubicBezTo>
                  <a:cubicBezTo>
                    <a:pt x="597" y="22"/>
                    <a:pt x="753" y="0"/>
                    <a:pt x="997" y="90"/>
                  </a:cubicBezTo>
                  <a:cubicBezTo>
                    <a:pt x="1680" y="336"/>
                    <a:pt x="2232" y="760"/>
                    <a:pt x="2727" y="1291"/>
                  </a:cubicBezTo>
                  <a:cubicBezTo>
                    <a:pt x="2624" y="1320"/>
                    <a:pt x="2740" y="1289"/>
                    <a:pt x="2686" y="1358"/>
                  </a:cubicBezTo>
                  <a:cubicBezTo>
                    <a:pt x="2676" y="1371"/>
                    <a:pt x="2657" y="1387"/>
                    <a:pt x="2641" y="1387"/>
                  </a:cubicBezTo>
                  <a:cubicBezTo>
                    <a:pt x="1803" y="1388"/>
                    <a:pt x="964" y="1388"/>
                    <a:pt x="1" y="13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57;p55">
              <a:extLst>
                <a:ext uri="{FF2B5EF4-FFF2-40B4-BE49-F238E27FC236}">
                  <a16:creationId xmlns:a16="http://schemas.microsoft.com/office/drawing/2014/main" id="{F651DB5D-E8A2-EEA9-6CDA-772C6CB61A68}"/>
                </a:ext>
              </a:extLst>
            </p:cNvPr>
            <p:cNvSpPr/>
            <p:nvPr/>
          </p:nvSpPr>
          <p:spPr>
            <a:xfrm>
              <a:off x="858481" y="3493542"/>
              <a:ext cx="270435" cy="223802"/>
            </a:xfrm>
            <a:custGeom>
              <a:avLst/>
              <a:gdLst/>
              <a:ahLst/>
              <a:cxnLst/>
              <a:rect l="l" t="t" r="r" b="b"/>
              <a:pathLst>
                <a:path w="8293" h="6863" extrusionOk="0">
                  <a:moveTo>
                    <a:pt x="8293" y="121"/>
                  </a:moveTo>
                  <a:cubicBezTo>
                    <a:pt x="6942" y="983"/>
                    <a:pt x="5732" y="1989"/>
                    <a:pt x="4491" y="2952"/>
                  </a:cubicBezTo>
                  <a:cubicBezTo>
                    <a:pt x="3173" y="3972"/>
                    <a:pt x="1922" y="5065"/>
                    <a:pt x="793" y="6296"/>
                  </a:cubicBezTo>
                  <a:cubicBezTo>
                    <a:pt x="644" y="6458"/>
                    <a:pt x="479" y="6863"/>
                    <a:pt x="214" y="6626"/>
                  </a:cubicBezTo>
                  <a:cubicBezTo>
                    <a:pt x="0" y="6435"/>
                    <a:pt x="313" y="6165"/>
                    <a:pt x="453" y="5964"/>
                  </a:cubicBezTo>
                  <a:cubicBezTo>
                    <a:pt x="936" y="5269"/>
                    <a:pt x="1517" y="4655"/>
                    <a:pt x="2157" y="4106"/>
                  </a:cubicBezTo>
                  <a:cubicBezTo>
                    <a:pt x="3484" y="2964"/>
                    <a:pt x="4866" y="1891"/>
                    <a:pt x="6339" y="942"/>
                  </a:cubicBezTo>
                  <a:cubicBezTo>
                    <a:pt x="6737" y="685"/>
                    <a:pt x="7155" y="455"/>
                    <a:pt x="7581" y="250"/>
                  </a:cubicBezTo>
                  <a:cubicBezTo>
                    <a:pt x="7782" y="154"/>
                    <a:pt x="7996" y="1"/>
                    <a:pt x="8293"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58;p55">
              <a:extLst>
                <a:ext uri="{FF2B5EF4-FFF2-40B4-BE49-F238E27FC236}">
                  <a16:creationId xmlns:a16="http://schemas.microsoft.com/office/drawing/2014/main" id="{4EAAB0AC-ABD6-B8D5-9303-0E5633F02540}"/>
                </a:ext>
              </a:extLst>
            </p:cNvPr>
            <p:cNvSpPr/>
            <p:nvPr/>
          </p:nvSpPr>
          <p:spPr>
            <a:xfrm>
              <a:off x="942452" y="3912287"/>
              <a:ext cx="274250" cy="80971"/>
            </a:xfrm>
            <a:custGeom>
              <a:avLst/>
              <a:gdLst/>
              <a:ahLst/>
              <a:cxnLst/>
              <a:rect l="l" t="t" r="r" b="b"/>
              <a:pathLst>
                <a:path w="8410" h="2483" extrusionOk="0">
                  <a:moveTo>
                    <a:pt x="0" y="121"/>
                  </a:moveTo>
                  <a:cubicBezTo>
                    <a:pt x="571" y="0"/>
                    <a:pt x="1067" y="13"/>
                    <a:pt x="1538" y="101"/>
                  </a:cubicBezTo>
                  <a:cubicBezTo>
                    <a:pt x="3761" y="519"/>
                    <a:pt x="5929" y="1133"/>
                    <a:pt x="7994" y="2073"/>
                  </a:cubicBezTo>
                  <a:cubicBezTo>
                    <a:pt x="8144" y="2141"/>
                    <a:pt x="8320" y="2192"/>
                    <a:pt x="8409" y="2365"/>
                  </a:cubicBezTo>
                  <a:cubicBezTo>
                    <a:pt x="8235" y="2483"/>
                    <a:pt x="8089" y="2361"/>
                    <a:pt x="7934" y="2320"/>
                  </a:cubicBezTo>
                  <a:cubicBezTo>
                    <a:pt x="5816" y="1755"/>
                    <a:pt x="3728" y="1085"/>
                    <a:pt x="1573" y="662"/>
                  </a:cubicBezTo>
                  <a:cubicBezTo>
                    <a:pt x="1215" y="591"/>
                    <a:pt x="855" y="526"/>
                    <a:pt x="496" y="458"/>
                  </a:cubicBezTo>
                  <a:cubicBezTo>
                    <a:pt x="328" y="427"/>
                    <a:pt x="161" y="395"/>
                    <a:pt x="0"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9;p55">
              <a:extLst>
                <a:ext uri="{FF2B5EF4-FFF2-40B4-BE49-F238E27FC236}">
                  <a16:creationId xmlns:a16="http://schemas.microsoft.com/office/drawing/2014/main" id="{F6437039-A7A1-B0BA-5DE1-9B4FAB34610E}"/>
                </a:ext>
              </a:extLst>
            </p:cNvPr>
            <p:cNvSpPr/>
            <p:nvPr/>
          </p:nvSpPr>
          <p:spPr>
            <a:xfrm>
              <a:off x="444758" y="3959311"/>
              <a:ext cx="208574" cy="159169"/>
            </a:xfrm>
            <a:custGeom>
              <a:avLst/>
              <a:gdLst/>
              <a:ahLst/>
              <a:cxnLst/>
              <a:rect l="l" t="t" r="r" b="b"/>
              <a:pathLst>
                <a:path w="6396" h="4881" extrusionOk="0">
                  <a:moveTo>
                    <a:pt x="6381" y="127"/>
                  </a:moveTo>
                  <a:cubicBezTo>
                    <a:pt x="6395" y="266"/>
                    <a:pt x="6346" y="300"/>
                    <a:pt x="6281" y="312"/>
                  </a:cubicBezTo>
                  <a:cubicBezTo>
                    <a:pt x="5142" y="546"/>
                    <a:pt x="4241" y="1216"/>
                    <a:pt x="3387" y="1941"/>
                  </a:cubicBezTo>
                  <a:cubicBezTo>
                    <a:pt x="2387" y="2792"/>
                    <a:pt x="1430" y="3693"/>
                    <a:pt x="454" y="4573"/>
                  </a:cubicBezTo>
                  <a:cubicBezTo>
                    <a:pt x="343" y="4673"/>
                    <a:pt x="232" y="4773"/>
                    <a:pt x="113" y="4881"/>
                  </a:cubicBezTo>
                  <a:cubicBezTo>
                    <a:pt x="1" y="4684"/>
                    <a:pt x="157" y="4584"/>
                    <a:pt x="238" y="4483"/>
                  </a:cubicBezTo>
                  <a:cubicBezTo>
                    <a:pt x="1302" y="3147"/>
                    <a:pt x="2542" y="1983"/>
                    <a:pt x="3862" y="906"/>
                  </a:cubicBezTo>
                  <a:cubicBezTo>
                    <a:pt x="4422" y="450"/>
                    <a:pt x="5116" y="251"/>
                    <a:pt x="5810" y="86"/>
                  </a:cubicBezTo>
                  <a:cubicBezTo>
                    <a:pt x="6005" y="39"/>
                    <a:pt x="6222" y="0"/>
                    <a:pt x="6381" y="1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60;p55">
              <a:extLst>
                <a:ext uri="{FF2B5EF4-FFF2-40B4-BE49-F238E27FC236}">
                  <a16:creationId xmlns:a16="http://schemas.microsoft.com/office/drawing/2014/main" id="{8E3B5BBC-991B-3DB3-99B0-1F1CBB175A03}"/>
                </a:ext>
              </a:extLst>
            </p:cNvPr>
            <p:cNvSpPr/>
            <p:nvPr/>
          </p:nvSpPr>
          <p:spPr>
            <a:xfrm>
              <a:off x="852970" y="4101230"/>
              <a:ext cx="106080" cy="240303"/>
            </a:xfrm>
            <a:custGeom>
              <a:avLst/>
              <a:gdLst/>
              <a:ahLst/>
              <a:cxnLst/>
              <a:rect l="l" t="t" r="r" b="b"/>
              <a:pathLst>
                <a:path w="3253" h="7369" extrusionOk="0">
                  <a:moveTo>
                    <a:pt x="0" y="1"/>
                  </a:moveTo>
                  <a:cubicBezTo>
                    <a:pt x="379" y="58"/>
                    <a:pt x="508" y="259"/>
                    <a:pt x="647" y="442"/>
                  </a:cubicBezTo>
                  <a:cubicBezTo>
                    <a:pt x="923" y="802"/>
                    <a:pt x="1175" y="1180"/>
                    <a:pt x="1357" y="1595"/>
                  </a:cubicBezTo>
                  <a:cubicBezTo>
                    <a:pt x="2059" y="3190"/>
                    <a:pt x="2710" y="4805"/>
                    <a:pt x="3137" y="6502"/>
                  </a:cubicBezTo>
                  <a:cubicBezTo>
                    <a:pt x="3200" y="6755"/>
                    <a:pt x="3253" y="7004"/>
                    <a:pt x="3182" y="7368"/>
                  </a:cubicBezTo>
                  <a:cubicBezTo>
                    <a:pt x="2931" y="6686"/>
                    <a:pt x="2717" y="6084"/>
                    <a:pt x="2489" y="5489"/>
                  </a:cubicBezTo>
                  <a:cubicBezTo>
                    <a:pt x="2252" y="4865"/>
                    <a:pt x="2011" y="4243"/>
                    <a:pt x="1752" y="3629"/>
                  </a:cubicBezTo>
                  <a:cubicBezTo>
                    <a:pt x="1493" y="3015"/>
                    <a:pt x="1226" y="2403"/>
                    <a:pt x="936" y="1802"/>
                  </a:cubicBezTo>
                  <a:cubicBezTo>
                    <a:pt x="653" y="1217"/>
                    <a:pt x="339" y="6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946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101" name="Google Shape;1101;p58"/>
          <p:cNvSpPr txBox="1">
            <a:spLocks noGrp="1"/>
          </p:cNvSpPr>
          <p:nvPr>
            <p:ph type="title"/>
          </p:nvPr>
        </p:nvSpPr>
        <p:spPr>
          <a:xfrm>
            <a:off x="703870" y="195181"/>
            <a:ext cx="773626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400" dirty="0"/>
              <a:t>Tampilan Antarmuka Masukkan Sistem</a:t>
            </a:r>
            <a:endParaRPr sz="2400" dirty="0"/>
          </a:p>
        </p:txBody>
      </p:sp>
      <p:grpSp>
        <p:nvGrpSpPr>
          <p:cNvPr id="5" name="Google Shape;1203;p61">
            <a:extLst>
              <a:ext uri="{FF2B5EF4-FFF2-40B4-BE49-F238E27FC236}">
                <a16:creationId xmlns:a16="http://schemas.microsoft.com/office/drawing/2014/main" id="{4532813F-B3BA-C26A-F165-5DEA8B17AE7B}"/>
              </a:ext>
            </a:extLst>
          </p:cNvPr>
          <p:cNvGrpSpPr/>
          <p:nvPr/>
        </p:nvGrpSpPr>
        <p:grpSpPr>
          <a:xfrm>
            <a:off x="115298" y="4388990"/>
            <a:ext cx="588572" cy="640542"/>
            <a:chOff x="6970716" y="2018953"/>
            <a:chExt cx="439168" cy="477945"/>
          </a:xfrm>
        </p:grpSpPr>
        <p:sp>
          <p:nvSpPr>
            <p:cNvPr id="6" name="Google Shape;1204;p61">
              <a:extLst>
                <a:ext uri="{FF2B5EF4-FFF2-40B4-BE49-F238E27FC236}">
                  <a16:creationId xmlns:a16="http://schemas.microsoft.com/office/drawing/2014/main" id="{ED52873E-088C-4F80-F4FB-DA997BA51FE3}"/>
                </a:ext>
              </a:extLst>
            </p:cNvPr>
            <p:cNvSpPr/>
            <p:nvPr/>
          </p:nvSpPr>
          <p:spPr>
            <a:xfrm>
              <a:off x="7224433" y="2205125"/>
              <a:ext cx="185450" cy="233825"/>
            </a:xfrm>
            <a:custGeom>
              <a:avLst/>
              <a:gdLst/>
              <a:ahLst/>
              <a:cxnLst/>
              <a:rect l="l" t="t" r="r" b="b"/>
              <a:pathLst>
                <a:path w="7188" h="9063" extrusionOk="0">
                  <a:moveTo>
                    <a:pt x="5371" y="4576"/>
                  </a:moveTo>
                  <a:cubicBezTo>
                    <a:pt x="5758" y="4576"/>
                    <a:pt x="6072" y="4892"/>
                    <a:pt x="6072" y="5279"/>
                  </a:cubicBezTo>
                  <a:cubicBezTo>
                    <a:pt x="6072" y="5666"/>
                    <a:pt x="5758" y="5980"/>
                    <a:pt x="5371" y="5980"/>
                  </a:cubicBezTo>
                  <a:cubicBezTo>
                    <a:pt x="4984" y="5980"/>
                    <a:pt x="4670" y="5666"/>
                    <a:pt x="4670" y="5279"/>
                  </a:cubicBezTo>
                  <a:cubicBezTo>
                    <a:pt x="4670" y="4892"/>
                    <a:pt x="4984" y="4576"/>
                    <a:pt x="5371" y="4576"/>
                  </a:cubicBezTo>
                  <a:close/>
                  <a:moveTo>
                    <a:pt x="5371" y="7066"/>
                  </a:moveTo>
                  <a:lnTo>
                    <a:pt x="6105" y="8338"/>
                  </a:lnTo>
                  <a:lnTo>
                    <a:pt x="4637" y="8338"/>
                  </a:lnTo>
                  <a:lnTo>
                    <a:pt x="5371" y="7066"/>
                  </a:lnTo>
                  <a:close/>
                  <a:moveTo>
                    <a:pt x="2867" y="0"/>
                  </a:moveTo>
                  <a:cubicBezTo>
                    <a:pt x="1288" y="0"/>
                    <a:pt x="0" y="1286"/>
                    <a:pt x="0" y="2865"/>
                  </a:cubicBezTo>
                  <a:lnTo>
                    <a:pt x="0" y="4077"/>
                  </a:lnTo>
                  <a:cubicBezTo>
                    <a:pt x="0" y="4275"/>
                    <a:pt x="164" y="4438"/>
                    <a:pt x="364" y="4438"/>
                  </a:cubicBezTo>
                  <a:cubicBezTo>
                    <a:pt x="562" y="4438"/>
                    <a:pt x="726" y="4275"/>
                    <a:pt x="726" y="4077"/>
                  </a:cubicBezTo>
                  <a:lnTo>
                    <a:pt x="726" y="2865"/>
                  </a:lnTo>
                  <a:cubicBezTo>
                    <a:pt x="726" y="1685"/>
                    <a:pt x="1686" y="724"/>
                    <a:pt x="2867" y="724"/>
                  </a:cubicBezTo>
                  <a:cubicBezTo>
                    <a:pt x="4048" y="724"/>
                    <a:pt x="5009" y="1685"/>
                    <a:pt x="5009" y="2865"/>
                  </a:cubicBezTo>
                  <a:lnTo>
                    <a:pt x="5009" y="3900"/>
                  </a:lnTo>
                  <a:cubicBezTo>
                    <a:pt x="4398" y="4060"/>
                    <a:pt x="3946" y="4618"/>
                    <a:pt x="3946" y="5279"/>
                  </a:cubicBezTo>
                  <a:cubicBezTo>
                    <a:pt x="3946" y="5866"/>
                    <a:pt x="4302" y="6370"/>
                    <a:pt x="4811" y="6590"/>
                  </a:cubicBezTo>
                  <a:lnTo>
                    <a:pt x="3697" y="8519"/>
                  </a:lnTo>
                  <a:cubicBezTo>
                    <a:pt x="3555" y="8764"/>
                    <a:pt x="3740" y="9051"/>
                    <a:pt x="4010" y="9062"/>
                  </a:cubicBezTo>
                  <a:cubicBezTo>
                    <a:pt x="4028" y="9062"/>
                    <a:pt x="4695" y="9063"/>
                    <a:pt x="5364" y="9063"/>
                  </a:cubicBezTo>
                  <a:cubicBezTo>
                    <a:pt x="6033" y="9063"/>
                    <a:pt x="6704" y="9062"/>
                    <a:pt x="6731" y="9062"/>
                  </a:cubicBezTo>
                  <a:cubicBezTo>
                    <a:pt x="7001" y="9051"/>
                    <a:pt x="7187" y="8764"/>
                    <a:pt x="7045" y="8519"/>
                  </a:cubicBezTo>
                  <a:lnTo>
                    <a:pt x="5932" y="6590"/>
                  </a:lnTo>
                  <a:cubicBezTo>
                    <a:pt x="6440" y="6372"/>
                    <a:pt x="6796" y="5866"/>
                    <a:pt x="6796" y="5279"/>
                  </a:cubicBezTo>
                  <a:cubicBezTo>
                    <a:pt x="6796" y="4618"/>
                    <a:pt x="6344" y="4060"/>
                    <a:pt x="5733" y="3900"/>
                  </a:cubicBezTo>
                  <a:lnTo>
                    <a:pt x="5733" y="2865"/>
                  </a:lnTo>
                  <a:cubicBezTo>
                    <a:pt x="5733" y="1286"/>
                    <a:pt x="4447" y="0"/>
                    <a:pt x="2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5;p61">
              <a:extLst>
                <a:ext uri="{FF2B5EF4-FFF2-40B4-BE49-F238E27FC236}">
                  <a16:creationId xmlns:a16="http://schemas.microsoft.com/office/drawing/2014/main" id="{DE899D11-DE8D-2612-748C-EE468BAD3991}"/>
                </a:ext>
              </a:extLst>
            </p:cNvPr>
            <p:cNvSpPr/>
            <p:nvPr/>
          </p:nvSpPr>
          <p:spPr>
            <a:xfrm>
              <a:off x="6970716" y="2018953"/>
              <a:ext cx="272448" cy="477945"/>
            </a:xfrm>
            <a:custGeom>
              <a:avLst/>
              <a:gdLst/>
              <a:ahLst/>
              <a:cxnLst/>
              <a:rect l="l" t="t" r="r" b="b"/>
              <a:pathLst>
                <a:path w="10560" h="18525" extrusionOk="0">
                  <a:moveTo>
                    <a:pt x="4783" y="1214"/>
                  </a:moveTo>
                  <a:lnTo>
                    <a:pt x="4783" y="4601"/>
                  </a:lnTo>
                  <a:lnTo>
                    <a:pt x="1288" y="4601"/>
                  </a:lnTo>
                  <a:lnTo>
                    <a:pt x="4783" y="1214"/>
                  </a:lnTo>
                  <a:close/>
                  <a:moveTo>
                    <a:pt x="5506" y="1214"/>
                  </a:moveTo>
                  <a:lnTo>
                    <a:pt x="9003" y="4602"/>
                  </a:lnTo>
                  <a:lnTo>
                    <a:pt x="5506" y="4602"/>
                  </a:lnTo>
                  <a:lnTo>
                    <a:pt x="5506" y="1214"/>
                  </a:lnTo>
                  <a:close/>
                  <a:moveTo>
                    <a:pt x="4783" y="5326"/>
                  </a:moveTo>
                  <a:lnTo>
                    <a:pt x="4783" y="11988"/>
                  </a:lnTo>
                  <a:lnTo>
                    <a:pt x="1015" y="5326"/>
                  </a:lnTo>
                  <a:close/>
                  <a:moveTo>
                    <a:pt x="9275" y="5326"/>
                  </a:moveTo>
                  <a:lnTo>
                    <a:pt x="5506" y="11988"/>
                  </a:lnTo>
                  <a:lnTo>
                    <a:pt x="5506" y="5326"/>
                  </a:lnTo>
                  <a:close/>
                  <a:moveTo>
                    <a:pt x="5144" y="14086"/>
                  </a:moveTo>
                  <a:lnTo>
                    <a:pt x="5954" y="15489"/>
                  </a:lnTo>
                  <a:lnTo>
                    <a:pt x="4335" y="15489"/>
                  </a:lnTo>
                  <a:lnTo>
                    <a:pt x="5144" y="14086"/>
                  </a:lnTo>
                  <a:close/>
                  <a:moveTo>
                    <a:pt x="5145" y="1"/>
                  </a:moveTo>
                  <a:cubicBezTo>
                    <a:pt x="5054" y="1"/>
                    <a:pt x="4962" y="34"/>
                    <a:pt x="4894" y="101"/>
                  </a:cubicBezTo>
                  <a:lnTo>
                    <a:pt x="143" y="4703"/>
                  </a:lnTo>
                  <a:cubicBezTo>
                    <a:pt x="26" y="4816"/>
                    <a:pt x="1" y="5000"/>
                    <a:pt x="79" y="5142"/>
                  </a:cubicBezTo>
                  <a:lnTo>
                    <a:pt x="4729" y="13361"/>
                  </a:lnTo>
                  <a:lnTo>
                    <a:pt x="3396" y="15670"/>
                  </a:lnTo>
                  <a:cubicBezTo>
                    <a:pt x="3258" y="15905"/>
                    <a:pt x="3436" y="16212"/>
                    <a:pt x="3709" y="16212"/>
                  </a:cubicBezTo>
                  <a:lnTo>
                    <a:pt x="4842" y="16212"/>
                  </a:lnTo>
                  <a:cubicBezTo>
                    <a:pt x="5110" y="17541"/>
                    <a:pt x="6316" y="18524"/>
                    <a:pt x="7671" y="18524"/>
                  </a:cubicBezTo>
                  <a:cubicBezTo>
                    <a:pt x="9264" y="18524"/>
                    <a:pt x="10560" y="17228"/>
                    <a:pt x="10560" y="15636"/>
                  </a:cubicBezTo>
                  <a:lnTo>
                    <a:pt x="10560" y="14479"/>
                  </a:lnTo>
                  <a:cubicBezTo>
                    <a:pt x="10558" y="14279"/>
                    <a:pt x="10396" y="14117"/>
                    <a:pt x="10196" y="14117"/>
                  </a:cubicBezTo>
                  <a:cubicBezTo>
                    <a:pt x="9998" y="14117"/>
                    <a:pt x="9834" y="14279"/>
                    <a:pt x="9834" y="14479"/>
                  </a:cubicBezTo>
                  <a:lnTo>
                    <a:pt x="9834" y="15636"/>
                  </a:lnTo>
                  <a:cubicBezTo>
                    <a:pt x="9834" y="16829"/>
                    <a:pt x="8865" y="17800"/>
                    <a:pt x="7671" y="17800"/>
                  </a:cubicBezTo>
                  <a:cubicBezTo>
                    <a:pt x="6709" y="17800"/>
                    <a:pt x="5840" y="17139"/>
                    <a:pt x="5585" y="16212"/>
                  </a:cubicBezTo>
                  <a:lnTo>
                    <a:pt x="6581" y="16212"/>
                  </a:lnTo>
                  <a:cubicBezTo>
                    <a:pt x="6854" y="16212"/>
                    <a:pt x="7032" y="15907"/>
                    <a:pt x="6894" y="15670"/>
                  </a:cubicBezTo>
                  <a:lnTo>
                    <a:pt x="5561" y="13361"/>
                  </a:lnTo>
                  <a:lnTo>
                    <a:pt x="10211" y="5142"/>
                  </a:lnTo>
                  <a:cubicBezTo>
                    <a:pt x="10291" y="5000"/>
                    <a:pt x="10264" y="4817"/>
                    <a:pt x="10147" y="4703"/>
                  </a:cubicBezTo>
                  <a:lnTo>
                    <a:pt x="5397" y="101"/>
                  </a:lnTo>
                  <a:cubicBezTo>
                    <a:pt x="5328" y="34"/>
                    <a:pt x="5237" y="1"/>
                    <a:pt x="5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p61">
              <a:extLst>
                <a:ext uri="{FF2B5EF4-FFF2-40B4-BE49-F238E27FC236}">
                  <a16:creationId xmlns:a16="http://schemas.microsoft.com/office/drawing/2014/main" id="{D5B1D5CE-A955-36F8-4077-9C67CFACD760}"/>
                </a:ext>
              </a:extLst>
            </p:cNvPr>
            <p:cNvSpPr/>
            <p:nvPr/>
          </p:nvSpPr>
          <p:spPr>
            <a:xfrm>
              <a:off x="7223247" y="2342459"/>
              <a:ext cx="21130" cy="18653"/>
            </a:xfrm>
            <a:custGeom>
              <a:avLst/>
              <a:gdLst/>
              <a:ahLst/>
              <a:cxnLst/>
              <a:rect l="l" t="t" r="r" b="b"/>
              <a:pathLst>
                <a:path w="819" h="723" extrusionOk="0">
                  <a:moveTo>
                    <a:pt x="406" y="1"/>
                  </a:moveTo>
                  <a:cubicBezTo>
                    <a:pt x="337" y="1"/>
                    <a:pt x="268" y="20"/>
                    <a:pt x="208" y="60"/>
                  </a:cubicBezTo>
                  <a:cubicBezTo>
                    <a:pt x="43" y="170"/>
                    <a:pt x="0" y="398"/>
                    <a:pt x="109" y="563"/>
                  </a:cubicBezTo>
                  <a:cubicBezTo>
                    <a:pt x="178" y="666"/>
                    <a:pt x="293" y="722"/>
                    <a:pt x="410" y="722"/>
                  </a:cubicBezTo>
                  <a:cubicBezTo>
                    <a:pt x="479" y="722"/>
                    <a:pt x="549" y="703"/>
                    <a:pt x="610" y="662"/>
                  </a:cubicBezTo>
                  <a:cubicBezTo>
                    <a:pt x="774" y="554"/>
                    <a:pt x="819" y="324"/>
                    <a:pt x="709" y="161"/>
                  </a:cubicBezTo>
                  <a:cubicBezTo>
                    <a:pt x="641" y="57"/>
                    <a:pt x="524" y="1"/>
                    <a:pt x="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55E49B1C-3B2D-6A32-76A4-E6272099CA6A}"/>
              </a:ext>
            </a:extLst>
          </p:cNvPr>
          <p:cNvPicPr>
            <a:picLocks noChangeAspect="1"/>
          </p:cNvPicPr>
          <p:nvPr/>
        </p:nvPicPr>
        <p:blipFill>
          <a:blip r:embed="rId3"/>
          <a:stretch>
            <a:fillRect/>
          </a:stretch>
        </p:blipFill>
        <p:spPr>
          <a:xfrm>
            <a:off x="1437923" y="657414"/>
            <a:ext cx="6268154" cy="4290905"/>
          </a:xfrm>
          <a:prstGeom prst="rect">
            <a:avLst/>
          </a:prstGeom>
        </p:spPr>
      </p:pic>
    </p:spTree>
  </p:cSld>
  <p:clrMapOvr>
    <a:masterClrMapping/>
  </p:clrMapOvr>
</p:sld>
</file>

<file path=ppt/theme/theme1.xml><?xml version="1.0" encoding="utf-8"?>
<a:theme xmlns:a="http://schemas.openxmlformats.org/drawingml/2006/main" name="Self Introduction for College Admission by Slidesgo">
  <a:themeElements>
    <a:clrScheme name="Simple Light">
      <a:dk1>
        <a:srgbClr val="1D1D1D"/>
      </a:dk1>
      <a:lt1>
        <a:srgbClr val="FFFAF0"/>
      </a:lt1>
      <a:dk2>
        <a:srgbClr val="ED6A5A"/>
      </a:dk2>
      <a:lt2>
        <a:srgbClr val="ECE9B4"/>
      </a:lt2>
      <a:accent1>
        <a:srgbClr val="B6E0DA"/>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480</Words>
  <Application>Microsoft Office PowerPoint</Application>
  <PresentationFormat>On-screen Show (16:9)</PresentationFormat>
  <Paragraphs>65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Open Sans</vt:lpstr>
      <vt:lpstr>Times New Roman</vt:lpstr>
      <vt:lpstr>Nunito</vt:lpstr>
      <vt:lpstr>Nunito Light</vt:lpstr>
      <vt:lpstr>Arial</vt:lpstr>
      <vt:lpstr>Self Introduction for College Admission by Slidesgo</vt:lpstr>
      <vt:lpstr>PowerPoint Presentation</vt:lpstr>
      <vt:lpstr>Latar Belakang</vt:lpstr>
      <vt:lpstr>Tujuan Dan Manfaat</vt:lpstr>
      <vt:lpstr>PowerPoint Presentation</vt:lpstr>
      <vt:lpstr>Analisis Sistem yang lama</vt:lpstr>
      <vt:lpstr>Analisis Sistem yang di usulkan</vt:lpstr>
      <vt:lpstr>Perancangan Antarmuka Masukkan Sistem</vt:lpstr>
      <vt:lpstr>Perancangan Antarmuka Keluaran Sistem</vt:lpstr>
      <vt:lpstr>Tampilan Antarmuka Masukkan Sistem</vt:lpstr>
      <vt:lpstr>Tampilan Antarmuka Keluaran Sistem</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denny</dc:creator>
  <cp:lastModifiedBy>Denny Kurniawan</cp:lastModifiedBy>
  <cp:revision>6</cp:revision>
  <dcterms:modified xsi:type="dcterms:W3CDTF">2023-03-10T01:04:23Z</dcterms:modified>
</cp:coreProperties>
</file>