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3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40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50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76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18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5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0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52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04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37E1-9134-4E8C-A9C1-76BD92D9C3B8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F90F-5349-46AC-97D6-F27B8AED38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9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5814" y="0"/>
            <a:ext cx="3404057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1"/>
            <a:ext cx="2880319" cy="288031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35896" y="5157192"/>
            <a:ext cx="5220073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35896" y="5877272"/>
            <a:ext cx="5220073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50" y="116632"/>
            <a:ext cx="722534" cy="48168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491880" y="208664"/>
            <a:ext cx="475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Agenda Laboratórios de Informática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635895" y="908720"/>
            <a:ext cx="5220073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800280" y="1196752"/>
            <a:ext cx="289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Laboratório - 01</a:t>
            </a:r>
            <a:endParaRPr lang="pt-BR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812369" y="1759528"/>
            <a:ext cx="180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Enfermagem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839719" y="1772816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8ª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836382" y="2251777"/>
            <a:ext cx="2237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Marilda Arantes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312267" y="5214391"/>
            <a:ext cx="15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Reservado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74" y="5373216"/>
            <a:ext cx="247685" cy="24768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6165304"/>
            <a:ext cx="247685" cy="247685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778120" y="5199583"/>
            <a:ext cx="138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Matutino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779912" y="593447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Noturno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34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14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8</cp:revision>
  <dcterms:created xsi:type="dcterms:W3CDTF">2018-10-05T22:37:15Z</dcterms:created>
  <dcterms:modified xsi:type="dcterms:W3CDTF">2018-10-06T23:40:01Z</dcterms:modified>
</cp:coreProperties>
</file>