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61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3008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975" y="889275"/>
            <a:ext cx="6595649" cy="3966700"/>
          </a:xfrm>
          <a:prstGeom prst="rect">
            <a:avLst/>
          </a:prstGeom>
          <a:noFill/>
          <a:ln>
            <a:noFill/>
          </a:ln>
          <a:effectLst>
            <a:outerShdw blurRad="157163" dist="9525" dir="5400000" algn="bl" rotWithShape="0">
              <a:srgbClr val="000000">
                <a:alpha val="6666"/>
              </a:srgbClr>
            </a:outerShdw>
          </a:effectLst>
        </p:spPr>
      </p:pic>
      <p:sp>
        <p:nvSpPr>
          <p:cNvPr id="56" name="Shape 56"/>
          <p:cNvSpPr txBox="1"/>
          <p:nvPr/>
        </p:nvSpPr>
        <p:spPr>
          <a:xfrm>
            <a:off x="3877200" y="236400"/>
            <a:ext cx="13896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Landing Page</a:t>
            </a: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8850" y="889275"/>
            <a:ext cx="6337901" cy="38071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A4010D-6AE5-437A-9052-144BBE6B8AE2}"/>
              </a:ext>
            </a:extLst>
          </p:cNvPr>
          <p:cNvSpPr/>
          <p:nvPr/>
        </p:nvSpPr>
        <p:spPr>
          <a:xfrm>
            <a:off x="838200" y="1591733"/>
            <a:ext cx="2751667" cy="322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A16305-8A03-447A-9960-99C6877C6783}"/>
              </a:ext>
            </a:extLst>
          </p:cNvPr>
          <p:cNvSpPr txBox="1"/>
          <p:nvPr/>
        </p:nvSpPr>
        <p:spPr>
          <a:xfrm>
            <a:off x="4572000" y="1004711"/>
            <a:ext cx="2765778" cy="73866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Mohon</a:t>
            </a:r>
            <a:r>
              <a:rPr lang="en-US" dirty="0"/>
              <a:t> </a:t>
            </a:r>
            <a:r>
              <a:rPr lang="en-US" dirty="0" err="1"/>
              <a:t>ditambahkan</a:t>
            </a:r>
            <a:r>
              <a:rPr lang="en-US" dirty="0"/>
              <a:t> kata gratis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yah . </a:t>
            </a:r>
          </a:p>
          <a:p>
            <a:r>
              <a:rPr lang="en-US" dirty="0" err="1"/>
              <a:t>Hadiah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gratis </a:t>
            </a:r>
            <a:r>
              <a:rPr lang="en-US" dirty="0" err="1"/>
              <a:t>soalnya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C1FCC48-0DBD-4A7E-92A7-1E7841E1BC16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3589867" y="1374043"/>
            <a:ext cx="982133" cy="3789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A5AB9D3-E579-43A3-8A80-F33C567C49CD}"/>
              </a:ext>
            </a:extLst>
          </p:cNvPr>
          <p:cNvSpPr/>
          <p:nvPr/>
        </p:nvSpPr>
        <p:spPr>
          <a:xfrm>
            <a:off x="862542" y="3663243"/>
            <a:ext cx="5560836" cy="8748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480E5A-C679-414C-A2A1-0C28B43A1426}"/>
              </a:ext>
            </a:extLst>
          </p:cNvPr>
          <p:cNvSpPr txBox="1"/>
          <p:nvPr/>
        </p:nvSpPr>
        <p:spPr>
          <a:xfrm>
            <a:off x="6514531" y="4359145"/>
            <a:ext cx="2765778" cy="73866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Mohon</a:t>
            </a:r>
            <a:r>
              <a:rPr lang="en-US" dirty="0"/>
              <a:t> </a:t>
            </a:r>
            <a:r>
              <a:rPr lang="en-US" dirty="0" err="1"/>
              <a:t>ditambahkan</a:t>
            </a:r>
            <a:r>
              <a:rPr lang="en-US" dirty="0"/>
              <a:t> kata gratis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yah . </a:t>
            </a:r>
          </a:p>
          <a:p>
            <a:r>
              <a:rPr lang="en-US" dirty="0" err="1"/>
              <a:t>Hadiah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gratis </a:t>
            </a:r>
            <a:r>
              <a:rPr lang="en-US" dirty="0" err="1"/>
              <a:t>soalnya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BB7362-1894-4017-B914-7298640B31E7}"/>
              </a:ext>
            </a:extLst>
          </p:cNvPr>
          <p:cNvCxnSpPr>
            <a:cxnSpLocks/>
          </p:cNvCxnSpPr>
          <p:nvPr/>
        </p:nvCxnSpPr>
        <p:spPr>
          <a:xfrm flipH="1" flipV="1">
            <a:off x="5171843" y="4538132"/>
            <a:ext cx="1349332" cy="2737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ED1842-60EE-4C2F-89BA-58B3AFF07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773" y="880199"/>
            <a:ext cx="6704453" cy="319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92589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28</Words>
  <Application>Microsoft Office PowerPoint</Application>
  <PresentationFormat>On-screen Show (16:9)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Yudha Ramayuditya</cp:lastModifiedBy>
  <cp:revision>4</cp:revision>
  <dcterms:modified xsi:type="dcterms:W3CDTF">2018-03-09T08:04:17Z</dcterms:modified>
</cp:coreProperties>
</file>