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5" r:id="rId4"/>
    <p:sldId id="284" r:id="rId5"/>
    <p:sldId id="286" r:id="rId6"/>
    <p:sldId id="287" r:id="rId7"/>
    <p:sldId id="288" r:id="rId8"/>
    <p:sldId id="282" r:id="rId9"/>
    <p:sldId id="278" r:id="rId10"/>
    <p:sldId id="276" r:id="rId11"/>
    <p:sldId id="280" r:id="rId12"/>
    <p:sldId id="28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189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5286388"/>
            <a:ext cx="9144000" cy="1571612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6243630"/>
            <a:ext cx="6400800" cy="614370"/>
          </a:xfrm>
        </p:spPr>
        <p:txBody>
          <a:bodyPr>
            <a:normAutofit fontScale="92500"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E-Portfolio - Denny Flämig – 06.06.2018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s://lh3.googleusercontent.com/C5EdkqAOCklXHSEriayhuNSRW5OosgjqTIks-S30PW3mvogRZDj6fjOkGy-aJ67QZ1PqG3FDGhKCTGCiXiZY9FCL_gkrsBu7U3snB3Z2qKKkuTfhCSZpfcXj1sMZJ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912361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General </a:t>
            </a:r>
            <a:r>
              <a:rPr lang="de-DE" dirty="0" err="1" smtClean="0">
                <a:solidFill>
                  <a:schemeClr val="bg1"/>
                </a:solidFill>
              </a:rPr>
              <a:t>rules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Do not mock types you don’t own</a:t>
            </a:r>
          </a:p>
          <a:p>
            <a:pPr fontAlgn="base"/>
            <a:r>
              <a:rPr lang="en-US" dirty="0" smtClean="0"/>
              <a:t>Don’t mock value objects</a:t>
            </a:r>
          </a:p>
          <a:p>
            <a:pPr fontAlgn="base"/>
            <a:r>
              <a:rPr lang="en-US" dirty="0" smtClean="0"/>
              <a:t>Don’t mock everything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Best </a:t>
            </a:r>
            <a:r>
              <a:rPr lang="de-DE" dirty="0" err="1" smtClean="0">
                <a:solidFill>
                  <a:schemeClr val="bg1"/>
                </a:solidFill>
              </a:rPr>
              <a:t>practices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Prefer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/ </a:t>
            </a:r>
            <a:r>
              <a:rPr lang="de-DE" dirty="0" err="1" smtClean="0"/>
              <a:t>thenReturn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doReturn</a:t>
            </a:r>
            <a:r>
              <a:rPr lang="de-DE" dirty="0" smtClean="0"/>
              <a:t> / </a:t>
            </a:r>
            <a:r>
              <a:rPr lang="de-DE" dirty="0" err="1" smtClean="0"/>
              <a:t>when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/ </a:t>
            </a:r>
            <a:r>
              <a:rPr lang="de-DE" dirty="0" err="1" smtClean="0"/>
              <a:t>thenReturn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typesafe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verified</a:t>
            </a:r>
            <a:endParaRPr lang="de-DE" dirty="0" smtClean="0"/>
          </a:p>
          <a:p>
            <a:pPr lvl="1"/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fixation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example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2743200"/>
            <a:ext cx="5500694" cy="1143008"/>
          </a:xfrm>
        </p:spPr>
        <p:txBody>
          <a:bodyPr>
            <a:normAutofit/>
          </a:bodyPr>
          <a:lstStyle/>
          <a:p>
            <a:r>
              <a:rPr lang="de-DE" dirty="0" smtClean="0"/>
              <a:t>https://github.com/dennyfl/MockitoPresentation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Agenda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00506" y="1571612"/>
            <a:ext cx="5043494" cy="4525963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?</a:t>
            </a:r>
          </a:p>
          <a:p>
            <a:r>
              <a:rPr lang="de-DE" dirty="0" smtClean="0"/>
              <a:t>Real </a:t>
            </a:r>
            <a:r>
              <a:rPr lang="de-DE" dirty="0" err="1" smtClean="0"/>
              <a:t>examples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14734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What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a </a:t>
            </a:r>
            <a:r>
              <a:rPr lang="de-DE" dirty="0" err="1" smtClean="0">
                <a:solidFill>
                  <a:schemeClr val="bg1"/>
                </a:solidFill>
              </a:rPr>
              <a:t>unit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/>
          <a:lstStyle/>
          <a:p>
            <a:r>
              <a:rPr lang="de-DE" dirty="0" smtClean="0"/>
              <a:t>Small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Ideally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elementary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thing</a:t>
            </a:r>
            <a:endParaRPr lang="de-DE" dirty="0" smtClean="0"/>
          </a:p>
          <a:p>
            <a:pPr lvl="1"/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/ </a:t>
            </a:r>
            <a:r>
              <a:rPr lang="de-DE" dirty="0" err="1" smtClean="0"/>
              <a:t>outcome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Why</a:t>
            </a:r>
            <a:r>
              <a:rPr lang="de-DE" dirty="0" smtClean="0">
                <a:solidFill>
                  <a:schemeClr val="bg1"/>
                </a:solidFill>
              </a:rPr>
              <a:t> do </a:t>
            </a:r>
            <a:r>
              <a:rPr lang="de-DE" dirty="0" err="1" smtClean="0">
                <a:solidFill>
                  <a:schemeClr val="bg1"/>
                </a:solidFill>
              </a:rPr>
              <a:t>we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units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usecases</a:t>
            </a:r>
            <a:endParaRPr lang="de-DE" dirty="0" smtClean="0"/>
          </a:p>
          <a:p>
            <a:pPr lvl="1"/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 smtClean="0"/>
          </a:p>
          <a:p>
            <a:r>
              <a:rPr lang="de-DE" dirty="0" smtClean="0"/>
              <a:t>Fast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smtClean="0"/>
              <a:t>Run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endParaRPr lang="de-DE" dirty="0" smtClean="0"/>
          </a:p>
          <a:p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broken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fails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Problems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043494" cy="4525963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tested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-&gt; additional </a:t>
            </a: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error-prone</a:t>
            </a:r>
            <a:endParaRPr lang="de-DE" dirty="0" smtClean="0"/>
          </a:p>
          <a:p>
            <a:r>
              <a:rPr lang="de-DE" dirty="0" smtClean="0"/>
              <a:t>Fast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in-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Solution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043494" cy="4525963"/>
          </a:xfrm>
        </p:spPr>
        <p:txBody>
          <a:bodyPr/>
          <a:lstStyle/>
          <a:p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simulate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-&gt;	Mock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Mockito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What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mocks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Mocks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</a:t>
            </a:r>
          </a:p>
          <a:p>
            <a:r>
              <a:rPr lang="de-DE" dirty="0" smtClean="0"/>
              <a:t>Mocks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smtClean="0"/>
              <a:t>Mocks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Reasons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mocking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642918"/>
            <a:ext cx="5500694" cy="548324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de-DE" b="1" dirty="0" smtClean="0"/>
              <a:t>Isolate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tested</a:t>
            </a:r>
            <a:r>
              <a:rPr lang="de-DE" b="1" dirty="0" smtClean="0"/>
              <a:t> </a:t>
            </a:r>
            <a:r>
              <a:rPr lang="de-DE" b="1" dirty="0" err="1" smtClean="0"/>
              <a:t>unit</a:t>
            </a:r>
            <a:endParaRPr lang="de-DE" b="1" dirty="0" smtClean="0"/>
          </a:p>
          <a:p>
            <a:pPr algn="ctr">
              <a:buNone/>
            </a:pPr>
            <a:endParaRPr lang="de-DE" dirty="0" smtClean="0"/>
          </a:p>
          <a:p>
            <a:r>
              <a:rPr lang="de-DE" dirty="0" smtClean="0"/>
              <a:t>Mock 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unwanted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 smtClean="0"/>
          </a:p>
          <a:p>
            <a:r>
              <a:rPr lang="de-DE" dirty="0" smtClean="0"/>
              <a:t>Mock </a:t>
            </a:r>
            <a:r>
              <a:rPr lang="de-DE" dirty="0" err="1" smtClean="0"/>
              <a:t>away</a:t>
            </a:r>
            <a:r>
              <a:rPr lang="de-DE" dirty="0" smtClean="0"/>
              <a:t> expensive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r>
              <a:rPr lang="de-DE" dirty="0" smtClean="0"/>
              <a:t>Take </a:t>
            </a:r>
            <a:r>
              <a:rPr lang="de-DE" dirty="0" err="1" smtClean="0"/>
              <a:t>shortcuts</a:t>
            </a:r>
            <a:endParaRPr lang="de-DE" dirty="0" smtClean="0"/>
          </a:p>
          <a:p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 smtClean="0"/>
          </a:p>
          <a:p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dummy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What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Mockito</a:t>
            </a:r>
            <a:r>
              <a:rPr lang="de-DE" dirty="0" smtClean="0">
                <a:solidFill>
                  <a:schemeClr val="bg1"/>
                </a:solidFill>
              </a:rPr>
              <a:t> do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853136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1"/>
            <a:r>
              <a:rPr lang="de-DE" dirty="0" err="1" smtClean="0"/>
              <a:t>Mockito.mock</a:t>
            </a:r>
            <a:r>
              <a:rPr lang="de-DE" dirty="0" smtClean="0"/>
              <a:t>(Class…)</a:t>
            </a:r>
          </a:p>
          <a:p>
            <a:r>
              <a:rPr lang="de-DE" dirty="0" smtClean="0"/>
              <a:t>Create partial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(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abilities</a:t>
            </a:r>
            <a:r>
              <a:rPr lang="de-DE" dirty="0" smtClean="0"/>
              <a:t> but </a:t>
            </a:r>
            <a:r>
              <a:rPr lang="de-DE" dirty="0" err="1" smtClean="0"/>
              <a:t>call</a:t>
            </a:r>
            <a:r>
              <a:rPr lang="de-DE" dirty="0" smtClean="0"/>
              <a:t> real </a:t>
            </a:r>
            <a:r>
              <a:rPr lang="de-DE" dirty="0" err="1" smtClean="0"/>
              <a:t>methods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Mockito.spy(</a:t>
            </a:r>
            <a:r>
              <a:rPr lang="de-DE" dirty="0" err="1" smtClean="0"/>
              <a:t>Object</a:t>
            </a:r>
            <a:r>
              <a:rPr lang="de-DE" dirty="0" smtClean="0"/>
              <a:t>…)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behaviour</a:t>
            </a:r>
            <a:r>
              <a:rPr lang="de-DE" dirty="0" smtClean="0"/>
              <a:t> on </a:t>
            </a:r>
            <a:r>
              <a:rPr lang="de-DE" dirty="0" err="1" smtClean="0"/>
              <a:t>mocks</a:t>
            </a:r>
            <a:endParaRPr lang="de-DE" dirty="0" smtClean="0"/>
          </a:p>
          <a:p>
            <a:pPr lvl="1"/>
            <a:r>
              <a:rPr lang="de-DE" dirty="0" err="1" smtClean="0"/>
              <a:t>Mockito.when</a:t>
            </a:r>
            <a:r>
              <a:rPr lang="de-DE" dirty="0" smtClean="0"/>
              <a:t>(</a:t>
            </a:r>
            <a:r>
              <a:rPr lang="de-DE" dirty="0" err="1" smtClean="0"/>
              <a:t>mock.method</a:t>
            </a:r>
            <a:r>
              <a:rPr lang="de-DE" dirty="0" smtClean="0"/>
              <a:t>()).</a:t>
            </a:r>
            <a:r>
              <a:rPr lang="de-DE" dirty="0" err="1" smtClean="0"/>
              <a:t>thenReturn</a:t>
            </a:r>
            <a:r>
              <a:rPr lang="de-DE" dirty="0" smtClean="0"/>
              <a:t>(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Mockito.doReturn</a:t>
            </a:r>
            <a:r>
              <a:rPr lang="de-DE" dirty="0" smtClean="0"/>
              <a:t>(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  <a:r>
              <a:rPr lang="de-DE" dirty="0" err="1" smtClean="0"/>
              <a:t>when</a:t>
            </a:r>
            <a:r>
              <a:rPr lang="de-DE" dirty="0" smtClean="0"/>
              <a:t>(</a:t>
            </a:r>
            <a:r>
              <a:rPr lang="de-DE" dirty="0" err="1" smtClean="0"/>
              <a:t>mock</a:t>
            </a:r>
            <a:r>
              <a:rPr lang="de-DE" dirty="0" smtClean="0"/>
              <a:t>).</a:t>
            </a:r>
            <a:r>
              <a:rPr lang="de-DE" dirty="0" err="1" smtClean="0"/>
              <a:t>method</a:t>
            </a:r>
            <a:r>
              <a:rPr lang="de-DE" dirty="0" smtClean="0"/>
              <a:t>()</a:t>
            </a:r>
          </a:p>
          <a:p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r>
              <a:rPr lang="de-DE" dirty="0" smtClean="0"/>
              <a:t> on </a:t>
            </a:r>
            <a:r>
              <a:rPr lang="de-DE" dirty="0" err="1" smtClean="0"/>
              <a:t>mocks</a:t>
            </a:r>
            <a:endParaRPr lang="de-DE" dirty="0" smtClean="0"/>
          </a:p>
          <a:p>
            <a:pPr lvl="1"/>
            <a:r>
              <a:rPr lang="de-DE" dirty="0" err="1" smtClean="0"/>
              <a:t>Mockito.verify</a:t>
            </a:r>
            <a:r>
              <a:rPr lang="de-DE" dirty="0" smtClean="0"/>
              <a:t>(</a:t>
            </a:r>
            <a:r>
              <a:rPr lang="de-DE" dirty="0" err="1" smtClean="0"/>
              <a:t>mock</a:t>
            </a:r>
            <a:r>
              <a:rPr lang="de-DE" dirty="0" smtClean="0"/>
              <a:t>).</a:t>
            </a:r>
            <a:r>
              <a:rPr lang="de-DE" dirty="0" err="1" smtClean="0"/>
              <a:t>method</a:t>
            </a:r>
            <a:r>
              <a:rPr lang="de-DE" dirty="0" smtClean="0"/>
              <a:t>(</a:t>
            </a:r>
            <a:r>
              <a:rPr lang="de-DE" dirty="0" err="1" smtClean="0"/>
              <a:t>expectedValue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Bildschirmpräsentation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Folie 1</vt:lpstr>
      <vt:lpstr>Agenda</vt:lpstr>
      <vt:lpstr>What is a unit?</vt:lpstr>
      <vt:lpstr>Why do we test units?</vt:lpstr>
      <vt:lpstr>Problems</vt:lpstr>
      <vt:lpstr>Solution</vt:lpstr>
      <vt:lpstr>What are mocks?</vt:lpstr>
      <vt:lpstr>Reasons for mocking</vt:lpstr>
      <vt:lpstr>What can Mockito do for us?</vt:lpstr>
      <vt:lpstr>General rules</vt:lpstr>
      <vt:lpstr>Best practices</vt:lpstr>
      <vt:lpstr>Live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und Mocking</dc:title>
  <dc:creator>Pytka, Thomas</dc:creator>
  <cp:lastModifiedBy>Windows User</cp:lastModifiedBy>
  <cp:revision>90</cp:revision>
  <dcterms:created xsi:type="dcterms:W3CDTF">2015-04-20T08:02:46Z</dcterms:created>
  <dcterms:modified xsi:type="dcterms:W3CDTF">2018-06-04T09:01:34Z</dcterms:modified>
</cp:coreProperties>
</file>