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97F35-CED8-4BDD-A7CF-C0D2EF8427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517" y="2449376"/>
            <a:ext cx="9144000" cy="144896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標題位置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7D5AE5-4B6C-4E7D-9A73-11C12F0365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0"/>
            <a:ext cx="5991225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0EA1DC-9F91-4DF6-82F5-EC264B7BED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325"/>
            <a:ext cx="12192000" cy="447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F186747-F6C9-4C28-B2E5-78CEF87DCD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BC5506F-0AB6-4020-A4B3-3FEF30454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0"/>
            <a:ext cx="6657975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C7987D-A2E5-4FD7-9E50-B3F171EAB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0" y="750093"/>
            <a:ext cx="476250" cy="5819775"/>
          </a:xfrm>
          <a:prstGeom prst="rect">
            <a:avLst/>
          </a:prstGeom>
        </p:spPr>
      </p:pic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1B3858F5-660B-4117-AFB1-8130A3BAA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4043" y="1098550"/>
            <a:ext cx="4465638" cy="496887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標題一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7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595" y="2608903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EDE154-33BC-418E-91BF-C1E47134C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52" y="1362075"/>
            <a:ext cx="3962400" cy="4133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F4DEDB-083C-431C-85EE-9993C9C1F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447675"/>
          </a:xfrm>
          <a:prstGeom prst="rect">
            <a:avLst/>
          </a:prstGeom>
        </p:spPr>
      </p:pic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3513779"/>
            <a:ext cx="5700713" cy="904875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次標題</a:t>
            </a:r>
          </a:p>
        </p:txBody>
      </p:sp>
    </p:spTree>
    <p:extLst>
      <p:ext uri="{BB962C8B-B14F-4D97-AF65-F5344CB8AC3E}">
        <p14:creationId xmlns:p14="http://schemas.microsoft.com/office/powerpoint/2010/main" val="15035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D2CD9D8-AB6A-4C86-BC9B-E3668BA28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45" y="159628"/>
            <a:ext cx="2362200" cy="61912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49" y="189767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2429217"/>
            <a:ext cx="5700713" cy="1989438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41698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D3E675D-7839-48B2-9FB0-5B5BC0EE7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7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D9C158-1A37-4A86-BC06-BA3A4D4386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410325"/>
            <a:ext cx="12193588" cy="447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E3858A-22FF-4AAF-BE0A-0B29E07C59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3" y="1838325"/>
            <a:ext cx="47529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323EF67-1335-4979-97C7-6B18AA513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8" y="3956050"/>
            <a:ext cx="4200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94BF49-CE18-4568-8DF9-66F2CD3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2201A-EE4D-4629-A3D1-F7B89AAB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44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E568C-CFB0-4810-B8E4-CCF51ED6E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3347" y="11800301"/>
            <a:ext cx="8716288" cy="1508875"/>
          </a:xfrm>
          <a:prstGeom prst="rect">
            <a:avLst/>
          </a:prstGeom>
        </p:spPr>
        <p:txBody>
          <a:bodyPr wrap="square" lIns="91441" tIns="45720" rIns="91441" bIns="4572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TW" altLang="en-US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薛祖淇</a:t>
            </a: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/Joey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joey@clickforce.com.tw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M:0938920717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#588</a:t>
            </a:r>
            <a:endParaRPr lang="zh-TW" altLang="en-US" sz="21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603275"/>
            <a:ext cx="6096000" cy="1036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TW" altLang="en-US" sz="14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薛祖淇</a:t>
            </a:r>
            <a:r>
              <a:rPr lang="en-US" altLang="zh-TW" sz="14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/Joey</a:t>
            </a:r>
          </a:p>
          <a:p>
            <a:pPr>
              <a:lnSpc>
                <a:spcPct val="110000"/>
              </a:lnSpc>
            </a:pPr>
            <a:r>
              <a:rPr lang="en-US" altLang="zh-TW" sz="1400" dirty="0" err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joey@clickforce.com.tw</a:t>
            </a:r>
            <a:endParaRPr lang="en-US" altLang="zh-TW" sz="14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10000"/>
              </a:lnSpc>
            </a:pPr>
            <a:r>
              <a:rPr lang="en-US" altLang="zh-TW" sz="14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M:0938920717</a:t>
            </a:r>
          </a:p>
          <a:p>
            <a:pPr>
              <a:lnSpc>
                <a:spcPct val="110000"/>
              </a:lnSpc>
            </a:pPr>
            <a:r>
              <a:rPr lang="en-US" altLang="zh-TW" sz="14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#588</a:t>
            </a:r>
            <a:endParaRPr lang="zh-TW" altLang="en-US" sz="14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90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26D6F1-38BB-463B-9CF5-0E3D166F4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15BD577-431F-4ACE-8226-32A2A14E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0FA6330-16BB-44F7-BCEE-2150DB49B5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01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7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Wei Syu</dc:creator>
  <cp:lastModifiedBy>聖節 許</cp:lastModifiedBy>
  <cp:revision>12</cp:revision>
  <dcterms:created xsi:type="dcterms:W3CDTF">2018-09-11T02:54:59Z</dcterms:created>
  <dcterms:modified xsi:type="dcterms:W3CDTF">2019-01-17T03:09:05Z</dcterms:modified>
</cp:coreProperties>
</file>