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5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B97F35-CED8-4BDD-A7CF-C0D2EF8427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66517" y="2449376"/>
            <a:ext cx="9144000" cy="144896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標題位置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77D5AE5-4B6C-4E7D-9A73-11C12F0365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0"/>
            <a:ext cx="5991225" cy="6858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B0EA1DC-9F91-4DF6-82F5-EC264B7BED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0325"/>
            <a:ext cx="12192000" cy="4476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F186747-F6C9-4C28-B2E5-78CEF87DCD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0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BC5506F-0AB6-4020-A4B3-3FEF304542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80"/>
            <a:ext cx="6657975" cy="6858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BC7987D-A2E5-4FD7-9E50-B3F171EAB0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0" y="750093"/>
            <a:ext cx="476250" cy="5819775"/>
          </a:xfrm>
          <a:prstGeom prst="rect">
            <a:avLst/>
          </a:prstGeom>
        </p:spPr>
      </p:pic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1B3858F5-660B-4117-AFB1-8130A3BAA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4043" y="1098550"/>
            <a:ext cx="4465638" cy="496887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n"/>
              <a:defRPr sz="3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p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p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p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標題一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7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76137-5F38-4965-B7A6-4A7BB2249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595" y="2608903"/>
            <a:ext cx="6573735" cy="904876"/>
          </a:xfrm>
        </p:spPr>
        <p:txBody>
          <a:bodyPr/>
          <a:lstStyle>
            <a:lvl1pPr>
              <a:defRPr sz="4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標題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4EDE154-33BC-418E-91BF-C1E47134C9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452" y="1362075"/>
            <a:ext cx="3962400" cy="41338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9F4DEDB-083C-431C-85EE-9993C9C1F5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2950" cy="447675"/>
          </a:xfrm>
          <a:prstGeom prst="rect">
            <a:avLst/>
          </a:prstGeom>
        </p:spPr>
      </p:pic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09CFFAC6-0864-4364-BCF1-EFE81D0DD8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4007" y="3513779"/>
            <a:ext cx="5700713" cy="904875"/>
          </a:xfrm>
        </p:spPr>
        <p:txBody>
          <a:bodyPr anchor="ctr"/>
          <a:lstStyle>
            <a:lvl1pPr marL="0" indent="0">
              <a:buNone/>
              <a:defRPr>
                <a:latin typeface="微軟正黑體"/>
                <a:ea typeface="微軟正黑體"/>
                <a:cs typeface="微軟正黑體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次標題</a:t>
            </a:r>
          </a:p>
        </p:txBody>
      </p:sp>
    </p:spTree>
    <p:extLst>
      <p:ext uri="{BB962C8B-B14F-4D97-AF65-F5344CB8AC3E}">
        <p14:creationId xmlns:p14="http://schemas.microsoft.com/office/powerpoint/2010/main" val="150353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9D2CD9D8-AB6A-4C86-BC9B-E3668BA285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45" y="159628"/>
            <a:ext cx="2362200" cy="619125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CFB76137-5F38-4965-B7A6-4A7BB2249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49" y="189767"/>
            <a:ext cx="6573735" cy="904876"/>
          </a:xfrm>
        </p:spPr>
        <p:txBody>
          <a:bodyPr/>
          <a:lstStyle>
            <a:lvl1pPr>
              <a:defRPr sz="4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標題</a:t>
            </a:r>
          </a:p>
        </p:txBody>
      </p:sp>
      <p:sp>
        <p:nvSpPr>
          <p:cNvPr id="10" name="文字版面配置區 16">
            <a:extLst>
              <a:ext uri="{FF2B5EF4-FFF2-40B4-BE49-F238E27FC236}">
                <a16:creationId xmlns:a16="http://schemas.microsoft.com/office/drawing/2014/main" id="{09CFFAC6-0864-4364-BCF1-EFE81D0DD8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4007" y="2429217"/>
            <a:ext cx="5700713" cy="1989438"/>
          </a:xfrm>
        </p:spPr>
        <p:txBody>
          <a:bodyPr anchor="ctr"/>
          <a:lstStyle>
            <a:lvl1pPr marL="0" indent="0">
              <a:buNone/>
              <a:defRPr>
                <a:latin typeface="微軟正黑體"/>
                <a:ea typeface="微軟正黑體"/>
                <a:cs typeface="微軟正黑體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416988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D3E675D-7839-48B2-9FB0-5B5BC0EE79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76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AD9C158-1A37-4A86-BC06-BA3A4D4386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410325"/>
            <a:ext cx="12193588" cy="4476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7E3858A-22FF-4AAF-BE0A-0B29E07C59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3" y="1838325"/>
            <a:ext cx="4752975" cy="15906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323EF67-1335-4979-97C7-6B18AA513D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8" y="3956050"/>
            <a:ext cx="4200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0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94BF49-CE18-4568-8DF9-66F2CD3C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A2201A-EE4D-4629-A3D1-F7B89AAB2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44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E568C-CFB0-4810-B8E4-CCF51ED6E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244" y="2541655"/>
            <a:ext cx="9144000" cy="144896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ADWORD</a:t>
            </a:r>
            <a:br>
              <a:rPr lang="en-US" altLang="zh-TW" dirty="0"/>
            </a:br>
            <a:r>
              <a:rPr lang="zh-TW" altLang="en-US" dirty="0"/>
              <a:t>產追蹤碼 流程</a:t>
            </a:r>
          </a:p>
        </p:txBody>
      </p:sp>
      <p:sp>
        <p:nvSpPr>
          <p:cNvPr id="6" name="矩形 5"/>
          <p:cNvSpPr/>
          <p:nvPr/>
        </p:nvSpPr>
        <p:spPr>
          <a:xfrm>
            <a:off x="203347" y="11800301"/>
            <a:ext cx="8716288" cy="1508875"/>
          </a:xfrm>
          <a:prstGeom prst="rect">
            <a:avLst/>
          </a:prstGeom>
        </p:spPr>
        <p:txBody>
          <a:bodyPr wrap="square" lIns="91441" tIns="45720" rIns="91441" bIns="4572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TW" altLang="en-US" sz="21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薛祖淇</a:t>
            </a:r>
            <a:r>
              <a:rPr lang="en-US" altLang="zh-TW" sz="21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/Joey</a:t>
            </a:r>
          </a:p>
          <a:p>
            <a:pPr algn="l">
              <a:lnSpc>
                <a:spcPct val="110000"/>
              </a:lnSpc>
            </a:pPr>
            <a:r>
              <a:rPr lang="en-US" altLang="zh-TW" sz="21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joey@clickforce.com.tw</a:t>
            </a:r>
          </a:p>
          <a:p>
            <a:pPr algn="l">
              <a:lnSpc>
                <a:spcPct val="110000"/>
              </a:lnSpc>
            </a:pPr>
            <a:r>
              <a:rPr lang="en-US" altLang="zh-TW" sz="21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M:0938920717</a:t>
            </a:r>
          </a:p>
          <a:p>
            <a:pPr algn="l">
              <a:lnSpc>
                <a:spcPct val="110000"/>
              </a:lnSpc>
            </a:pPr>
            <a:r>
              <a:rPr lang="en-US" altLang="zh-TW" sz="21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T:02-2719-8500 #588</a:t>
            </a:r>
            <a:endParaRPr lang="zh-TW" altLang="en-US" sz="21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99052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61220-F926-4E60-A3AA-FA14754D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95" y="436175"/>
            <a:ext cx="7004823" cy="904876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第六步</a:t>
            </a:r>
            <a:r>
              <a:rPr lang="en-US" altLang="zh-TW" sz="3600" dirty="0"/>
              <a:t>:</a:t>
            </a:r>
            <a:r>
              <a:rPr lang="zh-TW" altLang="en-US" sz="3600" dirty="0"/>
              <a:t>取追蹤碼</a:t>
            </a:r>
            <a:r>
              <a:rPr lang="en-US" altLang="zh-TW" sz="3600" dirty="0"/>
              <a:t>---PV  </a:t>
            </a:r>
            <a:r>
              <a:rPr lang="zh-TW" altLang="en-US" sz="3600" dirty="0"/>
              <a:t>全域代碼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5E5CA87-3AB2-4C8B-B304-61E770199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3" y="1475866"/>
            <a:ext cx="9992014" cy="538213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FAB52D2-B26D-4950-9B18-6F7F884CE443}"/>
              </a:ext>
            </a:extLst>
          </p:cNvPr>
          <p:cNvSpPr/>
          <p:nvPr/>
        </p:nvSpPr>
        <p:spPr>
          <a:xfrm>
            <a:off x="3556000" y="4257964"/>
            <a:ext cx="7629236" cy="203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89EDF24-748C-4F9E-AA90-11DC38231347}"/>
              </a:ext>
            </a:extLst>
          </p:cNvPr>
          <p:cNvSpPr txBox="1"/>
          <p:nvPr/>
        </p:nvSpPr>
        <p:spPr>
          <a:xfrm>
            <a:off x="7279255" y="5025276"/>
            <a:ext cx="258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複製並貼在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>
                <a:solidFill>
                  <a:srgbClr val="FF0000"/>
                </a:solidFill>
              </a:rPr>
              <a:t>網頁的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&lt;head&gt;&lt;/head&gt;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之中</a:t>
            </a:r>
          </a:p>
        </p:txBody>
      </p:sp>
    </p:spTree>
    <p:extLst>
      <p:ext uri="{BB962C8B-B14F-4D97-AF65-F5344CB8AC3E}">
        <p14:creationId xmlns:p14="http://schemas.microsoft.com/office/powerpoint/2010/main" val="53831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61220-F926-4E60-A3AA-FA14754D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95" y="436175"/>
            <a:ext cx="7004823" cy="904876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第七步</a:t>
            </a:r>
            <a:r>
              <a:rPr lang="en-US" altLang="zh-TW" sz="3600" dirty="0"/>
              <a:t>:</a:t>
            </a:r>
            <a:r>
              <a:rPr lang="zh-TW" altLang="en-US" sz="3600" dirty="0"/>
              <a:t>取追蹤碼</a:t>
            </a:r>
            <a:r>
              <a:rPr lang="en-US" altLang="zh-TW" sz="3600" dirty="0"/>
              <a:t>---PV</a:t>
            </a:r>
            <a:r>
              <a:rPr lang="zh-TW" altLang="en-US" sz="3600" dirty="0"/>
              <a:t>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F873B0-BF61-457B-A855-91B35ABF6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5" y="1572568"/>
            <a:ext cx="9777750" cy="49216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F50D93-A25C-4C19-9F27-7154AC805354}"/>
              </a:ext>
            </a:extLst>
          </p:cNvPr>
          <p:cNvSpPr/>
          <p:nvPr/>
        </p:nvSpPr>
        <p:spPr>
          <a:xfrm>
            <a:off x="2724727" y="4285673"/>
            <a:ext cx="5098473" cy="267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2EF6907-94F5-4AF1-A3E2-A4E022C90FBF}"/>
              </a:ext>
            </a:extLst>
          </p:cNvPr>
          <p:cNvSpPr txBox="1"/>
          <p:nvPr/>
        </p:nvSpPr>
        <p:spPr>
          <a:xfrm>
            <a:off x="1208015" y="497467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這一行也要與第六步放一起</a:t>
            </a:r>
          </a:p>
        </p:txBody>
      </p:sp>
    </p:spTree>
    <p:extLst>
      <p:ext uri="{BB962C8B-B14F-4D97-AF65-F5344CB8AC3E}">
        <p14:creationId xmlns:p14="http://schemas.microsoft.com/office/powerpoint/2010/main" val="373749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76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61220-F926-4E60-A3AA-FA14754D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第一步</a:t>
            </a:r>
            <a:r>
              <a:rPr lang="en-US" altLang="zh-TW" dirty="0"/>
              <a:t>:</a:t>
            </a:r>
            <a:r>
              <a:rPr lang="zh-TW" altLang="en-US" dirty="0"/>
              <a:t> 登入</a:t>
            </a:r>
            <a:r>
              <a:rPr lang="en-US" altLang="zh-TW" dirty="0" err="1"/>
              <a:t>Adword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8370CF-1187-4996-AE6E-1A040D4F7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07" y="1501629"/>
            <a:ext cx="9852957" cy="463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2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61220-F926-4E60-A3AA-FA14754D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第二步</a:t>
            </a:r>
            <a:r>
              <a:rPr lang="en-US" altLang="zh-TW" dirty="0"/>
              <a:t>:</a:t>
            </a:r>
            <a:r>
              <a:rPr lang="zh-TW" altLang="en-US" dirty="0"/>
              <a:t> 點工具</a:t>
            </a:r>
            <a:r>
              <a:rPr lang="en-US" altLang="zh-TW" dirty="0"/>
              <a:t>-&gt;</a:t>
            </a:r>
            <a:r>
              <a:rPr lang="zh-TW" altLang="en-US" dirty="0"/>
              <a:t>轉換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5A0843-F70D-4DDD-B5E4-E92224C7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9" y="1422400"/>
            <a:ext cx="11096393" cy="4247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8B29054-8BD4-4B23-804C-34311D43CBEC}"/>
              </a:ext>
            </a:extLst>
          </p:cNvPr>
          <p:cNvSpPr/>
          <p:nvPr/>
        </p:nvSpPr>
        <p:spPr>
          <a:xfrm>
            <a:off x="8565160" y="1442906"/>
            <a:ext cx="360726" cy="436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6377F0-408E-4C37-8244-745172CA23AB}"/>
              </a:ext>
            </a:extLst>
          </p:cNvPr>
          <p:cNvSpPr/>
          <p:nvPr/>
        </p:nvSpPr>
        <p:spPr>
          <a:xfrm>
            <a:off x="6823821" y="2308370"/>
            <a:ext cx="360726" cy="436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7386456-1601-4DB9-88FA-0CBCE9A3C38F}"/>
              </a:ext>
            </a:extLst>
          </p:cNvPr>
          <p:cNvCxnSpPr>
            <a:stCxn id="6" idx="2"/>
          </p:cNvCxnSpPr>
          <p:nvPr/>
        </p:nvCxnSpPr>
        <p:spPr>
          <a:xfrm flipH="1">
            <a:off x="7197754" y="1879134"/>
            <a:ext cx="1547769" cy="645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63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61220-F926-4E60-A3AA-FA14754D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第三步</a:t>
            </a:r>
            <a:r>
              <a:rPr lang="en-US" altLang="zh-TW" dirty="0"/>
              <a:t>:</a:t>
            </a:r>
            <a:r>
              <a:rPr lang="zh-TW" altLang="en-US" dirty="0"/>
              <a:t>點</a:t>
            </a:r>
            <a:r>
              <a:rPr lang="en-US" altLang="zh-TW" dirty="0"/>
              <a:t>+</a:t>
            </a:r>
            <a:r>
              <a:rPr lang="zh-TW" altLang="en-US" dirty="0"/>
              <a:t>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95DC410-3B45-4BEE-8C51-CE8741F5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49" y="1495205"/>
            <a:ext cx="11369964" cy="408935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FDA5449-CC63-4E29-85BE-8F215BCF4484}"/>
              </a:ext>
            </a:extLst>
          </p:cNvPr>
          <p:cNvSpPr/>
          <p:nvPr/>
        </p:nvSpPr>
        <p:spPr>
          <a:xfrm>
            <a:off x="1542473" y="2235200"/>
            <a:ext cx="785091" cy="618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47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61220-F926-4E60-A3AA-FA14754D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第四步</a:t>
            </a:r>
            <a:r>
              <a:rPr lang="en-US" altLang="zh-TW" dirty="0"/>
              <a:t>:</a:t>
            </a:r>
            <a:r>
              <a:rPr lang="zh-TW" altLang="en-US" dirty="0"/>
              <a:t>選擇追蹤發生位置</a:t>
            </a:r>
            <a:r>
              <a:rPr lang="en-US" altLang="zh-TW" dirty="0"/>
              <a:t>(</a:t>
            </a:r>
            <a:r>
              <a:rPr lang="zh-TW" altLang="en-US" dirty="0"/>
              <a:t>網站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F13121-CDE8-4D0A-9C3F-AD242C997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820"/>
            <a:ext cx="12192000" cy="40383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6A35D2B-2DCA-40B1-B449-309FCEEC6C81}"/>
              </a:ext>
            </a:extLst>
          </p:cNvPr>
          <p:cNvSpPr/>
          <p:nvPr/>
        </p:nvSpPr>
        <p:spPr>
          <a:xfrm>
            <a:off x="3334327" y="3075709"/>
            <a:ext cx="1413164" cy="1976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61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61220-F926-4E60-A3AA-FA14754D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第四步</a:t>
            </a:r>
            <a:r>
              <a:rPr lang="en-US" altLang="zh-TW" dirty="0"/>
              <a:t>:</a:t>
            </a:r>
            <a:r>
              <a:rPr lang="zh-TW" altLang="en-US" dirty="0"/>
              <a:t>根據需求填入或選擇追蹤事項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9E0BD7-C5AA-4F78-9BE1-C97B9CA8C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" y="1246908"/>
            <a:ext cx="10409381" cy="561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5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61220-F926-4E60-A3AA-FA14754D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第四步</a:t>
            </a:r>
            <a:r>
              <a:rPr lang="en-US" altLang="zh-TW" dirty="0"/>
              <a:t>:</a:t>
            </a:r>
            <a:r>
              <a:rPr lang="zh-TW" altLang="en-US" dirty="0"/>
              <a:t>根據需求填入或選擇追蹤事項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28F964-CC72-4F28-B3FA-D092888BC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83" y="1267899"/>
            <a:ext cx="10353964" cy="540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5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61220-F926-4E60-A3AA-FA14754D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95" y="436175"/>
            <a:ext cx="6573735" cy="904876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第四步</a:t>
            </a:r>
            <a:r>
              <a:rPr lang="en-US" altLang="zh-TW" sz="3600" dirty="0"/>
              <a:t>:</a:t>
            </a:r>
            <a:r>
              <a:rPr lang="zh-TW" altLang="en-US" sz="3600" dirty="0"/>
              <a:t>根據需求填入或選擇追蹤事項，點擊 建立並繼續</a:t>
            </a:r>
            <a:br>
              <a:rPr lang="en-US" altLang="zh-TW" sz="3600" dirty="0"/>
            </a:br>
            <a:endParaRPr lang="zh-TW" altLang="en-US" sz="36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D3A7ECE-E7B4-421A-A828-9D35AF348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27" y="1341051"/>
            <a:ext cx="9688945" cy="543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1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61220-F926-4E60-A3AA-FA14754D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95" y="436175"/>
            <a:ext cx="6573735" cy="904876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第五步</a:t>
            </a:r>
            <a:r>
              <a:rPr lang="en-US" altLang="zh-TW" sz="3600" dirty="0"/>
              <a:t>:</a:t>
            </a:r>
            <a:r>
              <a:rPr lang="zh-TW" altLang="en-US" sz="3600" dirty="0"/>
              <a:t>自行加入代碼</a:t>
            </a:r>
            <a:br>
              <a:rPr lang="en-US" altLang="zh-TW" sz="3600" dirty="0"/>
            </a:b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F7EABD-EACB-4B5D-9284-09786AE4D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72" y="2442981"/>
            <a:ext cx="10427855" cy="397884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382FDCA-F5D9-45E9-A6CC-E0CFF4FAB204}"/>
              </a:ext>
            </a:extLst>
          </p:cNvPr>
          <p:cNvSpPr/>
          <p:nvPr/>
        </p:nvSpPr>
        <p:spPr>
          <a:xfrm>
            <a:off x="2918691" y="3429000"/>
            <a:ext cx="1930400" cy="2417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6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132</Words>
  <Application>Microsoft Office PowerPoint</Application>
  <PresentationFormat>寬螢幕</PresentationFormat>
  <Paragraphs>19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Wingdings</vt:lpstr>
      <vt:lpstr>Office 佈景主題</vt:lpstr>
      <vt:lpstr>ADWORD 產追蹤碼 流程</vt:lpstr>
      <vt:lpstr>第一步: 登入Adword</vt:lpstr>
      <vt:lpstr>第二步: 點工具-&gt;轉換</vt:lpstr>
      <vt:lpstr>第三步:點+號</vt:lpstr>
      <vt:lpstr>第四步:選擇追蹤發生位置(網站)</vt:lpstr>
      <vt:lpstr>第四步:根據需求填入或選擇追蹤事項</vt:lpstr>
      <vt:lpstr>第四步:根據需求填入或選擇追蹤事項</vt:lpstr>
      <vt:lpstr>第四步:根據需求填入或選擇追蹤事項，點擊 建立並繼續 </vt:lpstr>
      <vt:lpstr>第五步:自行加入代碼 </vt:lpstr>
      <vt:lpstr>第六步:取追蹤碼---PV  全域代碼</vt:lpstr>
      <vt:lpstr>第七步:取追蹤碼---PV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 Wei Syu</dc:creator>
  <cp:lastModifiedBy>聖節 許</cp:lastModifiedBy>
  <cp:revision>25</cp:revision>
  <dcterms:created xsi:type="dcterms:W3CDTF">2018-09-11T02:54:59Z</dcterms:created>
  <dcterms:modified xsi:type="dcterms:W3CDTF">2019-01-17T07:04:24Z</dcterms:modified>
</cp:coreProperties>
</file>