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madeline@clickforce.com.tw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8C9E085-8EE3-46C2-A54D-40AFA5A35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41BF03-E069-4937-96C5-3E563BB0C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-1143000"/>
            <a:ext cx="10668000" cy="8001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B97F35-CED8-4BDD-A7CF-C0D2EF8427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54344" y="3603258"/>
            <a:ext cx="9144000" cy="105582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標題位置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94D1CF-5C8E-4B07-A284-EBD012107F95}"/>
              </a:ext>
            </a:extLst>
          </p:cNvPr>
          <p:cNvSpPr txBox="1"/>
          <p:nvPr userDrawn="1"/>
        </p:nvSpPr>
        <p:spPr>
          <a:xfrm>
            <a:off x="13" y="5573484"/>
            <a:ext cx="4680858" cy="129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TW" altLang="en-US" sz="18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王小麥</a:t>
            </a:r>
            <a:r>
              <a:rPr lang="en-US" altLang="zh-TW" sz="18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/Madeline</a:t>
            </a:r>
          </a:p>
          <a:p>
            <a:pPr>
              <a:lnSpc>
                <a:spcPct val="110000"/>
              </a:lnSpc>
            </a:pPr>
            <a:r>
              <a:rPr lang="en-US" altLang="zh-TW" sz="18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madeline@clickforce.com.tw</a:t>
            </a:r>
            <a:endParaRPr lang="en-US" altLang="zh-TW" sz="18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10000"/>
              </a:lnSpc>
            </a:pPr>
            <a:r>
              <a:rPr lang="en-US" altLang="zh-TW" sz="18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M:0953667925</a:t>
            </a:r>
          </a:p>
          <a:p>
            <a:pPr>
              <a:lnSpc>
                <a:spcPct val="110000"/>
              </a:lnSpc>
            </a:pPr>
            <a:r>
              <a:rPr lang="en-US" altLang="zh-TW" sz="18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T:02-2719-8500 #265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3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1B3858F5-660B-4117-AFB1-8130A3BAA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4043" y="1098550"/>
            <a:ext cx="4465638" cy="496887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3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標題一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B459E8-AAE2-4008-8531-B7CD1DD6C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054CFCF5-B6F4-4629-958C-D7D35E4A5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595" y="2608903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3513779"/>
            <a:ext cx="5700713" cy="904875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次標題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40E204-C9EC-49AF-B73D-8A03AEE78E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72" y="-10949"/>
            <a:ext cx="2015155" cy="11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49" y="189767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10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2429217"/>
            <a:ext cx="5700713" cy="1989438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內容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5941A8-F800-45B9-A9B6-3C99F515A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3" y="1765300"/>
            <a:ext cx="12192000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75B5CC-63FE-4399-BA2B-BD9E9DBA67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72" y="-10949"/>
            <a:ext cx="2015155" cy="11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6837A8-C450-4410-A175-26E1A467E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F1AE88-7DA6-43F4-98D7-91E08E204A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4" y="0"/>
            <a:ext cx="9144000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FC21E89-CB20-4655-8FEF-25D2A6A022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375375"/>
            <a:ext cx="4419600" cy="3714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AB265D7-FD33-4652-943D-9185CAA219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8043"/>
            <a:ext cx="1219200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94BF49-CE18-4568-8DF9-66F2CD3C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2201A-EE4D-4629-A3D1-F7B89AAB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44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C2BA2DC-7F4C-4094-ADC0-2BAC6E7E4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3347" y="11800301"/>
            <a:ext cx="8716288" cy="1508875"/>
          </a:xfrm>
          <a:prstGeom prst="rect">
            <a:avLst/>
          </a:prstGeom>
        </p:spPr>
        <p:txBody>
          <a:bodyPr wrap="square" lIns="91441" tIns="45720" rIns="91441" bIns="4572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TW" altLang="en-US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薛祖淇</a:t>
            </a: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/Joey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joey@clickforce.com.tw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M:0938920717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T:02-2719-8500 #588</a:t>
            </a:r>
            <a:endParaRPr lang="zh-TW" altLang="en-US" sz="21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905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126D6F1-38BB-463B-9CF5-0E3D166F4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265E51B-4DB1-40B6-B2BD-A1A28692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BEF7E4-F918-4786-B0CB-E928ACD24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01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7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寬螢幕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Wei Syu</dc:creator>
  <cp:lastModifiedBy>ClickForce</cp:lastModifiedBy>
  <cp:revision>28</cp:revision>
  <dcterms:created xsi:type="dcterms:W3CDTF">2018-09-11T02:54:59Z</dcterms:created>
  <dcterms:modified xsi:type="dcterms:W3CDTF">2019-01-17T07:00:07Z</dcterms:modified>
</cp:coreProperties>
</file>