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B6FB3-51C9-4D7F-9690-EE38BCF52012}" v="5" dt="2020-12-07T13:52:31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y Thomas" userId="023b6cf4-bbeb-4b00-b695-0c974fbae9f1" providerId="ADAL" clId="{36EB6FB3-51C9-4D7F-9690-EE38BCF52012}"/>
    <pc:docChg chg="undo custSel mod addSld delSld modSld">
      <pc:chgData name="Denny Thomas" userId="023b6cf4-bbeb-4b00-b695-0c974fbae9f1" providerId="ADAL" clId="{36EB6FB3-51C9-4D7F-9690-EE38BCF52012}" dt="2020-12-07T13:59:15.329" v="540" actId="20577"/>
      <pc:docMkLst>
        <pc:docMk/>
      </pc:docMkLst>
      <pc:sldChg chg="addSp delSp modSp new mod setBg">
        <pc:chgData name="Denny Thomas" userId="023b6cf4-bbeb-4b00-b695-0c974fbae9f1" providerId="ADAL" clId="{36EB6FB3-51C9-4D7F-9690-EE38BCF52012}" dt="2020-12-07T13:25:06.819" v="428" actId="26606"/>
        <pc:sldMkLst>
          <pc:docMk/>
          <pc:sldMk cId="1223069460" sldId="256"/>
        </pc:sldMkLst>
        <pc:spChg chg="mod">
          <ac:chgData name="Denny Thomas" userId="023b6cf4-bbeb-4b00-b695-0c974fbae9f1" providerId="ADAL" clId="{36EB6FB3-51C9-4D7F-9690-EE38BCF52012}" dt="2020-12-07T13:25:06.819" v="428" actId="26606"/>
          <ac:spMkLst>
            <pc:docMk/>
            <pc:sldMk cId="1223069460" sldId="256"/>
            <ac:spMk id="2" creationId="{021A9CAA-5E6C-4B3B-AE5B-CA8650F6693C}"/>
          </ac:spMkLst>
        </pc:spChg>
        <pc:spChg chg="del">
          <ac:chgData name="Denny Thomas" userId="023b6cf4-bbeb-4b00-b695-0c974fbae9f1" providerId="ADAL" clId="{36EB6FB3-51C9-4D7F-9690-EE38BCF52012}" dt="2020-12-07T13:10:11.403" v="2" actId="478"/>
          <ac:spMkLst>
            <pc:docMk/>
            <pc:sldMk cId="1223069460" sldId="256"/>
            <ac:spMk id="3" creationId="{C763FB49-F6B4-4C01-9733-BB1DDF9E7C19}"/>
          </ac:spMkLst>
        </pc:spChg>
        <pc:spChg chg="add">
          <ac:chgData name="Denny Thomas" userId="023b6cf4-bbeb-4b00-b695-0c974fbae9f1" providerId="ADAL" clId="{36EB6FB3-51C9-4D7F-9690-EE38BCF52012}" dt="2020-12-07T13:25:06.819" v="428" actId="26606"/>
          <ac:spMkLst>
            <pc:docMk/>
            <pc:sldMk cId="1223069460" sldId="256"/>
            <ac:spMk id="11" creationId="{7F57BEA8-497D-4AA8-8A18-BDCD696B25FE}"/>
          </ac:spMkLst>
        </pc:spChg>
        <pc:picChg chg="add">
          <ac:chgData name="Denny Thomas" userId="023b6cf4-bbeb-4b00-b695-0c974fbae9f1" providerId="ADAL" clId="{36EB6FB3-51C9-4D7F-9690-EE38BCF52012}" dt="2020-12-07T13:25:06.819" v="428" actId="26606"/>
          <ac:picMkLst>
            <pc:docMk/>
            <pc:sldMk cId="1223069460" sldId="256"/>
            <ac:picMk id="6" creationId="{F1A2AD9C-0398-4796-9826-1257F9541655}"/>
          </ac:picMkLst>
        </pc:picChg>
        <pc:cxnChg chg="add">
          <ac:chgData name="Denny Thomas" userId="023b6cf4-bbeb-4b00-b695-0c974fbae9f1" providerId="ADAL" clId="{36EB6FB3-51C9-4D7F-9690-EE38BCF52012}" dt="2020-12-07T13:25:06.819" v="428" actId="26606"/>
          <ac:cxnSpMkLst>
            <pc:docMk/>
            <pc:sldMk cId="1223069460" sldId="256"/>
            <ac:cxnSpMk id="9" creationId="{D2E961F1-4A28-4A5F-BBD4-6E400E5E6C75}"/>
          </ac:cxnSpMkLst>
        </pc:cxnChg>
        <pc:cxnChg chg="add">
          <ac:chgData name="Denny Thomas" userId="023b6cf4-bbeb-4b00-b695-0c974fbae9f1" providerId="ADAL" clId="{36EB6FB3-51C9-4D7F-9690-EE38BCF52012}" dt="2020-12-07T13:25:06.819" v="428" actId="26606"/>
          <ac:cxnSpMkLst>
            <pc:docMk/>
            <pc:sldMk cId="1223069460" sldId="256"/>
            <ac:cxnSpMk id="13" creationId="{A82415D3-DDE5-4D63-8CB3-23A5EC581B27}"/>
          </ac:cxnSpMkLst>
        </pc:cxnChg>
        <pc:cxnChg chg="add">
          <ac:chgData name="Denny Thomas" userId="023b6cf4-bbeb-4b00-b695-0c974fbae9f1" providerId="ADAL" clId="{36EB6FB3-51C9-4D7F-9690-EE38BCF52012}" dt="2020-12-07T13:25:06.819" v="428" actId="26606"/>
          <ac:cxnSpMkLst>
            <pc:docMk/>
            <pc:sldMk cId="1223069460" sldId="256"/>
            <ac:cxnSpMk id="15" creationId="{AD7193FB-6AE6-4B3B-8F89-56B55DD63B4D}"/>
          </ac:cxnSpMkLst>
        </pc:cxnChg>
      </pc:sldChg>
      <pc:sldChg chg="new del">
        <pc:chgData name="Denny Thomas" userId="023b6cf4-bbeb-4b00-b695-0c974fbae9f1" providerId="ADAL" clId="{36EB6FB3-51C9-4D7F-9690-EE38BCF52012}" dt="2020-12-07T13:20:20.058" v="404" actId="2696"/>
        <pc:sldMkLst>
          <pc:docMk/>
          <pc:sldMk cId="2871374941" sldId="257"/>
        </pc:sldMkLst>
      </pc:sldChg>
      <pc:sldChg chg="new del">
        <pc:chgData name="Denny Thomas" userId="023b6cf4-bbeb-4b00-b695-0c974fbae9f1" providerId="ADAL" clId="{36EB6FB3-51C9-4D7F-9690-EE38BCF52012}" dt="2020-12-07T13:20:22.396" v="405" actId="2696"/>
        <pc:sldMkLst>
          <pc:docMk/>
          <pc:sldMk cId="953431050" sldId="258"/>
        </pc:sldMkLst>
      </pc:sldChg>
      <pc:sldChg chg="addSp delSp modSp new mod setBg">
        <pc:chgData name="Denny Thomas" userId="023b6cf4-bbeb-4b00-b695-0c974fbae9f1" providerId="ADAL" clId="{36EB6FB3-51C9-4D7F-9690-EE38BCF52012}" dt="2020-12-07T13:25:21.114" v="429" actId="26606"/>
        <pc:sldMkLst>
          <pc:docMk/>
          <pc:sldMk cId="3634837504" sldId="259"/>
        </pc:sldMkLst>
        <pc:spChg chg="mod">
          <ac:chgData name="Denny Thomas" userId="023b6cf4-bbeb-4b00-b695-0c974fbae9f1" providerId="ADAL" clId="{36EB6FB3-51C9-4D7F-9690-EE38BCF52012}" dt="2020-12-07T13:25:21.114" v="429" actId="26606"/>
          <ac:spMkLst>
            <pc:docMk/>
            <pc:sldMk cId="3634837504" sldId="259"/>
            <ac:spMk id="2" creationId="{06A1435A-66C3-40A9-8FCC-A3F061B5DED5}"/>
          </ac:spMkLst>
        </pc:spChg>
        <pc:spChg chg="mod">
          <ac:chgData name="Denny Thomas" userId="023b6cf4-bbeb-4b00-b695-0c974fbae9f1" providerId="ADAL" clId="{36EB6FB3-51C9-4D7F-9690-EE38BCF52012}" dt="2020-12-07T13:25:21.114" v="429" actId="26606"/>
          <ac:spMkLst>
            <pc:docMk/>
            <pc:sldMk cId="3634837504" sldId="259"/>
            <ac:spMk id="3" creationId="{012781EA-AAD5-4E9F-9A0D-529A1920E403}"/>
          </ac:spMkLst>
        </pc:spChg>
        <pc:spChg chg="add del">
          <ac:chgData name="Denny Thomas" userId="023b6cf4-bbeb-4b00-b695-0c974fbae9f1" providerId="ADAL" clId="{36EB6FB3-51C9-4D7F-9690-EE38BCF52012}" dt="2020-12-07T13:25:21.114" v="429" actId="26606"/>
          <ac:spMkLst>
            <pc:docMk/>
            <pc:sldMk cId="3634837504" sldId="259"/>
            <ac:spMk id="8" creationId="{3B854194-185D-494D-905C-7C7CB2E30F6E}"/>
          </ac:spMkLst>
        </pc:spChg>
        <pc:spChg chg="add del">
          <ac:chgData name="Denny Thomas" userId="023b6cf4-bbeb-4b00-b695-0c974fbae9f1" providerId="ADAL" clId="{36EB6FB3-51C9-4D7F-9690-EE38BCF52012}" dt="2020-12-07T13:25:21.114" v="429" actId="26606"/>
          <ac:spMkLst>
            <pc:docMk/>
            <pc:sldMk cId="3634837504" sldId="259"/>
            <ac:spMk id="10" creationId="{B4F5FA0D-0104-4987-8241-EFF7C85B88DE}"/>
          </ac:spMkLst>
        </pc:spChg>
        <pc:spChg chg="add">
          <ac:chgData name="Denny Thomas" userId="023b6cf4-bbeb-4b00-b695-0c974fbae9f1" providerId="ADAL" clId="{36EB6FB3-51C9-4D7F-9690-EE38BCF52012}" dt="2020-12-07T13:25:21.114" v="429" actId="26606"/>
          <ac:spMkLst>
            <pc:docMk/>
            <pc:sldMk cId="3634837504" sldId="259"/>
            <ac:spMk id="19" creationId="{AFA67CD3-AB4E-4A7A-BEB8-53C445D8C44E}"/>
          </ac:spMkLst>
        </pc:spChg>
        <pc:spChg chg="add">
          <ac:chgData name="Denny Thomas" userId="023b6cf4-bbeb-4b00-b695-0c974fbae9f1" providerId="ADAL" clId="{36EB6FB3-51C9-4D7F-9690-EE38BCF52012}" dt="2020-12-07T13:25:21.114" v="429" actId="26606"/>
          <ac:spMkLst>
            <pc:docMk/>
            <pc:sldMk cId="3634837504" sldId="259"/>
            <ac:spMk id="23" creationId="{339C8D78-A644-462F-B674-F440635E5353}"/>
          </ac:spMkLst>
        </pc:spChg>
        <pc:picChg chg="add del">
          <ac:chgData name="Denny Thomas" userId="023b6cf4-bbeb-4b00-b695-0c974fbae9f1" providerId="ADAL" clId="{36EB6FB3-51C9-4D7F-9690-EE38BCF52012}" dt="2020-12-07T13:25:21.114" v="429" actId="26606"/>
          <ac:picMkLst>
            <pc:docMk/>
            <pc:sldMk cId="3634837504" sldId="259"/>
            <ac:picMk id="12" creationId="{2897127E-6CEF-446C-BE87-93B7C46E49D1}"/>
          </ac:picMkLst>
        </pc:picChg>
        <pc:picChg chg="add">
          <ac:chgData name="Denny Thomas" userId="023b6cf4-bbeb-4b00-b695-0c974fbae9f1" providerId="ADAL" clId="{36EB6FB3-51C9-4D7F-9690-EE38BCF52012}" dt="2020-12-07T13:25:21.114" v="429" actId="26606"/>
          <ac:picMkLst>
            <pc:docMk/>
            <pc:sldMk cId="3634837504" sldId="259"/>
            <ac:picMk id="16" creationId="{4CB75AC3-359E-4EDD-A4BF-FB42595013C5}"/>
          </ac:picMkLst>
        </pc:picChg>
        <pc:picChg chg="add">
          <ac:chgData name="Denny Thomas" userId="023b6cf4-bbeb-4b00-b695-0c974fbae9f1" providerId="ADAL" clId="{36EB6FB3-51C9-4D7F-9690-EE38BCF52012}" dt="2020-12-07T13:25:21.114" v="429" actId="26606"/>
          <ac:picMkLst>
            <pc:docMk/>
            <pc:sldMk cId="3634837504" sldId="259"/>
            <ac:picMk id="21" creationId="{07CF545F-9C2E-4446-97CD-AD92990C2B68}"/>
          </ac:picMkLst>
        </pc:picChg>
      </pc:sldChg>
      <pc:sldChg chg="addSp modSp new mod setBg">
        <pc:chgData name="Denny Thomas" userId="023b6cf4-bbeb-4b00-b695-0c974fbae9f1" providerId="ADAL" clId="{36EB6FB3-51C9-4D7F-9690-EE38BCF52012}" dt="2020-12-07T13:23:54.333" v="426" actId="26606"/>
        <pc:sldMkLst>
          <pc:docMk/>
          <pc:sldMk cId="3047269146" sldId="260"/>
        </pc:sldMkLst>
        <pc:spChg chg="mod">
          <ac:chgData name="Denny Thomas" userId="023b6cf4-bbeb-4b00-b695-0c974fbae9f1" providerId="ADAL" clId="{36EB6FB3-51C9-4D7F-9690-EE38BCF52012}" dt="2020-12-07T13:23:54.333" v="426" actId="26606"/>
          <ac:spMkLst>
            <pc:docMk/>
            <pc:sldMk cId="3047269146" sldId="260"/>
            <ac:spMk id="2" creationId="{0489B103-C764-4CEC-8A24-407397034D36}"/>
          </ac:spMkLst>
        </pc:spChg>
        <pc:spChg chg="mod">
          <ac:chgData name="Denny Thomas" userId="023b6cf4-bbeb-4b00-b695-0c974fbae9f1" providerId="ADAL" clId="{36EB6FB3-51C9-4D7F-9690-EE38BCF52012}" dt="2020-12-07T13:23:54.333" v="426" actId="26606"/>
          <ac:spMkLst>
            <pc:docMk/>
            <pc:sldMk cId="3047269146" sldId="260"/>
            <ac:spMk id="3" creationId="{E4CA4893-59E5-4817-B822-68B7836C0AF5}"/>
          </ac:spMkLst>
        </pc:spChg>
        <pc:spChg chg="add">
          <ac:chgData name="Denny Thomas" userId="023b6cf4-bbeb-4b00-b695-0c974fbae9f1" providerId="ADAL" clId="{36EB6FB3-51C9-4D7F-9690-EE38BCF52012}" dt="2020-12-07T13:23:54.333" v="426" actId="26606"/>
          <ac:spMkLst>
            <pc:docMk/>
            <pc:sldMk cId="3047269146" sldId="260"/>
            <ac:spMk id="8" creationId="{3B854194-185D-494D-905C-7C7CB2E30F6E}"/>
          </ac:spMkLst>
        </pc:spChg>
        <pc:spChg chg="add">
          <ac:chgData name="Denny Thomas" userId="023b6cf4-bbeb-4b00-b695-0c974fbae9f1" providerId="ADAL" clId="{36EB6FB3-51C9-4D7F-9690-EE38BCF52012}" dt="2020-12-07T13:23:54.333" v="426" actId="26606"/>
          <ac:spMkLst>
            <pc:docMk/>
            <pc:sldMk cId="3047269146" sldId="260"/>
            <ac:spMk id="10" creationId="{B4F5FA0D-0104-4987-8241-EFF7C85B88DE}"/>
          </ac:spMkLst>
        </pc:spChg>
        <pc:picChg chg="add">
          <ac:chgData name="Denny Thomas" userId="023b6cf4-bbeb-4b00-b695-0c974fbae9f1" providerId="ADAL" clId="{36EB6FB3-51C9-4D7F-9690-EE38BCF52012}" dt="2020-12-07T13:23:54.333" v="426" actId="26606"/>
          <ac:picMkLst>
            <pc:docMk/>
            <pc:sldMk cId="3047269146" sldId="260"/>
            <ac:picMk id="12" creationId="{2897127E-6CEF-446C-BE87-93B7C46E49D1}"/>
          </ac:picMkLst>
        </pc:picChg>
      </pc:sldChg>
      <pc:sldChg chg="addSp delSp modSp new mod setBg">
        <pc:chgData name="Denny Thomas" userId="023b6cf4-bbeb-4b00-b695-0c974fbae9f1" providerId="ADAL" clId="{36EB6FB3-51C9-4D7F-9690-EE38BCF52012}" dt="2020-12-07T13:23:45.517" v="425" actId="26606"/>
        <pc:sldMkLst>
          <pc:docMk/>
          <pc:sldMk cId="4217899373" sldId="261"/>
        </pc:sldMkLst>
        <pc:spChg chg="mod">
          <ac:chgData name="Denny Thomas" userId="023b6cf4-bbeb-4b00-b695-0c974fbae9f1" providerId="ADAL" clId="{36EB6FB3-51C9-4D7F-9690-EE38BCF52012}" dt="2020-12-07T13:23:45.517" v="425" actId="26606"/>
          <ac:spMkLst>
            <pc:docMk/>
            <pc:sldMk cId="4217899373" sldId="261"/>
            <ac:spMk id="2" creationId="{91E9F4D5-53F4-45C4-82DA-E4BD62E0FC89}"/>
          </ac:spMkLst>
        </pc:spChg>
        <pc:spChg chg="del">
          <ac:chgData name="Denny Thomas" userId="023b6cf4-bbeb-4b00-b695-0c974fbae9f1" providerId="ADAL" clId="{36EB6FB3-51C9-4D7F-9690-EE38BCF52012}" dt="2020-12-07T13:22:27.743" v="413"/>
          <ac:spMkLst>
            <pc:docMk/>
            <pc:sldMk cId="4217899373" sldId="261"/>
            <ac:spMk id="3" creationId="{6D43F2FA-C9D3-4A25-B255-D94AA6591888}"/>
          </ac:spMkLst>
        </pc:spChg>
        <pc:spChg chg="add">
          <ac:chgData name="Denny Thomas" userId="023b6cf4-bbeb-4b00-b695-0c974fbae9f1" providerId="ADAL" clId="{36EB6FB3-51C9-4D7F-9690-EE38BCF52012}" dt="2020-12-07T13:23:45.517" v="425" actId="26606"/>
          <ac:spMkLst>
            <pc:docMk/>
            <pc:sldMk cId="4217899373" sldId="261"/>
            <ac:spMk id="11" creationId="{7F57BEA8-497D-4AA8-8A18-BDCD696B25FE}"/>
          </ac:spMkLst>
        </pc:spChg>
        <pc:graphicFrameChg chg="add mod modGraphic">
          <ac:chgData name="Denny Thomas" userId="023b6cf4-bbeb-4b00-b695-0c974fbae9f1" providerId="ADAL" clId="{36EB6FB3-51C9-4D7F-9690-EE38BCF52012}" dt="2020-12-07T13:23:45.517" v="425" actId="26606"/>
          <ac:graphicFrameMkLst>
            <pc:docMk/>
            <pc:sldMk cId="4217899373" sldId="261"/>
            <ac:graphicFrameMk id="4" creationId="{1361AD5A-5B15-4E58-ABFE-F453C2F97C7D}"/>
          </ac:graphicFrameMkLst>
        </pc:graphicFrameChg>
        <pc:cxnChg chg="add">
          <ac:chgData name="Denny Thomas" userId="023b6cf4-bbeb-4b00-b695-0c974fbae9f1" providerId="ADAL" clId="{36EB6FB3-51C9-4D7F-9690-EE38BCF52012}" dt="2020-12-07T13:23:45.517" v="425" actId="26606"/>
          <ac:cxnSpMkLst>
            <pc:docMk/>
            <pc:sldMk cId="4217899373" sldId="261"/>
            <ac:cxnSpMk id="9" creationId="{D2E961F1-4A28-4A5F-BBD4-6E400E5E6C75}"/>
          </ac:cxnSpMkLst>
        </pc:cxnChg>
        <pc:cxnChg chg="add">
          <ac:chgData name="Denny Thomas" userId="023b6cf4-bbeb-4b00-b695-0c974fbae9f1" providerId="ADAL" clId="{36EB6FB3-51C9-4D7F-9690-EE38BCF52012}" dt="2020-12-07T13:23:45.517" v="425" actId="26606"/>
          <ac:cxnSpMkLst>
            <pc:docMk/>
            <pc:sldMk cId="4217899373" sldId="261"/>
            <ac:cxnSpMk id="13" creationId="{A82415D3-DDE5-4D63-8CB3-23A5EC581B27}"/>
          </ac:cxnSpMkLst>
        </pc:cxnChg>
        <pc:cxnChg chg="add">
          <ac:chgData name="Denny Thomas" userId="023b6cf4-bbeb-4b00-b695-0c974fbae9f1" providerId="ADAL" clId="{36EB6FB3-51C9-4D7F-9690-EE38BCF52012}" dt="2020-12-07T13:23:45.517" v="425" actId="26606"/>
          <ac:cxnSpMkLst>
            <pc:docMk/>
            <pc:sldMk cId="4217899373" sldId="261"/>
            <ac:cxnSpMk id="15" creationId="{AD7193FB-6AE6-4B3B-8F89-56B55DD63B4D}"/>
          </ac:cxnSpMkLst>
        </pc:cxnChg>
      </pc:sldChg>
      <pc:sldChg chg="addSp delSp modSp new mod setBg">
        <pc:chgData name="Denny Thomas" userId="023b6cf4-bbeb-4b00-b695-0c974fbae9f1" providerId="ADAL" clId="{36EB6FB3-51C9-4D7F-9690-EE38BCF52012}" dt="2020-12-07T13:23:24.851" v="424" actId="26606"/>
        <pc:sldMkLst>
          <pc:docMk/>
          <pc:sldMk cId="3743688964" sldId="262"/>
        </pc:sldMkLst>
        <pc:spChg chg="mod">
          <ac:chgData name="Denny Thomas" userId="023b6cf4-bbeb-4b00-b695-0c974fbae9f1" providerId="ADAL" clId="{36EB6FB3-51C9-4D7F-9690-EE38BCF52012}" dt="2020-12-07T13:23:24.851" v="424" actId="26606"/>
          <ac:spMkLst>
            <pc:docMk/>
            <pc:sldMk cId="3743688964" sldId="262"/>
            <ac:spMk id="2" creationId="{5E00B433-7C26-4E49-AB77-B2C6243F53E6}"/>
          </ac:spMkLst>
        </pc:spChg>
        <pc:spChg chg="del">
          <ac:chgData name="Denny Thomas" userId="023b6cf4-bbeb-4b00-b695-0c974fbae9f1" providerId="ADAL" clId="{36EB6FB3-51C9-4D7F-9690-EE38BCF52012}" dt="2020-12-07T13:23:16.168" v="420"/>
          <ac:spMkLst>
            <pc:docMk/>
            <pc:sldMk cId="3743688964" sldId="262"/>
            <ac:spMk id="3" creationId="{2D7C722D-45DD-43A2-BF25-6D1C7C48BADB}"/>
          </ac:spMkLst>
        </pc:spChg>
        <pc:spChg chg="add del">
          <ac:chgData name="Denny Thomas" userId="023b6cf4-bbeb-4b00-b695-0c974fbae9f1" providerId="ADAL" clId="{36EB6FB3-51C9-4D7F-9690-EE38BCF52012}" dt="2020-12-07T13:23:24.841" v="423" actId="26606"/>
          <ac:spMkLst>
            <pc:docMk/>
            <pc:sldMk cId="3743688964" sldId="262"/>
            <ac:spMk id="9" creationId="{07322A9E-F1EC-405E-8971-BA906EFFCCB8}"/>
          </ac:spMkLst>
        </pc:spChg>
        <pc:spChg chg="add del">
          <ac:chgData name="Denny Thomas" userId="023b6cf4-bbeb-4b00-b695-0c974fbae9f1" providerId="ADAL" clId="{36EB6FB3-51C9-4D7F-9690-EE38BCF52012}" dt="2020-12-07T13:23:24.841" v="423" actId="26606"/>
          <ac:spMkLst>
            <pc:docMk/>
            <pc:sldMk cId="3743688964" sldId="262"/>
            <ac:spMk id="11" creationId="{A5704422-1118-4FD1-95AD-29A064EB80D9}"/>
          </ac:spMkLst>
        </pc:spChg>
        <pc:spChg chg="add del">
          <ac:chgData name="Denny Thomas" userId="023b6cf4-bbeb-4b00-b695-0c974fbae9f1" providerId="ADAL" clId="{36EB6FB3-51C9-4D7F-9690-EE38BCF52012}" dt="2020-12-07T13:23:24.841" v="423" actId="26606"/>
          <ac:spMkLst>
            <pc:docMk/>
            <pc:sldMk cId="3743688964" sldId="262"/>
            <ac:spMk id="13" creationId="{A88B2AAA-B805-498E-A9E6-98B885855498}"/>
          </ac:spMkLst>
        </pc:spChg>
        <pc:spChg chg="add del">
          <ac:chgData name="Denny Thomas" userId="023b6cf4-bbeb-4b00-b695-0c974fbae9f1" providerId="ADAL" clId="{36EB6FB3-51C9-4D7F-9690-EE38BCF52012}" dt="2020-12-07T13:23:24.841" v="423" actId="26606"/>
          <ac:spMkLst>
            <pc:docMk/>
            <pc:sldMk cId="3743688964" sldId="262"/>
            <ac:spMk id="15" creationId="{9B8051E0-19D7-43E1-BFD9-E6DBFEB3A3F1}"/>
          </ac:spMkLst>
        </pc:spChg>
        <pc:spChg chg="add del">
          <ac:chgData name="Denny Thomas" userId="023b6cf4-bbeb-4b00-b695-0c974fbae9f1" providerId="ADAL" clId="{36EB6FB3-51C9-4D7F-9690-EE38BCF52012}" dt="2020-12-07T13:23:24.841" v="423" actId="26606"/>
          <ac:spMkLst>
            <pc:docMk/>
            <pc:sldMk cId="3743688964" sldId="262"/>
            <ac:spMk id="17" creationId="{4EDB2B02-86A2-46F5-A4BE-B7D9B10411D6}"/>
          </ac:spMkLst>
        </pc:spChg>
        <pc:spChg chg="add del">
          <ac:chgData name="Denny Thomas" userId="023b6cf4-bbeb-4b00-b695-0c974fbae9f1" providerId="ADAL" clId="{36EB6FB3-51C9-4D7F-9690-EE38BCF52012}" dt="2020-12-07T13:23:24.841" v="423" actId="26606"/>
          <ac:spMkLst>
            <pc:docMk/>
            <pc:sldMk cId="3743688964" sldId="262"/>
            <ac:spMk id="19" creationId="{43954639-FB5D-41F4-9560-6F6DFE778425}"/>
          </ac:spMkLst>
        </pc:spChg>
        <pc:spChg chg="add del">
          <ac:chgData name="Denny Thomas" userId="023b6cf4-bbeb-4b00-b695-0c974fbae9f1" providerId="ADAL" clId="{36EB6FB3-51C9-4D7F-9690-EE38BCF52012}" dt="2020-12-07T13:23:24.841" v="423" actId="26606"/>
          <ac:spMkLst>
            <pc:docMk/>
            <pc:sldMk cId="3743688964" sldId="262"/>
            <ac:spMk id="21" creationId="{E898931C-0323-41FA-A036-20F818B1FF81}"/>
          </ac:spMkLst>
        </pc:spChg>
        <pc:spChg chg="add del">
          <ac:chgData name="Denny Thomas" userId="023b6cf4-bbeb-4b00-b695-0c974fbae9f1" providerId="ADAL" clId="{36EB6FB3-51C9-4D7F-9690-EE38BCF52012}" dt="2020-12-07T13:23:24.841" v="423" actId="26606"/>
          <ac:spMkLst>
            <pc:docMk/>
            <pc:sldMk cId="3743688964" sldId="262"/>
            <ac:spMk id="23" creationId="{89AFE9DD-0792-4B98-B4EB-97ACA17E6AA8}"/>
          </ac:spMkLst>
        </pc:spChg>
        <pc:spChg chg="add del">
          <ac:chgData name="Denny Thomas" userId="023b6cf4-bbeb-4b00-b695-0c974fbae9f1" providerId="ADAL" clId="{36EB6FB3-51C9-4D7F-9690-EE38BCF52012}" dt="2020-12-07T13:23:24.841" v="423" actId="26606"/>
          <ac:spMkLst>
            <pc:docMk/>
            <pc:sldMk cId="3743688964" sldId="262"/>
            <ac:spMk id="25" creationId="{3981F5C4-9AE1-404E-AF44-A4E6DB374F9D}"/>
          </ac:spMkLst>
        </pc:spChg>
        <pc:spChg chg="add del">
          <ac:chgData name="Denny Thomas" userId="023b6cf4-bbeb-4b00-b695-0c974fbae9f1" providerId="ADAL" clId="{36EB6FB3-51C9-4D7F-9690-EE38BCF52012}" dt="2020-12-07T13:23:24.841" v="423" actId="26606"/>
          <ac:spMkLst>
            <pc:docMk/>
            <pc:sldMk cId="3743688964" sldId="262"/>
            <ac:spMk id="27" creationId="{763C1781-8726-4FAC-8C45-FF40376BE409}"/>
          </ac:spMkLst>
        </pc:spChg>
        <pc:spChg chg="add del">
          <ac:chgData name="Denny Thomas" userId="023b6cf4-bbeb-4b00-b695-0c974fbae9f1" providerId="ADAL" clId="{36EB6FB3-51C9-4D7F-9690-EE38BCF52012}" dt="2020-12-07T13:23:24.841" v="423" actId="26606"/>
          <ac:spMkLst>
            <pc:docMk/>
            <pc:sldMk cId="3743688964" sldId="262"/>
            <ac:spMk id="29" creationId="{301491B5-56C7-43DC-A3D9-861EECCA056A}"/>
          </ac:spMkLst>
        </pc:spChg>
        <pc:spChg chg="add del">
          <ac:chgData name="Denny Thomas" userId="023b6cf4-bbeb-4b00-b695-0c974fbae9f1" providerId="ADAL" clId="{36EB6FB3-51C9-4D7F-9690-EE38BCF52012}" dt="2020-12-07T13:23:24.841" v="423" actId="26606"/>
          <ac:spMkLst>
            <pc:docMk/>
            <pc:sldMk cId="3743688964" sldId="262"/>
            <ac:spMk id="31" creationId="{237E2353-22DF-46E0-A200-FB30F8F394E2}"/>
          </ac:spMkLst>
        </pc:spChg>
        <pc:spChg chg="add del">
          <ac:chgData name="Denny Thomas" userId="023b6cf4-bbeb-4b00-b695-0c974fbae9f1" providerId="ADAL" clId="{36EB6FB3-51C9-4D7F-9690-EE38BCF52012}" dt="2020-12-07T13:23:24.841" v="423" actId="26606"/>
          <ac:spMkLst>
            <pc:docMk/>
            <pc:sldMk cId="3743688964" sldId="262"/>
            <ac:spMk id="33" creationId="{DD6138DB-057B-45F7-A5F4-E7BFDA20D02C}"/>
          </ac:spMkLst>
        </pc:spChg>
        <pc:spChg chg="add del">
          <ac:chgData name="Denny Thomas" userId="023b6cf4-bbeb-4b00-b695-0c974fbae9f1" providerId="ADAL" clId="{36EB6FB3-51C9-4D7F-9690-EE38BCF52012}" dt="2020-12-07T13:23:24.841" v="423" actId="26606"/>
          <ac:spMkLst>
            <pc:docMk/>
            <pc:sldMk cId="3743688964" sldId="262"/>
            <ac:spMk id="35" creationId="{79A54AB1-B64F-4843-BFAB-81CB74E66B65}"/>
          </ac:spMkLst>
        </pc:spChg>
        <pc:spChg chg="add">
          <ac:chgData name="Denny Thomas" userId="023b6cf4-bbeb-4b00-b695-0c974fbae9f1" providerId="ADAL" clId="{36EB6FB3-51C9-4D7F-9690-EE38BCF52012}" dt="2020-12-07T13:23:24.851" v="424" actId="26606"/>
          <ac:spMkLst>
            <pc:docMk/>
            <pc:sldMk cId="3743688964" sldId="262"/>
            <ac:spMk id="37" creationId="{16C5FA50-8D52-4617-AF91-5C7B1C8352F1}"/>
          </ac:spMkLst>
        </pc:spChg>
        <pc:spChg chg="add">
          <ac:chgData name="Denny Thomas" userId="023b6cf4-bbeb-4b00-b695-0c974fbae9f1" providerId="ADAL" clId="{36EB6FB3-51C9-4D7F-9690-EE38BCF52012}" dt="2020-12-07T13:23:24.851" v="424" actId="26606"/>
          <ac:spMkLst>
            <pc:docMk/>
            <pc:sldMk cId="3743688964" sldId="262"/>
            <ac:spMk id="38" creationId="{E223798C-12AD-4B0C-A50C-D676347D67CF}"/>
          </ac:spMkLst>
        </pc:spChg>
        <pc:picChg chg="add mod">
          <ac:chgData name="Denny Thomas" userId="023b6cf4-bbeb-4b00-b695-0c974fbae9f1" providerId="ADAL" clId="{36EB6FB3-51C9-4D7F-9690-EE38BCF52012}" dt="2020-12-07T13:23:24.851" v="424" actId="26606"/>
          <ac:picMkLst>
            <pc:docMk/>
            <pc:sldMk cId="3743688964" sldId="262"/>
            <ac:picMk id="4" creationId="{241DFBDE-56B5-4780-B6CC-B27625623A71}"/>
          </ac:picMkLst>
        </pc:picChg>
      </pc:sldChg>
      <pc:sldChg chg="addSp delSp modSp new mod">
        <pc:chgData name="Denny Thomas" userId="023b6cf4-bbeb-4b00-b695-0c974fbae9f1" providerId="ADAL" clId="{36EB6FB3-51C9-4D7F-9690-EE38BCF52012}" dt="2020-12-07T13:33:53.263" v="443" actId="26606"/>
        <pc:sldMkLst>
          <pc:docMk/>
          <pc:sldMk cId="1791892747" sldId="263"/>
        </pc:sldMkLst>
        <pc:spChg chg="mod">
          <ac:chgData name="Denny Thomas" userId="023b6cf4-bbeb-4b00-b695-0c974fbae9f1" providerId="ADAL" clId="{36EB6FB3-51C9-4D7F-9690-EE38BCF52012}" dt="2020-12-07T13:27:29.510" v="432"/>
          <ac:spMkLst>
            <pc:docMk/>
            <pc:sldMk cId="1791892747" sldId="263"/>
            <ac:spMk id="2" creationId="{E5CD290D-FAC8-48FB-A90B-A224888B838E}"/>
          </ac:spMkLst>
        </pc:spChg>
        <pc:spChg chg="del mod">
          <ac:chgData name="Denny Thomas" userId="023b6cf4-bbeb-4b00-b695-0c974fbae9f1" providerId="ADAL" clId="{36EB6FB3-51C9-4D7F-9690-EE38BCF52012}" dt="2020-12-07T13:33:53.263" v="443" actId="26606"/>
          <ac:spMkLst>
            <pc:docMk/>
            <pc:sldMk cId="1791892747" sldId="263"/>
            <ac:spMk id="3" creationId="{09E5B0B0-E470-464A-92E0-8102F556EA17}"/>
          </ac:spMkLst>
        </pc:spChg>
        <pc:graphicFrameChg chg="add">
          <ac:chgData name="Denny Thomas" userId="023b6cf4-bbeb-4b00-b695-0c974fbae9f1" providerId="ADAL" clId="{36EB6FB3-51C9-4D7F-9690-EE38BCF52012}" dt="2020-12-07T13:33:53.263" v="443" actId="26606"/>
          <ac:graphicFrameMkLst>
            <pc:docMk/>
            <pc:sldMk cId="1791892747" sldId="263"/>
            <ac:graphicFrameMk id="5" creationId="{8278EB2D-C476-46E3-833E-FD136FADEE22}"/>
          </ac:graphicFrameMkLst>
        </pc:graphicFrameChg>
      </pc:sldChg>
      <pc:sldChg chg="addSp delSp modSp new mod setBg">
        <pc:chgData name="Denny Thomas" userId="023b6cf4-bbeb-4b00-b695-0c974fbae9f1" providerId="ADAL" clId="{36EB6FB3-51C9-4D7F-9690-EE38BCF52012}" dt="2020-12-07T13:59:15.329" v="540" actId="20577"/>
        <pc:sldMkLst>
          <pc:docMk/>
          <pc:sldMk cId="2786684379" sldId="264"/>
        </pc:sldMkLst>
        <pc:spChg chg="mod">
          <ac:chgData name="Denny Thomas" userId="023b6cf4-bbeb-4b00-b695-0c974fbae9f1" providerId="ADAL" clId="{36EB6FB3-51C9-4D7F-9690-EE38BCF52012}" dt="2020-12-07T13:59:15.329" v="540" actId="20577"/>
          <ac:spMkLst>
            <pc:docMk/>
            <pc:sldMk cId="2786684379" sldId="264"/>
            <ac:spMk id="2" creationId="{09D7EC4D-384C-43F7-9631-2039919EB167}"/>
          </ac:spMkLst>
        </pc:spChg>
        <pc:spChg chg="del">
          <ac:chgData name="Denny Thomas" userId="023b6cf4-bbeb-4b00-b695-0c974fbae9f1" providerId="ADAL" clId="{36EB6FB3-51C9-4D7F-9690-EE38BCF52012}" dt="2020-12-07T13:33:15.826" v="435"/>
          <ac:spMkLst>
            <pc:docMk/>
            <pc:sldMk cId="2786684379" sldId="264"/>
            <ac:spMk id="3" creationId="{B0A0E3EE-7F30-4586-B747-AA11E8D81B82}"/>
          </ac:spMkLst>
        </pc:spChg>
        <pc:spChg chg="add del">
          <ac:chgData name="Denny Thomas" userId="023b6cf4-bbeb-4b00-b695-0c974fbae9f1" providerId="ADAL" clId="{36EB6FB3-51C9-4D7F-9690-EE38BCF52012}" dt="2020-12-07T13:33:29.421" v="437" actId="26606"/>
          <ac:spMkLst>
            <pc:docMk/>
            <pc:sldMk cId="2786684379" sldId="264"/>
            <ac:spMk id="9" creationId="{F8446B12-7391-4711-8B31-112A0B896C76}"/>
          </ac:spMkLst>
        </pc:spChg>
        <pc:spChg chg="add del">
          <ac:chgData name="Denny Thomas" userId="023b6cf4-bbeb-4b00-b695-0c974fbae9f1" providerId="ADAL" clId="{36EB6FB3-51C9-4D7F-9690-EE38BCF52012}" dt="2020-12-07T13:33:32.667" v="439" actId="26606"/>
          <ac:spMkLst>
            <pc:docMk/>
            <pc:sldMk cId="2786684379" sldId="264"/>
            <ac:spMk id="15" creationId="{3A826B85-D58A-48FB-ABB8-881A5F8CC27B}"/>
          </ac:spMkLst>
        </pc:spChg>
        <pc:spChg chg="add del">
          <ac:chgData name="Denny Thomas" userId="023b6cf4-bbeb-4b00-b695-0c974fbae9f1" providerId="ADAL" clId="{36EB6FB3-51C9-4D7F-9690-EE38BCF52012}" dt="2020-12-07T13:33:32.667" v="439" actId="26606"/>
          <ac:spMkLst>
            <pc:docMk/>
            <pc:sldMk cId="2786684379" sldId="264"/>
            <ac:spMk id="16" creationId="{20B579A7-44A3-4863-B4F6-E1E3D667A58D}"/>
          </ac:spMkLst>
        </pc:spChg>
        <pc:spChg chg="add del">
          <ac:chgData name="Denny Thomas" userId="023b6cf4-bbeb-4b00-b695-0c974fbae9f1" providerId="ADAL" clId="{36EB6FB3-51C9-4D7F-9690-EE38BCF52012}" dt="2020-12-07T13:33:34.851" v="441" actId="26606"/>
          <ac:spMkLst>
            <pc:docMk/>
            <pc:sldMk cId="2786684379" sldId="264"/>
            <ac:spMk id="18" creationId="{74426AB7-D619-4515-962A-BC83909EC015}"/>
          </ac:spMkLst>
        </pc:spChg>
        <pc:spChg chg="add del">
          <ac:chgData name="Denny Thomas" userId="023b6cf4-bbeb-4b00-b695-0c974fbae9f1" providerId="ADAL" clId="{36EB6FB3-51C9-4D7F-9690-EE38BCF52012}" dt="2020-12-07T13:33:34.851" v="441" actId="26606"/>
          <ac:spMkLst>
            <pc:docMk/>
            <pc:sldMk cId="2786684379" sldId="264"/>
            <ac:spMk id="19" creationId="{DE47DF98-723F-4AAC-ABCF-CACBC438F78F}"/>
          </ac:spMkLst>
        </pc:spChg>
        <pc:spChg chg="add">
          <ac:chgData name="Denny Thomas" userId="023b6cf4-bbeb-4b00-b695-0c974fbae9f1" providerId="ADAL" clId="{36EB6FB3-51C9-4D7F-9690-EE38BCF52012}" dt="2020-12-07T13:33:34.967" v="442" actId="26606"/>
          <ac:spMkLst>
            <pc:docMk/>
            <pc:sldMk cId="2786684379" sldId="264"/>
            <ac:spMk id="21" creationId="{5922BD39-6B5B-493A-BE62-58ECD0F7A75A}"/>
          </ac:spMkLst>
        </pc:spChg>
        <pc:spChg chg="add">
          <ac:chgData name="Denny Thomas" userId="023b6cf4-bbeb-4b00-b695-0c974fbae9f1" providerId="ADAL" clId="{36EB6FB3-51C9-4D7F-9690-EE38BCF52012}" dt="2020-12-07T13:33:34.967" v="442" actId="26606"/>
          <ac:spMkLst>
            <pc:docMk/>
            <pc:sldMk cId="2786684379" sldId="264"/>
            <ac:spMk id="23" creationId="{53FD85F6-ECDC-4124-9916-6444E142C663}"/>
          </ac:spMkLst>
        </pc:spChg>
        <pc:spChg chg="add">
          <ac:chgData name="Denny Thomas" userId="023b6cf4-bbeb-4b00-b695-0c974fbae9f1" providerId="ADAL" clId="{36EB6FB3-51C9-4D7F-9690-EE38BCF52012}" dt="2020-12-07T13:33:34.967" v="442" actId="26606"/>
          <ac:spMkLst>
            <pc:docMk/>
            <pc:sldMk cId="2786684379" sldId="264"/>
            <ac:spMk id="24" creationId="{FB5D26B4-74AD-4118-8F13-7051DA3BFA87}"/>
          </ac:spMkLst>
        </pc:spChg>
        <pc:grpChg chg="add del">
          <ac:chgData name="Denny Thomas" userId="023b6cf4-bbeb-4b00-b695-0c974fbae9f1" providerId="ADAL" clId="{36EB6FB3-51C9-4D7F-9690-EE38BCF52012}" dt="2020-12-07T13:33:29.421" v="437" actId="26606"/>
          <ac:grpSpMkLst>
            <pc:docMk/>
            <pc:sldMk cId="2786684379" sldId="264"/>
            <ac:grpSpMk id="11" creationId="{4252769E-B9F0-4068-A645-5BBEF16E9C28}"/>
          </ac:grpSpMkLst>
        </pc:grpChg>
        <pc:picChg chg="add mod">
          <ac:chgData name="Denny Thomas" userId="023b6cf4-bbeb-4b00-b695-0c974fbae9f1" providerId="ADAL" clId="{36EB6FB3-51C9-4D7F-9690-EE38BCF52012}" dt="2020-12-07T13:33:34.967" v="442" actId="26606"/>
          <ac:picMkLst>
            <pc:docMk/>
            <pc:sldMk cId="2786684379" sldId="264"/>
            <ac:picMk id="4" creationId="{E0523069-A033-4B30-A737-7F0B6BDF7708}"/>
          </ac:picMkLst>
        </pc:picChg>
        <pc:picChg chg="add">
          <ac:chgData name="Denny Thomas" userId="023b6cf4-bbeb-4b00-b695-0c974fbae9f1" providerId="ADAL" clId="{36EB6FB3-51C9-4D7F-9690-EE38BCF52012}" dt="2020-12-07T13:33:34.967" v="442" actId="26606"/>
          <ac:picMkLst>
            <pc:docMk/>
            <pc:sldMk cId="2786684379" sldId="264"/>
            <ac:picMk id="22" creationId="{4741521E-DC76-41B9-8A47-448CD4F9FA46}"/>
          </ac:picMkLst>
        </pc:picChg>
        <pc:cxnChg chg="add del">
          <ac:chgData name="Denny Thomas" userId="023b6cf4-bbeb-4b00-b695-0c974fbae9f1" providerId="ADAL" clId="{36EB6FB3-51C9-4D7F-9690-EE38BCF52012}" dt="2020-12-07T13:33:34.851" v="441" actId="26606"/>
          <ac:cxnSpMkLst>
            <pc:docMk/>
            <pc:sldMk cId="2786684379" sldId="264"/>
            <ac:cxnSpMk id="13" creationId="{EA29FC7C-9308-4FDE-8DCA-405668055B0F}"/>
          </ac:cxnSpMkLst>
        </pc:cxnChg>
      </pc:sldChg>
      <pc:sldChg chg="addSp delSp modSp new mod setBg setClrOvrMap">
        <pc:chgData name="Denny Thomas" userId="023b6cf4-bbeb-4b00-b695-0c974fbae9f1" providerId="ADAL" clId="{36EB6FB3-51C9-4D7F-9690-EE38BCF52012}" dt="2020-12-07T13:51:51.218" v="481" actId="20577"/>
        <pc:sldMkLst>
          <pc:docMk/>
          <pc:sldMk cId="2924888278" sldId="265"/>
        </pc:sldMkLst>
        <pc:spChg chg="mod ord">
          <ac:chgData name="Denny Thomas" userId="023b6cf4-bbeb-4b00-b695-0c974fbae9f1" providerId="ADAL" clId="{36EB6FB3-51C9-4D7F-9690-EE38BCF52012}" dt="2020-12-07T13:51:51.218" v="481" actId="20577"/>
          <ac:spMkLst>
            <pc:docMk/>
            <pc:sldMk cId="2924888278" sldId="265"/>
            <ac:spMk id="2" creationId="{0335F0DD-8314-4118-96B1-E5B1E550369C}"/>
          </ac:spMkLst>
        </pc:spChg>
        <pc:spChg chg="del">
          <ac:chgData name="Denny Thomas" userId="023b6cf4-bbeb-4b00-b695-0c974fbae9f1" providerId="ADAL" clId="{36EB6FB3-51C9-4D7F-9690-EE38BCF52012}" dt="2020-12-07T13:51:20.444" v="446"/>
          <ac:spMkLst>
            <pc:docMk/>
            <pc:sldMk cId="2924888278" sldId="265"/>
            <ac:spMk id="3" creationId="{5723ACC6-CF49-4914-A56D-726AB3851E6E}"/>
          </ac:spMkLst>
        </pc:spChg>
        <pc:spChg chg="add">
          <ac:chgData name="Denny Thomas" userId="023b6cf4-bbeb-4b00-b695-0c974fbae9f1" providerId="ADAL" clId="{36EB6FB3-51C9-4D7F-9690-EE38BCF52012}" dt="2020-12-07T13:51:28.920" v="447" actId="26606"/>
          <ac:spMkLst>
            <pc:docMk/>
            <pc:sldMk cId="2924888278" sldId="265"/>
            <ac:spMk id="9" creationId="{0671A8AE-40A1-4631-A6B8-581AFF065482}"/>
          </ac:spMkLst>
        </pc:spChg>
        <pc:spChg chg="add">
          <ac:chgData name="Denny Thomas" userId="023b6cf4-bbeb-4b00-b695-0c974fbae9f1" providerId="ADAL" clId="{36EB6FB3-51C9-4D7F-9690-EE38BCF52012}" dt="2020-12-07T13:51:28.920" v="447" actId="26606"/>
          <ac:spMkLst>
            <pc:docMk/>
            <pc:sldMk cId="2924888278" sldId="265"/>
            <ac:spMk id="11" creationId="{AB58EF07-17C2-48CF-ABB0-EEF1F17CB8F0}"/>
          </ac:spMkLst>
        </pc:spChg>
        <pc:spChg chg="add">
          <ac:chgData name="Denny Thomas" userId="023b6cf4-bbeb-4b00-b695-0c974fbae9f1" providerId="ADAL" clId="{36EB6FB3-51C9-4D7F-9690-EE38BCF52012}" dt="2020-12-07T13:51:28.920" v="447" actId="26606"/>
          <ac:spMkLst>
            <pc:docMk/>
            <pc:sldMk cId="2924888278" sldId="265"/>
            <ac:spMk id="13" creationId="{AF2F604E-43BE-4DC3-B983-E071523364F8}"/>
          </ac:spMkLst>
        </pc:spChg>
        <pc:spChg chg="add">
          <ac:chgData name="Denny Thomas" userId="023b6cf4-bbeb-4b00-b695-0c974fbae9f1" providerId="ADAL" clId="{36EB6FB3-51C9-4D7F-9690-EE38BCF52012}" dt="2020-12-07T13:51:28.920" v="447" actId="26606"/>
          <ac:spMkLst>
            <pc:docMk/>
            <pc:sldMk cId="2924888278" sldId="265"/>
            <ac:spMk id="15" creationId="{08C9B587-E65E-4B52-B37C-ABEBB6E87928}"/>
          </ac:spMkLst>
        </pc:spChg>
        <pc:picChg chg="add mod">
          <ac:chgData name="Denny Thomas" userId="023b6cf4-bbeb-4b00-b695-0c974fbae9f1" providerId="ADAL" clId="{36EB6FB3-51C9-4D7F-9690-EE38BCF52012}" dt="2020-12-07T13:51:28.920" v="447" actId="26606"/>
          <ac:picMkLst>
            <pc:docMk/>
            <pc:sldMk cId="2924888278" sldId="265"/>
            <ac:picMk id="4" creationId="{5C406440-C245-4F81-ACF3-2972FDDA677B}"/>
          </ac:picMkLst>
        </pc:picChg>
      </pc:sldChg>
      <pc:sldChg chg="addSp delSp modSp new mod setBg setClrOvrMap">
        <pc:chgData name="Denny Thomas" userId="023b6cf4-bbeb-4b00-b695-0c974fbae9f1" providerId="ADAL" clId="{36EB6FB3-51C9-4D7F-9690-EE38BCF52012}" dt="2020-12-07T13:52:38.090" v="495" actId="26606"/>
        <pc:sldMkLst>
          <pc:docMk/>
          <pc:sldMk cId="3998383910" sldId="266"/>
        </pc:sldMkLst>
        <pc:spChg chg="mod ord">
          <ac:chgData name="Denny Thomas" userId="023b6cf4-bbeb-4b00-b695-0c974fbae9f1" providerId="ADAL" clId="{36EB6FB3-51C9-4D7F-9690-EE38BCF52012}" dt="2020-12-07T13:52:38.090" v="495" actId="26606"/>
          <ac:spMkLst>
            <pc:docMk/>
            <pc:sldMk cId="3998383910" sldId="266"/>
            <ac:spMk id="2" creationId="{2957F22F-BB9C-41A6-8D29-D11FAD5F1F3B}"/>
          </ac:spMkLst>
        </pc:spChg>
        <pc:spChg chg="del">
          <ac:chgData name="Denny Thomas" userId="023b6cf4-bbeb-4b00-b695-0c974fbae9f1" providerId="ADAL" clId="{36EB6FB3-51C9-4D7F-9690-EE38BCF52012}" dt="2020-12-07T13:52:31.474" v="494"/>
          <ac:spMkLst>
            <pc:docMk/>
            <pc:sldMk cId="3998383910" sldId="266"/>
            <ac:spMk id="3" creationId="{F7AA9A24-D4E6-494C-B321-F07C7EF09155}"/>
          </ac:spMkLst>
        </pc:spChg>
        <pc:spChg chg="add">
          <ac:chgData name="Denny Thomas" userId="023b6cf4-bbeb-4b00-b695-0c974fbae9f1" providerId="ADAL" clId="{36EB6FB3-51C9-4D7F-9690-EE38BCF52012}" dt="2020-12-07T13:52:38.090" v="495" actId="26606"/>
          <ac:spMkLst>
            <pc:docMk/>
            <pc:sldMk cId="3998383910" sldId="266"/>
            <ac:spMk id="9" creationId="{0671A8AE-40A1-4631-A6B8-581AFF065482}"/>
          </ac:spMkLst>
        </pc:spChg>
        <pc:spChg chg="add">
          <ac:chgData name="Denny Thomas" userId="023b6cf4-bbeb-4b00-b695-0c974fbae9f1" providerId="ADAL" clId="{36EB6FB3-51C9-4D7F-9690-EE38BCF52012}" dt="2020-12-07T13:52:38.090" v="495" actId="26606"/>
          <ac:spMkLst>
            <pc:docMk/>
            <pc:sldMk cId="3998383910" sldId="266"/>
            <ac:spMk id="11" creationId="{AB58EF07-17C2-48CF-ABB0-EEF1F17CB8F0}"/>
          </ac:spMkLst>
        </pc:spChg>
        <pc:spChg chg="add">
          <ac:chgData name="Denny Thomas" userId="023b6cf4-bbeb-4b00-b695-0c974fbae9f1" providerId="ADAL" clId="{36EB6FB3-51C9-4D7F-9690-EE38BCF52012}" dt="2020-12-07T13:52:38.090" v="495" actId="26606"/>
          <ac:spMkLst>
            <pc:docMk/>
            <pc:sldMk cId="3998383910" sldId="266"/>
            <ac:spMk id="13" creationId="{AF2F604E-43BE-4DC3-B983-E071523364F8}"/>
          </ac:spMkLst>
        </pc:spChg>
        <pc:spChg chg="add">
          <ac:chgData name="Denny Thomas" userId="023b6cf4-bbeb-4b00-b695-0c974fbae9f1" providerId="ADAL" clId="{36EB6FB3-51C9-4D7F-9690-EE38BCF52012}" dt="2020-12-07T13:52:38.090" v="495" actId="26606"/>
          <ac:spMkLst>
            <pc:docMk/>
            <pc:sldMk cId="3998383910" sldId="266"/>
            <ac:spMk id="15" creationId="{08C9B587-E65E-4B52-B37C-ABEBB6E87928}"/>
          </ac:spMkLst>
        </pc:spChg>
        <pc:picChg chg="add mod">
          <ac:chgData name="Denny Thomas" userId="023b6cf4-bbeb-4b00-b695-0c974fbae9f1" providerId="ADAL" clId="{36EB6FB3-51C9-4D7F-9690-EE38BCF52012}" dt="2020-12-07T13:52:38.090" v="495" actId="26606"/>
          <ac:picMkLst>
            <pc:docMk/>
            <pc:sldMk cId="3998383910" sldId="266"/>
            <ac:picMk id="4" creationId="{2C64DA83-DEAC-4310-AF74-FCA00D6CD1B4}"/>
          </ac:picMkLst>
        </pc:picChg>
      </pc:sldChg>
      <pc:sldChg chg="modSp new mod">
        <pc:chgData name="Denny Thomas" userId="023b6cf4-bbeb-4b00-b695-0c974fbae9f1" providerId="ADAL" clId="{36EB6FB3-51C9-4D7F-9690-EE38BCF52012}" dt="2020-12-07T13:55:11.446" v="539" actId="20577"/>
        <pc:sldMkLst>
          <pc:docMk/>
          <pc:sldMk cId="1947430672" sldId="267"/>
        </pc:sldMkLst>
        <pc:spChg chg="mod">
          <ac:chgData name="Denny Thomas" userId="023b6cf4-bbeb-4b00-b695-0c974fbae9f1" providerId="ADAL" clId="{36EB6FB3-51C9-4D7F-9690-EE38BCF52012}" dt="2020-12-07T13:53:00.268" v="497"/>
          <ac:spMkLst>
            <pc:docMk/>
            <pc:sldMk cId="1947430672" sldId="267"/>
            <ac:spMk id="2" creationId="{5AE97060-7262-4F6B-9B3B-906EF784BA54}"/>
          </ac:spMkLst>
        </pc:spChg>
        <pc:spChg chg="mod">
          <ac:chgData name="Denny Thomas" userId="023b6cf4-bbeb-4b00-b695-0c974fbae9f1" providerId="ADAL" clId="{36EB6FB3-51C9-4D7F-9690-EE38BCF52012}" dt="2020-12-07T13:55:11.446" v="539" actId="20577"/>
          <ac:spMkLst>
            <pc:docMk/>
            <pc:sldMk cId="1947430672" sldId="267"/>
            <ac:spMk id="3" creationId="{C3B91854-62AA-45C2-B346-72B43FEA3A8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DEA97-00F5-4714-9C58-BA65F4ED92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93369C-7E3E-47EF-B3A3-CAD4BD9A4E5A}">
      <dgm:prSet/>
      <dgm:spPr/>
      <dgm:t>
        <a:bodyPr/>
        <a:lstStyle/>
        <a:p>
          <a:r>
            <a:rPr lang="en-US"/>
            <a:t>Cluster 0: -455 no’s of Neighborhoods</a:t>
          </a:r>
        </a:p>
      </dgm:t>
    </dgm:pt>
    <dgm:pt modelId="{8DB3484F-44AD-4BC9-8703-2F92E9D109C6}" type="parTrans" cxnId="{FFEF108D-DF34-46EA-BBD6-A468BEEB0310}">
      <dgm:prSet/>
      <dgm:spPr/>
      <dgm:t>
        <a:bodyPr/>
        <a:lstStyle/>
        <a:p>
          <a:endParaRPr lang="en-US"/>
        </a:p>
      </dgm:t>
    </dgm:pt>
    <dgm:pt modelId="{C2E12F66-86F4-4526-8E56-C871ADD3F685}" type="sibTrans" cxnId="{FFEF108D-DF34-46EA-BBD6-A468BEEB0310}">
      <dgm:prSet/>
      <dgm:spPr/>
      <dgm:t>
        <a:bodyPr/>
        <a:lstStyle/>
        <a:p>
          <a:endParaRPr lang="en-US"/>
        </a:p>
      </dgm:t>
    </dgm:pt>
    <dgm:pt modelId="{C2E3A74D-E4E0-4864-ACE8-24CCEAB6B623}">
      <dgm:prSet/>
      <dgm:spPr/>
      <dgm:t>
        <a:bodyPr/>
        <a:lstStyle/>
        <a:p>
          <a:r>
            <a:rPr lang="en-US"/>
            <a:t>Cluster1: - 27 Nos of Neighborhoods</a:t>
          </a:r>
        </a:p>
      </dgm:t>
    </dgm:pt>
    <dgm:pt modelId="{530D8DF7-0EC0-4FA1-AAAA-55A6875A994E}" type="parTrans" cxnId="{BD44D09E-66BB-429D-9E6F-EF89169B3AA9}">
      <dgm:prSet/>
      <dgm:spPr/>
      <dgm:t>
        <a:bodyPr/>
        <a:lstStyle/>
        <a:p>
          <a:endParaRPr lang="en-US"/>
        </a:p>
      </dgm:t>
    </dgm:pt>
    <dgm:pt modelId="{46A5AF38-1CF9-454B-A015-F7625BF9CEFD}" type="sibTrans" cxnId="{BD44D09E-66BB-429D-9E6F-EF89169B3AA9}">
      <dgm:prSet/>
      <dgm:spPr/>
      <dgm:t>
        <a:bodyPr/>
        <a:lstStyle/>
        <a:p>
          <a:endParaRPr lang="en-US"/>
        </a:p>
      </dgm:t>
    </dgm:pt>
    <dgm:pt modelId="{D2CA4DB9-4E17-43F4-86B9-0085DAC13F9E}">
      <dgm:prSet/>
      <dgm:spPr/>
      <dgm:t>
        <a:bodyPr/>
        <a:lstStyle/>
        <a:p>
          <a:r>
            <a:rPr lang="en-US"/>
            <a:t>Cluster2:- 3 Nos of Neighborhoods</a:t>
          </a:r>
        </a:p>
      </dgm:t>
    </dgm:pt>
    <dgm:pt modelId="{02AED37B-19AC-459F-A2C7-A723985FC430}" type="parTrans" cxnId="{A8DEEE70-E2A4-4E02-B8ED-203B25B0428A}">
      <dgm:prSet/>
      <dgm:spPr/>
      <dgm:t>
        <a:bodyPr/>
        <a:lstStyle/>
        <a:p>
          <a:endParaRPr lang="en-US"/>
        </a:p>
      </dgm:t>
    </dgm:pt>
    <dgm:pt modelId="{A9838167-EA96-4DBC-B319-503D5771C473}" type="sibTrans" cxnId="{A8DEEE70-E2A4-4E02-B8ED-203B25B0428A}">
      <dgm:prSet/>
      <dgm:spPr/>
      <dgm:t>
        <a:bodyPr/>
        <a:lstStyle/>
        <a:p>
          <a:endParaRPr lang="en-US"/>
        </a:p>
      </dgm:t>
    </dgm:pt>
    <dgm:pt modelId="{D87BEBF8-133C-4EE3-9678-365B5371ED80}" type="pres">
      <dgm:prSet presAssocID="{03CDEA97-00F5-4714-9C58-BA65F4ED92AA}" presName="linear" presStyleCnt="0">
        <dgm:presLayoutVars>
          <dgm:animLvl val="lvl"/>
          <dgm:resizeHandles val="exact"/>
        </dgm:presLayoutVars>
      </dgm:prSet>
      <dgm:spPr/>
    </dgm:pt>
    <dgm:pt modelId="{0C9FE64E-71ED-4453-9D42-5A7E788047BB}" type="pres">
      <dgm:prSet presAssocID="{1D93369C-7E3E-47EF-B3A3-CAD4BD9A4E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FFD197-3514-4FFD-B67E-BFA810BF263E}" type="pres">
      <dgm:prSet presAssocID="{C2E12F66-86F4-4526-8E56-C871ADD3F685}" presName="spacer" presStyleCnt="0"/>
      <dgm:spPr/>
    </dgm:pt>
    <dgm:pt modelId="{8E8CD857-21E1-49C0-9FAF-B1204E49AAF6}" type="pres">
      <dgm:prSet presAssocID="{C2E3A74D-E4E0-4864-ACE8-24CCEAB6B6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5B87B4-7D57-403C-9497-EC48BD76C760}" type="pres">
      <dgm:prSet presAssocID="{46A5AF38-1CF9-454B-A015-F7625BF9CEFD}" presName="spacer" presStyleCnt="0"/>
      <dgm:spPr/>
    </dgm:pt>
    <dgm:pt modelId="{2B571014-16B7-4E06-98BC-5B43B53566DB}" type="pres">
      <dgm:prSet presAssocID="{D2CA4DB9-4E17-43F4-86B9-0085DAC13F9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E0BA06E-8B87-4087-83B4-D7C23CFE1157}" type="presOf" srcId="{03CDEA97-00F5-4714-9C58-BA65F4ED92AA}" destId="{D87BEBF8-133C-4EE3-9678-365B5371ED80}" srcOrd="0" destOrd="0" presId="urn:microsoft.com/office/officeart/2005/8/layout/vList2"/>
    <dgm:cxn modelId="{A8DEEE70-E2A4-4E02-B8ED-203B25B0428A}" srcId="{03CDEA97-00F5-4714-9C58-BA65F4ED92AA}" destId="{D2CA4DB9-4E17-43F4-86B9-0085DAC13F9E}" srcOrd="2" destOrd="0" parTransId="{02AED37B-19AC-459F-A2C7-A723985FC430}" sibTransId="{A9838167-EA96-4DBC-B319-503D5771C473}"/>
    <dgm:cxn modelId="{464D0284-EFA0-4875-95EE-1BE3F2415B2E}" type="presOf" srcId="{C2E3A74D-E4E0-4864-ACE8-24CCEAB6B623}" destId="{8E8CD857-21E1-49C0-9FAF-B1204E49AAF6}" srcOrd="0" destOrd="0" presId="urn:microsoft.com/office/officeart/2005/8/layout/vList2"/>
    <dgm:cxn modelId="{FFEF108D-DF34-46EA-BBD6-A468BEEB0310}" srcId="{03CDEA97-00F5-4714-9C58-BA65F4ED92AA}" destId="{1D93369C-7E3E-47EF-B3A3-CAD4BD9A4E5A}" srcOrd="0" destOrd="0" parTransId="{8DB3484F-44AD-4BC9-8703-2F92E9D109C6}" sibTransId="{C2E12F66-86F4-4526-8E56-C871ADD3F685}"/>
    <dgm:cxn modelId="{BD44D09E-66BB-429D-9E6F-EF89169B3AA9}" srcId="{03CDEA97-00F5-4714-9C58-BA65F4ED92AA}" destId="{C2E3A74D-E4E0-4864-ACE8-24CCEAB6B623}" srcOrd="1" destOrd="0" parTransId="{530D8DF7-0EC0-4FA1-AAAA-55A6875A994E}" sibTransId="{46A5AF38-1CF9-454B-A015-F7625BF9CEFD}"/>
    <dgm:cxn modelId="{337642B7-AB63-48AE-B439-79302DA0C3D7}" type="presOf" srcId="{1D93369C-7E3E-47EF-B3A3-CAD4BD9A4E5A}" destId="{0C9FE64E-71ED-4453-9D42-5A7E788047BB}" srcOrd="0" destOrd="0" presId="urn:microsoft.com/office/officeart/2005/8/layout/vList2"/>
    <dgm:cxn modelId="{2CEA2AE8-857C-4B5B-820A-CBD5F18B306D}" type="presOf" srcId="{D2CA4DB9-4E17-43F4-86B9-0085DAC13F9E}" destId="{2B571014-16B7-4E06-98BC-5B43B53566DB}" srcOrd="0" destOrd="0" presId="urn:microsoft.com/office/officeart/2005/8/layout/vList2"/>
    <dgm:cxn modelId="{BEE51C3C-A277-4B30-8B16-869A825CD050}" type="presParOf" srcId="{D87BEBF8-133C-4EE3-9678-365B5371ED80}" destId="{0C9FE64E-71ED-4453-9D42-5A7E788047BB}" srcOrd="0" destOrd="0" presId="urn:microsoft.com/office/officeart/2005/8/layout/vList2"/>
    <dgm:cxn modelId="{C6371577-8E52-4B4C-8DD2-8D4D18C79260}" type="presParOf" srcId="{D87BEBF8-133C-4EE3-9678-365B5371ED80}" destId="{CAFFD197-3514-4FFD-B67E-BFA810BF263E}" srcOrd="1" destOrd="0" presId="urn:microsoft.com/office/officeart/2005/8/layout/vList2"/>
    <dgm:cxn modelId="{80B52C26-A2D2-4AC0-98BE-327245FF1F30}" type="presParOf" srcId="{D87BEBF8-133C-4EE3-9678-365B5371ED80}" destId="{8E8CD857-21E1-49C0-9FAF-B1204E49AAF6}" srcOrd="2" destOrd="0" presId="urn:microsoft.com/office/officeart/2005/8/layout/vList2"/>
    <dgm:cxn modelId="{E62E2DFE-FEA6-492A-96CA-6160E40F3C5A}" type="presParOf" srcId="{D87BEBF8-133C-4EE3-9678-365B5371ED80}" destId="{025B87B4-7D57-403C-9497-EC48BD76C760}" srcOrd="3" destOrd="0" presId="urn:microsoft.com/office/officeart/2005/8/layout/vList2"/>
    <dgm:cxn modelId="{37D9D56F-1086-4AF2-8D08-A3EAE8C82905}" type="presParOf" srcId="{D87BEBF8-133C-4EE3-9678-365B5371ED80}" destId="{2B571014-16B7-4E06-98BC-5B43B53566D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FE64E-71ED-4453-9D42-5A7E788047BB}">
      <dsp:nvSpPr>
        <dsp:cNvPr id="0" name=""/>
        <dsp:cNvSpPr/>
      </dsp:nvSpPr>
      <dsp:spPr>
        <a:xfrm>
          <a:off x="0" y="193936"/>
          <a:ext cx="10515600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Cluster 0: -455 no’s of Neighborhoods</a:t>
          </a:r>
        </a:p>
      </dsp:txBody>
      <dsp:txXfrm>
        <a:off x="59713" y="253649"/>
        <a:ext cx="10396174" cy="1103809"/>
      </dsp:txXfrm>
    </dsp:sp>
    <dsp:sp modelId="{8E8CD857-21E1-49C0-9FAF-B1204E49AAF6}">
      <dsp:nvSpPr>
        <dsp:cNvPr id="0" name=""/>
        <dsp:cNvSpPr/>
      </dsp:nvSpPr>
      <dsp:spPr>
        <a:xfrm>
          <a:off x="0" y="1564051"/>
          <a:ext cx="10515600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Cluster1: - 27 Nos of Neighborhoods</a:t>
          </a:r>
        </a:p>
      </dsp:txBody>
      <dsp:txXfrm>
        <a:off x="59713" y="1623764"/>
        <a:ext cx="10396174" cy="1103809"/>
      </dsp:txXfrm>
    </dsp:sp>
    <dsp:sp modelId="{2B571014-16B7-4E06-98BC-5B43B53566DB}">
      <dsp:nvSpPr>
        <dsp:cNvPr id="0" name=""/>
        <dsp:cNvSpPr/>
      </dsp:nvSpPr>
      <dsp:spPr>
        <a:xfrm>
          <a:off x="0" y="2934166"/>
          <a:ext cx="10515600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Cluster2:- 3 Nos of Neighborhoods</a:t>
          </a:r>
        </a:p>
      </dsp:txBody>
      <dsp:txXfrm>
        <a:off x="59713" y="2993879"/>
        <a:ext cx="10396174" cy="1103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56AB-5253-4E52-9AC3-B58B4BC5B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1C65F-7529-40FF-814A-61558C664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B826-B3A2-4E35-9FA8-B571828B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C57E-34A1-4049-AF19-C080643728F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399F-6440-4BCE-8647-CA21F5C8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CAD1-3811-4DAD-84A3-162FE8AA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130D-B3F7-476F-9BBD-295FCAA0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D44C-16E2-4333-A704-7956A67D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82013-E85E-47EC-9658-0276C4E6E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4B33-DACD-420D-B506-8CCE449C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C57E-34A1-4049-AF19-C080643728F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DFF2D-9949-4449-8E53-EF6A9544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E069A-A807-4F8E-BC5B-7DD852E8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130D-B3F7-476F-9BBD-295FCAA0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1ECE3-5666-431F-935B-C7A6CAFBD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24AF5-87F3-415F-A806-2CB2D4C89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89D6-F980-40E7-860E-B2112EB6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C57E-34A1-4049-AF19-C080643728F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67932-E868-4BBF-B3B2-ACB64F4C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CC91-C378-43AC-A750-23571B1C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130D-B3F7-476F-9BBD-295FCAA0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41C9-AD9E-491F-81C4-45150CE5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57A0-5149-487C-9669-51620BD30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27F0-C967-4B8C-8F0E-FFE274E3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C57E-34A1-4049-AF19-C080643728F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3C322-ABD8-4114-8F31-30EED3E5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421BE-2F87-4D56-93B1-BE4B7D59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130D-B3F7-476F-9BBD-295FCAA0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9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C942-2F0A-482F-86F2-1FEFAF5B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1F935-C465-4237-B126-A992D1799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CEF3D-CAB0-41B7-BAD3-246816E0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C57E-34A1-4049-AF19-C080643728F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A24B-5FAE-4F27-83B8-DBD9EC4E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D4D1-9E4F-4543-9F7F-DC9E73D6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130D-B3F7-476F-9BBD-295FCAA0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7E38-70CE-4700-B945-67840087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4BCC-CE66-4A14-A5F5-39DA6E7B0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FD58C-F89B-41ED-B568-4C8873782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B3BD7-E350-4BA1-A2DC-EB9E7A00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C57E-34A1-4049-AF19-C080643728F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D19B6-780F-47C0-8562-F3C4FB5E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C0BF9-6D62-4A9D-9AE9-1A45642C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130D-B3F7-476F-9BBD-295FCAA0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D7A3-3722-4159-A594-AA1EF77E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E1993-0BD7-494D-8A23-67B2F27C0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A46C7-2A7B-4FFD-899F-1EEF39D22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EC129-66D3-4B6C-B520-721CAA1B3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8B274-BB0A-4A06-9E69-69A7129F1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DEE13-6FA8-4CFA-A87A-2B525DD8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C57E-34A1-4049-AF19-C080643728F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2D411-BEFB-4830-A927-8F621A64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C83E4-7409-4640-87FD-A7224BF9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130D-B3F7-476F-9BBD-295FCAA0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0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9373-1F63-413A-846B-DD1E4CE0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482C8-EA35-48F5-8C30-66A3BE0C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C57E-34A1-4049-AF19-C080643728F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94387-EDE8-4CA8-B2A8-F642F82E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E74B-BECB-468E-9DDC-B6885283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130D-B3F7-476F-9BBD-295FCAA0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9AA26-941F-41D4-8B73-15D162B5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C57E-34A1-4049-AF19-C080643728F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8F574-A6BC-4E42-8664-CEB88C1D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AD022-6E7E-407B-B00A-9B9D7AC7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130D-B3F7-476F-9BBD-295FCAA0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231C-B989-4C8E-B377-7D983B81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0991-50B6-40B7-AD96-4317E5824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97476-3376-4BF9-906C-C6D02000C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33567-E909-4670-8EBA-61A676B1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C57E-34A1-4049-AF19-C080643728F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D3D3C-7919-4EB1-8B4D-4E3595AD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D899D-C207-4CB8-91A0-9224221B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130D-B3F7-476F-9BBD-295FCAA0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8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F842-FC18-4972-90A9-E0A9C334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8239E-F05B-4C39-9D4A-5C7F1FAF3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D3005-561F-4AFD-98EF-C9BE3F8C9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DC706-42A4-4DB7-8683-B3EAD2BA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C57E-34A1-4049-AF19-C080643728F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D9A5F-0B5D-4B74-85B2-51B41152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DDD10-D4AF-441E-8438-119DC287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130D-B3F7-476F-9BBD-295FCAA0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6D15A-F128-49AD-9A22-A31AFF9E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DCE5B-D4CE-4F59-8681-B8A18EF1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22A4-9672-4222-BD2F-E64603766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8C57E-34A1-4049-AF19-C080643728FE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6121E-C789-49A8-ADD8-637F0B7E9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45FAB-1D6E-4FA8-8563-6FD73126D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130D-B3F7-476F-9BBD-295FCAA0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8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A9CAA-5E6C-4B3B-AE5B-CA8650F66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b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the neighborhoods of the two New York City and Toronto</a:t>
            </a:r>
            <a:br>
              <a:rPr lang="en-US" sz="140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Denny Thomas</a:t>
            </a:r>
            <a:br>
              <a:rPr lang="en-US" sz="140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</a:t>
            </a:r>
            <a:r>
              <a:rPr lang="en-US" sz="1400" b="1" baseline="3000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400" b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November 2020</a:t>
            </a:r>
            <a:br>
              <a:rPr lang="en-US" sz="140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F1A2AD9C-0398-4796-9826-1257F954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2427541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6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7060-7262-4F6B-9B3B-906EF784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2A3991"/>
                </a:solidFill>
                <a:latin typeface="Roboto-Regular"/>
              </a:rPr>
              <a:t>Conclusion and future directions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1854-62AA-45C2-B346-72B43FEA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Analyzed the similarity neighborhoods Toronto and New York City</a:t>
            </a:r>
          </a:p>
          <a:p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Grouped the neighborhoods in to 3 clusters</a:t>
            </a:r>
          </a:p>
          <a:p>
            <a:r>
              <a:rPr lang="en-US" sz="1800" dirty="0">
                <a:latin typeface="Calibri Light" panose="020F0302020204030204" pitchFamily="34" charset="0"/>
              </a:rPr>
              <a:t>Generated the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This distance matri</a:t>
            </a:r>
            <a:r>
              <a:rPr lang="en-US" sz="1800" dirty="0">
                <a:latin typeface="Calibri Light" panose="020F0302020204030204" pitchFamily="34" charset="0"/>
                <a:ea typeface="Calibri" panose="020F0502020204030204" pitchFamily="34" charset="0"/>
              </a:rPr>
              <a:t>x</a:t>
            </a:r>
          </a:p>
          <a:p>
            <a:r>
              <a:rPr lang="en-US" sz="1800" b="0" i="0" u="none" strike="noStrike" baseline="0" dirty="0">
                <a:solidFill>
                  <a:srgbClr val="434343"/>
                </a:solidFill>
                <a:latin typeface="Roboto-Regular"/>
              </a:rPr>
              <a:t>Ideas include:</a:t>
            </a:r>
            <a:endParaRPr lang="en-US" sz="1800" dirty="0"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Climate</a:t>
            </a:r>
          </a:p>
          <a:p>
            <a:pPr lvl="1"/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Population,</a:t>
            </a:r>
          </a:p>
          <a:p>
            <a:pPr lvl="1"/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Per capita income</a:t>
            </a:r>
            <a:endParaRPr lang="en-US" sz="1400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3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1435A-66C3-40A9-8FCC-A3F061B5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Compare the neighborhoods of the two cities</a:t>
            </a:r>
            <a:endParaRPr lang="en-US" sz="3100">
              <a:solidFill>
                <a:srgbClr val="000000"/>
              </a:solidFill>
            </a:endParaRP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Graphic 15" descr="City">
            <a:extLst>
              <a:ext uri="{FF2B5EF4-FFF2-40B4-BE49-F238E27FC236}">
                <a16:creationId xmlns:a16="http://schemas.microsoft.com/office/drawing/2014/main" id="{4CB75AC3-359E-4EDD-A4BF-FB4259501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81EA-AAD5-4E9F-9A0D-529A1920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Different Cities have different facilities . There fore compare the cities based on the facilities will bring a competitive advantages for the people</a:t>
            </a:r>
          </a:p>
          <a:p>
            <a:r>
              <a:rPr lang="en-US" sz="1700">
                <a:solidFill>
                  <a:srgbClr val="000000"/>
                </a:solidFill>
              </a:rPr>
              <a:t>Calculating the distance matrix</a:t>
            </a:r>
          </a:p>
          <a:p>
            <a:pPr lvl="2"/>
            <a:r>
              <a:rPr lang="en-US" sz="1700">
                <a:solidFill>
                  <a:srgbClr val="000000"/>
                </a:solidFill>
              </a:rPr>
              <a:t>Helps to compare the similarity of neighborhoods</a:t>
            </a:r>
          </a:p>
          <a:p>
            <a:pPr lvl="2"/>
            <a:r>
              <a:rPr lang="en-US" sz="1700">
                <a:solidFill>
                  <a:srgbClr val="000000"/>
                </a:solidFill>
              </a:rPr>
              <a:t>Helps to select the similar neighborhoods with respect to the present status</a:t>
            </a:r>
          </a:p>
          <a:p>
            <a:pPr lvl="2"/>
            <a:endParaRPr lang="en-US" sz="17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3483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89B103-C764-4CEC-8A24-40739703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rgbClr val="FFFFFF"/>
                </a:solidFill>
                <a:latin typeface="Roboto-Regular"/>
              </a:rPr>
              <a:t>Data acquisition and cleaning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4893-59E5-4817-B822-68B7836C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Wikipedia: - Used for identifying the neighborhoods of the cities and analyzing the demographic and climatic data, this data will be used for clustering the neighbor hood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 API- Used for exploring the venue and venue type, this data will be used for clustering the neighbor hood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Total 14,549 venues grouped in to 463 categories are extracted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6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9F4D5-53F4-45C4-82DA-E4BD62E0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Relationship with the Neighborhoods</a:t>
            </a:r>
            <a:br>
              <a:rPr lang="en-US" sz="30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61AD5A-5B15-4E58-ABFE-F453C2F97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466132"/>
              </p:ext>
            </p:extLst>
          </p:nvPr>
        </p:nvGraphicFramePr>
        <p:xfrm>
          <a:off x="320040" y="2747060"/>
          <a:ext cx="11496825" cy="335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859">
                  <a:extLst>
                    <a:ext uri="{9D8B030D-6E8A-4147-A177-3AD203B41FA5}">
                      <a16:colId xmlns:a16="http://schemas.microsoft.com/office/drawing/2014/main" val="3228266984"/>
                    </a:ext>
                  </a:extLst>
                </a:gridCol>
                <a:gridCol w="1456664">
                  <a:extLst>
                    <a:ext uri="{9D8B030D-6E8A-4147-A177-3AD203B41FA5}">
                      <a16:colId xmlns:a16="http://schemas.microsoft.com/office/drawing/2014/main" val="2371943799"/>
                    </a:ext>
                  </a:extLst>
                </a:gridCol>
                <a:gridCol w="1802469">
                  <a:extLst>
                    <a:ext uri="{9D8B030D-6E8A-4147-A177-3AD203B41FA5}">
                      <a16:colId xmlns:a16="http://schemas.microsoft.com/office/drawing/2014/main" val="1672759705"/>
                    </a:ext>
                  </a:extLst>
                </a:gridCol>
                <a:gridCol w="1359175">
                  <a:extLst>
                    <a:ext uri="{9D8B030D-6E8A-4147-A177-3AD203B41FA5}">
                      <a16:colId xmlns:a16="http://schemas.microsoft.com/office/drawing/2014/main" val="1807589772"/>
                    </a:ext>
                  </a:extLst>
                </a:gridCol>
                <a:gridCol w="1424197">
                  <a:extLst>
                    <a:ext uri="{9D8B030D-6E8A-4147-A177-3AD203B41FA5}">
                      <a16:colId xmlns:a16="http://schemas.microsoft.com/office/drawing/2014/main" val="4087450357"/>
                    </a:ext>
                  </a:extLst>
                </a:gridCol>
                <a:gridCol w="1079088">
                  <a:extLst>
                    <a:ext uri="{9D8B030D-6E8A-4147-A177-3AD203B41FA5}">
                      <a16:colId xmlns:a16="http://schemas.microsoft.com/office/drawing/2014/main" val="3918173825"/>
                    </a:ext>
                  </a:extLst>
                </a:gridCol>
                <a:gridCol w="1042021">
                  <a:extLst>
                    <a:ext uri="{9D8B030D-6E8A-4147-A177-3AD203B41FA5}">
                      <a16:colId xmlns:a16="http://schemas.microsoft.com/office/drawing/2014/main" val="2995721583"/>
                    </a:ext>
                  </a:extLst>
                </a:gridCol>
                <a:gridCol w="1095176">
                  <a:extLst>
                    <a:ext uri="{9D8B030D-6E8A-4147-A177-3AD203B41FA5}">
                      <a16:colId xmlns:a16="http://schemas.microsoft.com/office/drawing/2014/main" val="2113598549"/>
                    </a:ext>
                  </a:extLst>
                </a:gridCol>
                <a:gridCol w="1095176">
                  <a:extLst>
                    <a:ext uri="{9D8B030D-6E8A-4147-A177-3AD203B41FA5}">
                      <a16:colId xmlns:a16="http://schemas.microsoft.com/office/drawing/2014/main" val="1848667214"/>
                    </a:ext>
                  </a:extLst>
                </a:gridCol>
              </a:tblGrid>
              <a:tr h="479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Borough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City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Neighborhood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Allerton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Baychester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Bedford Park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Deer Park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Forest Hill Road Park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Forest Hill SE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extLst>
                  <a:ext uri="{0D108BD9-81ED-4DB2-BD59-A6C34878D82A}">
                    <a16:rowId xmlns:a16="http://schemas.microsoft.com/office/drawing/2014/main" val="3705945118"/>
                  </a:ext>
                </a:extLst>
              </a:tr>
              <a:tr h="479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Bronx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New York City, NY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Allerton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0.2593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0.2264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0.2809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0.5270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0.6055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extLst>
                  <a:ext uri="{0D108BD9-81ED-4DB2-BD59-A6C34878D82A}">
                    <a16:rowId xmlns:a16="http://schemas.microsoft.com/office/drawing/2014/main" val="924087851"/>
                  </a:ext>
                </a:extLst>
              </a:tr>
              <a:tr h="479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Bronx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New York City, NY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Baychester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0.2593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0.2631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0.2877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0.5104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0.5958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extLst>
                  <a:ext uri="{0D108BD9-81ED-4DB2-BD59-A6C34878D82A}">
                    <a16:rowId xmlns:a16="http://schemas.microsoft.com/office/drawing/2014/main" val="2950549682"/>
                  </a:ext>
                </a:extLst>
              </a:tr>
              <a:tr h="479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Bronx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New York City, NY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Bedford Park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0.2264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0.2631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0.2794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0.5212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0.6111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extLst>
                  <a:ext uri="{0D108BD9-81ED-4DB2-BD59-A6C34878D82A}">
                    <a16:rowId xmlns:a16="http://schemas.microsoft.com/office/drawing/2014/main" val="3800012313"/>
                  </a:ext>
                </a:extLst>
              </a:tr>
              <a:tr h="479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Central Toronto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Toronto, Canada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Deer Park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0.2809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0.2877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0.2794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0.5963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extLst>
                  <a:ext uri="{0D108BD9-81ED-4DB2-BD59-A6C34878D82A}">
                    <a16:rowId xmlns:a16="http://schemas.microsoft.com/office/drawing/2014/main" val="619663665"/>
                  </a:ext>
                </a:extLst>
              </a:tr>
              <a:tr h="479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Central Toronto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Toronto, Canada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Forest Hill Road Park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0.5270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0.5104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0.5212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0.6667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extLst>
                  <a:ext uri="{0D108BD9-81ED-4DB2-BD59-A6C34878D82A}">
                    <a16:rowId xmlns:a16="http://schemas.microsoft.com/office/drawing/2014/main" val="2665949955"/>
                  </a:ext>
                </a:extLst>
              </a:tr>
              <a:tr h="479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Central Toronto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Toronto, Canada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Forest Hill SE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0.6055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0.5958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0.6111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0.5963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0.6667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059" marR="78059" marT="0" marB="0" anchor="b"/>
                </a:tc>
                <a:extLst>
                  <a:ext uri="{0D108BD9-81ED-4DB2-BD59-A6C34878D82A}">
                    <a16:rowId xmlns:a16="http://schemas.microsoft.com/office/drawing/2014/main" val="1499390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89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0B433-7C26-4E49-AB77-B2C6243F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effectLst/>
              </a:rPr>
              <a:t>Clustering (K means)</a:t>
            </a:r>
            <a:br>
              <a:rPr lang="en-US" sz="3600" b="1" dirty="0">
                <a:solidFill>
                  <a:srgbClr val="FFFFFF"/>
                </a:solidFill>
                <a:effectLst/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1DFBDE-56B5-4780-B6CC-B27625623A7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53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74368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290D-FAC8-48FB-A90B-A224888B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/>
              </a:rPr>
              <a:t>Clustering (K means)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78EB2D-C476-46E3-833E-FD136FADEE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89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D7EC4D-384C-43F7-9631-2039919E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>
                <a:effectLst/>
              </a:rPr>
              <a:t>Table with first 5 common venues</a:t>
            </a:r>
            <a:endParaRPr lang="en-US" sz="5000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523069-A033-4B30-A737-7F0B6BDF770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r="-1" b="2542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24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8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406440-C245-4F81-ACF3-2972FDDA677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228" t="9091" r="2596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5F0DD-8314-4118-96B1-E5B1E550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>
                <a:effectLst/>
              </a:rPr>
              <a:t>Visualizing the Neighborhoods in Folium</a:t>
            </a:r>
            <a:br>
              <a:rPr lang="en-US" sz="4800" b="1" dirty="0">
                <a:effectLst/>
              </a:rPr>
            </a:br>
            <a:r>
              <a:rPr lang="en-US" sz="4800" b="1" dirty="0" err="1">
                <a:effectLst/>
              </a:rPr>
              <a:t>Torronto</a:t>
            </a:r>
            <a:r>
              <a:rPr lang="en-US" sz="4800" b="1" dirty="0">
                <a:effectLst/>
              </a:rPr>
              <a:t> Neighborhoods</a:t>
            </a:r>
            <a:br>
              <a:rPr lang="en-US" sz="4800" b="1" dirty="0">
                <a:effectLst/>
              </a:rPr>
            </a:b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88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64DA83-DEAC-4310-AF74-FCA00D6CD1B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742" t="6583" r="2440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7F22F-BB9C-41A6-8D29-D11FAD5F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effectLst/>
              </a:rPr>
              <a:t>Visualizing the Neighborhoods in Folium</a:t>
            </a:r>
            <a:br>
              <a:rPr lang="en-US" b="1">
                <a:effectLst/>
              </a:rPr>
            </a:br>
            <a:r>
              <a:rPr lang="en-US" b="1">
                <a:effectLst/>
              </a:rPr>
              <a:t>New York Neighborhoods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383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337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Roboto-Regular</vt:lpstr>
      <vt:lpstr>Symbol</vt:lpstr>
      <vt:lpstr>Office Theme</vt:lpstr>
      <vt:lpstr>Comparing the neighborhoods of the two New York City and Toronto Denny Thomas 27th November 2020 </vt:lpstr>
      <vt:lpstr>Compare the neighborhoods of the two cities</vt:lpstr>
      <vt:lpstr>Data acquisition and cleaning</vt:lpstr>
      <vt:lpstr>Relationship with the Neighborhoods </vt:lpstr>
      <vt:lpstr>Clustering (K means) </vt:lpstr>
      <vt:lpstr>Clustering (K means)</vt:lpstr>
      <vt:lpstr>Table with first 5 common venues</vt:lpstr>
      <vt:lpstr>Visualizing the Neighborhoods in Folium Torronto Neighborhoods </vt:lpstr>
      <vt:lpstr>Visualizing the Neighborhoods in Folium New York Neighborhoods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the neighborhoods of the two New York City and Toronto Denny Thomas 27th November 2020 </dc:title>
  <dc:creator>Denny Thomas</dc:creator>
  <cp:lastModifiedBy>Denny Thomas</cp:lastModifiedBy>
  <cp:revision>1</cp:revision>
  <dcterms:created xsi:type="dcterms:W3CDTF">2020-12-07T13:52:38Z</dcterms:created>
  <dcterms:modified xsi:type="dcterms:W3CDTF">2020-12-07T14:01:10Z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115ad2b-2b08-4b4b-ab33-60fb39cd9089_Enabled">
    <vt:lpwstr>true</vt:lpwstr>
  </property>
  <property fmtid="{D5CDD505-2E9C-101B-9397-08002B2CF9AE}" pid="3" name="MSIP_Label_f115ad2b-2b08-4b4b-ab33-60fb39cd9089_SetDate">
    <vt:lpwstr>2020-12-07T13:59:41Z</vt:lpwstr>
  </property>
  <property fmtid="{D5CDD505-2E9C-101B-9397-08002B2CF9AE}" pid="4" name="MSIP_Label_f115ad2b-2b08-4b4b-ab33-60fb39cd9089_Method">
    <vt:lpwstr>Standard</vt:lpwstr>
  </property>
  <property fmtid="{D5CDD505-2E9C-101B-9397-08002B2CF9AE}" pid="5" name="MSIP_Label_f115ad2b-2b08-4b4b-ab33-60fb39cd9089_Name">
    <vt:lpwstr>f115ad2b-2b08-4b4b-ab33-60fb39cd9089</vt:lpwstr>
  </property>
  <property fmtid="{D5CDD505-2E9C-101B-9397-08002B2CF9AE}" pid="6" name="MSIP_Label_f115ad2b-2b08-4b4b-ab33-60fb39cd9089_SiteId">
    <vt:lpwstr>16a4d712-85ca-455c-bba0-139c059e16e3</vt:lpwstr>
  </property>
  <property fmtid="{D5CDD505-2E9C-101B-9397-08002B2CF9AE}" pid="7" name="MSIP_Label_f115ad2b-2b08-4b4b-ab33-60fb39cd9089_ActionId">
    <vt:lpwstr>7c61fa57-8502-4166-abd0-5659dcebeba5</vt:lpwstr>
  </property>
  <property fmtid="{D5CDD505-2E9C-101B-9397-08002B2CF9AE}" pid="8" name="MSIP_Label_f115ad2b-2b08-4b4b-ab33-60fb39cd9089_ContentBits">
    <vt:lpwstr>0</vt:lpwstr>
  </property>
</Properties>
</file>