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2"/>
  </p:notesMasterIdLst>
  <p:sldIdLst>
    <p:sldId id="256" r:id="rId4"/>
    <p:sldId id="257" r:id="rId5"/>
    <p:sldId id="258" r:id="rId6"/>
    <p:sldId id="259" r:id="rId7"/>
    <p:sldId id="260" r:id="rId8"/>
    <p:sldId id="261" r:id="rId9"/>
    <p:sldId id="277" r:id="rId10"/>
    <p:sldId id="278"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41FF0"/>
    <a:srgbClr val="FFFFFF"/>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Colonna1</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C9C0-4C20-9AE4-D66A78C9A783}"/>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C9C0-4C20-9AE4-D66A78C9A783}"/>
              </c:ext>
            </c:extLst>
          </c:dPt>
          <c:cat>
            <c:strRef>
              <c:f>Foglio1!$A$2:$A$3</c:f>
              <c:strCache>
                <c:ptCount val="2"/>
                <c:pt idx="0">
                  <c:v>1° trim.</c:v>
                </c:pt>
                <c:pt idx="1">
                  <c:v>2° trim.</c:v>
                </c:pt>
              </c:strCache>
            </c:strRef>
          </c:cat>
          <c:val>
            <c:numRef>
              <c:f>Foglio1!$B$2:$B$3</c:f>
              <c:numCache>
                <c:formatCode>General</c:formatCode>
                <c:ptCount val="2"/>
                <c:pt idx="0">
                  <c:v>18.2</c:v>
                </c:pt>
                <c:pt idx="1">
                  <c:v>3.2</c:v>
                </c:pt>
              </c:numCache>
            </c:numRef>
          </c:val>
          <c:extLst>
            <c:ext xmlns:c16="http://schemas.microsoft.com/office/drawing/2014/chart" uri="{C3380CC4-5D6E-409C-BE32-E72D297353CC}">
              <c16:uniqueId val="{00000000-2ADA-4BBF-9C4E-DCA842306A3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Heart Failure</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0CEF-4A22-B914-89F9F121016D}"/>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0CEF-4A22-B914-89F9F121016D}"/>
              </c:ext>
            </c:extLst>
          </c:dPt>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fld id="{067F3876-7AF9-43C8-816E-44DAB1C679E5}" type="VALUE">
                      <a:rPr lang="en-US" smtClean="0">
                        <a:solidFill>
                          <a:schemeClr val="lt1"/>
                        </a:solidFill>
                        <a:latin typeface="+mn-lt"/>
                        <a:ea typeface="+mn-ea"/>
                        <a:cs typeface="+mn-cs"/>
                      </a:rPr>
                      <a:pPr>
                        <a:defRPr>
                          <a:solidFill>
                            <a:schemeClr val="lt1"/>
                          </a:solidFill>
                        </a:defRPr>
                      </a:pPr>
                      <a:t>[VALORE]</a:t>
                    </a:fld>
                    <a:endParaRPr lang="it-IT"/>
                  </a:p>
                </c:rich>
              </c:tx>
              <c:spPr>
                <a:solidFill>
                  <a:schemeClr val="accent6"/>
                </a:solidFill>
                <a:ln w="25400" cap="flat" cmpd="sng" algn="ctr">
                  <a:solidFill>
                    <a:schemeClr val="accent6">
                      <a:shade val="50000"/>
                    </a:schemeClr>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it-IT"/>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CEF-4A22-B914-89F9F121016D}"/>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fld id="{6D471A2A-A38B-4133-8620-C5F992E6F3AF}" type="VALUE">
                      <a:rPr lang="en-US">
                        <a:solidFill>
                          <a:schemeClr val="lt1"/>
                        </a:solidFill>
                        <a:latin typeface="+mn-lt"/>
                        <a:ea typeface="+mn-ea"/>
                        <a:cs typeface="+mn-cs"/>
                      </a:rPr>
                      <a:pPr>
                        <a:defRPr>
                          <a:solidFill>
                            <a:schemeClr val="lt1"/>
                          </a:solidFill>
                        </a:defRPr>
                      </a:pPr>
                      <a:t>[VALORE]</a:t>
                    </a:fld>
                    <a:endParaRPr lang="it-IT"/>
                  </a:p>
                </c:rich>
              </c:tx>
              <c:spPr>
                <a:solidFill>
                  <a:schemeClr val="accent5"/>
                </a:solidFill>
                <a:ln w="25400" cap="flat" cmpd="sng" algn="ctr">
                  <a:solidFill>
                    <a:schemeClr val="accent5">
                      <a:shade val="50000"/>
                    </a:schemeClr>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it-IT"/>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CEF-4A22-B914-89F9F121016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Foglio1!$A$2:$A$3</c:f>
              <c:strCache>
                <c:ptCount val="2"/>
                <c:pt idx="0">
                  <c:v>0 (Did not left)</c:v>
                </c:pt>
                <c:pt idx="1">
                  <c:v>1 (Left)</c:v>
                </c:pt>
              </c:strCache>
            </c:strRef>
          </c:cat>
          <c:val>
            <c:numRef>
              <c:f>Foglio1!$B$2:$B$3</c:f>
              <c:numCache>
                <c:formatCode>General</c:formatCode>
                <c:ptCount val="2"/>
                <c:pt idx="0">
                  <c:v>4682</c:v>
                </c:pt>
                <c:pt idx="1">
                  <c:v>948</c:v>
                </c:pt>
              </c:numCache>
            </c:numRef>
          </c:val>
          <c:extLst>
            <c:ext xmlns:c16="http://schemas.microsoft.com/office/drawing/2014/chart" uri="{C3380CC4-5D6E-409C-BE32-E72D297353CC}">
              <c16:uniqueId val="{00000004-0CEF-4A22-B914-89F9F121016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DF547-BC0F-4583-A25D-D3076B4C9C77}" type="datetimeFigureOut">
              <a:rPr lang="it-IT" smtClean="0"/>
              <a:t>14/03/2023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3786F-08AB-4147-B823-DC1F12004AB6}" type="slidenum">
              <a:rPr lang="it-IT" smtClean="0"/>
              <a:t>‹N›</a:t>
            </a:fld>
            <a:endParaRPr lang="it-IT"/>
          </a:p>
        </p:txBody>
      </p:sp>
    </p:spTree>
    <p:extLst>
      <p:ext uri="{BB962C8B-B14F-4D97-AF65-F5344CB8AC3E}">
        <p14:creationId xmlns:p14="http://schemas.microsoft.com/office/powerpoint/2010/main" val="202481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53786F-08AB-4147-B823-DC1F12004AB6}" type="slidenum">
              <a:rPr lang="it-IT" smtClean="0"/>
              <a:t>4</a:t>
            </a:fld>
            <a:endParaRPr lang="it-IT"/>
          </a:p>
        </p:txBody>
      </p:sp>
    </p:spTree>
    <p:extLst>
      <p:ext uri="{BB962C8B-B14F-4D97-AF65-F5344CB8AC3E}">
        <p14:creationId xmlns:p14="http://schemas.microsoft.com/office/powerpoint/2010/main" val="317091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84e6771aef_0_27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84e6771aef_0_27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10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111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AF2F1-E318-DBDF-7195-3C40B07E624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0E2EAA7-CBB7-B652-62FC-B5C5E8E56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0E37F28-8243-5FE0-1CF8-DEBB300F0921}"/>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5" name="Segnaposto piè di pagina 4">
            <a:extLst>
              <a:ext uri="{FF2B5EF4-FFF2-40B4-BE49-F238E27FC236}">
                <a16:creationId xmlns:a16="http://schemas.microsoft.com/office/drawing/2014/main" id="{E6F07FED-3A69-9416-4F97-4F0A6E25AA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F0A602F-3023-13E3-7EA4-22E0D6613ABD}"/>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412466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A970DE-83BF-2E4B-0DE4-96E27049430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2E00DB-33C2-F89B-670F-F278332A13E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B49586-CE25-930D-E954-384A12AE233E}"/>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5" name="Segnaposto piè di pagina 4">
            <a:extLst>
              <a:ext uri="{FF2B5EF4-FFF2-40B4-BE49-F238E27FC236}">
                <a16:creationId xmlns:a16="http://schemas.microsoft.com/office/drawing/2014/main" id="{28B7AFDB-5EAB-2366-4F9A-FA234194A2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2FCDE34-1CDF-C37A-9860-3D0AE32027F9}"/>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24657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AFF2DE1-AFAA-BACF-6E6F-B26A2503A3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AE7D9D-C7E6-76BD-E0AD-E80A6889B1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954E17-3B10-324F-8849-2D4E564032BC}"/>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5" name="Segnaposto piè di pagina 4">
            <a:extLst>
              <a:ext uri="{FF2B5EF4-FFF2-40B4-BE49-F238E27FC236}">
                <a16:creationId xmlns:a16="http://schemas.microsoft.com/office/drawing/2014/main" id="{5F04B682-D18F-BD93-A41F-712929C306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E986A4-B40E-F25B-7F99-CCA5E477A697}"/>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291060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9567" y="2112317"/>
            <a:ext cx="4615200" cy="201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267">
                <a:solidFill>
                  <a:schemeClr val="dk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609567" y="4308100"/>
            <a:ext cx="4451200" cy="43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chemeClr val="accent6"/>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50470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145765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92007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423657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352767" y="546100"/>
            <a:ext cx="5486400" cy="42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587712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2740279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769735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8655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2D8F2-7671-0B8C-D898-C3AEDEAA79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302ED8-D115-0F78-110B-35A60E30FAC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2800B8-2C22-FBE8-956E-46053386D95B}"/>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5" name="Segnaposto piè di pagina 4">
            <a:extLst>
              <a:ext uri="{FF2B5EF4-FFF2-40B4-BE49-F238E27FC236}">
                <a16:creationId xmlns:a16="http://schemas.microsoft.com/office/drawing/2014/main" id="{18BD965A-0E40-8040-8CF8-25D32085F69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211607-5BF0-7E12-F1A6-C1E6F483FA4C}"/>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605483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3348432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3901602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3369180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953467" y="1448533"/>
            <a:ext cx="6705600" cy="2684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11333">
                <a:latin typeface="Cuprum"/>
                <a:ea typeface="Cuprum"/>
                <a:cs typeface="Cuprum"/>
                <a:sym typeface="Cuprum"/>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3464" y="4491767"/>
            <a:ext cx="6705600" cy="54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solidFill>
                  <a:srgbClr val="434343"/>
                </a:solidFill>
                <a:latin typeface="Actor"/>
                <a:ea typeface="Actor"/>
                <a:cs typeface="Actor"/>
                <a:sym typeface="Actor"/>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38845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4" name="Google Shape;14;p3"/>
          <p:cNvSpPr txBox="1">
            <a:spLocks noGrp="1"/>
          </p:cNvSpPr>
          <p:nvPr>
            <p:ph type="title"/>
          </p:nvPr>
        </p:nvSpPr>
        <p:spPr>
          <a:xfrm>
            <a:off x="968708" y="2840111"/>
            <a:ext cx="6330800" cy="1222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8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5" name="Google Shape;15;p3"/>
          <p:cNvSpPr txBox="1">
            <a:spLocks noGrp="1"/>
          </p:cNvSpPr>
          <p:nvPr>
            <p:ph type="title" idx="2" hasCustomPrompt="1"/>
          </p:nvPr>
        </p:nvSpPr>
        <p:spPr>
          <a:xfrm>
            <a:off x="1070300" y="1052633"/>
            <a:ext cx="1759200" cy="150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6" name="Google Shape;16;p3"/>
          <p:cNvSpPr txBox="1">
            <a:spLocks noGrp="1"/>
          </p:cNvSpPr>
          <p:nvPr>
            <p:ph type="subTitle" idx="1"/>
          </p:nvPr>
        </p:nvSpPr>
        <p:spPr>
          <a:xfrm>
            <a:off x="968707" y="4264311"/>
            <a:ext cx="6330800" cy="5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9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17" name="Google Shape;17;p3"/>
          <p:cNvGrpSpPr/>
          <p:nvPr/>
        </p:nvGrpSpPr>
        <p:grpSpPr>
          <a:xfrm>
            <a:off x="-185469" y="5680849"/>
            <a:ext cx="4878465" cy="997105"/>
            <a:chOff x="6127800" y="4372300"/>
            <a:chExt cx="3112325" cy="636125"/>
          </a:xfrm>
        </p:grpSpPr>
        <p:sp>
          <p:nvSpPr>
            <p:cNvPr id="18" name="Google Shape;18;p3"/>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8144425" y="4375575"/>
              <a:ext cx="1037650" cy="603375"/>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 name="Google Shape;21;p3"/>
            <p:cNvGrpSpPr/>
            <p:nvPr/>
          </p:nvGrpSpPr>
          <p:grpSpPr>
            <a:xfrm>
              <a:off x="6127800" y="4694375"/>
              <a:ext cx="3112325" cy="314050"/>
              <a:chOff x="452375" y="4694375"/>
              <a:chExt cx="3112325" cy="314050"/>
            </a:xfrm>
          </p:grpSpPr>
          <p:sp>
            <p:nvSpPr>
              <p:cNvPr id="22" name="Google Shape;22;p3"/>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3045550" y="4695500"/>
                <a:ext cx="519150" cy="312925"/>
              </a:xfrm>
              <a:custGeom>
                <a:avLst/>
                <a:gdLst/>
                <a:ahLst/>
                <a:cxnLst/>
                <a:rect l="l" t="t" r="r" b="b"/>
                <a:pathLst>
                  <a:path w="20766" h="12517" extrusionOk="0">
                    <a:moveTo>
                      <a:pt x="8910" y="1"/>
                    </a:moveTo>
                    <a:cubicBezTo>
                      <a:pt x="8897" y="1"/>
                      <a:pt x="8884" y="2"/>
                      <a:pt x="8871" y="3"/>
                    </a:cubicBezTo>
                    <a:cubicBezTo>
                      <a:pt x="8669" y="15"/>
                      <a:pt x="8514" y="182"/>
                      <a:pt x="8514" y="372"/>
                    </a:cubicBezTo>
                    <a:lnTo>
                      <a:pt x="8323" y="9481"/>
                    </a:lnTo>
                    <a:lnTo>
                      <a:pt x="8073" y="8278"/>
                    </a:lnTo>
                    <a:cubicBezTo>
                      <a:pt x="8038" y="8088"/>
                      <a:pt x="7871" y="7957"/>
                      <a:pt x="7692" y="7957"/>
                    </a:cubicBezTo>
                    <a:lnTo>
                      <a:pt x="5299" y="7957"/>
                    </a:lnTo>
                    <a:lnTo>
                      <a:pt x="3573" y="5623"/>
                    </a:lnTo>
                    <a:cubicBezTo>
                      <a:pt x="3513" y="5528"/>
                      <a:pt x="3406" y="5480"/>
                      <a:pt x="3311" y="5480"/>
                    </a:cubicBezTo>
                    <a:lnTo>
                      <a:pt x="3096" y="5480"/>
                    </a:lnTo>
                    <a:lnTo>
                      <a:pt x="1049" y="7980"/>
                    </a:lnTo>
                    <a:lnTo>
                      <a:pt x="1" y="7980"/>
                    </a:lnTo>
                    <a:lnTo>
                      <a:pt x="1" y="8659"/>
                    </a:lnTo>
                    <a:lnTo>
                      <a:pt x="1180" y="8659"/>
                    </a:lnTo>
                    <a:lnTo>
                      <a:pt x="1370" y="8647"/>
                    </a:lnTo>
                    <a:lnTo>
                      <a:pt x="3251" y="6349"/>
                    </a:lnTo>
                    <a:lnTo>
                      <a:pt x="4835" y="8492"/>
                    </a:lnTo>
                    <a:lnTo>
                      <a:pt x="4978" y="8647"/>
                    </a:lnTo>
                    <a:lnTo>
                      <a:pt x="7442" y="8647"/>
                    </a:lnTo>
                    <a:lnTo>
                      <a:pt x="8192" y="12207"/>
                    </a:lnTo>
                    <a:cubicBezTo>
                      <a:pt x="8216" y="12386"/>
                      <a:pt x="8383" y="12517"/>
                      <a:pt x="8561" y="12517"/>
                    </a:cubicBezTo>
                    <a:lnTo>
                      <a:pt x="8585" y="12517"/>
                    </a:lnTo>
                    <a:cubicBezTo>
                      <a:pt x="8800" y="12493"/>
                      <a:pt x="8942" y="12338"/>
                      <a:pt x="8942" y="12136"/>
                    </a:cubicBezTo>
                    <a:lnTo>
                      <a:pt x="9097" y="5468"/>
                    </a:lnTo>
                    <a:lnTo>
                      <a:pt x="9383" y="8373"/>
                    </a:lnTo>
                    <a:cubicBezTo>
                      <a:pt x="9395" y="8564"/>
                      <a:pt x="9562" y="8719"/>
                      <a:pt x="9752" y="8719"/>
                    </a:cubicBezTo>
                    <a:lnTo>
                      <a:pt x="14145" y="8719"/>
                    </a:lnTo>
                    <a:lnTo>
                      <a:pt x="16408" y="11171"/>
                    </a:lnTo>
                    <a:cubicBezTo>
                      <a:pt x="16479" y="11243"/>
                      <a:pt x="16598" y="11290"/>
                      <a:pt x="16717" y="11290"/>
                    </a:cubicBezTo>
                    <a:lnTo>
                      <a:pt x="16908" y="11266"/>
                    </a:lnTo>
                    <a:lnTo>
                      <a:pt x="18979" y="8076"/>
                    </a:lnTo>
                    <a:lnTo>
                      <a:pt x="19408" y="8540"/>
                    </a:lnTo>
                    <a:lnTo>
                      <a:pt x="19539" y="8659"/>
                    </a:lnTo>
                    <a:lnTo>
                      <a:pt x="20765" y="8659"/>
                    </a:lnTo>
                    <a:lnTo>
                      <a:pt x="20765" y="7980"/>
                    </a:lnTo>
                    <a:lnTo>
                      <a:pt x="19813" y="7980"/>
                    </a:lnTo>
                    <a:lnTo>
                      <a:pt x="19194" y="7337"/>
                    </a:lnTo>
                    <a:cubicBezTo>
                      <a:pt x="19119" y="7273"/>
                      <a:pt x="19025" y="7228"/>
                      <a:pt x="18921" y="7228"/>
                    </a:cubicBezTo>
                    <a:cubicBezTo>
                      <a:pt x="18909" y="7228"/>
                      <a:pt x="18896" y="7229"/>
                      <a:pt x="18884" y="7230"/>
                    </a:cubicBezTo>
                    <a:lnTo>
                      <a:pt x="18694" y="7266"/>
                    </a:lnTo>
                    <a:lnTo>
                      <a:pt x="16646" y="10433"/>
                    </a:lnTo>
                    <a:lnTo>
                      <a:pt x="14538" y="8159"/>
                    </a:lnTo>
                    <a:lnTo>
                      <a:pt x="14407" y="8040"/>
                    </a:lnTo>
                    <a:lnTo>
                      <a:pt x="10014" y="8040"/>
                    </a:lnTo>
                    <a:lnTo>
                      <a:pt x="9276" y="337"/>
                    </a:lnTo>
                    <a:cubicBezTo>
                      <a:pt x="9265" y="158"/>
                      <a:pt x="9097" y="1"/>
                      <a:pt x="8910"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349238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30" name="Google Shape;30;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4"/>
          <p:cNvSpPr txBox="1">
            <a:spLocks noGrp="1"/>
          </p:cNvSpPr>
          <p:nvPr>
            <p:ph type="body" idx="1"/>
          </p:nvPr>
        </p:nvSpPr>
        <p:spPr>
          <a:xfrm>
            <a:off x="960000" y="1536633"/>
            <a:ext cx="10272000" cy="2521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00000"/>
              </a:lnSpc>
              <a:spcBef>
                <a:spcPts val="0"/>
              </a:spcBef>
              <a:spcAft>
                <a:spcPts val="0"/>
              </a:spcAft>
              <a:buClr>
                <a:srgbClr val="353535"/>
              </a:buClr>
              <a:buSzPts val="1400"/>
              <a:buFont typeface="Anaheim"/>
              <a:buChar char="○"/>
              <a:defRPr/>
            </a:lvl2pPr>
            <a:lvl3pPr marL="1828754" lvl="2" indent="-423323" rtl="0">
              <a:lnSpc>
                <a:spcPct val="100000"/>
              </a:lnSpc>
              <a:spcBef>
                <a:spcPts val="0"/>
              </a:spcBef>
              <a:spcAft>
                <a:spcPts val="0"/>
              </a:spcAft>
              <a:buClr>
                <a:srgbClr val="353535"/>
              </a:buClr>
              <a:buSzPts val="1400"/>
              <a:buFont typeface="Anaheim"/>
              <a:buChar char="■"/>
              <a:defRPr/>
            </a:lvl3pPr>
            <a:lvl4pPr marL="2438339" lvl="3" indent="-423323" rtl="0">
              <a:lnSpc>
                <a:spcPct val="100000"/>
              </a:lnSpc>
              <a:spcBef>
                <a:spcPts val="0"/>
              </a:spcBef>
              <a:spcAft>
                <a:spcPts val="0"/>
              </a:spcAft>
              <a:buClr>
                <a:srgbClr val="353535"/>
              </a:buClr>
              <a:buSzPts val="1400"/>
              <a:buFont typeface="Anaheim"/>
              <a:buChar char="●"/>
              <a:defRPr/>
            </a:lvl4pPr>
            <a:lvl5pPr marL="3047924" lvl="4" indent="-423323" rtl="0">
              <a:lnSpc>
                <a:spcPct val="100000"/>
              </a:lnSpc>
              <a:spcBef>
                <a:spcPts val="0"/>
              </a:spcBef>
              <a:spcAft>
                <a:spcPts val="0"/>
              </a:spcAft>
              <a:buClr>
                <a:srgbClr val="353535"/>
              </a:buClr>
              <a:buSzPts val="1400"/>
              <a:buFont typeface="Anaheim"/>
              <a:buChar char="○"/>
              <a:defRPr/>
            </a:lvl5pPr>
            <a:lvl6pPr marL="3657509" lvl="5" indent="-423323" rtl="0">
              <a:lnSpc>
                <a:spcPct val="100000"/>
              </a:lnSpc>
              <a:spcBef>
                <a:spcPts val="0"/>
              </a:spcBef>
              <a:spcAft>
                <a:spcPts val="0"/>
              </a:spcAft>
              <a:buClr>
                <a:srgbClr val="353535"/>
              </a:buClr>
              <a:buSzPts val="1400"/>
              <a:buFont typeface="Anaheim"/>
              <a:buChar char="■"/>
              <a:defRPr/>
            </a:lvl6pPr>
            <a:lvl7pPr marL="4267093" lvl="6" indent="-423323" rtl="0">
              <a:lnSpc>
                <a:spcPct val="100000"/>
              </a:lnSpc>
              <a:spcBef>
                <a:spcPts val="0"/>
              </a:spcBef>
              <a:spcAft>
                <a:spcPts val="0"/>
              </a:spcAft>
              <a:buClr>
                <a:srgbClr val="353535"/>
              </a:buClr>
              <a:buSzPts val="1400"/>
              <a:buFont typeface="Anaheim"/>
              <a:buChar char="●"/>
              <a:defRPr/>
            </a:lvl7pPr>
            <a:lvl8pPr marL="4876678" lvl="7" indent="-423323" rtl="0">
              <a:lnSpc>
                <a:spcPct val="100000"/>
              </a:lnSpc>
              <a:spcBef>
                <a:spcPts val="0"/>
              </a:spcBef>
              <a:spcAft>
                <a:spcPts val="0"/>
              </a:spcAft>
              <a:buClr>
                <a:srgbClr val="353535"/>
              </a:buClr>
              <a:buSzPts val="1400"/>
              <a:buFont typeface="Anaheim"/>
              <a:buChar char="○"/>
              <a:defRPr/>
            </a:lvl8pPr>
            <a:lvl9pPr marL="5486263" lvl="8" indent="-423323" rtl="0">
              <a:lnSpc>
                <a:spcPct val="100000"/>
              </a:lnSpc>
              <a:spcBef>
                <a:spcPts val="0"/>
              </a:spcBef>
              <a:spcAft>
                <a:spcPts val="0"/>
              </a:spcAft>
              <a:buClr>
                <a:srgbClr val="353535"/>
              </a:buClr>
              <a:buSzPts val="1400"/>
              <a:buFont typeface="Anaheim"/>
              <a:buChar char="■"/>
              <a:defRPr/>
            </a:lvl9pPr>
          </a:lstStyle>
          <a:p>
            <a:endParaRPr/>
          </a:p>
        </p:txBody>
      </p:sp>
      <p:grpSp>
        <p:nvGrpSpPr>
          <p:cNvPr id="32" name="Google Shape;32;p4"/>
          <p:cNvGrpSpPr/>
          <p:nvPr/>
        </p:nvGrpSpPr>
        <p:grpSpPr>
          <a:xfrm flipH="1">
            <a:off x="9446718" y="5961279"/>
            <a:ext cx="2767033" cy="747669"/>
            <a:chOff x="-53487" y="4470959"/>
            <a:chExt cx="2075275" cy="560752"/>
          </a:xfrm>
        </p:grpSpPr>
        <p:sp>
          <p:nvSpPr>
            <p:cNvPr id="33" name="Google Shape;33;p4"/>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 name="Google Shape;35;p4"/>
            <p:cNvGrpSpPr/>
            <p:nvPr/>
          </p:nvGrpSpPr>
          <p:grpSpPr>
            <a:xfrm>
              <a:off x="-53487" y="4694375"/>
              <a:ext cx="2075275" cy="314050"/>
              <a:chOff x="452375" y="4694375"/>
              <a:chExt cx="2075275" cy="314050"/>
            </a:xfrm>
          </p:grpSpPr>
          <p:sp>
            <p:nvSpPr>
              <p:cNvPr id="36" name="Google Shape;36;p4"/>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4"/>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4"/>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26957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42" name="Google Shape;42;p5"/>
          <p:cNvSpPr txBox="1">
            <a:spLocks noGrp="1"/>
          </p:cNvSpPr>
          <p:nvPr>
            <p:ph type="subTitle" idx="1"/>
          </p:nvPr>
        </p:nvSpPr>
        <p:spPr>
          <a:xfrm>
            <a:off x="1721017" y="3405500"/>
            <a:ext cx="3876800" cy="581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3333">
                <a:solidFill>
                  <a:schemeClr val="dk2"/>
                </a:solidFill>
                <a:latin typeface="Cuprum"/>
                <a:ea typeface="Cuprum"/>
                <a:cs typeface="Cuprum"/>
                <a:sym typeface="Cuprum"/>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6594184" y="3405500"/>
            <a:ext cx="3876800" cy="581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44" name="Google Shape;44;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5"/>
          <p:cNvSpPr txBox="1">
            <a:spLocks noGrp="1"/>
          </p:cNvSpPr>
          <p:nvPr>
            <p:ph type="subTitle" idx="3"/>
          </p:nvPr>
        </p:nvSpPr>
        <p:spPr>
          <a:xfrm>
            <a:off x="1721017" y="3955233"/>
            <a:ext cx="3876800" cy="13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4"/>
          </p:nvPr>
        </p:nvSpPr>
        <p:spPr>
          <a:xfrm>
            <a:off x="6594184" y="3955233"/>
            <a:ext cx="3876800" cy="13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7" name="Google Shape;47;p5"/>
          <p:cNvGrpSpPr/>
          <p:nvPr/>
        </p:nvGrpSpPr>
        <p:grpSpPr>
          <a:xfrm>
            <a:off x="4221287" y="5961279"/>
            <a:ext cx="3749428" cy="747669"/>
            <a:chOff x="2702951" y="4470959"/>
            <a:chExt cx="2812071" cy="560752"/>
          </a:xfrm>
        </p:grpSpPr>
        <p:sp>
          <p:nvSpPr>
            <p:cNvPr id="48" name="Google Shape;48;p5"/>
            <p:cNvSpPr/>
            <p:nvPr/>
          </p:nvSpPr>
          <p:spPr>
            <a:xfrm flipH="1">
              <a:off x="4614186"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5"/>
            <p:cNvSpPr/>
            <p:nvPr/>
          </p:nvSpPr>
          <p:spPr>
            <a:xfrm flipH="1">
              <a:off x="3659397"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flipH="1">
              <a:off x="2702951" y="4473974"/>
              <a:ext cx="955364" cy="555527"/>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1758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53" name="Google Shape;53;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4" name="Google Shape;54;p6"/>
          <p:cNvGrpSpPr/>
          <p:nvPr/>
        </p:nvGrpSpPr>
        <p:grpSpPr>
          <a:xfrm>
            <a:off x="4221287" y="5961279"/>
            <a:ext cx="3749428" cy="747669"/>
            <a:chOff x="2702951" y="4470959"/>
            <a:chExt cx="2812071" cy="560752"/>
          </a:xfrm>
        </p:grpSpPr>
        <p:sp>
          <p:nvSpPr>
            <p:cNvPr id="55" name="Google Shape;55;p6"/>
            <p:cNvSpPr/>
            <p:nvPr/>
          </p:nvSpPr>
          <p:spPr>
            <a:xfrm flipH="1">
              <a:off x="4614186"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6"/>
            <p:cNvSpPr/>
            <p:nvPr/>
          </p:nvSpPr>
          <p:spPr>
            <a:xfrm flipH="1">
              <a:off x="3659397"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6"/>
            <p:cNvSpPr/>
            <p:nvPr/>
          </p:nvSpPr>
          <p:spPr>
            <a:xfrm flipH="1">
              <a:off x="2702951" y="4473974"/>
              <a:ext cx="955364" cy="555527"/>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97960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pic>
        <p:nvPicPr>
          <p:cNvPr id="59" name="Google Shape;59;p7"/>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60" name="Google Shape;60;p7"/>
          <p:cNvSpPr txBox="1">
            <a:spLocks noGrp="1"/>
          </p:cNvSpPr>
          <p:nvPr>
            <p:ph type="title"/>
          </p:nvPr>
        </p:nvSpPr>
        <p:spPr>
          <a:xfrm>
            <a:off x="960000" y="1784900"/>
            <a:ext cx="4487200" cy="17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1" name="Google Shape;61;p7"/>
          <p:cNvSpPr txBox="1">
            <a:spLocks noGrp="1"/>
          </p:cNvSpPr>
          <p:nvPr>
            <p:ph type="subTitle" idx="1"/>
          </p:nvPr>
        </p:nvSpPr>
        <p:spPr>
          <a:xfrm>
            <a:off x="960000" y="3288800"/>
            <a:ext cx="4487200" cy="198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62" name="Google Shape;62;p7"/>
          <p:cNvSpPr>
            <a:spLocks noGrp="1"/>
          </p:cNvSpPr>
          <p:nvPr>
            <p:ph type="pic" idx="2"/>
          </p:nvPr>
        </p:nvSpPr>
        <p:spPr>
          <a:xfrm>
            <a:off x="6479833" y="721000"/>
            <a:ext cx="5712000" cy="5416000"/>
          </a:xfrm>
          <a:prstGeom prst="rect">
            <a:avLst/>
          </a:prstGeom>
          <a:noFill/>
          <a:ln>
            <a:noFill/>
          </a:ln>
        </p:spPr>
      </p:sp>
      <p:grpSp>
        <p:nvGrpSpPr>
          <p:cNvPr id="63" name="Google Shape;63;p7"/>
          <p:cNvGrpSpPr/>
          <p:nvPr/>
        </p:nvGrpSpPr>
        <p:grpSpPr>
          <a:xfrm>
            <a:off x="-185469" y="5680849"/>
            <a:ext cx="4878465" cy="997105"/>
            <a:chOff x="6127800" y="4372300"/>
            <a:chExt cx="3112325" cy="636125"/>
          </a:xfrm>
        </p:grpSpPr>
        <p:sp>
          <p:nvSpPr>
            <p:cNvPr id="64" name="Google Shape;64;p7"/>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7"/>
            <p:cNvSpPr/>
            <p:nvPr/>
          </p:nvSpPr>
          <p:spPr>
            <a:xfrm>
              <a:off x="8144425" y="4375575"/>
              <a:ext cx="1037650" cy="603375"/>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7" name="Google Shape;67;p7"/>
            <p:cNvGrpSpPr/>
            <p:nvPr/>
          </p:nvGrpSpPr>
          <p:grpSpPr>
            <a:xfrm>
              <a:off x="6127800" y="4694375"/>
              <a:ext cx="3112325" cy="314050"/>
              <a:chOff x="452375" y="4694375"/>
              <a:chExt cx="3112325" cy="314050"/>
            </a:xfrm>
          </p:grpSpPr>
          <p:sp>
            <p:nvSpPr>
              <p:cNvPr id="68" name="Google Shape;68;p7"/>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7"/>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7"/>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7"/>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7"/>
              <p:cNvSpPr/>
              <p:nvPr/>
            </p:nvSpPr>
            <p:spPr>
              <a:xfrm>
                <a:off x="3045550" y="4695500"/>
                <a:ext cx="519150" cy="312925"/>
              </a:xfrm>
              <a:custGeom>
                <a:avLst/>
                <a:gdLst/>
                <a:ahLst/>
                <a:cxnLst/>
                <a:rect l="l" t="t" r="r" b="b"/>
                <a:pathLst>
                  <a:path w="20766" h="12517" extrusionOk="0">
                    <a:moveTo>
                      <a:pt x="8910" y="1"/>
                    </a:moveTo>
                    <a:cubicBezTo>
                      <a:pt x="8897" y="1"/>
                      <a:pt x="8884" y="2"/>
                      <a:pt x="8871" y="3"/>
                    </a:cubicBezTo>
                    <a:cubicBezTo>
                      <a:pt x="8669" y="15"/>
                      <a:pt x="8514" y="182"/>
                      <a:pt x="8514" y="372"/>
                    </a:cubicBezTo>
                    <a:lnTo>
                      <a:pt x="8323" y="9481"/>
                    </a:lnTo>
                    <a:lnTo>
                      <a:pt x="8073" y="8278"/>
                    </a:lnTo>
                    <a:cubicBezTo>
                      <a:pt x="8038" y="8088"/>
                      <a:pt x="7871" y="7957"/>
                      <a:pt x="7692" y="7957"/>
                    </a:cubicBezTo>
                    <a:lnTo>
                      <a:pt x="5299" y="7957"/>
                    </a:lnTo>
                    <a:lnTo>
                      <a:pt x="3573" y="5623"/>
                    </a:lnTo>
                    <a:cubicBezTo>
                      <a:pt x="3513" y="5528"/>
                      <a:pt x="3406" y="5480"/>
                      <a:pt x="3311" y="5480"/>
                    </a:cubicBezTo>
                    <a:lnTo>
                      <a:pt x="3096" y="5480"/>
                    </a:lnTo>
                    <a:lnTo>
                      <a:pt x="1049" y="7980"/>
                    </a:lnTo>
                    <a:lnTo>
                      <a:pt x="1" y="7980"/>
                    </a:lnTo>
                    <a:lnTo>
                      <a:pt x="1" y="8659"/>
                    </a:lnTo>
                    <a:lnTo>
                      <a:pt x="1180" y="8659"/>
                    </a:lnTo>
                    <a:lnTo>
                      <a:pt x="1370" y="8647"/>
                    </a:lnTo>
                    <a:lnTo>
                      <a:pt x="3251" y="6349"/>
                    </a:lnTo>
                    <a:lnTo>
                      <a:pt x="4835" y="8492"/>
                    </a:lnTo>
                    <a:lnTo>
                      <a:pt x="4978" y="8647"/>
                    </a:lnTo>
                    <a:lnTo>
                      <a:pt x="7442" y="8647"/>
                    </a:lnTo>
                    <a:lnTo>
                      <a:pt x="8192" y="12207"/>
                    </a:lnTo>
                    <a:cubicBezTo>
                      <a:pt x="8216" y="12386"/>
                      <a:pt x="8383" y="12517"/>
                      <a:pt x="8561" y="12517"/>
                    </a:cubicBezTo>
                    <a:lnTo>
                      <a:pt x="8585" y="12517"/>
                    </a:lnTo>
                    <a:cubicBezTo>
                      <a:pt x="8800" y="12493"/>
                      <a:pt x="8942" y="12338"/>
                      <a:pt x="8942" y="12136"/>
                    </a:cubicBezTo>
                    <a:lnTo>
                      <a:pt x="9097" y="5468"/>
                    </a:lnTo>
                    <a:lnTo>
                      <a:pt x="9383" y="8373"/>
                    </a:lnTo>
                    <a:cubicBezTo>
                      <a:pt x="9395" y="8564"/>
                      <a:pt x="9562" y="8719"/>
                      <a:pt x="9752" y="8719"/>
                    </a:cubicBezTo>
                    <a:lnTo>
                      <a:pt x="14145" y="8719"/>
                    </a:lnTo>
                    <a:lnTo>
                      <a:pt x="16408" y="11171"/>
                    </a:lnTo>
                    <a:cubicBezTo>
                      <a:pt x="16479" y="11243"/>
                      <a:pt x="16598" y="11290"/>
                      <a:pt x="16717" y="11290"/>
                    </a:cubicBezTo>
                    <a:lnTo>
                      <a:pt x="16908" y="11266"/>
                    </a:lnTo>
                    <a:lnTo>
                      <a:pt x="18979" y="8076"/>
                    </a:lnTo>
                    <a:lnTo>
                      <a:pt x="19408" y="8540"/>
                    </a:lnTo>
                    <a:lnTo>
                      <a:pt x="19539" y="8659"/>
                    </a:lnTo>
                    <a:lnTo>
                      <a:pt x="20765" y="8659"/>
                    </a:lnTo>
                    <a:lnTo>
                      <a:pt x="20765" y="7980"/>
                    </a:lnTo>
                    <a:lnTo>
                      <a:pt x="19813" y="7980"/>
                    </a:lnTo>
                    <a:lnTo>
                      <a:pt x="19194" y="7337"/>
                    </a:lnTo>
                    <a:cubicBezTo>
                      <a:pt x="19119" y="7273"/>
                      <a:pt x="19025" y="7228"/>
                      <a:pt x="18921" y="7228"/>
                    </a:cubicBezTo>
                    <a:cubicBezTo>
                      <a:pt x="18909" y="7228"/>
                      <a:pt x="18896" y="7229"/>
                      <a:pt x="18884" y="7230"/>
                    </a:cubicBezTo>
                    <a:lnTo>
                      <a:pt x="18694" y="7266"/>
                    </a:lnTo>
                    <a:lnTo>
                      <a:pt x="16646" y="10433"/>
                    </a:lnTo>
                    <a:lnTo>
                      <a:pt x="14538" y="8159"/>
                    </a:lnTo>
                    <a:lnTo>
                      <a:pt x="14407" y="8040"/>
                    </a:lnTo>
                    <a:lnTo>
                      <a:pt x="10014" y="8040"/>
                    </a:lnTo>
                    <a:lnTo>
                      <a:pt x="9276" y="337"/>
                    </a:lnTo>
                    <a:cubicBezTo>
                      <a:pt x="9265" y="158"/>
                      <a:pt x="9097" y="1"/>
                      <a:pt x="8910"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6172495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4"/>
        <p:cNvGrpSpPr/>
        <p:nvPr/>
      </p:nvGrpSpPr>
      <p:grpSpPr>
        <a:xfrm>
          <a:off x="0" y="0"/>
          <a:ext cx="0" cy="0"/>
          <a:chOff x="0" y="0"/>
          <a:chExt cx="0" cy="0"/>
        </a:xfrm>
      </p:grpSpPr>
      <p:pic>
        <p:nvPicPr>
          <p:cNvPr id="75" name="Google Shape;75;p8"/>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76" name="Google Shape;76;p8"/>
          <p:cNvSpPr txBox="1">
            <a:spLocks noGrp="1"/>
          </p:cNvSpPr>
          <p:nvPr>
            <p:ph type="title"/>
          </p:nvPr>
        </p:nvSpPr>
        <p:spPr>
          <a:xfrm>
            <a:off x="953467" y="1641200"/>
            <a:ext cx="102852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33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77" name="Google Shape;77;p8"/>
          <p:cNvGrpSpPr/>
          <p:nvPr/>
        </p:nvGrpSpPr>
        <p:grpSpPr>
          <a:xfrm>
            <a:off x="-3" y="5680849"/>
            <a:ext cx="4064755" cy="997105"/>
            <a:chOff x="6127800" y="4372300"/>
            <a:chExt cx="2593200" cy="636125"/>
          </a:xfrm>
        </p:grpSpPr>
        <p:sp>
          <p:nvSpPr>
            <p:cNvPr id="78" name="Google Shape;78;p8"/>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0" name="Google Shape;80;p8"/>
            <p:cNvGrpSpPr/>
            <p:nvPr/>
          </p:nvGrpSpPr>
          <p:grpSpPr>
            <a:xfrm>
              <a:off x="6127800" y="4694375"/>
              <a:ext cx="2593200" cy="314050"/>
              <a:chOff x="452375" y="4694375"/>
              <a:chExt cx="2593200" cy="314050"/>
            </a:xfrm>
          </p:grpSpPr>
          <p:sp>
            <p:nvSpPr>
              <p:cNvPr id="81" name="Google Shape;81;p8"/>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6" name="Google Shape;86;p8"/>
          <p:cNvGrpSpPr/>
          <p:nvPr/>
        </p:nvGrpSpPr>
        <p:grpSpPr>
          <a:xfrm flipH="1">
            <a:off x="8127231" y="5680849"/>
            <a:ext cx="4064755" cy="997105"/>
            <a:chOff x="6127800" y="4372300"/>
            <a:chExt cx="2593200" cy="636125"/>
          </a:xfrm>
        </p:grpSpPr>
        <p:sp>
          <p:nvSpPr>
            <p:cNvPr id="87" name="Google Shape;87;p8"/>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9" name="Google Shape;89;p8"/>
            <p:cNvGrpSpPr/>
            <p:nvPr/>
          </p:nvGrpSpPr>
          <p:grpSpPr>
            <a:xfrm>
              <a:off x="6127800" y="4694375"/>
              <a:ext cx="2593200" cy="314050"/>
              <a:chOff x="452375" y="4694375"/>
              <a:chExt cx="2593200" cy="314050"/>
            </a:xfrm>
          </p:grpSpPr>
          <p:sp>
            <p:nvSpPr>
              <p:cNvPr id="90" name="Google Shape;90;p8"/>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8"/>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8"/>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8"/>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8"/>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8732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D95F5-9A9C-0B11-BD7C-B4BB8FD7F56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AEE926D-69B7-7964-6CA8-38D9A9CD08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9A0F876-25F9-956A-CE9C-496B412A7522}"/>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5" name="Segnaposto piè di pagina 4">
            <a:extLst>
              <a:ext uri="{FF2B5EF4-FFF2-40B4-BE49-F238E27FC236}">
                <a16:creationId xmlns:a16="http://schemas.microsoft.com/office/drawing/2014/main" id="{7E3543A2-7F0D-875A-2A00-D5B1FF8CBE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87D31D7-15BF-038B-8115-86E0F4CBC363}"/>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25548861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5"/>
        <p:cNvGrpSpPr/>
        <p:nvPr/>
      </p:nvGrpSpPr>
      <p:grpSpPr>
        <a:xfrm>
          <a:off x="0" y="0"/>
          <a:ext cx="0" cy="0"/>
          <a:chOff x="0" y="0"/>
          <a:chExt cx="0" cy="0"/>
        </a:xfrm>
      </p:grpSpPr>
      <p:pic>
        <p:nvPicPr>
          <p:cNvPr id="96" name="Google Shape;96;p9"/>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97" name="Google Shape;97;p9"/>
          <p:cNvSpPr txBox="1">
            <a:spLocks noGrp="1"/>
          </p:cNvSpPr>
          <p:nvPr>
            <p:ph type="title"/>
          </p:nvPr>
        </p:nvSpPr>
        <p:spPr>
          <a:xfrm>
            <a:off x="5337033" y="1367851"/>
            <a:ext cx="5901600" cy="11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8" name="Google Shape;98;p9"/>
          <p:cNvSpPr txBox="1">
            <a:spLocks noGrp="1"/>
          </p:cNvSpPr>
          <p:nvPr>
            <p:ph type="subTitle" idx="1"/>
          </p:nvPr>
        </p:nvSpPr>
        <p:spPr>
          <a:xfrm>
            <a:off x="5337033" y="2781864"/>
            <a:ext cx="5901600" cy="18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9"/>
          <p:cNvGrpSpPr/>
          <p:nvPr/>
        </p:nvGrpSpPr>
        <p:grpSpPr>
          <a:xfrm flipH="1">
            <a:off x="8127231" y="5680849"/>
            <a:ext cx="4064755" cy="997105"/>
            <a:chOff x="6127800" y="4372300"/>
            <a:chExt cx="2593200" cy="636125"/>
          </a:xfrm>
        </p:grpSpPr>
        <p:sp>
          <p:nvSpPr>
            <p:cNvPr id="100" name="Google Shape;100;p9"/>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9"/>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2" name="Google Shape;102;p9"/>
            <p:cNvGrpSpPr/>
            <p:nvPr/>
          </p:nvGrpSpPr>
          <p:grpSpPr>
            <a:xfrm>
              <a:off x="6127800" y="4694375"/>
              <a:ext cx="2593200" cy="314050"/>
              <a:chOff x="452375" y="4694375"/>
              <a:chExt cx="2593200" cy="314050"/>
            </a:xfrm>
          </p:grpSpPr>
          <p:sp>
            <p:nvSpPr>
              <p:cNvPr id="103" name="Google Shape;103;p9"/>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9"/>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9"/>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9"/>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9"/>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115216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8"/>
        <p:cNvGrpSpPr/>
        <p:nvPr/>
      </p:nvGrpSpPr>
      <p:grpSpPr>
        <a:xfrm>
          <a:off x="0" y="0"/>
          <a:ext cx="0" cy="0"/>
          <a:chOff x="0" y="0"/>
          <a:chExt cx="0" cy="0"/>
        </a:xfrm>
      </p:grpSpPr>
      <p:pic>
        <p:nvPicPr>
          <p:cNvPr id="109" name="Google Shape;109;p10"/>
          <p:cNvPicPr preferRelativeResize="0"/>
          <p:nvPr/>
        </p:nvPicPr>
        <p:blipFill rotWithShape="1">
          <a:blip r:embed="rId2">
            <a:alphaModFix amt="17000"/>
          </a:blip>
          <a:srcRect t="7798" b="7806"/>
          <a:stretch/>
        </p:blipFill>
        <p:spPr>
          <a:xfrm>
            <a:off x="0" y="0"/>
            <a:ext cx="12192000" cy="6858000"/>
          </a:xfrm>
          <a:prstGeom prst="rect">
            <a:avLst/>
          </a:prstGeom>
          <a:noFill/>
          <a:ln>
            <a:noFill/>
          </a:ln>
        </p:spPr>
      </p:pic>
      <p:sp>
        <p:nvSpPr>
          <p:cNvPr id="110" name="Google Shape;110;p10"/>
          <p:cNvSpPr txBox="1">
            <a:spLocks noGrp="1"/>
          </p:cNvSpPr>
          <p:nvPr>
            <p:ph type="title"/>
          </p:nvPr>
        </p:nvSpPr>
        <p:spPr>
          <a:xfrm>
            <a:off x="960000" y="4930433"/>
            <a:ext cx="10272000"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2041687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11"/>
        <p:cNvGrpSpPr/>
        <p:nvPr/>
      </p:nvGrpSpPr>
      <p:grpSpPr>
        <a:xfrm>
          <a:off x="0" y="0"/>
          <a:ext cx="0" cy="0"/>
          <a:chOff x="0" y="0"/>
          <a:chExt cx="0" cy="0"/>
        </a:xfrm>
      </p:grpSpPr>
      <p:pic>
        <p:nvPicPr>
          <p:cNvPr id="112" name="Google Shape;112;p11"/>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13" name="Google Shape;113;p11"/>
          <p:cNvSpPr txBox="1">
            <a:spLocks noGrp="1"/>
          </p:cNvSpPr>
          <p:nvPr>
            <p:ph type="title" hasCustomPrompt="1"/>
          </p:nvPr>
        </p:nvSpPr>
        <p:spPr>
          <a:xfrm>
            <a:off x="2691200" y="814933"/>
            <a:ext cx="6809600" cy="178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14" name="Google Shape;114;p11"/>
          <p:cNvSpPr txBox="1">
            <a:spLocks noGrp="1"/>
          </p:cNvSpPr>
          <p:nvPr>
            <p:ph type="subTitle" idx="1"/>
          </p:nvPr>
        </p:nvSpPr>
        <p:spPr>
          <a:xfrm>
            <a:off x="2691200" y="2597633"/>
            <a:ext cx="68096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rgbClr val="191919"/>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115" name="Google Shape;115;p11"/>
          <p:cNvGrpSpPr/>
          <p:nvPr/>
        </p:nvGrpSpPr>
        <p:grpSpPr>
          <a:xfrm>
            <a:off x="-182095" y="5680849"/>
            <a:ext cx="3252924" cy="997105"/>
            <a:chOff x="6127800" y="4372300"/>
            <a:chExt cx="2075275" cy="636125"/>
          </a:xfrm>
        </p:grpSpPr>
        <p:sp>
          <p:nvSpPr>
            <p:cNvPr id="116" name="Google Shape;116;p11"/>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8" name="Google Shape;118;p11"/>
            <p:cNvGrpSpPr/>
            <p:nvPr/>
          </p:nvGrpSpPr>
          <p:grpSpPr>
            <a:xfrm>
              <a:off x="6127800" y="4694375"/>
              <a:ext cx="2075275" cy="314050"/>
              <a:chOff x="452375" y="4694375"/>
              <a:chExt cx="2075275" cy="314050"/>
            </a:xfrm>
          </p:grpSpPr>
          <p:sp>
            <p:nvSpPr>
              <p:cNvPr id="119" name="Google Shape;119;p11"/>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23" name="Google Shape;123;p11"/>
          <p:cNvGrpSpPr/>
          <p:nvPr/>
        </p:nvGrpSpPr>
        <p:grpSpPr>
          <a:xfrm flipH="1">
            <a:off x="9121171" y="5680849"/>
            <a:ext cx="3252924" cy="997105"/>
            <a:chOff x="6127800" y="4372300"/>
            <a:chExt cx="2075275" cy="636125"/>
          </a:xfrm>
        </p:grpSpPr>
        <p:sp>
          <p:nvSpPr>
            <p:cNvPr id="124" name="Google Shape;124;p11"/>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1"/>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6" name="Google Shape;126;p11"/>
            <p:cNvGrpSpPr/>
            <p:nvPr/>
          </p:nvGrpSpPr>
          <p:grpSpPr>
            <a:xfrm>
              <a:off x="6127800" y="4694375"/>
              <a:ext cx="2075275" cy="314050"/>
              <a:chOff x="452375" y="4694375"/>
              <a:chExt cx="2075275" cy="314050"/>
            </a:xfrm>
          </p:grpSpPr>
          <p:sp>
            <p:nvSpPr>
              <p:cNvPr id="127" name="Google Shape;127;p11"/>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1"/>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1"/>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1"/>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569452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556233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2"/>
        <p:cNvGrpSpPr/>
        <p:nvPr/>
      </p:nvGrpSpPr>
      <p:grpSpPr>
        <a:xfrm>
          <a:off x="0" y="0"/>
          <a:ext cx="0" cy="0"/>
          <a:chOff x="0" y="0"/>
          <a:chExt cx="0" cy="0"/>
        </a:xfrm>
      </p:grpSpPr>
      <p:pic>
        <p:nvPicPr>
          <p:cNvPr id="133" name="Google Shape;133;p13"/>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34" name="Google Shape;134;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title" idx="2" hasCustomPrompt="1"/>
          </p:nvPr>
        </p:nvSpPr>
        <p:spPr>
          <a:xfrm>
            <a:off x="2119133" y="1850200"/>
            <a:ext cx="784000" cy="48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t>xx%</a:t>
            </a:r>
          </a:p>
        </p:txBody>
      </p:sp>
      <p:sp>
        <p:nvSpPr>
          <p:cNvPr id="136" name="Google Shape;136;p13"/>
          <p:cNvSpPr txBox="1">
            <a:spLocks noGrp="1"/>
          </p:cNvSpPr>
          <p:nvPr>
            <p:ph type="subTitle" idx="1"/>
          </p:nvPr>
        </p:nvSpPr>
        <p:spPr>
          <a:xfrm>
            <a:off x="953484" y="2787831"/>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3"/>
          <p:cNvSpPr txBox="1">
            <a:spLocks noGrp="1"/>
          </p:cNvSpPr>
          <p:nvPr>
            <p:ph type="title" idx="3" hasCustomPrompt="1"/>
          </p:nvPr>
        </p:nvSpPr>
        <p:spPr>
          <a:xfrm>
            <a:off x="5704000" y="1850200"/>
            <a:ext cx="784000" cy="48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t>xx%</a:t>
            </a:r>
          </a:p>
        </p:txBody>
      </p:sp>
      <p:sp>
        <p:nvSpPr>
          <p:cNvPr id="138" name="Google Shape;138;p13"/>
          <p:cNvSpPr txBox="1">
            <a:spLocks noGrp="1"/>
          </p:cNvSpPr>
          <p:nvPr>
            <p:ph type="subTitle" idx="4"/>
          </p:nvPr>
        </p:nvSpPr>
        <p:spPr>
          <a:xfrm>
            <a:off x="4538400" y="2787831"/>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title" idx="5" hasCustomPrompt="1"/>
          </p:nvPr>
        </p:nvSpPr>
        <p:spPr>
          <a:xfrm>
            <a:off x="3911633" y="3829600"/>
            <a:ext cx="784000" cy="48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t>xx%</a:t>
            </a:r>
          </a:p>
        </p:txBody>
      </p:sp>
      <p:sp>
        <p:nvSpPr>
          <p:cNvPr id="140" name="Google Shape;140;p13"/>
          <p:cNvSpPr txBox="1">
            <a:spLocks noGrp="1"/>
          </p:cNvSpPr>
          <p:nvPr>
            <p:ph type="subTitle" idx="6"/>
          </p:nvPr>
        </p:nvSpPr>
        <p:spPr>
          <a:xfrm>
            <a:off x="2745941" y="4784567"/>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3"/>
          <p:cNvSpPr txBox="1">
            <a:spLocks noGrp="1"/>
          </p:cNvSpPr>
          <p:nvPr>
            <p:ph type="title" idx="7" hasCustomPrompt="1"/>
          </p:nvPr>
        </p:nvSpPr>
        <p:spPr>
          <a:xfrm>
            <a:off x="7496481" y="3829600"/>
            <a:ext cx="784000" cy="48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t>xx%</a:t>
            </a:r>
          </a:p>
        </p:txBody>
      </p:sp>
      <p:sp>
        <p:nvSpPr>
          <p:cNvPr id="142" name="Google Shape;142;p13"/>
          <p:cNvSpPr txBox="1">
            <a:spLocks noGrp="1"/>
          </p:cNvSpPr>
          <p:nvPr>
            <p:ph type="subTitle" idx="8"/>
          </p:nvPr>
        </p:nvSpPr>
        <p:spPr>
          <a:xfrm>
            <a:off x="6330859" y="4784567"/>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3"/>
          <p:cNvSpPr txBox="1">
            <a:spLocks noGrp="1"/>
          </p:cNvSpPr>
          <p:nvPr>
            <p:ph type="subTitle" idx="9"/>
          </p:nvPr>
        </p:nvSpPr>
        <p:spPr>
          <a:xfrm>
            <a:off x="953500" y="2378757"/>
            <a:ext cx="3115200" cy="646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44" name="Google Shape;144;p13"/>
          <p:cNvSpPr txBox="1">
            <a:spLocks noGrp="1"/>
          </p:cNvSpPr>
          <p:nvPr>
            <p:ph type="subTitle" idx="13"/>
          </p:nvPr>
        </p:nvSpPr>
        <p:spPr>
          <a:xfrm>
            <a:off x="4538417" y="2378757"/>
            <a:ext cx="3115200" cy="646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45" name="Google Shape;145;p13"/>
          <p:cNvSpPr txBox="1">
            <a:spLocks noGrp="1"/>
          </p:cNvSpPr>
          <p:nvPr>
            <p:ph type="subTitle" idx="14"/>
          </p:nvPr>
        </p:nvSpPr>
        <p:spPr>
          <a:xfrm>
            <a:off x="2745933" y="4380591"/>
            <a:ext cx="3115200" cy="646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46" name="Google Shape;146;p13"/>
          <p:cNvSpPr txBox="1">
            <a:spLocks noGrp="1"/>
          </p:cNvSpPr>
          <p:nvPr>
            <p:ph type="subTitle" idx="15"/>
          </p:nvPr>
        </p:nvSpPr>
        <p:spPr>
          <a:xfrm>
            <a:off x="6330859" y="4380591"/>
            <a:ext cx="3115200" cy="646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47" name="Google Shape;147;p13"/>
          <p:cNvSpPr txBox="1">
            <a:spLocks noGrp="1"/>
          </p:cNvSpPr>
          <p:nvPr>
            <p:ph type="title" idx="16" hasCustomPrompt="1"/>
          </p:nvPr>
        </p:nvSpPr>
        <p:spPr>
          <a:xfrm>
            <a:off x="9288917" y="1850200"/>
            <a:ext cx="784000" cy="48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1"/>
              </a:buClr>
              <a:buSzPts val="3000"/>
              <a:buNone/>
              <a:defRPr sz="4000">
                <a:solidFill>
                  <a:schemeClr val="lt1"/>
                </a:solidFill>
              </a:defRPr>
            </a:lvl2pPr>
            <a:lvl3pPr lvl="2" algn="ctr" rtl="0">
              <a:spcBef>
                <a:spcPts val="0"/>
              </a:spcBef>
              <a:spcAft>
                <a:spcPts val="0"/>
              </a:spcAft>
              <a:buClr>
                <a:schemeClr val="lt1"/>
              </a:buClr>
              <a:buSzPts val="3000"/>
              <a:buNone/>
              <a:defRPr sz="4000">
                <a:solidFill>
                  <a:schemeClr val="lt1"/>
                </a:solidFill>
              </a:defRPr>
            </a:lvl3pPr>
            <a:lvl4pPr lvl="3" algn="ctr" rtl="0">
              <a:spcBef>
                <a:spcPts val="0"/>
              </a:spcBef>
              <a:spcAft>
                <a:spcPts val="0"/>
              </a:spcAft>
              <a:buClr>
                <a:schemeClr val="lt1"/>
              </a:buClr>
              <a:buSzPts val="3000"/>
              <a:buNone/>
              <a:defRPr sz="4000">
                <a:solidFill>
                  <a:schemeClr val="lt1"/>
                </a:solidFill>
              </a:defRPr>
            </a:lvl4pPr>
            <a:lvl5pPr lvl="4" algn="ctr" rtl="0">
              <a:spcBef>
                <a:spcPts val="0"/>
              </a:spcBef>
              <a:spcAft>
                <a:spcPts val="0"/>
              </a:spcAft>
              <a:buClr>
                <a:schemeClr val="lt1"/>
              </a:buClr>
              <a:buSzPts val="3000"/>
              <a:buNone/>
              <a:defRPr sz="4000">
                <a:solidFill>
                  <a:schemeClr val="lt1"/>
                </a:solidFill>
              </a:defRPr>
            </a:lvl5pPr>
            <a:lvl6pPr lvl="5" algn="ctr" rtl="0">
              <a:spcBef>
                <a:spcPts val="0"/>
              </a:spcBef>
              <a:spcAft>
                <a:spcPts val="0"/>
              </a:spcAft>
              <a:buClr>
                <a:schemeClr val="lt1"/>
              </a:buClr>
              <a:buSzPts val="3000"/>
              <a:buNone/>
              <a:defRPr sz="4000">
                <a:solidFill>
                  <a:schemeClr val="lt1"/>
                </a:solidFill>
              </a:defRPr>
            </a:lvl6pPr>
            <a:lvl7pPr lvl="6" algn="ctr" rtl="0">
              <a:spcBef>
                <a:spcPts val="0"/>
              </a:spcBef>
              <a:spcAft>
                <a:spcPts val="0"/>
              </a:spcAft>
              <a:buClr>
                <a:schemeClr val="lt1"/>
              </a:buClr>
              <a:buSzPts val="3000"/>
              <a:buNone/>
              <a:defRPr sz="4000">
                <a:solidFill>
                  <a:schemeClr val="lt1"/>
                </a:solidFill>
              </a:defRPr>
            </a:lvl7pPr>
            <a:lvl8pPr lvl="7" algn="ctr" rtl="0">
              <a:spcBef>
                <a:spcPts val="0"/>
              </a:spcBef>
              <a:spcAft>
                <a:spcPts val="0"/>
              </a:spcAft>
              <a:buClr>
                <a:schemeClr val="lt1"/>
              </a:buClr>
              <a:buSzPts val="3000"/>
              <a:buNone/>
              <a:defRPr sz="4000">
                <a:solidFill>
                  <a:schemeClr val="lt1"/>
                </a:solidFill>
              </a:defRPr>
            </a:lvl8pPr>
            <a:lvl9pPr lvl="8" algn="ctr" rtl="0">
              <a:spcBef>
                <a:spcPts val="0"/>
              </a:spcBef>
              <a:spcAft>
                <a:spcPts val="0"/>
              </a:spcAft>
              <a:buClr>
                <a:schemeClr val="lt1"/>
              </a:buClr>
              <a:buSzPts val="3000"/>
              <a:buNone/>
              <a:defRPr sz="4000">
                <a:solidFill>
                  <a:schemeClr val="lt1"/>
                </a:solidFill>
              </a:defRPr>
            </a:lvl9pPr>
          </a:lstStyle>
          <a:p>
            <a:r>
              <a:t>xx%</a:t>
            </a:r>
          </a:p>
        </p:txBody>
      </p:sp>
      <p:sp>
        <p:nvSpPr>
          <p:cNvPr id="148" name="Google Shape;148;p13"/>
          <p:cNvSpPr txBox="1">
            <a:spLocks noGrp="1"/>
          </p:cNvSpPr>
          <p:nvPr>
            <p:ph type="subTitle" idx="17"/>
          </p:nvPr>
        </p:nvSpPr>
        <p:spPr>
          <a:xfrm>
            <a:off x="8123317" y="2787831"/>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subTitle" idx="18"/>
          </p:nvPr>
        </p:nvSpPr>
        <p:spPr>
          <a:xfrm>
            <a:off x="8123333" y="2378757"/>
            <a:ext cx="3115200" cy="646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grpSp>
        <p:nvGrpSpPr>
          <p:cNvPr id="150" name="Google Shape;150;p13"/>
          <p:cNvGrpSpPr/>
          <p:nvPr/>
        </p:nvGrpSpPr>
        <p:grpSpPr>
          <a:xfrm>
            <a:off x="-71315" y="5961279"/>
            <a:ext cx="2767033" cy="747669"/>
            <a:chOff x="-53487" y="4470959"/>
            <a:chExt cx="2075275" cy="560752"/>
          </a:xfrm>
        </p:grpSpPr>
        <p:sp>
          <p:nvSpPr>
            <p:cNvPr id="151" name="Google Shape;151;p13"/>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3"/>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 name="Google Shape;153;p13"/>
            <p:cNvGrpSpPr/>
            <p:nvPr/>
          </p:nvGrpSpPr>
          <p:grpSpPr>
            <a:xfrm>
              <a:off x="-53487" y="4694375"/>
              <a:ext cx="2075275" cy="314050"/>
              <a:chOff x="452375" y="4694375"/>
              <a:chExt cx="2075275" cy="314050"/>
            </a:xfrm>
          </p:grpSpPr>
          <p:sp>
            <p:nvSpPr>
              <p:cNvPr id="154" name="Google Shape;154;p13"/>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3"/>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3"/>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3"/>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13"/>
          <p:cNvGrpSpPr/>
          <p:nvPr/>
        </p:nvGrpSpPr>
        <p:grpSpPr>
          <a:xfrm flipH="1">
            <a:off x="9446718" y="5961279"/>
            <a:ext cx="2767033" cy="747669"/>
            <a:chOff x="-53487" y="4470959"/>
            <a:chExt cx="2075275" cy="560752"/>
          </a:xfrm>
        </p:grpSpPr>
        <p:sp>
          <p:nvSpPr>
            <p:cNvPr id="159" name="Google Shape;159;p13"/>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3"/>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 name="Google Shape;161;p13"/>
            <p:cNvGrpSpPr/>
            <p:nvPr/>
          </p:nvGrpSpPr>
          <p:grpSpPr>
            <a:xfrm>
              <a:off x="-53487" y="4694375"/>
              <a:ext cx="2075275" cy="314050"/>
              <a:chOff x="452375" y="4694375"/>
              <a:chExt cx="2075275" cy="314050"/>
            </a:xfrm>
          </p:grpSpPr>
          <p:sp>
            <p:nvSpPr>
              <p:cNvPr id="162" name="Google Shape;162;p13"/>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3"/>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3"/>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3"/>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519459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6"/>
        <p:cNvGrpSpPr/>
        <p:nvPr/>
      </p:nvGrpSpPr>
      <p:grpSpPr>
        <a:xfrm>
          <a:off x="0" y="0"/>
          <a:ext cx="0" cy="0"/>
          <a:chOff x="0" y="0"/>
          <a:chExt cx="0" cy="0"/>
        </a:xfrm>
      </p:grpSpPr>
      <p:pic>
        <p:nvPicPr>
          <p:cNvPr id="167" name="Google Shape;167;p14"/>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68" name="Google Shape;168;p14"/>
          <p:cNvSpPr txBox="1">
            <a:spLocks noGrp="1"/>
          </p:cNvSpPr>
          <p:nvPr>
            <p:ph type="title"/>
          </p:nvPr>
        </p:nvSpPr>
        <p:spPr>
          <a:xfrm>
            <a:off x="1944167" y="4245333"/>
            <a:ext cx="8303600" cy="70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33"/>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69" name="Google Shape;169;p14"/>
          <p:cNvSpPr txBox="1">
            <a:spLocks noGrp="1"/>
          </p:cNvSpPr>
          <p:nvPr>
            <p:ph type="subTitle" idx="1"/>
          </p:nvPr>
        </p:nvSpPr>
        <p:spPr>
          <a:xfrm>
            <a:off x="1944167" y="1001067"/>
            <a:ext cx="8303600" cy="302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4667"/>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grpSp>
        <p:nvGrpSpPr>
          <p:cNvPr id="170" name="Google Shape;170;p14"/>
          <p:cNvGrpSpPr/>
          <p:nvPr/>
        </p:nvGrpSpPr>
        <p:grpSpPr>
          <a:xfrm>
            <a:off x="3656765" y="5680849"/>
            <a:ext cx="4878465" cy="997105"/>
            <a:chOff x="6127800" y="4372300"/>
            <a:chExt cx="3112325" cy="636125"/>
          </a:xfrm>
        </p:grpSpPr>
        <p:sp>
          <p:nvSpPr>
            <p:cNvPr id="171" name="Google Shape;171;p14"/>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8144425" y="4375575"/>
              <a:ext cx="1037650" cy="603375"/>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4" name="Google Shape;174;p14"/>
            <p:cNvGrpSpPr/>
            <p:nvPr/>
          </p:nvGrpSpPr>
          <p:grpSpPr>
            <a:xfrm>
              <a:off x="6127800" y="4694375"/>
              <a:ext cx="3112325" cy="314050"/>
              <a:chOff x="452375" y="4694375"/>
              <a:chExt cx="3112325" cy="314050"/>
            </a:xfrm>
          </p:grpSpPr>
          <p:sp>
            <p:nvSpPr>
              <p:cNvPr id="175" name="Google Shape;175;p14"/>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3045550" y="4695500"/>
                <a:ext cx="519150" cy="312925"/>
              </a:xfrm>
              <a:custGeom>
                <a:avLst/>
                <a:gdLst/>
                <a:ahLst/>
                <a:cxnLst/>
                <a:rect l="l" t="t" r="r" b="b"/>
                <a:pathLst>
                  <a:path w="20766" h="12517" extrusionOk="0">
                    <a:moveTo>
                      <a:pt x="8910" y="1"/>
                    </a:moveTo>
                    <a:cubicBezTo>
                      <a:pt x="8897" y="1"/>
                      <a:pt x="8884" y="2"/>
                      <a:pt x="8871" y="3"/>
                    </a:cubicBezTo>
                    <a:cubicBezTo>
                      <a:pt x="8669" y="15"/>
                      <a:pt x="8514" y="182"/>
                      <a:pt x="8514" y="372"/>
                    </a:cubicBezTo>
                    <a:lnTo>
                      <a:pt x="8323" y="9481"/>
                    </a:lnTo>
                    <a:lnTo>
                      <a:pt x="8073" y="8278"/>
                    </a:lnTo>
                    <a:cubicBezTo>
                      <a:pt x="8038" y="8088"/>
                      <a:pt x="7871" y="7957"/>
                      <a:pt x="7692" y="7957"/>
                    </a:cubicBezTo>
                    <a:lnTo>
                      <a:pt x="5299" y="7957"/>
                    </a:lnTo>
                    <a:lnTo>
                      <a:pt x="3573" y="5623"/>
                    </a:lnTo>
                    <a:cubicBezTo>
                      <a:pt x="3513" y="5528"/>
                      <a:pt x="3406" y="5480"/>
                      <a:pt x="3311" y="5480"/>
                    </a:cubicBezTo>
                    <a:lnTo>
                      <a:pt x="3096" y="5480"/>
                    </a:lnTo>
                    <a:lnTo>
                      <a:pt x="1049" y="7980"/>
                    </a:lnTo>
                    <a:lnTo>
                      <a:pt x="1" y="7980"/>
                    </a:lnTo>
                    <a:lnTo>
                      <a:pt x="1" y="8659"/>
                    </a:lnTo>
                    <a:lnTo>
                      <a:pt x="1180" y="8659"/>
                    </a:lnTo>
                    <a:lnTo>
                      <a:pt x="1370" y="8647"/>
                    </a:lnTo>
                    <a:lnTo>
                      <a:pt x="3251" y="6349"/>
                    </a:lnTo>
                    <a:lnTo>
                      <a:pt x="4835" y="8492"/>
                    </a:lnTo>
                    <a:lnTo>
                      <a:pt x="4978" y="8647"/>
                    </a:lnTo>
                    <a:lnTo>
                      <a:pt x="7442" y="8647"/>
                    </a:lnTo>
                    <a:lnTo>
                      <a:pt x="8192" y="12207"/>
                    </a:lnTo>
                    <a:cubicBezTo>
                      <a:pt x="8216" y="12386"/>
                      <a:pt x="8383" y="12517"/>
                      <a:pt x="8561" y="12517"/>
                    </a:cubicBezTo>
                    <a:lnTo>
                      <a:pt x="8585" y="12517"/>
                    </a:lnTo>
                    <a:cubicBezTo>
                      <a:pt x="8800" y="12493"/>
                      <a:pt x="8942" y="12338"/>
                      <a:pt x="8942" y="12136"/>
                    </a:cubicBezTo>
                    <a:lnTo>
                      <a:pt x="9097" y="5468"/>
                    </a:lnTo>
                    <a:lnTo>
                      <a:pt x="9383" y="8373"/>
                    </a:lnTo>
                    <a:cubicBezTo>
                      <a:pt x="9395" y="8564"/>
                      <a:pt x="9562" y="8719"/>
                      <a:pt x="9752" y="8719"/>
                    </a:cubicBezTo>
                    <a:lnTo>
                      <a:pt x="14145" y="8719"/>
                    </a:lnTo>
                    <a:lnTo>
                      <a:pt x="16408" y="11171"/>
                    </a:lnTo>
                    <a:cubicBezTo>
                      <a:pt x="16479" y="11243"/>
                      <a:pt x="16598" y="11290"/>
                      <a:pt x="16717" y="11290"/>
                    </a:cubicBezTo>
                    <a:lnTo>
                      <a:pt x="16908" y="11266"/>
                    </a:lnTo>
                    <a:lnTo>
                      <a:pt x="18979" y="8076"/>
                    </a:lnTo>
                    <a:lnTo>
                      <a:pt x="19408" y="8540"/>
                    </a:lnTo>
                    <a:lnTo>
                      <a:pt x="19539" y="8659"/>
                    </a:lnTo>
                    <a:lnTo>
                      <a:pt x="20765" y="8659"/>
                    </a:lnTo>
                    <a:lnTo>
                      <a:pt x="20765" y="7980"/>
                    </a:lnTo>
                    <a:lnTo>
                      <a:pt x="19813" y="7980"/>
                    </a:lnTo>
                    <a:lnTo>
                      <a:pt x="19194" y="7337"/>
                    </a:lnTo>
                    <a:cubicBezTo>
                      <a:pt x="19119" y="7273"/>
                      <a:pt x="19025" y="7228"/>
                      <a:pt x="18921" y="7228"/>
                    </a:cubicBezTo>
                    <a:cubicBezTo>
                      <a:pt x="18909" y="7228"/>
                      <a:pt x="18896" y="7229"/>
                      <a:pt x="18884" y="7230"/>
                    </a:cubicBezTo>
                    <a:lnTo>
                      <a:pt x="18694" y="7266"/>
                    </a:lnTo>
                    <a:lnTo>
                      <a:pt x="16646" y="10433"/>
                    </a:lnTo>
                    <a:lnTo>
                      <a:pt x="14538" y="8159"/>
                    </a:lnTo>
                    <a:lnTo>
                      <a:pt x="14407" y="8040"/>
                    </a:lnTo>
                    <a:lnTo>
                      <a:pt x="10014" y="8040"/>
                    </a:lnTo>
                    <a:lnTo>
                      <a:pt x="9276" y="337"/>
                    </a:lnTo>
                    <a:cubicBezTo>
                      <a:pt x="9265" y="158"/>
                      <a:pt x="9097" y="1"/>
                      <a:pt x="8910"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22855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81"/>
        <p:cNvGrpSpPr/>
        <p:nvPr/>
      </p:nvGrpSpPr>
      <p:grpSpPr>
        <a:xfrm>
          <a:off x="0" y="0"/>
          <a:ext cx="0" cy="0"/>
          <a:chOff x="0" y="0"/>
          <a:chExt cx="0" cy="0"/>
        </a:xfrm>
      </p:grpSpPr>
      <p:pic>
        <p:nvPicPr>
          <p:cNvPr id="182" name="Google Shape;182;p15"/>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83" name="Google Shape;18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4" name="Google Shape;184;p15"/>
          <p:cNvGrpSpPr/>
          <p:nvPr/>
        </p:nvGrpSpPr>
        <p:grpSpPr>
          <a:xfrm flipH="1">
            <a:off x="9424952" y="6259167"/>
            <a:ext cx="2767033" cy="418733"/>
            <a:chOff x="452375" y="4694375"/>
            <a:chExt cx="2075275" cy="314050"/>
          </a:xfrm>
        </p:grpSpPr>
        <p:sp>
          <p:nvSpPr>
            <p:cNvPr id="185" name="Google Shape;185;p15"/>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5"/>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5"/>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5"/>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53756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89"/>
        <p:cNvGrpSpPr/>
        <p:nvPr/>
      </p:nvGrpSpPr>
      <p:grpSpPr>
        <a:xfrm>
          <a:off x="0" y="0"/>
          <a:ext cx="0" cy="0"/>
          <a:chOff x="0" y="0"/>
          <a:chExt cx="0" cy="0"/>
        </a:xfrm>
      </p:grpSpPr>
      <p:pic>
        <p:nvPicPr>
          <p:cNvPr id="190" name="Google Shape;190;p16"/>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91" name="Google Shape;191;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2" name="Google Shape;192;p16"/>
          <p:cNvGrpSpPr/>
          <p:nvPr/>
        </p:nvGrpSpPr>
        <p:grpSpPr>
          <a:xfrm flipH="1">
            <a:off x="-15" y="6259167"/>
            <a:ext cx="2767033" cy="418733"/>
            <a:chOff x="452375" y="4694375"/>
            <a:chExt cx="2075275" cy="314050"/>
          </a:xfrm>
        </p:grpSpPr>
        <p:sp>
          <p:nvSpPr>
            <p:cNvPr id="193" name="Google Shape;193;p16"/>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6"/>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6"/>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6"/>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396733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7"/>
        <p:cNvGrpSpPr/>
        <p:nvPr/>
      </p:nvGrpSpPr>
      <p:grpSpPr>
        <a:xfrm>
          <a:off x="0" y="0"/>
          <a:ext cx="0" cy="0"/>
          <a:chOff x="0" y="0"/>
          <a:chExt cx="0" cy="0"/>
        </a:xfrm>
      </p:grpSpPr>
      <p:pic>
        <p:nvPicPr>
          <p:cNvPr id="198" name="Google Shape;198;p17"/>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199" name="Google Shape;199;p17"/>
          <p:cNvSpPr txBox="1">
            <a:spLocks noGrp="1"/>
          </p:cNvSpPr>
          <p:nvPr>
            <p:ph type="body" idx="1"/>
          </p:nvPr>
        </p:nvSpPr>
        <p:spPr>
          <a:xfrm>
            <a:off x="2603800" y="1824167"/>
            <a:ext cx="6984400" cy="3856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dk2"/>
              </a:buClr>
              <a:buSzPts val="1400"/>
              <a:buChar char="■"/>
              <a:defRPr sz="1867"/>
            </a:lvl1pPr>
            <a:lvl2pPr marL="1219170" lvl="1" indent="-423323" rtl="0">
              <a:lnSpc>
                <a:spcPct val="100000"/>
              </a:lnSpc>
              <a:spcBef>
                <a:spcPts val="1333"/>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endParaRPr/>
          </a:p>
        </p:txBody>
      </p:sp>
      <p:sp>
        <p:nvSpPr>
          <p:cNvPr id="200" name="Google Shape;20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01" name="Google Shape;201;p17"/>
          <p:cNvPicPr preferRelativeResize="0"/>
          <p:nvPr/>
        </p:nvPicPr>
        <p:blipFill>
          <a:blip r:embed="rId3">
            <a:alphaModFix/>
          </a:blip>
          <a:stretch>
            <a:fillRect/>
          </a:stretch>
        </p:blipFill>
        <p:spPr>
          <a:xfrm>
            <a:off x="70733" y="5049683"/>
            <a:ext cx="2381067" cy="1708469"/>
          </a:xfrm>
          <a:prstGeom prst="rect">
            <a:avLst/>
          </a:prstGeom>
          <a:noFill/>
          <a:ln>
            <a:noFill/>
          </a:ln>
        </p:spPr>
      </p:pic>
      <p:pic>
        <p:nvPicPr>
          <p:cNvPr id="202" name="Google Shape;202;p17"/>
          <p:cNvPicPr preferRelativeResize="0"/>
          <p:nvPr/>
        </p:nvPicPr>
        <p:blipFill>
          <a:blip r:embed="rId4">
            <a:alphaModFix/>
          </a:blip>
          <a:stretch>
            <a:fillRect/>
          </a:stretch>
        </p:blipFill>
        <p:spPr>
          <a:xfrm>
            <a:off x="8964499" y="3586260"/>
            <a:ext cx="3875668" cy="3468067"/>
          </a:xfrm>
          <a:prstGeom prst="rect">
            <a:avLst/>
          </a:prstGeom>
          <a:noFill/>
          <a:ln>
            <a:noFill/>
          </a:ln>
        </p:spPr>
      </p:pic>
      <p:grpSp>
        <p:nvGrpSpPr>
          <p:cNvPr id="203" name="Google Shape;203;p17"/>
          <p:cNvGrpSpPr/>
          <p:nvPr/>
        </p:nvGrpSpPr>
        <p:grpSpPr>
          <a:xfrm flipH="1">
            <a:off x="4469538" y="5680849"/>
            <a:ext cx="3252924" cy="997105"/>
            <a:chOff x="6127800" y="4372300"/>
            <a:chExt cx="2075275" cy="636125"/>
          </a:xfrm>
        </p:grpSpPr>
        <p:sp>
          <p:nvSpPr>
            <p:cNvPr id="204" name="Google Shape;204;p17"/>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7"/>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6" name="Google Shape;206;p17"/>
            <p:cNvGrpSpPr/>
            <p:nvPr/>
          </p:nvGrpSpPr>
          <p:grpSpPr>
            <a:xfrm>
              <a:off x="6127800" y="4694375"/>
              <a:ext cx="2075275" cy="314050"/>
              <a:chOff x="452375" y="4694375"/>
              <a:chExt cx="2075275" cy="314050"/>
            </a:xfrm>
          </p:grpSpPr>
          <p:sp>
            <p:nvSpPr>
              <p:cNvPr id="207" name="Google Shape;207;p17"/>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7"/>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7"/>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7"/>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0595817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11"/>
        <p:cNvGrpSpPr/>
        <p:nvPr/>
      </p:nvGrpSpPr>
      <p:grpSpPr>
        <a:xfrm>
          <a:off x="0" y="0"/>
          <a:ext cx="0" cy="0"/>
          <a:chOff x="0" y="0"/>
          <a:chExt cx="0" cy="0"/>
        </a:xfrm>
      </p:grpSpPr>
      <p:pic>
        <p:nvPicPr>
          <p:cNvPr id="212" name="Google Shape;212;p18"/>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13" name="Google Shape;213;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18"/>
          <p:cNvSpPr txBox="1">
            <a:spLocks noGrp="1"/>
          </p:cNvSpPr>
          <p:nvPr>
            <p:ph type="subTitle" idx="1"/>
          </p:nvPr>
        </p:nvSpPr>
        <p:spPr>
          <a:xfrm>
            <a:off x="2488033" y="5381067"/>
            <a:ext cx="7202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5" name="Google Shape;215;p18"/>
          <p:cNvGrpSpPr/>
          <p:nvPr/>
        </p:nvGrpSpPr>
        <p:grpSpPr>
          <a:xfrm flipH="1">
            <a:off x="9446718" y="5961279"/>
            <a:ext cx="2767033" cy="747669"/>
            <a:chOff x="-53487" y="4470959"/>
            <a:chExt cx="2075275" cy="560752"/>
          </a:xfrm>
        </p:grpSpPr>
        <p:sp>
          <p:nvSpPr>
            <p:cNvPr id="216" name="Google Shape;216;p18"/>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8"/>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8" name="Google Shape;218;p18"/>
            <p:cNvGrpSpPr/>
            <p:nvPr/>
          </p:nvGrpSpPr>
          <p:grpSpPr>
            <a:xfrm>
              <a:off x="-53487" y="4694375"/>
              <a:ext cx="2075275" cy="314050"/>
              <a:chOff x="452375" y="4694375"/>
              <a:chExt cx="2075275" cy="314050"/>
            </a:xfrm>
          </p:grpSpPr>
          <p:sp>
            <p:nvSpPr>
              <p:cNvPr id="219" name="Google Shape;219;p18"/>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8"/>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8"/>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8"/>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7741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AFC2A8-7D38-F8F6-71CF-EBD3778FCBC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B56D0E5-55AC-CF9D-0A43-4CA24D73BD0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9A29A99-89C1-043A-99DD-376CECA88CC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5D1CDBD-A85A-4323-E978-A17BBF7FAE4C}"/>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6" name="Segnaposto piè di pagina 5">
            <a:extLst>
              <a:ext uri="{FF2B5EF4-FFF2-40B4-BE49-F238E27FC236}">
                <a16:creationId xmlns:a16="http://schemas.microsoft.com/office/drawing/2014/main" id="{CAD3E905-F54E-78C2-855A-E683800AC4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2EDBAED-AA88-9541-0011-AC9C67FE8C7C}"/>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12868949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3"/>
        <p:cNvGrpSpPr/>
        <p:nvPr/>
      </p:nvGrpSpPr>
      <p:grpSpPr>
        <a:xfrm>
          <a:off x="0" y="0"/>
          <a:ext cx="0" cy="0"/>
          <a:chOff x="0" y="0"/>
          <a:chExt cx="0" cy="0"/>
        </a:xfrm>
      </p:grpSpPr>
      <p:pic>
        <p:nvPicPr>
          <p:cNvPr id="224" name="Google Shape;224;p19"/>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25" name="Google Shape;225;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6" name="Google Shape;226;p19"/>
          <p:cNvGrpSpPr/>
          <p:nvPr/>
        </p:nvGrpSpPr>
        <p:grpSpPr>
          <a:xfrm flipH="1">
            <a:off x="9446718" y="5961279"/>
            <a:ext cx="2767033" cy="747669"/>
            <a:chOff x="-53487" y="4470959"/>
            <a:chExt cx="2075275" cy="560752"/>
          </a:xfrm>
        </p:grpSpPr>
        <p:sp>
          <p:nvSpPr>
            <p:cNvPr id="227" name="Google Shape;227;p19"/>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9"/>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9" name="Google Shape;229;p19"/>
            <p:cNvGrpSpPr/>
            <p:nvPr/>
          </p:nvGrpSpPr>
          <p:grpSpPr>
            <a:xfrm>
              <a:off x="-53487" y="4694375"/>
              <a:ext cx="2075275" cy="314050"/>
              <a:chOff x="452375" y="4694375"/>
              <a:chExt cx="2075275" cy="314050"/>
            </a:xfrm>
          </p:grpSpPr>
          <p:sp>
            <p:nvSpPr>
              <p:cNvPr id="230" name="Google Shape;230;p19"/>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9"/>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9"/>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9"/>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34" name="Google Shape;234;p19"/>
          <p:cNvSpPr txBox="1">
            <a:spLocks noGrp="1"/>
          </p:cNvSpPr>
          <p:nvPr>
            <p:ph type="body" idx="1"/>
          </p:nvPr>
        </p:nvSpPr>
        <p:spPr>
          <a:xfrm>
            <a:off x="953467" y="2124367"/>
            <a:ext cx="7287600" cy="3641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rgbClr val="353535"/>
              </a:buClr>
              <a:buSzPts val="1400"/>
              <a:buFont typeface="Actor"/>
              <a:buChar char="■"/>
              <a:defRPr>
                <a:solidFill>
                  <a:schemeClr val="dk1"/>
                </a:solidFill>
                <a:latin typeface="Actor"/>
                <a:ea typeface="Actor"/>
                <a:cs typeface="Actor"/>
                <a:sym typeface="Actor"/>
              </a:defRPr>
            </a:lvl1pPr>
            <a:lvl2pPr marL="1219170" lvl="1" indent="-423323" rtl="0">
              <a:lnSpc>
                <a:spcPct val="100000"/>
              </a:lnSpc>
              <a:spcBef>
                <a:spcPts val="1600"/>
              </a:spcBef>
              <a:spcAft>
                <a:spcPts val="0"/>
              </a:spcAft>
              <a:buClr>
                <a:srgbClr val="353535"/>
              </a:buClr>
              <a:buSzPts val="1400"/>
              <a:buFont typeface="Cairo"/>
              <a:buChar char="○"/>
              <a:defRPr>
                <a:solidFill>
                  <a:schemeClr val="dk1"/>
                </a:solidFill>
                <a:latin typeface="Actor"/>
                <a:ea typeface="Actor"/>
                <a:cs typeface="Actor"/>
                <a:sym typeface="Actor"/>
              </a:defRPr>
            </a:lvl2pPr>
            <a:lvl3pPr marL="1828754" lvl="2"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3pPr>
            <a:lvl4pPr marL="2438339" lvl="3"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4pPr>
            <a:lvl5pPr marL="3047924" lvl="4"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5pPr>
            <a:lvl6pPr marL="3657509" lvl="5"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6pPr>
            <a:lvl7pPr marL="4267093" lvl="6"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7pPr>
            <a:lvl8pPr marL="4876678" lvl="7"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8pPr>
            <a:lvl9pPr marL="5486263" lvl="8" indent="-423323" rtl="0">
              <a:lnSpc>
                <a:spcPct val="100000"/>
              </a:lnSpc>
              <a:spcBef>
                <a:spcPts val="0"/>
              </a:spcBef>
              <a:spcAft>
                <a:spcPts val="0"/>
              </a:spcAft>
              <a:buClr>
                <a:srgbClr val="353535"/>
              </a:buClr>
              <a:buSzPts val="1400"/>
              <a:buFont typeface="Cairo"/>
              <a:buChar char="■"/>
              <a:defRPr>
                <a:solidFill>
                  <a:schemeClr val="dk1"/>
                </a:solidFill>
                <a:latin typeface="Actor"/>
                <a:ea typeface="Actor"/>
                <a:cs typeface="Actor"/>
                <a:sym typeface="Actor"/>
              </a:defRPr>
            </a:lvl9pPr>
          </a:lstStyle>
          <a:p>
            <a:endParaRPr/>
          </a:p>
        </p:txBody>
      </p:sp>
    </p:spTree>
    <p:extLst>
      <p:ext uri="{BB962C8B-B14F-4D97-AF65-F5344CB8AC3E}">
        <p14:creationId xmlns:p14="http://schemas.microsoft.com/office/powerpoint/2010/main" val="6639640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35"/>
        <p:cNvGrpSpPr/>
        <p:nvPr/>
      </p:nvGrpSpPr>
      <p:grpSpPr>
        <a:xfrm>
          <a:off x="0" y="0"/>
          <a:ext cx="0" cy="0"/>
          <a:chOff x="0" y="0"/>
          <a:chExt cx="0" cy="0"/>
        </a:xfrm>
      </p:grpSpPr>
      <p:pic>
        <p:nvPicPr>
          <p:cNvPr id="236" name="Google Shape;236;p20"/>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37" name="Google Shape;237;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20"/>
          <p:cNvSpPr txBox="1">
            <a:spLocks noGrp="1"/>
          </p:cNvSpPr>
          <p:nvPr>
            <p:ph type="body" idx="1"/>
          </p:nvPr>
        </p:nvSpPr>
        <p:spPr>
          <a:xfrm>
            <a:off x="953467" y="1356967"/>
            <a:ext cx="10272000" cy="4787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a:solidFill>
                  <a:schemeClr val="dk1"/>
                </a:solidFill>
                <a:latin typeface="Actor"/>
                <a:ea typeface="Actor"/>
                <a:cs typeface="Actor"/>
                <a:sym typeface="Actor"/>
              </a:defRPr>
            </a:lvl1pPr>
            <a:lvl2pPr marL="1219170" lvl="1" indent="-423323" rtl="0">
              <a:lnSpc>
                <a:spcPct val="100000"/>
              </a:lnSpc>
              <a:spcBef>
                <a:spcPts val="1600"/>
              </a:spcBef>
              <a:spcAft>
                <a:spcPts val="0"/>
              </a:spcAft>
              <a:buClr>
                <a:srgbClr val="353535"/>
              </a:buClr>
              <a:buSzPts val="1400"/>
              <a:buFont typeface="Anaheim"/>
              <a:buChar char="○"/>
              <a:defRPr>
                <a:solidFill>
                  <a:schemeClr val="dk1"/>
                </a:solidFill>
                <a:latin typeface="Actor"/>
                <a:ea typeface="Actor"/>
                <a:cs typeface="Actor"/>
                <a:sym typeface="Actor"/>
              </a:defRPr>
            </a:lvl2pPr>
            <a:lvl3pPr marL="1828754" lvl="2"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3pPr>
            <a:lvl4pPr marL="2438339" lvl="3"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4pPr>
            <a:lvl5pPr marL="3047924" lvl="4"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5pPr>
            <a:lvl6pPr marL="3657509" lvl="5"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6pPr>
            <a:lvl7pPr marL="4267093" lvl="6"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7pPr>
            <a:lvl8pPr marL="4876678" lvl="7"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8pPr>
            <a:lvl9pPr marL="5486263" lvl="8" indent="-423323" rtl="0">
              <a:lnSpc>
                <a:spcPct val="100000"/>
              </a:lnSpc>
              <a:spcBef>
                <a:spcPts val="0"/>
              </a:spcBef>
              <a:spcAft>
                <a:spcPts val="0"/>
              </a:spcAft>
              <a:buClr>
                <a:srgbClr val="353535"/>
              </a:buClr>
              <a:buSzPts val="1400"/>
              <a:buFont typeface="Anaheim"/>
              <a:buChar char="■"/>
              <a:defRPr>
                <a:solidFill>
                  <a:schemeClr val="dk1"/>
                </a:solidFill>
                <a:latin typeface="Actor"/>
                <a:ea typeface="Actor"/>
                <a:cs typeface="Actor"/>
                <a:sym typeface="Actor"/>
              </a:defRPr>
            </a:lvl9pPr>
          </a:lstStyle>
          <a:p>
            <a:endParaRPr/>
          </a:p>
        </p:txBody>
      </p:sp>
      <p:grpSp>
        <p:nvGrpSpPr>
          <p:cNvPr id="239" name="Google Shape;239;p20"/>
          <p:cNvGrpSpPr/>
          <p:nvPr/>
        </p:nvGrpSpPr>
        <p:grpSpPr>
          <a:xfrm flipH="1">
            <a:off x="4469538" y="5680849"/>
            <a:ext cx="3252924" cy="997105"/>
            <a:chOff x="6127800" y="4372300"/>
            <a:chExt cx="2075275" cy="636125"/>
          </a:xfrm>
        </p:grpSpPr>
        <p:sp>
          <p:nvSpPr>
            <p:cNvPr id="240" name="Google Shape;240;p20"/>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0"/>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2" name="Google Shape;242;p20"/>
            <p:cNvGrpSpPr/>
            <p:nvPr/>
          </p:nvGrpSpPr>
          <p:grpSpPr>
            <a:xfrm>
              <a:off x="6127800" y="4694375"/>
              <a:ext cx="2075275" cy="314050"/>
              <a:chOff x="452375" y="4694375"/>
              <a:chExt cx="2075275" cy="314050"/>
            </a:xfrm>
          </p:grpSpPr>
          <p:sp>
            <p:nvSpPr>
              <p:cNvPr id="243" name="Google Shape;243;p20"/>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0"/>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0"/>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0"/>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271861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47"/>
        <p:cNvGrpSpPr/>
        <p:nvPr/>
      </p:nvGrpSpPr>
      <p:grpSpPr>
        <a:xfrm>
          <a:off x="0" y="0"/>
          <a:ext cx="0" cy="0"/>
          <a:chOff x="0" y="0"/>
          <a:chExt cx="0" cy="0"/>
        </a:xfrm>
      </p:grpSpPr>
      <p:pic>
        <p:nvPicPr>
          <p:cNvPr id="248" name="Google Shape;248;p21"/>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49" name="Google Shape;249;p21"/>
          <p:cNvSpPr txBox="1">
            <a:spLocks noGrp="1"/>
          </p:cNvSpPr>
          <p:nvPr>
            <p:ph type="subTitle" idx="1"/>
          </p:nvPr>
        </p:nvSpPr>
        <p:spPr>
          <a:xfrm>
            <a:off x="1711156" y="2694400"/>
            <a:ext cx="3964800" cy="69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3333">
                <a:solidFill>
                  <a:schemeClr val="dk2"/>
                </a:solidFill>
                <a:latin typeface="Cuprum"/>
                <a:ea typeface="Cuprum"/>
                <a:cs typeface="Cuprum"/>
                <a:sym typeface="Cuprum"/>
              </a:defRPr>
            </a:lvl1pPr>
            <a:lvl2pPr lvl="1"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50" name="Google Shape;250;p21"/>
          <p:cNvSpPr txBox="1">
            <a:spLocks noGrp="1"/>
          </p:cNvSpPr>
          <p:nvPr>
            <p:ph type="subTitle" idx="2"/>
          </p:nvPr>
        </p:nvSpPr>
        <p:spPr>
          <a:xfrm>
            <a:off x="6516060" y="2694400"/>
            <a:ext cx="3964800" cy="69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3333">
                <a:solidFill>
                  <a:schemeClr val="dk2"/>
                </a:solidFill>
                <a:latin typeface="Cuprum"/>
                <a:ea typeface="Cuprum"/>
                <a:cs typeface="Cuprum"/>
                <a:sym typeface="Cuprum"/>
              </a:defRPr>
            </a:lvl1pPr>
            <a:lvl2pPr lvl="1"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51" name="Google Shape;25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2" name="Google Shape;252;p21"/>
          <p:cNvGrpSpPr/>
          <p:nvPr/>
        </p:nvGrpSpPr>
        <p:grpSpPr>
          <a:xfrm>
            <a:off x="4221287" y="5961279"/>
            <a:ext cx="3749428" cy="747669"/>
            <a:chOff x="2702951" y="4470959"/>
            <a:chExt cx="2812071" cy="560752"/>
          </a:xfrm>
        </p:grpSpPr>
        <p:sp>
          <p:nvSpPr>
            <p:cNvPr id="253" name="Google Shape;253;p21"/>
            <p:cNvSpPr/>
            <p:nvPr/>
          </p:nvSpPr>
          <p:spPr>
            <a:xfrm flipH="1">
              <a:off x="4614186"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1"/>
            <p:cNvSpPr/>
            <p:nvPr/>
          </p:nvSpPr>
          <p:spPr>
            <a:xfrm flipH="1">
              <a:off x="3659397"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1"/>
            <p:cNvSpPr/>
            <p:nvPr/>
          </p:nvSpPr>
          <p:spPr>
            <a:xfrm flipH="1">
              <a:off x="2702951" y="4473974"/>
              <a:ext cx="955364" cy="555527"/>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6" name="Google Shape;256;p21"/>
          <p:cNvSpPr txBox="1">
            <a:spLocks noGrp="1"/>
          </p:cNvSpPr>
          <p:nvPr>
            <p:ph type="body" idx="3"/>
          </p:nvPr>
        </p:nvSpPr>
        <p:spPr>
          <a:xfrm>
            <a:off x="1711140" y="3295467"/>
            <a:ext cx="3964800" cy="246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lt2"/>
              </a:buClr>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endParaRPr/>
          </a:p>
        </p:txBody>
      </p:sp>
      <p:sp>
        <p:nvSpPr>
          <p:cNvPr id="257" name="Google Shape;257;p21"/>
          <p:cNvSpPr txBox="1">
            <a:spLocks noGrp="1"/>
          </p:cNvSpPr>
          <p:nvPr>
            <p:ph type="body" idx="4"/>
          </p:nvPr>
        </p:nvSpPr>
        <p:spPr>
          <a:xfrm>
            <a:off x="6516044" y="3295467"/>
            <a:ext cx="3964800" cy="246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dk2"/>
              </a:buClr>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1122800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58"/>
        <p:cNvGrpSpPr/>
        <p:nvPr/>
      </p:nvGrpSpPr>
      <p:grpSpPr>
        <a:xfrm>
          <a:off x="0" y="0"/>
          <a:ext cx="0" cy="0"/>
          <a:chOff x="0" y="0"/>
          <a:chExt cx="0" cy="0"/>
        </a:xfrm>
      </p:grpSpPr>
      <p:pic>
        <p:nvPicPr>
          <p:cNvPr id="259" name="Google Shape;259;p22"/>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60" name="Google Shape;260;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22"/>
          <p:cNvSpPr txBox="1">
            <a:spLocks noGrp="1"/>
          </p:cNvSpPr>
          <p:nvPr>
            <p:ph type="subTitle" idx="1"/>
          </p:nvPr>
        </p:nvSpPr>
        <p:spPr>
          <a:xfrm>
            <a:off x="959892" y="3285767"/>
            <a:ext cx="2924400" cy="6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62" name="Google Shape;262;p22"/>
          <p:cNvSpPr txBox="1">
            <a:spLocks noGrp="1"/>
          </p:cNvSpPr>
          <p:nvPr>
            <p:ph type="subTitle" idx="2"/>
          </p:nvPr>
        </p:nvSpPr>
        <p:spPr>
          <a:xfrm>
            <a:off x="959892" y="3836967"/>
            <a:ext cx="2924400" cy="14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22"/>
          <p:cNvSpPr txBox="1">
            <a:spLocks noGrp="1"/>
          </p:cNvSpPr>
          <p:nvPr>
            <p:ph type="subTitle" idx="3"/>
          </p:nvPr>
        </p:nvSpPr>
        <p:spPr>
          <a:xfrm>
            <a:off x="4633708" y="3836967"/>
            <a:ext cx="2924400" cy="14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2"/>
          <p:cNvSpPr txBox="1">
            <a:spLocks noGrp="1"/>
          </p:cNvSpPr>
          <p:nvPr>
            <p:ph type="subTitle" idx="4"/>
          </p:nvPr>
        </p:nvSpPr>
        <p:spPr>
          <a:xfrm>
            <a:off x="8307708" y="3836967"/>
            <a:ext cx="2924400" cy="14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2"/>
          <p:cNvSpPr txBox="1">
            <a:spLocks noGrp="1"/>
          </p:cNvSpPr>
          <p:nvPr>
            <p:ph type="subTitle" idx="5"/>
          </p:nvPr>
        </p:nvSpPr>
        <p:spPr>
          <a:xfrm>
            <a:off x="4633725" y="3285767"/>
            <a:ext cx="2924400" cy="6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66" name="Google Shape;266;p22"/>
          <p:cNvSpPr txBox="1">
            <a:spLocks noGrp="1"/>
          </p:cNvSpPr>
          <p:nvPr>
            <p:ph type="subTitle" idx="6"/>
          </p:nvPr>
        </p:nvSpPr>
        <p:spPr>
          <a:xfrm>
            <a:off x="8307559" y="3285767"/>
            <a:ext cx="2924400" cy="6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333">
                <a:solidFill>
                  <a:schemeClr val="dk2"/>
                </a:solidFill>
                <a:latin typeface="Cuprum Medium"/>
                <a:ea typeface="Cuprum Medium"/>
                <a:cs typeface="Cuprum Medium"/>
                <a:sym typeface="Cuprum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grpSp>
        <p:nvGrpSpPr>
          <p:cNvPr id="267" name="Google Shape;267;p22"/>
          <p:cNvGrpSpPr/>
          <p:nvPr/>
        </p:nvGrpSpPr>
        <p:grpSpPr>
          <a:xfrm flipH="1">
            <a:off x="4712485" y="5961279"/>
            <a:ext cx="2767033" cy="747669"/>
            <a:chOff x="-53487" y="4470959"/>
            <a:chExt cx="2075275" cy="560752"/>
          </a:xfrm>
        </p:grpSpPr>
        <p:sp>
          <p:nvSpPr>
            <p:cNvPr id="268" name="Google Shape;268;p22"/>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2"/>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0" name="Google Shape;270;p22"/>
            <p:cNvGrpSpPr/>
            <p:nvPr/>
          </p:nvGrpSpPr>
          <p:grpSpPr>
            <a:xfrm>
              <a:off x="-53487" y="4694375"/>
              <a:ext cx="2075275" cy="314050"/>
              <a:chOff x="452375" y="4694375"/>
              <a:chExt cx="2075275" cy="314050"/>
            </a:xfrm>
          </p:grpSpPr>
          <p:sp>
            <p:nvSpPr>
              <p:cNvPr id="271" name="Google Shape;271;p22"/>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2"/>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2"/>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2"/>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58999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75"/>
        <p:cNvGrpSpPr/>
        <p:nvPr/>
      </p:nvGrpSpPr>
      <p:grpSpPr>
        <a:xfrm>
          <a:off x="0" y="0"/>
          <a:ext cx="0" cy="0"/>
          <a:chOff x="0" y="0"/>
          <a:chExt cx="0" cy="0"/>
        </a:xfrm>
      </p:grpSpPr>
      <p:pic>
        <p:nvPicPr>
          <p:cNvPr id="276" name="Google Shape;276;p23"/>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77" name="Google Shape;277;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23"/>
          <p:cNvSpPr txBox="1">
            <a:spLocks noGrp="1"/>
          </p:cNvSpPr>
          <p:nvPr>
            <p:ph type="subTitle" idx="1"/>
          </p:nvPr>
        </p:nvSpPr>
        <p:spPr>
          <a:xfrm>
            <a:off x="3195767" y="2420844"/>
            <a:ext cx="7006000" cy="70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79" name="Google Shape;279;p23"/>
          <p:cNvSpPr txBox="1">
            <a:spLocks noGrp="1"/>
          </p:cNvSpPr>
          <p:nvPr>
            <p:ph type="subTitle" idx="2"/>
          </p:nvPr>
        </p:nvSpPr>
        <p:spPr>
          <a:xfrm>
            <a:off x="3195767" y="3945511"/>
            <a:ext cx="7006000" cy="70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0" name="Google Shape;280;p23"/>
          <p:cNvSpPr txBox="1">
            <a:spLocks noGrp="1"/>
          </p:cNvSpPr>
          <p:nvPr>
            <p:ph type="subTitle" idx="3"/>
          </p:nvPr>
        </p:nvSpPr>
        <p:spPr>
          <a:xfrm>
            <a:off x="3195767" y="5470177"/>
            <a:ext cx="7006000" cy="70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1" name="Google Shape;281;p23"/>
          <p:cNvSpPr txBox="1">
            <a:spLocks noGrp="1"/>
          </p:cNvSpPr>
          <p:nvPr>
            <p:ph type="subTitle" idx="4"/>
          </p:nvPr>
        </p:nvSpPr>
        <p:spPr>
          <a:xfrm>
            <a:off x="3195767" y="1716567"/>
            <a:ext cx="7006000" cy="6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23"/>
          <p:cNvSpPr txBox="1">
            <a:spLocks noGrp="1"/>
          </p:cNvSpPr>
          <p:nvPr>
            <p:ph type="subTitle" idx="5"/>
          </p:nvPr>
        </p:nvSpPr>
        <p:spPr>
          <a:xfrm>
            <a:off x="3195767" y="3241240"/>
            <a:ext cx="7006000" cy="6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3"/>
          <p:cNvSpPr txBox="1">
            <a:spLocks noGrp="1"/>
          </p:cNvSpPr>
          <p:nvPr>
            <p:ph type="subTitle" idx="6"/>
          </p:nvPr>
        </p:nvSpPr>
        <p:spPr>
          <a:xfrm>
            <a:off x="3195767" y="4765913"/>
            <a:ext cx="7006000" cy="6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4" name="Google Shape;284;p23"/>
          <p:cNvGrpSpPr/>
          <p:nvPr/>
        </p:nvGrpSpPr>
        <p:grpSpPr>
          <a:xfrm flipH="1">
            <a:off x="9744667" y="5961279"/>
            <a:ext cx="2474167" cy="747669"/>
            <a:chOff x="57438" y="4470959"/>
            <a:chExt cx="1855625" cy="560752"/>
          </a:xfrm>
        </p:grpSpPr>
        <p:sp>
          <p:nvSpPr>
            <p:cNvPr id="285" name="Google Shape;285;p23"/>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3"/>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89951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87"/>
        <p:cNvGrpSpPr/>
        <p:nvPr/>
      </p:nvGrpSpPr>
      <p:grpSpPr>
        <a:xfrm>
          <a:off x="0" y="0"/>
          <a:ext cx="0" cy="0"/>
          <a:chOff x="0" y="0"/>
          <a:chExt cx="0" cy="0"/>
        </a:xfrm>
      </p:grpSpPr>
      <p:pic>
        <p:nvPicPr>
          <p:cNvPr id="288" name="Google Shape;288;p24"/>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289" name="Google Shape;289;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4"/>
          <p:cNvSpPr txBox="1">
            <a:spLocks noGrp="1"/>
          </p:cNvSpPr>
          <p:nvPr>
            <p:ph type="subTitle" idx="1"/>
          </p:nvPr>
        </p:nvSpPr>
        <p:spPr>
          <a:xfrm flipH="1">
            <a:off x="2820317" y="2001867"/>
            <a:ext cx="2885200" cy="70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1" name="Google Shape;291;p24"/>
          <p:cNvSpPr txBox="1">
            <a:spLocks noGrp="1"/>
          </p:cNvSpPr>
          <p:nvPr>
            <p:ph type="subTitle" idx="2"/>
          </p:nvPr>
        </p:nvSpPr>
        <p:spPr>
          <a:xfrm flipH="1">
            <a:off x="2820241" y="2574067"/>
            <a:ext cx="2885200" cy="95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4"/>
          <p:cNvSpPr txBox="1">
            <a:spLocks noGrp="1"/>
          </p:cNvSpPr>
          <p:nvPr>
            <p:ph type="subTitle" idx="3"/>
          </p:nvPr>
        </p:nvSpPr>
        <p:spPr>
          <a:xfrm>
            <a:off x="8005620" y="2574067"/>
            <a:ext cx="2885200" cy="95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4"/>
          <p:cNvSpPr txBox="1">
            <a:spLocks noGrp="1"/>
          </p:cNvSpPr>
          <p:nvPr>
            <p:ph type="subTitle" idx="4"/>
          </p:nvPr>
        </p:nvSpPr>
        <p:spPr>
          <a:xfrm flipH="1">
            <a:off x="2820241" y="4517200"/>
            <a:ext cx="2885200" cy="95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4"/>
          <p:cNvSpPr txBox="1">
            <a:spLocks noGrp="1"/>
          </p:cNvSpPr>
          <p:nvPr>
            <p:ph type="subTitle" idx="5"/>
          </p:nvPr>
        </p:nvSpPr>
        <p:spPr>
          <a:xfrm>
            <a:off x="8005620" y="4517200"/>
            <a:ext cx="2885200" cy="95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4"/>
          <p:cNvSpPr txBox="1">
            <a:spLocks noGrp="1"/>
          </p:cNvSpPr>
          <p:nvPr>
            <p:ph type="subTitle" idx="6"/>
          </p:nvPr>
        </p:nvSpPr>
        <p:spPr>
          <a:xfrm flipH="1">
            <a:off x="2820241" y="3945000"/>
            <a:ext cx="2885200" cy="70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6" name="Google Shape;296;p24"/>
          <p:cNvSpPr txBox="1">
            <a:spLocks noGrp="1"/>
          </p:cNvSpPr>
          <p:nvPr>
            <p:ph type="subTitle" idx="7"/>
          </p:nvPr>
        </p:nvSpPr>
        <p:spPr>
          <a:xfrm>
            <a:off x="8005619" y="2001867"/>
            <a:ext cx="2885200" cy="70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7" name="Google Shape;297;p24"/>
          <p:cNvSpPr txBox="1">
            <a:spLocks noGrp="1"/>
          </p:cNvSpPr>
          <p:nvPr>
            <p:ph type="subTitle" idx="8"/>
          </p:nvPr>
        </p:nvSpPr>
        <p:spPr>
          <a:xfrm>
            <a:off x="8005619" y="3945000"/>
            <a:ext cx="2885200" cy="70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298" name="Google Shape;298;p24"/>
          <p:cNvGrpSpPr/>
          <p:nvPr/>
        </p:nvGrpSpPr>
        <p:grpSpPr>
          <a:xfrm>
            <a:off x="-16" y="5961279"/>
            <a:ext cx="2474167" cy="747669"/>
            <a:chOff x="57438" y="4470959"/>
            <a:chExt cx="1855625" cy="560752"/>
          </a:xfrm>
        </p:grpSpPr>
        <p:sp>
          <p:nvSpPr>
            <p:cNvPr id="299" name="Google Shape;299;p24"/>
            <p:cNvSpPr/>
            <p:nvPr/>
          </p:nvSpPr>
          <p:spPr>
            <a:xfrm>
              <a:off x="57438" y="4471235"/>
              <a:ext cx="900836" cy="559924"/>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4"/>
            <p:cNvSpPr/>
            <p:nvPr/>
          </p:nvSpPr>
          <p:spPr>
            <a:xfrm>
              <a:off x="958251" y="4470959"/>
              <a:ext cx="954812" cy="560752"/>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245641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01"/>
        <p:cNvGrpSpPr/>
        <p:nvPr/>
      </p:nvGrpSpPr>
      <p:grpSpPr>
        <a:xfrm>
          <a:off x="0" y="0"/>
          <a:ext cx="0" cy="0"/>
          <a:chOff x="0" y="0"/>
          <a:chExt cx="0" cy="0"/>
        </a:xfrm>
      </p:grpSpPr>
      <p:pic>
        <p:nvPicPr>
          <p:cNvPr id="302" name="Google Shape;302;p25"/>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303" name="Google Shape;303;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4" name="Google Shape;304;p25"/>
          <p:cNvGrpSpPr/>
          <p:nvPr/>
        </p:nvGrpSpPr>
        <p:grpSpPr>
          <a:xfrm flipH="1">
            <a:off x="9424952" y="6259167"/>
            <a:ext cx="2767033" cy="418733"/>
            <a:chOff x="452375" y="4694375"/>
            <a:chExt cx="2075275" cy="314050"/>
          </a:xfrm>
        </p:grpSpPr>
        <p:sp>
          <p:nvSpPr>
            <p:cNvPr id="305" name="Google Shape;305;p25"/>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5"/>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5"/>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5"/>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9" name="Google Shape;309;p25"/>
          <p:cNvSpPr txBox="1">
            <a:spLocks noGrp="1"/>
          </p:cNvSpPr>
          <p:nvPr>
            <p:ph type="subTitle" idx="1"/>
          </p:nvPr>
        </p:nvSpPr>
        <p:spPr>
          <a:xfrm>
            <a:off x="2590792" y="5235949"/>
            <a:ext cx="3302000" cy="7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25"/>
          <p:cNvSpPr txBox="1">
            <a:spLocks noGrp="1"/>
          </p:cNvSpPr>
          <p:nvPr>
            <p:ph type="subTitle" idx="2"/>
          </p:nvPr>
        </p:nvSpPr>
        <p:spPr>
          <a:xfrm>
            <a:off x="7762392" y="2081116"/>
            <a:ext cx="3302000" cy="7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25"/>
          <p:cNvSpPr txBox="1">
            <a:spLocks noGrp="1"/>
          </p:cNvSpPr>
          <p:nvPr>
            <p:ph type="subTitle" idx="3"/>
          </p:nvPr>
        </p:nvSpPr>
        <p:spPr>
          <a:xfrm>
            <a:off x="7762392" y="1789917"/>
            <a:ext cx="33020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1pPr>
            <a:lvl2pPr lvl="1"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2pPr>
            <a:lvl3pPr lvl="2"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3pPr>
            <a:lvl4pPr lvl="3"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4pPr>
            <a:lvl5pPr lvl="4"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5pPr>
            <a:lvl6pPr lvl="5"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6pPr>
            <a:lvl7pPr lvl="6"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7pPr>
            <a:lvl8pPr lvl="7"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8pPr>
            <a:lvl9pPr lvl="8"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9pPr>
          </a:lstStyle>
          <a:p>
            <a:endParaRPr/>
          </a:p>
        </p:txBody>
      </p:sp>
      <p:sp>
        <p:nvSpPr>
          <p:cNvPr id="312" name="Google Shape;312;p25"/>
          <p:cNvSpPr txBox="1">
            <a:spLocks noGrp="1"/>
          </p:cNvSpPr>
          <p:nvPr>
            <p:ph type="subTitle" idx="4"/>
          </p:nvPr>
        </p:nvSpPr>
        <p:spPr>
          <a:xfrm>
            <a:off x="2590792" y="4944749"/>
            <a:ext cx="33020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1pPr>
            <a:lvl2pPr lvl="1"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2pPr>
            <a:lvl3pPr lvl="2"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3pPr>
            <a:lvl4pPr lvl="3"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4pPr>
            <a:lvl5pPr lvl="4"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5pPr>
            <a:lvl6pPr lvl="5"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6pPr>
            <a:lvl7pPr lvl="6"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7pPr>
            <a:lvl8pPr lvl="7"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8pPr>
            <a:lvl9pPr lvl="8"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9pPr>
          </a:lstStyle>
          <a:p>
            <a:endParaRPr/>
          </a:p>
        </p:txBody>
      </p:sp>
      <p:sp>
        <p:nvSpPr>
          <p:cNvPr id="313" name="Google Shape;313;p25"/>
          <p:cNvSpPr txBox="1">
            <a:spLocks noGrp="1"/>
          </p:cNvSpPr>
          <p:nvPr>
            <p:ph type="subTitle" idx="5"/>
          </p:nvPr>
        </p:nvSpPr>
        <p:spPr>
          <a:xfrm>
            <a:off x="2590792" y="2081108"/>
            <a:ext cx="3302000" cy="7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5"/>
          <p:cNvSpPr txBox="1">
            <a:spLocks noGrp="1"/>
          </p:cNvSpPr>
          <p:nvPr>
            <p:ph type="subTitle" idx="6"/>
          </p:nvPr>
        </p:nvSpPr>
        <p:spPr>
          <a:xfrm flipH="1">
            <a:off x="2590892" y="1789917"/>
            <a:ext cx="33020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1pPr>
            <a:lvl2pPr lvl="1"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2pPr>
            <a:lvl3pPr lvl="2"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3pPr>
            <a:lvl4pPr lvl="3"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4pPr>
            <a:lvl5pPr lvl="4"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5pPr>
            <a:lvl6pPr lvl="5"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6pPr>
            <a:lvl7pPr lvl="6"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7pPr>
            <a:lvl8pPr lvl="7"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8pPr>
            <a:lvl9pPr lvl="8"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9pPr>
          </a:lstStyle>
          <a:p>
            <a:endParaRPr/>
          </a:p>
        </p:txBody>
      </p:sp>
      <p:sp>
        <p:nvSpPr>
          <p:cNvPr id="315" name="Google Shape;315;p25"/>
          <p:cNvSpPr txBox="1">
            <a:spLocks noGrp="1"/>
          </p:cNvSpPr>
          <p:nvPr>
            <p:ph type="subTitle" idx="7"/>
          </p:nvPr>
        </p:nvSpPr>
        <p:spPr>
          <a:xfrm>
            <a:off x="7762392" y="5235951"/>
            <a:ext cx="3302000" cy="7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5"/>
          <p:cNvSpPr txBox="1">
            <a:spLocks noGrp="1"/>
          </p:cNvSpPr>
          <p:nvPr>
            <p:ph type="subTitle" idx="8"/>
          </p:nvPr>
        </p:nvSpPr>
        <p:spPr>
          <a:xfrm>
            <a:off x="7762392" y="4944768"/>
            <a:ext cx="33020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1pPr>
            <a:lvl2pPr lvl="1"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2pPr>
            <a:lvl3pPr lvl="2"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3pPr>
            <a:lvl4pPr lvl="3"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4pPr>
            <a:lvl5pPr lvl="4"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5pPr>
            <a:lvl6pPr lvl="5"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6pPr>
            <a:lvl7pPr lvl="6"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7pPr>
            <a:lvl8pPr lvl="7"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8pPr>
            <a:lvl9pPr lvl="8"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9pPr>
          </a:lstStyle>
          <a:p>
            <a:endParaRPr/>
          </a:p>
        </p:txBody>
      </p:sp>
      <p:sp>
        <p:nvSpPr>
          <p:cNvPr id="317" name="Google Shape;317;p25"/>
          <p:cNvSpPr txBox="1">
            <a:spLocks noGrp="1"/>
          </p:cNvSpPr>
          <p:nvPr>
            <p:ph type="subTitle" idx="9"/>
          </p:nvPr>
        </p:nvSpPr>
        <p:spPr>
          <a:xfrm>
            <a:off x="2590792" y="3658529"/>
            <a:ext cx="3302000" cy="7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25"/>
          <p:cNvSpPr txBox="1">
            <a:spLocks noGrp="1"/>
          </p:cNvSpPr>
          <p:nvPr>
            <p:ph type="subTitle" idx="13"/>
          </p:nvPr>
        </p:nvSpPr>
        <p:spPr>
          <a:xfrm>
            <a:off x="2590792" y="3367333"/>
            <a:ext cx="33020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1pPr>
            <a:lvl2pPr lvl="1"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2pPr>
            <a:lvl3pPr lvl="2"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3pPr>
            <a:lvl4pPr lvl="3"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4pPr>
            <a:lvl5pPr lvl="4"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5pPr>
            <a:lvl6pPr lvl="5"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6pPr>
            <a:lvl7pPr lvl="6"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7pPr>
            <a:lvl8pPr lvl="7"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8pPr>
            <a:lvl9pPr lvl="8"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9pPr>
          </a:lstStyle>
          <a:p>
            <a:endParaRPr/>
          </a:p>
        </p:txBody>
      </p:sp>
      <p:sp>
        <p:nvSpPr>
          <p:cNvPr id="319" name="Google Shape;319;p25"/>
          <p:cNvSpPr txBox="1">
            <a:spLocks noGrp="1"/>
          </p:cNvSpPr>
          <p:nvPr>
            <p:ph type="subTitle" idx="14"/>
          </p:nvPr>
        </p:nvSpPr>
        <p:spPr>
          <a:xfrm>
            <a:off x="7762392" y="3658533"/>
            <a:ext cx="3302000" cy="7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25"/>
          <p:cNvSpPr txBox="1">
            <a:spLocks noGrp="1"/>
          </p:cNvSpPr>
          <p:nvPr>
            <p:ph type="subTitle" idx="15"/>
          </p:nvPr>
        </p:nvSpPr>
        <p:spPr>
          <a:xfrm>
            <a:off x="7762392" y="3367343"/>
            <a:ext cx="33020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1pPr>
            <a:lvl2pPr lvl="1"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2pPr>
            <a:lvl3pPr lvl="2"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3pPr>
            <a:lvl4pPr lvl="3"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4pPr>
            <a:lvl5pPr lvl="4"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5pPr>
            <a:lvl6pPr lvl="5"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6pPr>
            <a:lvl7pPr lvl="6"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7pPr>
            <a:lvl8pPr lvl="7"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8pPr>
            <a:lvl9pPr lvl="8" algn="ctr" rtl="0">
              <a:lnSpc>
                <a:spcPct val="100000"/>
              </a:lnSpc>
              <a:spcBef>
                <a:spcPts val="0"/>
              </a:spcBef>
              <a:spcAft>
                <a:spcPts val="0"/>
              </a:spcAft>
              <a:buClr>
                <a:schemeClr val="dk2"/>
              </a:buClr>
              <a:buSzPts val="2500"/>
              <a:buFont typeface="Cuprum SemiBold"/>
              <a:buNone/>
              <a:defRPr sz="3333">
                <a:solidFill>
                  <a:schemeClr val="dk2"/>
                </a:solidFill>
                <a:latin typeface="Cuprum SemiBold"/>
                <a:ea typeface="Cuprum SemiBold"/>
                <a:cs typeface="Cuprum SemiBold"/>
                <a:sym typeface="Cuprum SemiBold"/>
              </a:defRPr>
            </a:lvl9pPr>
          </a:lstStyle>
          <a:p>
            <a:endParaRPr/>
          </a:p>
        </p:txBody>
      </p:sp>
    </p:spTree>
    <p:extLst>
      <p:ext uri="{BB962C8B-B14F-4D97-AF65-F5344CB8AC3E}">
        <p14:creationId xmlns:p14="http://schemas.microsoft.com/office/powerpoint/2010/main" val="39275538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21"/>
        <p:cNvGrpSpPr/>
        <p:nvPr/>
      </p:nvGrpSpPr>
      <p:grpSpPr>
        <a:xfrm>
          <a:off x="0" y="0"/>
          <a:ext cx="0" cy="0"/>
          <a:chOff x="0" y="0"/>
          <a:chExt cx="0" cy="0"/>
        </a:xfrm>
      </p:grpSpPr>
      <p:pic>
        <p:nvPicPr>
          <p:cNvPr id="322" name="Google Shape;322;p26"/>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323" name="Google Shape;323;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4" name="Google Shape;324;p26"/>
          <p:cNvSpPr txBox="1">
            <a:spLocks noGrp="1"/>
          </p:cNvSpPr>
          <p:nvPr>
            <p:ph type="title" idx="2" hasCustomPrompt="1"/>
          </p:nvPr>
        </p:nvSpPr>
        <p:spPr>
          <a:xfrm>
            <a:off x="1261536" y="3834033"/>
            <a:ext cx="1169600" cy="54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25" name="Google Shape;325;p26"/>
          <p:cNvSpPr txBox="1">
            <a:spLocks noGrp="1"/>
          </p:cNvSpPr>
          <p:nvPr>
            <p:ph type="title" idx="3" hasCustomPrompt="1"/>
          </p:nvPr>
        </p:nvSpPr>
        <p:spPr>
          <a:xfrm>
            <a:off x="6676373" y="3834033"/>
            <a:ext cx="1169600" cy="54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26" name="Google Shape;326;p26"/>
          <p:cNvSpPr txBox="1">
            <a:spLocks noGrp="1"/>
          </p:cNvSpPr>
          <p:nvPr>
            <p:ph type="title" idx="4" hasCustomPrompt="1"/>
          </p:nvPr>
        </p:nvSpPr>
        <p:spPr>
          <a:xfrm>
            <a:off x="6676368" y="1726000"/>
            <a:ext cx="1169600" cy="54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27" name="Google Shape;327;p26"/>
          <p:cNvSpPr txBox="1">
            <a:spLocks noGrp="1"/>
          </p:cNvSpPr>
          <p:nvPr>
            <p:ph type="subTitle" idx="1"/>
          </p:nvPr>
        </p:nvSpPr>
        <p:spPr>
          <a:xfrm>
            <a:off x="2503969" y="4867923"/>
            <a:ext cx="3011600" cy="8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6"/>
          <p:cNvSpPr txBox="1">
            <a:spLocks noGrp="1"/>
          </p:cNvSpPr>
          <p:nvPr>
            <p:ph type="subTitle" idx="5"/>
          </p:nvPr>
        </p:nvSpPr>
        <p:spPr>
          <a:xfrm>
            <a:off x="7917269" y="2757199"/>
            <a:ext cx="3011600" cy="8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6"/>
          <p:cNvSpPr txBox="1">
            <a:spLocks noGrp="1"/>
          </p:cNvSpPr>
          <p:nvPr>
            <p:ph type="subTitle" idx="6"/>
          </p:nvPr>
        </p:nvSpPr>
        <p:spPr>
          <a:xfrm>
            <a:off x="7917269" y="4864689"/>
            <a:ext cx="3011600" cy="8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6"/>
          <p:cNvSpPr txBox="1">
            <a:spLocks noGrp="1"/>
          </p:cNvSpPr>
          <p:nvPr>
            <p:ph type="subTitle" idx="7"/>
          </p:nvPr>
        </p:nvSpPr>
        <p:spPr>
          <a:xfrm>
            <a:off x="2503969" y="4427415"/>
            <a:ext cx="3011600" cy="64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2pPr>
            <a:lvl3pPr lvl="2"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3pPr>
            <a:lvl4pPr lvl="3"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4pPr>
            <a:lvl5pPr lvl="4"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5pPr>
            <a:lvl6pPr lvl="5"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6pPr>
            <a:lvl7pPr lvl="6"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7pPr>
            <a:lvl8pPr lvl="7"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8pPr>
            <a:lvl9pPr lvl="8"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9pPr>
          </a:lstStyle>
          <a:p>
            <a:endParaRPr/>
          </a:p>
        </p:txBody>
      </p:sp>
      <p:sp>
        <p:nvSpPr>
          <p:cNvPr id="331" name="Google Shape;331;p26"/>
          <p:cNvSpPr txBox="1">
            <a:spLocks noGrp="1"/>
          </p:cNvSpPr>
          <p:nvPr>
            <p:ph type="subTitle" idx="8"/>
          </p:nvPr>
        </p:nvSpPr>
        <p:spPr>
          <a:xfrm>
            <a:off x="7917269" y="2311156"/>
            <a:ext cx="3011600" cy="6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2pPr>
            <a:lvl3pPr lvl="2"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3pPr>
            <a:lvl4pPr lvl="3"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4pPr>
            <a:lvl5pPr lvl="4"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5pPr>
            <a:lvl6pPr lvl="5"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6pPr>
            <a:lvl7pPr lvl="6"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7pPr>
            <a:lvl8pPr lvl="7"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8pPr>
            <a:lvl9pPr lvl="8"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9pPr>
          </a:lstStyle>
          <a:p>
            <a:endParaRPr/>
          </a:p>
        </p:txBody>
      </p:sp>
      <p:sp>
        <p:nvSpPr>
          <p:cNvPr id="332" name="Google Shape;332;p26"/>
          <p:cNvSpPr txBox="1">
            <a:spLocks noGrp="1"/>
          </p:cNvSpPr>
          <p:nvPr>
            <p:ph type="subTitle" idx="9"/>
          </p:nvPr>
        </p:nvSpPr>
        <p:spPr>
          <a:xfrm>
            <a:off x="7917269" y="4422921"/>
            <a:ext cx="3011600" cy="64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2pPr>
            <a:lvl3pPr lvl="2"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3pPr>
            <a:lvl4pPr lvl="3"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4pPr>
            <a:lvl5pPr lvl="4"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5pPr>
            <a:lvl6pPr lvl="5"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6pPr>
            <a:lvl7pPr lvl="6"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7pPr>
            <a:lvl8pPr lvl="7"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8pPr>
            <a:lvl9pPr lvl="8"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9pPr>
          </a:lstStyle>
          <a:p>
            <a:endParaRPr/>
          </a:p>
        </p:txBody>
      </p:sp>
      <p:sp>
        <p:nvSpPr>
          <p:cNvPr id="333" name="Google Shape;333;p26"/>
          <p:cNvSpPr txBox="1">
            <a:spLocks noGrp="1"/>
          </p:cNvSpPr>
          <p:nvPr>
            <p:ph type="title" idx="13" hasCustomPrompt="1"/>
          </p:nvPr>
        </p:nvSpPr>
        <p:spPr>
          <a:xfrm>
            <a:off x="1261705" y="1726000"/>
            <a:ext cx="1169600" cy="54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334" name="Google Shape;334;p26"/>
          <p:cNvSpPr txBox="1">
            <a:spLocks noGrp="1"/>
          </p:cNvSpPr>
          <p:nvPr>
            <p:ph type="subTitle" idx="14"/>
          </p:nvPr>
        </p:nvSpPr>
        <p:spPr>
          <a:xfrm>
            <a:off x="2503969" y="2759789"/>
            <a:ext cx="3011600" cy="8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6"/>
          <p:cNvSpPr txBox="1">
            <a:spLocks noGrp="1"/>
          </p:cNvSpPr>
          <p:nvPr>
            <p:ph type="subTitle" idx="15"/>
          </p:nvPr>
        </p:nvSpPr>
        <p:spPr>
          <a:xfrm>
            <a:off x="2503969" y="2314828"/>
            <a:ext cx="3011600" cy="6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1pPr>
            <a:lvl2pPr lvl="1"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2pPr>
            <a:lvl3pPr lvl="2"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3pPr>
            <a:lvl4pPr lvl="3"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4pPr>
            <a:lvl5pPr lvl="4"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5pPr>
            <a:lvl6pPr lvl="5"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6pPr>
            <a:lvl7pPr lvl="6"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7pPr>
            <a:lvl8pPr lvl="7"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8pPr>
            <a:lvl9pPr lvl="8" algn="ctr" rtl="0">
              <a:lnSpc>
                <a:spcPct val="100000"/>
              </a:lnSpc>
              <a:spcBef>
                <a:spcPts val="0"/>
              </a:spcBef>
              <a:spcAft>
                <a:spcPts val="0"/>
              </a:spcAft>
              <a:buClr>
                <a:schemeClr val="dk2"/>
              </a:buClr>
              <a:buSzPts val="2500"/>
              <a:buFont typeface="Cuprum"/>
              <a:buNone/>
              <a:defRPr sz="3333">
                <a:solidFill>
                  <a:schemeClr val="dk2"/>
                </a:solidFill>
                <a:latin typeface="Cuprum"/>
                <a:ea typeface="Cuprum"/>
                <a:cs typeface="Cuprum"/>
                <a:sym typeface="Cuprum"/>
              </a:defRPr>
            </a:lvl9pPr>
          </a:lstStyle>
          <a:p>
            <a:endParaRPr/>
          </a:p>
        </p:txBody>
      </p:sp>
      <p:grpSp>
        <p:nvGrpSpPr>
          <p:cNvPr id="336" name="Google Shape;336;p26"/>
          <p:cNvGrpSpPr/>
          <p:nvPr/>
        </p:nvGrpSpPr>
        <p:grpSpPr>
          <a:xfrm>
            <a:off x="3656768" y="5680849"/>
            <a:ext cx="4878465" cy="997105"/>
            <a:chOff x="6127800" y="4372300"/>
            <a:chExt cx="3112325" cy="636125"/>
          </a:xfrm>
        </p:grpSpPr>
        <p:sp>
          <p:nvSpPr>
            <p:cNvPr id="337" name="Google Shape;337;p26"/>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6"/>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6"/>
            <p:cNvSpPr/>
            <p:nvPr/>
          </p:nvSpPr>
          <p:spPr>
            <a:xfrm>
              <a:off x="8144425" y="4375575"/>
              <a:ext cx="1037650" cy="603375"/>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0" name="Google Shape;340;p26"/>
            <p:cNvGrpSpPr/>
            <p:nvPr/>
          </p:nvGrpSpPr>
          <p:grpSpPr>
            <a:xfrm>
              <a:off x="6127800" y="4694375"/>
              <a:ext cx="3112325" cy="314050"/>
              <a:chOff x="452375" y="4694375"/>
              <a:chExt cx="3112325" cy="314050"/>
            </a:xfrm>
          </p:grpSpPr>
          <p:sp>
            <p:nvSpPr>
              <p:cNvPr id="341" name="Google Shape;341;p26"/>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6"/>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6"/>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6"/>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6"/>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6"/>
              <p:cNvSpPr/>
              <p:nvPr/>
            </p:nvSpPr>
            <p:spPr>
              <a:xfrm>
                <a:off x="3045550" y="4695500"/>
                <a:ext cx="519150" cy="312925"/>
              </a:xfrm>
              <a:custGeom>
                <a:avLst/>
                <a:gdLst/>
                <a:ahLst/>
                <a:cxnLst/>
                <a:rect l="l" t="t" r="r" b="b"/>
                <a:pathLst>
                  <a:path w="20766" h="12517" extrusionOk="0">
                    <a:moveTo>
                      <a:pt x="8910" y="1"/>
                    </a:moveTo>
                    <a:cubicBezTo>
                      <a:pt x="8897" y="1"/>
                      <a:pt x="8884" y="2"/>
                      <a:pt x="8871" y="3"/>
                    </a:cubicBezTo>
                    <a:cubicBezTo>
                      <a:pt x="8669" y="15"/>
                      <a:pt x="8514" y="182"/>
                      <a:pt x="8514" y="372"/>
                    </a:cubicBezTo>
                    <a:lnTo>
                      <a:pt x="8323" y="9481"/>
                    </a:lnTo>
                    <a:lnTo>
                      <a:pt x="8073" y="8278"/>
                    </a:lnTo>
                    <a:cubicBezTo>
                      <a:pt x="8038" y="8088"/>
                      <a:pt x="7871" y="7957"/>
                      <a:pt x="7692" y="7957"/>
                    </a:cubicBezTo>
                    <a:lnTo>
                      <a:pt x="5299" y="7957"/>
                    </a:lnTo>
                    <a:lnTo>
                      <a:pt x="3573" y="5623"/>
                    </a:lnTo>
                    <a:cubicBezTo>
                      <a:pt x="3513" y="5528"/>
                      <a:pt x="3406" y="5480"/>
                      <a:pt x="3311" y="5480"/>
                    </a:cubicBezTo>
                    <a:lnTo>
                      <a:pt x="3096" y="5480"/>
                    </a:lnTo>
                    <a:lnTo>
                      <a:pt x="1049" y="7980"/>
                    </a:lnTo>
                    <a:lnTo>
                      <a:pt x="1" y="7980"/>
                    </a:lnTo>
                    <a:lnTo>
                      <a:pt x="1" y="8659"/>
                    </a:lnTo>
                    <a:lnTo>
                      <a:pt x="1180" y="8659"/>
                    </a:lnTo>
                    <a:lnTo>
                      <a:pt x="1370" y="8647"/>
                    </a:lnTo>
                    <a:lnTo>
                      <a:pt x="3251" y="6349"/>
                    </a:lnTo>
                    <a:lnTo>
                      <a:pt x="4835" y="8492"/>
                    </a:lnTo>
                    <a:lnTo>
                      <a:pt x="4978" y="8647"/>
                    </a:lnTo>
                    <a:lnTo>
                      <a:pt x="7442" y="8647"/>
                    </a:lnTo>
                    <a:lnTo>
                      <a:pt x="8192" y="12207"/>
                    </a:lnTo>
                    <a:cubicBezTo>
                      <a:pt x="8216" y="12386"/>
                      <a:pt x="8383" y="12517"/>
                      <a:pt x="8561" y="12517"/>
                    </a:cubicBezTo>
                    <a:lnTo>
                      <a:pt x="8585" y="12517"/>
                    </a:lnTo>
                    <a:cubicBezTo>
                      <a:pt x="8800" y="12493"/>
                      <a:pt x="8942" y="12338"/>
                      <a:pt x="8942" y="12136"/>
                    </a:cubicBezTo>
                    <a:lnTo>
                      <a:pt x="9097" y="5468"/>
                    </a:lnTo>
                    <a:lnTo>
                      <a:pt x="9383" y="8373"/>
                    </a:lnTo>
                    <a:cubicBezTo>
                      <a:pt x="9395" y="8564"/>
                      <a:pt x="9562" y="8719"/>
                      <a:pt x="9752" y="8719"/>
                    </a:cubicBezTo>
                    <a:lnTo>
                      <a:pt x="14145" y="8719"/>
                    </a:lnTo>
                    <a:lnTo>
                      <a:pt x="16408" y="11171"/>
                    </a:lnTo>
                    <a:cubicBezTo>
                      <a:pt x="16479" y="11243"/>
                      <a:pt x="16598" y="11290"/>
                      <a:pt x="16717" y="11290"/>
                    </a:cubicBezTo>
                    <a:lnTo>
                      <a:pt x="16908" y="11266"/>
                    </a:lnTo>
                    <a:lnTo>
                      <a:pt x="18979" y="8076"/>
                    </a:lnTo>
                    <a:lnTo>
                      <a:pt x="19408" y="8540"/>
                    </a:lnTo>
                    <a:lnTo>
                      <a:pt x="19539" y="8659"/>
                    </a:lnTo>
                    <a:lnTo>
                      <a:pt x="20765" y="8659"/>
                    </a:lnTo>
                    <a:lnTo>
                      <a:pt x="20765" y="7980"/>
                    </a:lnTo>
                    <a:lnTo>
                      <a:pt x="19813" y="7980"/>
                    </a:lnTo>
                    <a:lnTo>
                      <a:pt x="19194" y="7337"/>
                    </a:lnTo>
                    <a:cubicBezTo>
                      <a:pt x="19119" y="7273"/>
                      <a:pt x="19025" y="7228"/>
                      <a:pt x="18921" y="7228"/>
                    </a:cubicBezTo>
                    <a:cubicBezTo>
                      <a:pt x="18909" y="7228"/>
                      <a:pt x="18896" y="7229"/>
                      <a:pt x="18884" y="7230"/>
                    </a:cubicBezTo>
                    <a:lnTo>
                      <a:pt x="18694" y="7266"/>
                    </a:lnTo>
                    <a:lnTo>
                      <a:pt x="16646" y="10433"/>
                    </a:lnTo>
                    <a:lnTo>
                      <a:pt x="14538" y="8159"/>
                    </a:lnTo>
                    <a:lnTo>
                      <a:pt x="14407" y="8040"/>
                    </a:lnTo>
                    <a:lnTo>
                      <a:pt x="10014" y="8040"/>
                    </a:lnTo>
                    <a:lnTo>
                      <a:pt x="9276" y="337"/>
                    </a:lnTo>
                    <a:cubicBezTo>
                      <a:pt x="9265" y="158"/>
                      <a:pt x="9097" y="1"/>
                      <a:pt x="8910"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619882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47"/>
        <p:cNvGrpSpPr/>
        <p:nvPr/>
      </p:nvGrpSpPr>
      <p:grpSpPr>
        <a:xfrm>
          <a:off x="0" y="0"/>
          <a:ext cx="0" cy="0"/>
          <a:chOff x="0" y="0"/>
          <a:chExt cx="0" cy="0"/>
        </a:xfrm>
      </p:grpSpPr>
      <p:pic>
        <p:nvPicPr>
          <p:cNvPr id="348" name="Google Shape;348;p27"/>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sp>
        <p:nvSpPr>
          <p:cNvPr id="349" name="Google Shape;349;p27"/>
          <p:cNvSpPr txBox="1">
            <a:spLocks noGrp="1"/>
          </p:cNvSpPr>
          <p:nvPr>
            <p:ph type="ctrTitle"/>
          </p:nvPr>
        </p:nvSpPr>
        <p:spPr>
          <a:xfrm>
            <a:off x="953400" y="433567"/>
            <a:ext cx="5955600" cy="12600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9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350" name="Google Shape;350;p27"/>
          <p:cNvSpPr txBox="1">
            <a:spLocks noGrp="1"/>
          </p:cNvSpPr>
          <p:nvPr>
            <p:ph type="subTitle" idx="1"/>
          </p:nvPr>
        </p:nvSpPr>
        <p:spPr>
          <a:xfrm>
            <a:off x="953500" y="1939000"/>
            <a:ext cx="5955600" cy="16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351" name="Google Shape;351;p27"/>
          <p:cNvSpPr txBox="1"/>
          <p:nvPr/>
        </p:nvSpPr>
        <p:spPr>
          <a:xfrm>
            <a:off x="953467" y="4894067"/>
            <a:ext cx="5955600" cy="820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 sz="1600" b="1">
                <a:solidFill>
                  <a:schemeClr val="dk1"/>
                </a:solidFill>
                <a:latin typeface="Actor"/>
                <a:ea typeface="Actor"/>
                <a:cs typeface="Actor"/>
                <a:sym typeface="Actor"/>
              </a:rPr>
              <a:t>CREDITS:</a:t>
            </a:r>
            <a:r>
              <a:rPr lang="en" sz="1600">
                <a:solidFill>
                  <a:schemeClr val="dk1"/>
                </a:solidFill>
                <a:latin typeface="Actor"/>
                <a:ea typeface="Actor"/>
                <a:cs typeface="Actor"/>
                <a:sym typeface="Actor"/>
              </a:rPr>
              <a:t> This presentation template was created by </a:t>
            </a:r>
            <a:r>
              <a:rPr lang="en" sz="1600" b="1">
                <a:solidFill>
                  <a:schemeClr val="dk1"/>
                </a:solidFill>
                <a:uFill>
                  <a:noFill/>
                </a:uFill>
                <a:latin typeface="Actor"/>
                <a:ea typeface="Actor"/>
                <a:cs typeface="Actor"/>
                <a:sym typeface="Actor"/>
                <a:hlinkClick r:id="rId3">
                  <a:extLst>
                    <a:ext uri="{A12FA001-AC4F-418D-AE19-62706E023703}">
                      <ahyp:hlinkClr xmlns:ahyp="http://schemas.microsoft.com/office/drawing/2018/hyperlinkcolor" val="tx"/>
                    </a:ext>
                  </a:extLst>
                </a:hlinkClick>
              </a:rPr>
              <a:t>Slidesgo</a:t>
            </a:r>
            <a:r>
              <a:rPr lang="en" sz="1600" b="1">
                <a:solidFill>
                  <a:schemeClr val="dk1"/>
                </a:solidFill>
                <a:latin typeface="Actor"/>
                <a:ea typeface="Actor"/>
                <a:cs typeface="Actor"/>
                <a:sym typeface="Actor"/>
              </a:rPr>
              <a:t>, </a:t>
            </a:r>
            <a:r>
              <a:rPr lang="en" sz="1600">
                <a:solidFill>
                  <a:schemeClr val="dk1"/>
                </a:solidFill>
                <a:latin typeface="Actor"/>
                <a:ea typeface="Actor"/>
                <a:cs typeface="Actor"/>
                <a:sym typeface="Actor"/>
              </a:rPr>
              <a:t>including icons by </a:t>
            </a:r>
            <a:r>
              <a:rPr lang="en" sz="1600" b="1">
                <a:solidFill>
                  <a:schemeClr val="dk1"/>
                </a:solidFill>
                <a:uFill>
                  <a:noFill/>
                </a:uFill>
                <a:latin typeface="Actor"/>
                <a:ea typeface="Actor"/>
                <a:cs typeface="Actor"/>
                <a:sym typeface="Actor"/>
                <a:hlinkClick r:id="rId4">
                  <a:extLst>
                    <a:ext uri="{A12FA001-AC4F-418D-AE19-62706E023703}">
                      <ahyp:hlinkClr xmlns:ahyp="http://schemas.microsoft.com/office/drawing/2018/hyperlinkcolor" val="tx"/>
                    </a:ext>
                  </a:extLst>
                </a:hlinkClick>
              </a:rPr>
              <a:t>Flaticon</a:t>
            </a:r>
            <a:r>
              <a:rPr lang="en" sz="1600" b="1">
                <a:solidFill>
                  <a:schemeClr val="dk1"/>
                </a:solidFill>
                <a:latin typeface="Actor"/>
                <a:ea typeface="Actor"/>
                <a:cs typeface="Actor"/>
                <a:sym typeface="Actor"/>
              </a:rPr>
              <a:t> </a:t>
            </a:r>
            <a:r>
              <a:rPr lang="en" sz="1600">
                <a:solidFill>
                  <a:schemeClr val="dk1"/>
                </a:solidFill>
                <a:latin typeface="Actor"/>
                <a:ea typeface="Actor"/>
                <a:cs typeface="Actor"/>
                <a:sym typeface="Actor"/>
              </a:rPr>
              <a:t>and infographics &amp; images by </a:t>
            </a:r>
            <a:r>
              <a:rPr lang="en" sz="1600" b="1">
                <a:solidFill>
                  <a:schemeClr val="dk1"/>
                </a:solidFill>
                <a:uFill>
                  <a:noFill/>
                </a:uFill>
                <a:latin typeface="Actor"/>
                <a:ea typeface="Actor"/>
                <a:cs typeface="Actor"/>
                <a:sym typeface="Actor"/>
                <a:hlinkClick r:id="rId5">
                  <a:extLst>
                    <a:ext uri="{A12FA001-AC4F-418D-AE19-62706E023703}">
                      <ahyp:hlinkClr xmlns:ahyp="http://schemas.microsoft.com/office/drawing/2018/hyperlinkcolor" val="tx"/>
                    </a:ext>
                  </a:extLst>
                </a:hlinkClick>
              </a:rPr>
              <a:t>Freepik</a:t>
            </a:r>
            <a:endParaRPr sz="1600" b="1">
              <a:solidFill>
                <a:schemeClr val="dk1"/>
              </a:solidFill>
              <a:highlight>
                <a:srgbClr val="DFDEFC"/>
              </a:highlight>
              <a:latin typeface="Actor"/>
              <a:ea typeface="Actor"/>
              <a:cs typeface="Actor"/>
              <a:sym typeface="Actor"/>
            </a:endParaRPr>
          </a:p>
        </p:txBody>
      </p:sp>
    </p:spTree>
    <p:extLst>
      <p:ext uri="{BB962C8B-B14F-4D97-AF65-F5344CB8AC3E}">
        <p14:creationId xmlns:p14="http://schemas.microsoft.com/office/powerpoint/2010/main" val="7540429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52"/>
        <p:cNvGrpSpPr/>
        <p:nvPr/>
      </p:nvGrpSpPr>
      <p:grpSpPr>
        <a:xfrm>
          <a:off x="0" y="0"/>
          <a:ext cx="0" cy="0"/>
          <a:chOff x="0" y="0"/>
          <a:chExt cx="0" cy="0"/>
        </a:xfrm>
      </p:grpSpPr>
      <p:pic>
        <p:nvPicPr>
          <p:cNvPr id="353" name="Google Shape;353;p28"/>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grpSp>
        <p:nvGrpSpPr>
          <p:cNvPr id="354" name="Google Shape;354;p28"/>
          <p:cNvGrpSpPr/>
          <p:nvPr/>
        </p:nvGrpSpPr>
        <p:grpSpPr>
          <a:xfrm>
            <a:off x="3656768" y="5680849"/>
            <a:ext cx="4878465" cy="997105"/>
            <a:chOff x="6127800" y="4372300"/>
            <a:chExt cx="3112325" cy="636125"/>
          </a:xfrm>
        </p:grpSpPr>
        <p:sp>
          <p:nvSpPr>
            <p:cNvPr id="355" name="Google Shape;355;p28"/>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8"/>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8"/>
            <p:cNvSpPr/>
            <p:nvPr/>
          </p:nvSpPr>
          <p:spPr>
            <a:xfrm>
              <a:off x="8144425" y="4375575"/>
              <a:ext cx="1037650" cy="603375"/>
            </a:xfrm>
            <a:custGeom>
              <a:avLst/>
              <a:gdLst/>
              <a:ahLst/>
              <a:cxnLst/>
              <a:rect l="l" t="t" r="r" b="b"/>
              <a:pathLst>
                <a:path w="41506" h="24135" extrusionOk="0">
                  <a:moveTo>
                    <a:pt x="17800" y="1"/>
                  </a:moveTo>
                  <a:cubicBezTo>
                    <a:pt x="17633" y="13"/>
                    <a:pt x="17502" y="144"/>
                    <a:pt x="17502" y="311"/>
                  </a:cubicBezTo>
                  <a:lnTo>
                    <a:pt x="17002" y="22409"/>
                  </a:lnTo>
                  <a:lnTo>
                    <a:pt x="15716" y="16170"/>
                  </a:lnTo>
                  <a:cubicBezTo>
                    <a:pt x="15681" y="16027"/>
                    <a:pt x="15550" y="15920"/>
                    <a:pt x="15395" y="15920"/>
                  </a:cubicBezTo>
                  <a:lnTo>
                    <a:pt x="10371" y="15920"/>
                  </a:lnTo>
                  <a:lnTo>
                    <a:pt x="6787" y="11074"/>
                  </a:lnTo>
                  <a:cubicBezTo>
                    <a:pt x="6715" y="10979"/>
                    <a:pt x="6632" y="10931"/>
                    <a:pt x="6525" y="10931"/>
                  </a:cubicBezTo>
                  <a:cubicBezTo>
                    <a:pt x="6418" y="10931"/>
                    <a:pt x="6334" y="10979"/>
                    <a:pt x="6275" y="11050"/>
                  </a:cubicBezTo>
                  <a:lnTo>
                    <a:pt x="2274" y="15955"/>
                  </a:lnTo>
                  <a:lnTo>
                    <a:pt x="0" y="15955"/>
                  </a:lnTo>
                  <a:lnTo>
                    <a:pt x="0" y="16432"/>
                  </a:lnTo>
                  <a:lnTo>
                    <a:pt x="2346" y="16432"/>
                  </a:lnTo>
                  <a:cubicBezTo>
                    <a:pt x="2441" y="16432"/>
                    <a:pt x="2524" y="16384"/>
                    <a:pt x="2584" y="16313"/>
                  </a:cubicBezTo>
                  <a:lnTo>
                    <a:pt x="6501" y="11514"/>
                  </a:lnTo>
                  <a:lnTo>
                    <a:pt x="10013" y="16265"/>
                  </a:lnTo>
                  <a:cubicBezTo>
                    <a:pt x="10073" y="16336"/>
                    <a:pt x="10156" y="16384"/>
                    <a:pt x="10263" y="16384"/>
                  </a:cubicBezTo>
                  <a:lnTo>
                    <a:pt x="15240" y="16384"/>
                  </a:lnTo>
                  <a:lnTo>
                    <a:pt x="16788" y="23885"/>
                  </a:lnTo>
                  <a:cubicBezTo>
                    <a:pt x="16812" y="24028"/>
                    <a:pt x="16943" y="24135"/>
                    <a:pt x="17098" y="24135"/>
                  </a:cubicBezTo>
                  <a:lnTo>
                    <a:pt x="17121" y="24135"/>
                  </a:lnTo>
                  <a:cubicBezTo>
                    <a:pt x="17276" y="24123"/>
                    <a:pt x="17407" y="23992"/>
                    <a:pt x="17407" y="23825"/>
                  </a:cubicBezTo>
                  <a:lnTo>
                    <a:pt x="17895" y="3037"/>
                  </a:lnTo>
                  <a:lnTo>
                    <a:pt x="19181" y="16277"/>
                  </a:lnTo>
                  <a:cubicBezTo>
                    <a:pt x="19193" y="16443"/>
                    <a:pt x="19324" y="16563"/>
                    <a:pt x="19491" y="16563"/>
                  </a:cubicBezTo>
                  <a:lnTo>
                    <a:pt x="28468" y="16563"/>
                  </a:lnTo>
                  <a:lnTo>
                    <a:pt x="33135" y="21623"/>
                  </a:lnTo>
                  <a:cubicBezTo>
                    <a:pt x="33210" y="21687"/>
                    <a:pt x="33285" y="21732"/>
                    <a:pt x="33377" y="21732"/>
                  </a:cubicBezTo>
                  <a:cubicBezTo>
                    <a:pt x="33387" y="21732"/>
                    <a:pt x="33398" y="21731"/>
                    <a:pt x="33409" y="21730"/>
                  </a:cubicBezTo>
                  <a:cubicBezTo>
                    <a:pt x="33516" y="21706"/>
                    <a:pt x="33600" y="21647"/>
                    <a:pt x="33647" y="21575"/>
                  </a:cubicBezTo>
                  <a:lnTo>
                    <a:pt x="37886" y="15027"/>
                  </a:lnTo>
                  <a:lnTo>
                    <a:pt x="39112" y="16324"/>
                  </a:lnTo>
                  <a:cubicBezTo>
                    <a:pt x="39172" y="16384"/>
                    <a:pt x="39255" y="16432"/>
                    <a:pt x="39350" y="16432"/>
                  </a:cubicBezTo>
                  <a:lnTo>
                    <a:pt x="41505" y="16432"/>
                  </a:lnTo>
                  <a:lnTo>
                    <a:pt x="41505" y="15955"/>
                  </a:lnTo>
                  <a:lnTo>
                    <a:pt x="39422" y="15955"/>
                  </a:lnTo>
                  <a:lnTo>
                    <a:pt x="38100" y="14550"/>
                  </a:lnTo>
                  <a:cubicBezTo>
                    <a:pt x="38042" y="14502"/>
                    <a:pt x="37975" y="14461"/>
                    <a:pt x="37894" y="14461"/>
                  </a:cubicBezTo>
                  <a:cubicBezTo>
                    <a:pt x="37876" y="14461"/>
                    <a:pt x="37858" y="14463"/>
                    <a:pt x="37838" y="14467"/>
                  </a:cubicBezTo>
                  <a:cubicBezTo>
                    <a:pt x="37731" y="14479"/>
                    <a:pt x="37660" y="14527"/>
                    <a:pt x="37600" y="14610"/>
                  </a:cubicBezTo>
                  <a:lnTo>
                    <a:pt x="33362" y="21158"/>
                  </a:lnTo>
                  <a:lnTo>
                    <a:pt x="28778" y="16193"/>
                  </a:lnTo>
                  <a:cubicBezTo>
                    <a:pt x="28718" y="16110"/>
                    <a:pt x="28647" y="16086"/>
                    <a:pt x="28551" y="16086"/>
                  </a:cubicBezTo>
                  <a:lnTo>
                    <a:pt x="19657" y="16086"/>
                  </a:lnTo>
                  <a:lnTo>
                    <a:pt x="18122" y="275"/>
                  </a:lnTo>
                  <a:cubicBezTo>
                    <a:pt x="18110" y="120"/>
                    <a:pt x="17955" y="1"/>
                    <a:pt x="17800"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8" name="Google Shape;358;p28"/>
            <p:cNvGrpSpPr/>
            <p:nvPr/>
          </p:nvGrpSpPr>
          <p:grpSpPr>
            <a:xfrm>
              <a:off x="6127800" y="4694375"/>
              <a:ext cx="3112325" cy="314050"/>
              <a:chOff x="452375" y="4694375"/>
              <a:chExt cx="3112325" cy="314050"/>
            </a:xfrm>
          </p:grpSpPr>
          <p:sp>
            <p:nvSpPr>
              <p:cNvPr id="359" name="Google Shape;359;p28"/>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8"/>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8"/>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8"/>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8"/>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8"/>
              <p:cNvSpPr/>
              <p:nvPr/>
            </p:nvSpPr>
            <p:spPr>
              <a:xfrm>
                <a:off x="3045550" y="4695500"/>
                <a:ext cx="519150" cy="312925"/>
              </a:xfrm>
              <a:custGeom>
                <a:avLst/>
                <a:gdLst/>
                <a:ahLst/>
                <a:cxnLst/>
                <a:rect l="l" t="t" r="r" b="b"/>
                <a:pathLst>
                  <a:path w="20766" h="12517" extrusionOk="0">
                    <a:moveTo>
                      <a:pt x="8910" y="1"/>
                    </a:moveTo>
                    <a:cubicBezTo>
                      <a:pt x="8897" y="1"/>
                      <a:pt x="8884" y="2"/>
                      <a:pt x="8871" y="3"/>
                    </a:cubicBezTo>
                    <a:cubicBezTo>
                      <a:pt x="8669" y="15"/>
                      <a:pt x="8514" y="182"/>
                      <a:pt x="8514" y="372"/>
                    </a:cubicBezTo>
                    <a:lnTo>
                      <a:pt x="8323" y="9481"/>
                    </a:lnTo>
                    <a:lnTo>
                      <a:pt x="8073" y="8278"/>
                    </a:lnTo>
                    <a:cubicBezTo>
                      <a:pt x="8038" y="8088"/>
                      <a:pt x="7871" y="7957"/>
                      <a:pt x="7692" y="7957"/>
                    </a:cubicBezTo>
                    <a:lnTo>
                      <a:pt x="5299" y="7957"/>
                    </a:lnTo>
                    <a:lnTo>
                      <a:pt x="3573" y="5623"/>
                    </a:lnTo>
                    <a:cubicBezTo>
                      <a:pt x="3513" y="5528"/>
                      <a:pt x="3406" y="5480"/>
                      <a:pt x="3311" y="5480"/>
                    </a:cubicBezTo>
                    <a:lnTo>
                      <a:pt x="3096" y="5480"/>
                    </a:lnTo>
                    <a:lnTo>
                      <a:pt x="1049" y="7980"/>
                    </a:lnTo>
                    <a:lnTo>
                      <a:pt x="1" y="7980"/>
                    </a:lnTo>
                    <a:lnTo>
                      <a:pt x="1" y="8659"/>
                    </a:lnTo>
                    <a:lnTo>
                      <a:pt x="1180" y="8659"/>
                    </a:lnTo>
                    <a:lnTo>
                      <a:pt x="1370" y="8647"/>
                    </a:lnTo>
                    <a:lnTo>
                      <a:pt x="3251" y="6349"/>
                    </a:lnTo>
                    <a:lnTo>
                      <a:pt x="4835" y="8492"/>
                    </a:lnTo>
                    <a:lnTo>
                      <a:pt x="4978" y="8647"/>
                    </a:lnTo>
                    <a:lnTo>
                      <a:pt x="7442" y="8647"/>
                    </a:lnTo>
                    <a:lnTo>
                      <a:pt x="8192" y="12207"/>
                    </a:lnTo>
                    <a:cubicBezTo>
                      <a:pt x="8216" y="12386"/>
                      <a:pt x="8383" y="12517"/>
                      <a:pt x="8561" y="12517"/>
                    </a:cubicBezTo>
                    <a:lnTo>
                      <a:pt x="8585" y="12517"/>
                    </a:lnTo>
                    <a:cubicBezTo>
                      <a:pt x="8800" y="12493"/>
                      <a:pt x="8942" y="12338"/>
                      <a:pt x="8942" y="12136"/>
                    </a:cubicBezTo>
                    <a:lnTo>
                      <a:pt x="9097" y="5468"/>
                    </a:lnTo>
                    <a:lnTo>
                      <a:pt x="9383" y="8373"/>
                    </a:lnTo>
                    <a:cubicBezTo>
                      <a:pt x="9395" y="8564"/>
                      <a:pt x="9562" y="8719"/>
                      <a:pt x="9752" y="8719"/>
                    </a:cubicBezTo>
                    <a:lnTo>
                      <a:pt x="14145" y="8719"/>
                    </a:lnTo>
                    <a:lnTo>
                      <a:pt x="16408" y="11171"/>
                    </a:lnTo>
                    <a:cubicBezTo>
                      <a:pt x="16479" y="11243"/>
                      <a:pt x="16598" y="11290"/>
                      <a:pt x="16717" y="11290"/>
                    </a:cubicBezTo>
                    <a:lnTo>
                      <a:pt x="16908" y="11266"/>
                    </a:lnTo>
                    <a:lnTo>
                      <a:pt x="18979" y="8076"/>
                    </a:lnTo>
                    <a:lnTo>
                      <a:pt x="19408" y="8540"/>
                    </a:lnTo>
                    <a:lnTo>
                      <a:pt x="19539" y="8659"/>
                    </a:lnTo>
                    <a:lnTo>
                      <a:pt x="20765" y="8659"/>
                    </a:lnTo>
                    <a:lnTo>
                      <a:pt x="20765" y="7980"/>
                    </a:lnTo>
                    <a:lnTo>
                      <a:pt x="19813" y="7980"/>
                    </a:lnTo>
                    <a:lnTo>
                      <a:pt x="19194" y="7337"/>
                    </a:lnTo>
                    <a:cubicBezTo>
                      <a:pt x="19119" y="7273"/>
                      <a:pt x="19025" y="7228"/>
                      <a:pt x="18921" y="7228"/>
                    </a:cubicBezTo>
                    <a:cubicBezTo>
                      <a:pt x="18909" y="7228"/>
                      <a:pt x="18896" y="7229"/>
                      <a:pt x="18884" y="7230"/>
                    </a:cubicBezTo>
                    <a:lnTo>
                      <a:pt x="18694" y="7266"/>
                    </a:lnTo>
                    <a:lnTo>
                      <a:pt x="16646" y="10433"/>
                    </a:lnTo>
                    <a:lnTo>
                      <a:pt x="14538" y="8159"/>
                    </a:lnTo>
                    <a:lnTo>
                      <a:pt x="14407" y="8040"/>
                    </a:lnTo>
                    <a:lnTo>
                      <a:pt x="10014" y="8040"/>
                    </a:lnTo>
                    <a:lnTo>
                      <a:pt x="9276" y="337"/>
                    </a:lnTo>
                    <a:cubicBezTo>
                      <a:pt x="9265" y="158"/>
                      <a:pt x="9097" y="1"/>
                      <a:pt x="8910"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6807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C1657-C9D0-FC3E-D35B-57F19221A0E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A0B2160-D172-B56A-5592-3C8F77439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A585337-66E1-7242-62E9-0C3581DD98A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2FF26B-6CE5-7386-14AD-5BB7BEFD4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04C86A-1742-D6E9-ED8E-D225588BF08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FE24469-4DD7-96C6-F2FF-C830EAD7BF78}"/>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8" name="Segnaposto piè di pagina 7">
            <a:extLst>
              <a:ext uri="{FF2B5EF4-FFF2-40B4-BE49-F238E27FC236}">
                <a16:creationId xmlns:a16="http://schemas.microsoft.com/office/drawing/2014/main" id="{5EC4CABA-9BEC-655E-29A9-54F105F6EE8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EAB8795-EF37-638B-4B9A-AE41803024BF}"/>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28501096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65"/>
        <p:cNvGrpSpPr/>
        <p:nvPr/>
      </p:nvGrpSpPr>
      <p:grpSpPr>
        <a:xfrm>
          <a:off x="0" y="0"/>
          <a:ext cx="0" cy="0"/>
          <a:chOff x="0" y="0"/>
          <a:chExt cx="0" cy="0"/>
        </a:xfrm>
      </p:grpSpPr>
      <p:pic>
        <p:nvPicPr>
          <p:cNvPr id="366" name="Google Shape;366;p29"/>
          <p:cNvPicPr preferRelativeResize="0"/>
          <p:nvPr/>
        </p:nvPicPr>
        <p:blipFill rotWithShape="1">
          <a:blip r:embed="rId2">
            <a:alphaModFix amt="74000"/>
          </a:blip>
          <a:srcRect t="7798" b="7806"/>
          <a:stretch/>
        </p:blipFill>
        <p:spPr>
          <a:xfrm>
            <a:off x="0" y="0"/>
            <a:ext cx="12192000" cy="6858000"/>
          </a:xfrm>
          <a:prstGeom prst="rect">
            <a:avLst/>
          </a:prstGeom>
          <a:noFill/>
          <a:ln>
            <a:noFill/>
          </a:ln>
        </p:spPr>
      </p:pic>
      <p:grpSp>
        <p:nvGrpSpPr>
          <p:cNvPr id="367" name="Google Shape;367;p29"/>
          <p:cNvGrpSpPr/>
          <p:nvPr/>
        </p:nvGrpSpPr>
        <p:grpSpPr>
          <a:xfrm>
            <a:off x="-3" y="5680849"/>
            <a:ext cx="4064755" cy="997105"/>
            <a:chOff x="6127800" y="4372300"/>
            <a:chExt cx="2593200" cy="636125"/>
          </a:xfrm>
        </p:grpSpPr>
        <p:sp>
          <p:nvSpPr>
            <p:cNvPr id="368" name="Google Shape;368;p29"/>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9"/>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0" name="Google Shape;370;p29"/>
            <p:cNvGrpSpPr/>
            <p:nvPr/>
          </p:nvGrpSpPr>
          <p:grpSpPr>
            <a:xfrm>
              <a:off x="6127800" y="4694375"/>
              <a:ext cx="2593200" cy="314050"/>
              <a:chOff x="452375" y="4694375"/>
              <a:chExt cx="2593200" cy="314050"/>
            </a:xfrm>
          </p:grpSpPr>
          <p:sp>
            <p:nvSpPr>
              <p:cNvPr id="371" name="Google Shape;371;p29"/>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9"/>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9"/>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9"/>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9"/>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76" name="Google Shape;376;p29"/>
          <p:cNvGrpSpPr/>
          <p:nvPr/>
        </p:nvGrpSpPr>
        <p:grpSpPr>
          <a:xfrm flipH="1">
            <a:off x="8127231" y="5680849"/>
            <a:ext cx="4064755" cy="997105"/>
            <a:chOff x="6127800" y="4372300"/>
            <a:chExt cx="2593200" cy="636125"/>
          </a:xfrm>
        </p:grpSpPr>
        <p:sp>
          <p:nvSpPr>
            <p:cNvPr id="377" name="Google Shape;377;p29"/>
            <p:cNvSpPr/>
            <p:nvPr/>
          </p:nvSpPr>
          <p:spPr>
            <a:xfrm>
              <a:off x="6127800" y="4372600"/>
              <a:ext cx="978425" cy="608150"/>
            </a:xfrm>
            <a:custGeom>
              <a:avLst/>
              <a:gdLst/>
              <a:ahLst/>
              <a:cxnLst/>
              <a:rect l="l" t="t" r="r" b="b"/>
              <a:pathLst>
                <a:path w="39137" h="24326" extrusionOk="0">
                  <a:moveTo>
                    <a:pt x="15431" y="1"/>
                  </a:moveTo>
                  <a:cubicBezTo>
                    <a:pt x="15205" y="13"/>
                    <a:pt x="15026" y="191"/>
                    <a:pt x="15026" y="394"/>
                  </a:cubicBezTo>
                  <a:lnTo>
                    <a:pt x="14550" y="21611"/>
                  </a:lnTo>
                  <a:lnTo>
                    <a:pt x="13454" y="16253"/>
                  </a:lnTo>
                  <a:cubicBezTo>
                    <a:pt x="13407" y="16051"/>
                    <a:pt x="13240" y="15920"/>
                    <a:pt x="13050" y="15920"/>
                  </a:cubicBezTo>
                  <a:lnTo>
                    <a:pt x="8061" y="15920"/>
                  </a:lnTo>
                  <a:lnTo>
                    <a:pt x="4501" y="11109"/>
                  </a:lnTo>
                  <a:cubicBezTo>
                    <a:pt x="4430" y="11014"/>
                    <a:pt x="4310" y="10931"/>
                    <a:pt x="4179" y="10931"/>
                  </a:cubicBezTo>
                  <a:cubicBezTo>
                    <a:pt x="4049" y="10931"/>
                    <a:pt x="3929" y="10990"/>
                    <a:pt x="3846" y="11086"/>
                  </a:cubicBezTo>
                  <a:lnTo>
                    <a:pt x="0" y="15800"/>
                  </a:lnTo>
                  <a:lnTo>
                    <a:pt x="0" y="16622"/>
                  </a:lnTo>
                  <a:lnTo>
                    <a:pt x="12" y="16622"/>
                  </a:lnTo>
                  <a:cubicBezTo>
                    <a:pt x="22" y="16623"/>
                    <a:pt x="32" y="16624"/>
                    <a:pt x="42" y="16624"/>
                  </a:cubicBezTo>
                  <a:cubicBezTo>
                    <a:pt x="151" y="16624"/>
                    <a:pt x="256" y="16565"/>
                    <a:pt x="322" y="16467"/>
                  </a:cubicBezTo>
                  <a:lnTo>
                    <a:pt x="4144" y="11788"/>
                  </a:lnTo>
                  <a:lnTo>
                    <a:pt x="7585" y="16432"/>
                  </a:lnTo>
                  <a:cubicBezTo>
                    <a:pt x="7656" y="16527"/>
                    <a:pt x="7775" y="16586"/>
                    <a:pt x="7918" y="16586"/>
                  </a:cubicBezTo>
                  <a:lnTo>
                    <a:pt x="12812" y="16586"/>
                  </a:lnTo>
                  <a:lnTo>
                    <a:pt x="14347" y="24004"/>
                  </a:lnTo>
                  <a:cubicBezTo>
                    <a:pt x="14383" y="24194"/>
                    <a:pt x="14550" y="24325"/>
                    <a:pt x="14752" y="24325"/>
                  </a:cubicBezTo>
                  <a:lnTo>
                    <a:pt x="14800" y="24325"/>
                  </a:lnTo>
                  <a:cubicBezTo>
                    <a:pt x="15014" y="24313"/>
                    <a:pt x="15169" y="24135"/>
                    <a:pt x="15169" y="23932"/>
                  </a:cubicBezTo>
                  <a:lnTo>
                    <a:pt x="15586" y="4847"/>
                  </a:lnTo>
                  <a:lnTo>
                    <a:pt x="16705" y="16372"/>
                  </a:lnTo>
                  <a:cubicBezTo>
                    <a:pt x="16717" y="16574"/>
                    <a:pt x="16907" y="16741"/>
                    <a:pt x="17122" y="16741"/>
                  </a:cubicBezTo>
                  <a:lnTo>
                    <a:pt x="26051" y="16741"/>
                  </a:lnTo>
                  <a:lnTo>
                    <a:pt x="30695" y="21766"/>
                  </a:lnTo>
                  <a:cubicBezTo>
                    <a:pt x="30780" y="21862"/>
                    <a:pt x="30885" y="21910"/>
                    <a:pt x="31010" y="21910"/>
                  </a:cubicBezTo>
                  <a:cubicBezTo>
                    <a:pt x="31024" y="21910"/>
                    <a:pt x="31038" y="21910"/>
                    <a:pt x="31052" y="21908"/>
                  </a:cubicBezTo>
                  <a:cubicBezTo>
                    <a:pt x="31195" y="21885"/>
                    <a:pt x="31290" y="21813"/>
                    <a:pt x="31373" y="21706"/>
                  </a:cubicBezTo>
                  <a:lnTo>
                    <a:pt x="35541" y="15265"/>
                  </a:lnTo>
                  <a:lnTo>
                    <a:pt x="36660" y="16455"/>
                  </a:lnTo>
                  <a:cubicBezTo>
                    <a:pt x="36743" y="16551"/>
                    <a:pt x="36862" y="16610"/>
                    <a:pt x="36981" y="16610"/>
                  </a:cubicBezTo>
                  <a:lnTo>
                    <a:pt x="39136" y="16610"/>
                  </a:lnTo>
                  <a:lnTo>
                    <a:pt x="39136" y="15955"/>
                  </a:lnTo>
                  <a:lnTo>
                    <a:pt x="37100" y="15955"/>
                  </a:lnTo>
                  <a:lnTo>
                    <a:pt x="35802" y="14586"/>
                  </a:lnTo>
                  <a:cubicBezTo>
                    <a:pt x="35719" y="14491"/>
                    <a:pt x="35600" y="14443"/>
                    <a:pt x="35457" y="14443"/>
                  </a:cubicBezTo>
                  <a:cubicBezTo>
                    <a:pt x="35338" y="14467"/>
                    <a:pt x="35219" y="14527"/>
                    <a:pt x="35148" y="14646"/>
                  </a:cubicBezTo>
                  <a:lnTo>
                    <a:pt x="30980" y="21087"/>
                  </a:lnTo>
                  <a:lnTo>
                    <a:pt x="26492" y="16217"/>
                  </a:lnTo>
                  <a:cubicBezTo>
                    <a:pt x="26408" y="16134"/>
                    <a:pt x="26289" y="16086"/>
                    <a:pt x="26194" y="16086"/>
                  </a:cubicBezTo>
                  <a:lnTo>
                    <a:pt x="17384" y="16086"/>
                  </a:lnTo>
                  <a:lnTo>
                    <a:pt x="15860" y="382"/>
                  </a:lnTo>
                  <a:cubicBezTo>
                    <a:pt x="15848" y="156"/>
                    <a:pt x="15657" y="1"/>
                    <a:pt x="15431" y="1"/>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9"/>
            <p:cNvSpPr/>
            <p:nvPr/>
          </p:nvSpPr>
          <p:spPr>
            <a:xfrm>
              <a:off x="7106200" y="4372300"/>
              <a:ext cx="1037050" cy="609050"/>
            </a:xfrm>
            <a:custGeom>
              <a:avLst/>
              <a:gdLst/>
              <a:ahLst/>
              <a:cxnLst/>
              <a:rect l="l" t="t" r="r" b="b"/>
              <a:pathLst>
                <a:path w="41482" h="24362" extrusionOk="0">
                  <a:moveTo>
                    <a:pt x="17775" y="0"/>
                  </a:moveTo>
                  <a:cubicBezTo>
                    <a:pt x="17768" y="0"/>
                    <a:pt x="17760" y="1"/>
                    <a:pt x="17752" y="1"/>
                  </a:cubicBezTo>
                  <a:cubicBezTo>
                    <a:pt x="17526" y="1"/>
                    <a:pt x="17348" y="180"/>
                    <a:pt x="17348" y="406"/>
                  </a:cubicBezTo>
                  <a:lnTo>
                    <a:pt x="16895" y="21611"/>
                  </a:lnTo>
                  <a:lnTo>
                    <a:pt x="15788" y="16253"/>
                  </a:lnTo>
                  <a:cubicBezTo>
                    <a:pt x="15764" y="16063"/>
                    <a:pt x="15586" y="15932"/>
                    <a:pt x="15383" y="15932"/>
                  </a:cubicBezTo>
                  <a:lnTo>
                    <a:pt x="10418" y="15932"/>
                  </a:lnTo>
                  <a:lnTo>
                    <a:pt x="6858" y="11121"/>
                  </a:lnTo>
                  <a:cubicBezTo>
                    <a:pt x="6787" y="11014"/>
                    <a:pt x="6668" y="10943"/>
                    <a:pt x="6537" y="10943"/>
                  </a:cubicBezTo>
                  <a:cubicBezTo>
                    <a:pt x="6406" y="10943"/>
                    <a:pt x="6287" y="10990"/>
                    <a:pt x="6203" y="11098"/>
                  </a:cubicBezTo>
                  <a:lnTo>
                    <a:pt x="2239" y="15943"/>
                  </a:lnTo>
                  <a:lnTo>
                    <a:pt x="0" y="15943"/>
                  </a:lnTo>
                  <a:lnTo>
                    <a:pt x="0" y="16634"/>
                  </a:lnTo>
                  <a:lnTo>
                    <a:pt x="2358" y="16634"/>
                  </a:lnTo>
                  <a:cubicBezTo>
                    <a:pt x="2489" y="16634"/>
                    <a:pt x="2608" y="16574"/>
                    <a:pt x="2679" y="16479"/>
                  </a:cubicBezTo>
                  <a:lnTo>
                    <a:pt x="6525" y="11812"/>
                  </a:lnTo>
                  <a:lnTo>
                    <a:pt x="9954" y="16455"/>
                  </a:lnTo>
                  <a:cubicBezTo>
                    <a:pt x="10037" y="16563"/>
                    <a:pt x="10156" y="16622"/>
                    <a:pt x="10287" y="16622"/>
                  </a:cubicBezTo>
                  <a:lnTo>
                    <a:pt x="15181" y="16622"/>
                  </a:lnTo>
                  <a:lnTo>
                    <a:pt x="16717" y="24028"/>
                  </a:lnTo>
                  <a:cubicBezTo>
                    <a:pt x="16740" y="24218"/>
                    <a:pt x="16919" y="24361"/>
                    <a:pt x="17121" y="24361"/>
                  </a:cubicBezTo>
                  <a:lnTo>
                    <a:pt x="17145" y="24349"/>
                  </a:lnTo>
                  <a:cubicBezTo>
                    <a:pt x="17371" y="24337"/>
                    <a:pt x="17526" y="24159"/>
                    <a:pt x="17526" y="23956"/>
                  </a:cubicBezTo>
                  <a:lnTo>
                    <a:pt x="17943" y="4871"/>
                  </a:lnTo>
                  <a:lnTo>
                    <a:pt x="19062" y="16396"/>
                  </a:lnTo>
                  <a:cubicBezTo>
                    <a:pt x="19074" y="16610"/>
                    <a:pt x="19253" y="16777"/>
                    <a:pt x="19479" y="16777"/>
                  </a:cubicBezTo>
                  <a:lnTo>
                    <a:pt x="28409" y="16777"/>
                  </a:lnTo>
                  <a:lnTo>
                    <a:pt x="33052" y="21813"/>
                  </a:lnTo>
                  <a:cubicBezTo>
                    <a:pt x="33117" y="21889"/>
                    <a:pt x="33242" y="21946"/>
                    <a:pt x="33363" y="21946"/>
                  </a:cubicBezTo>
                  <a:cubicBezTo>
                    <a:pt x="33375" y="21946"/>
                    <a:pt x="33386" y="21945"/>
                    <a:pt x="33397" y="21944"/>
                  </a:cubicBezTo>
                  <a:cubicBezTo>
                    <a:pt x="33528" y="21932"/>
                    <a:pt x="33647" y="21849"/>
                    <a:pt x="33707" y="21754"/>
                  </a:cubicBezTo>
                  <a:lnTo>
                    <a:pt x="37874" y="15301"/>
                  </a:lnTo>
                  <a:lnTo>
                    <a:pt x="39005" y="16515"/>
                  </a:lnTo>
                  <a:cubicBezTo>
                    <a:pt x="39100" y="16598"/>
                    <a:pt x="39208" y="16646"/>
                    <a:pt x="39315" y="16646"/>
                  </a:cubicBezTo>
                  <a:lnTo>
                    <a:pt x="41482" y="16646"/>
                  </a:lnTo>
                  <a:lnTo>
                    <a:pt x="41482" y="15955"/>
                  </a:lnTo>
                  <a:lnTo>
                    <a:pt x="39434" y="15955"/>
                  </a:lnTo>
                  <a:lnTo>
                    <a:pt x="38148" y="14586"/>
                  </a:lnTo>
                  <a:cubicBezTo>
                    <a:pt x="38062" y="14501"/>
                    <a:pt x="37957" y="14453"/>
                    <a:pt x="37842" y="14453"/>
                  </a:cubicBezTo>
                  <a:cubicBezTo>
                    <a:pt x="37829" y="14453"/>
                    <a:pt x="37816" y="14454"/>
                    <a:pt x="37803" y="14455"/>
                  </a:cubicBezTo>
                  <a:cubicBezTo>
                    <a:pt x="37672" y="14467"/>
                    <a:pt x="37564" y="14550"/>
                    <a:pt x="37493" y="14646"/>
                  </a:cubicBezTo>
                  <a:lnTo>
                    <a:pt x="33326" y="21099"/>
                  </a:lnTo>
                  <a:lnTo>
                    <a:pt x="28825" y="16229"/>
                  </a:lnTo>
                  <a:cubicBezTo>
                    <a:pt x="28742" y="16146"/>
                    <a:pt x="28635" y="16098"/>
                    <a:pt x="28516" y="16098"/>
                  </a:cubicBezTo>
                  <a:lnTo>
                    <a:pt x="19705" y="16098"/>
                  </a:lnTo>
                  <a:lnTo>
                    <a:pt x="18181" y="382"/>
                  </a:lnTo>
                  <a:cubicBezTo>
                    <a:pt x="18170" y="163"/>
                    <a:pt x="17991" y="0"/>
                    <a:pt x="17775" y="0"/>
                  </a:cubicBezTo>
                  <a:close/>
                </a:path>
              </a:pathLst>
            </a:custGeom>
            <a:solidFill>
              <a:srgbClr val="B82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9" name="Google Shape;379;p29"/>
            <p:cNvGrpSpPr/>
            <p:nvPr/>
          </p:nvGrpSpPr>
          <p:grpSpPr>
            <a:xfrm>
              <a:off x="6127800" y="4694375"/>
              <a:ext cx="2593200" cy="314050"/>
              <a:chOff x="452375" y="4694375"/>
              <a:chExt cx="2593200" cy="314050"/>
            </a:xfrm>
          </p:grpSpPr>
          <p:sp>
            <p:nvSpPr>
              <p:cNvPr id="380" name="Google Shape;380;p29"/>
              <p:cNvSpPr/>
              <p:nvPr/>
            </p:nvSpPr>
            <p:spPr>
              <a:xfrm>
                <a:off x="452375" y="4694675"/>
                <a:ext cx="518550" cy="313750"/>
              </a:xfrm>
              <a:custGeom>
                <a:avLst/>
                <a:gdLst/>
                <a:ahLst/>
                <a:cxnLst/>
                <a:rect l="l" t="t" r="r" b="b"/>
                <a:pathLst>
                  <a:path w="20742" h="12550" extrusionOk="0">
                    <a:moveTo>
                      <a:pt x="8847" y="0"/>
                    </a:moveTo>
                    <a:cubicBezTo>
                      <a:pt x="8644" y="12"/>
                      <a:pt x="8490" y="179"/>
                      <a:pt x="8490" y="370"/>
                    </a:cubicBezTo>
                    <a:lnTo>
                      <a:pt x="8299" y="9478"/>
                    </a:lnTo>
                    <a:lnTo>
                      <a:pt x="8049" y="8275"/>
                    </a:lnTo>
                    <a:cubicBezTo>
                      <a:pt x="8013" y="8097"/>
                      <a:pt x="7847" y="7966"/>
                      <a:pt x="7680" y="7966"/>
                    </a:cubicBezTo>
                    <a:lnTo>
                      <a:pt x="5275" y="7966"/>
                    </a:lnTo>
                    <a:lnTo>
                      <a:pt x="3549" y="5620"/>
                    </a:lnTo>
                    <a:cubicBezTo>
                      <a:pt x="3489" y="5537"/>
                      <a:pt x="3382" y="5477"/>
                      <a:pt x="3287" y="5477"/>
                    </a:cubicBezTo>
                    <a:lnTo>
                      <a:pt x="3072" y="5477"/>
                    </a:lnTo>
                    <a:lnTo>
                      <a:pt x="1036" y="7978"/>
                    </a:lnTo>
                    <a:lnTo>
                      <a:pt x="1" y="7978"/>
                    </a:lnTo>
                    <a:lnTo>
                      <a:pt x="1" y="8668"/>
                    </a:lnTo>
                    <a:lnTo>
                      <a:pt x="1167" y="8668"/>
                    </a:lnTo>
                    <a:lnTo>
                      <a:pt x="1370" y="8644"/>
                    </a:lnTo>
                    <a:lnTo>
                      <a:pt x="3239" y="6358"/>
                    </a:lnTo>
                    <a:lnTo>
                      <a:pt x="4834" y="8513"/>
                    </a:lnTo>
                    <a:lnTo>
                      <a:pt x="4965" y="8668"/>
                    </a:lnTo>
                    <a:lnTo>
                      <a:pt x="7442" y="8668"/>
                    </a:lnTo>
                    <a:lnTo>
                      <a:pt x="8180" y="12240"/>
                    </a:lnTo>
                    <a:cubicBezTo>
                      <a:pt x="8228" y="12431"/>
                      <a:pt x="8371" y="12550"/>
                      <a:pt x="8549" y="12550"/>
                    </a:cubicBezTo>
                    <a:cubicBezTo>
                      <a:pt x="8549" y="12550"/>
                      <a:pt x="8573" y="12550"/>
                      <a:pt x="8573" y="12538"/>
                    </a:cubicBezTo>
                    <a:cubicBezTo>
                      <a:pt x="8764" y="12514"/>
                      <a:pt x="8906" y="12359"/>
                      <a:pt x="8930" y="12157"/>
                    </a:cubicBezTo>
                    <a:lnTo>
                      <a:pt x="9073" y="5489"/>
                    </a:lnTo>
                    <a:lnTo>
                      <a:pt x="9359" y="8394"/>
                    </a:lnTo>
                    <a:cubicBezTo>
                      <a:pt x="9371" y="8585"/>
                      <a:pt x="9537" y="8740"/>
                      <a:pt x="9728" y="8740"/>
                    </a:cubicBezTo>
                    <a:lnTo>
                      <a:pt x="14133" y="8740"/>
                    </a:lnTo>
                    <a:lnTo>
                      <a:pt x="16395" y="11192"/>
                    </a:lnTo>
                    <a:cubicBezTo>
                      <a:pt x="16456" y="11273"/>
                      <a:pt x="16551" y="11329"/>
                      <a:pt x="16652" y="11329"/>
                    </a:cubicBezTo>
                    <a:cubicBezTo>
                      <a:pt x="16669" y="11329"/>
                      <a:pt x="16687" y="11327"/>
                      <a:pt x="16705" y="11323"/>
                    </a:cubicBezTo>
                    <a:lnTo>
                      <a:pt x="16907" y="11299"/>
                    </a:lnTo>
                    <a:lnTo>
                      <a:pt x="18955" y="8109"/>
                    </a:lnTo>
                    <a:lnTo>
                      <a:pt x="19372" y="8561"/>
                    </a:lnTo>
                    <a:lnTo>
                      <a:pt x="19503" y="8680"/>
                    </a:lnTo>
                    <a:lnTo>
                      <a:pt x="20741" y="8680"/>
                    </a:lnTo>
                    <a:lnTo>
                      <a:pt x="20741" y="7990"/>
                    </a:lnTo>
                    <a:lnTo>
                      <a:pt x="19789" y="7990"/>
                    </a:lnTo>
                    <a:lnTo>
                      <a:pt x="19182" y="7359"/>
                    </a:lnTo>
                    <a:cubicBezTo>
                      <a:pt x="19098" y="7286"/>
                      <a:pt x="19015" y="7249"/>
                      <a:pt x="18908" y="7249"/>
                    </a:cubicBezTo>
                    <a:cubicBezTo>
                      <a:pt x="18892" y="7249"/>
                      <a:pt x="18876" y="7250"/>
                      <a:pt x="18860" y="7251"/>
                    </a:cubicBezTo>
                    <a:lnTo>
                      <a:pt x="18670" y="7275"/>
                    </a:lnTo>
                    <a:lnTo>
                      <a:pt x="16622" y="10454"/>
                    </a:lnTo>
                    <a:lnTo>
                      <a:pt x="14526" y="8168"/>
                    </a:lnTo>
                    <a:lnTo>
                      <a:pt x="14383" y="8049"/>
                    </a:lnTo>
                    <a:lnTo>
                      <a:pt x="10002" y="8049"/>
                    </a:lnTo>
                    <a:lnTo>
                      <a:pt x="9252" y="346"/>
                    </a:lnTo>
                    <a:cubicBezTo>
                      <a:pt x="9240" y="143"/>
                      <a:pt x="9061" y="0"/>
                      <a:pt x="8847"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9"/>
              <p:cNvSpPr/>
              <p:nvPr/>
            </p:nvSpPr>
            <p:spPr>
              <a:xfrm>
                <a:off x="970600" y="4694950"/>
                <a:ext cx="518525" cy="313475"/>
              </a:xfrm>
              <a:custGeom>
                <a:avLst/>
                <a:gdLst/>
                <a:ahLst/>
                <a:cxnLst/>
                <a:rect l="l" t="t" r="r" b="b"/>
                <a:pathLst>
                  <a:path w="20741" h="12539" extrusionOk="0">
                    <a:moveTo>
                      <a:pt x="8891" y="1"/>
                    </a:moveTo>
                    <a:cubicBezTo>
                      <a:pt x="8884" y="1"/>
                      <a:pt x="8877" y="1"/>
                      <a:pt x="8870" y="1"/>
                    </a:cubicBezTo>
                    <a:cubicBezTo>
                      <a:pt x="8656" y="25"/>
                      <a:pt x="8513" y="180"/>
                      <a:pt x="8513" y="382"/>
                    </a:cubicBezTo>
                    <a:lnTo>
                      <a:pt x="8323" y="9491"/>
                    </a:lnTo>
                    <a:lnTo>
                      <a:pt x="8061" y="8264"/>
                    </a:lnTo>
                    <a:cubicBezTo>
                      <a:pt x="8025" y="8086"/>
                      <a:pt x="7870" y="7967"/>
                      <a:pt x="7692" y="7967"/>
                    </a:cubicBezTo>
                    <a:lnTo>
                      <a:pt x="5299" y="7967"/>
                    </a:lnTo>
                    <a:lnTo>
                      <a:pt x="3572" y="5645"/>
                    </a:lnTo>
                    <a:cubicBezTo>
                      <a:pt x="3513" y="5538"/>
                      <a:pt x="3394" y="5478"/>
                      <a:pt x="3286" y="5478"/>
                    </a:cubicBezTo>
                    <a:lnTo>
                      <a:pt x="3084" y="5478"/>
                    </a:lnTo>
                    <a:lnTo>
                      <a:pt x="1036" y="7979"/>
                    </a:lnTo>
                    <a:lnTo>
                      <a:pt x="0" y="7979"/>
                    </a:lnTo>
                    <a:lnTo>
                      <a:pt x="0" y="8669"/>
                    </a:lnTo>
                    <a:lnTo>
                      <a:pt x="1179" y="8669"/>
                    </a:lnTo>
                    <a:lnTo>
                      <a:pt x="1370" y="8657"/>
                    </a:lnTo>
                    <a:lnTo>
                      <a:pt x="3239" y="6359"/>
                    </a:lnTo>
                    <a:lnTo>
                      <a:pt x="4834" y="8502"/>
                    </a:lnTo>
                    <a:lnTo>
                      <a:pt x="4965" y="8669"/>
                    </a:lnTo>
                    <a:lnTo>
                      <a:pt x="7454" y="8669"/>
                    </a:lnTo>
                    <a:lnTo>
                      <a:pt x="8204" y="12229"/>
                    </a:lnTo>
                    <a:cubicBezTo>
                      <a:pt x="8239" y="12408"/>
                      <a:pt x="8394" y="12539"/>
                      <a:pt x="8573" y="12539"/>
                    </a:cubicBezTo>
                    <a:lnTo>
                      <a:pt x="8585" y="12539"/>
                    </a:lnTo>
                    <a:cubicBezTo>
                      <a:pt x="8799" y="12527"/>
                      <a:pt x="8942" y="12360"/>
                      <a:pt x="8942" y="12170"/>
                    </a:cubicBezTo>
                    <a:lnTo>
                      <a:pt x="9097" y="5502"/>
                    </a:lnTo>
                    <a:lnTo>
                      <a:pt x="9371" y="8395"/>
                    </a:lnTo>
                    <a:cubicBezTo>
                      <a:pt x="9371" y="8610"/>
                      <a:pt x="9549" y="8752"/>
                      <a:pt x="9752" y="8752"/>
                    </a:cubicBezTo>
                    <a:lnTo>
                      <a:pt x="14133" y="8752"/>
                    </a:lnTo>
                    <a:lnTo>
                      <a:pt x="16395" y="11193"/>
                    </a:lnTo>
                    <a:cubicBezTo>
                      <a:pt x="16471" y="11280"/>
                      <a:pt x="16578" y="11338"/>
                      <a:pt x="16686" y="11338"/>
                    </a:cubicBezTo>
                    <a:cubicBezTo>
                      <a:pt x="16696" y="11338"/>
                      <a:pt x="16707" y="11337"/>
                      <a:pt x="16717" y="11336"/>
                    </a:cubicBezTo>
                    <a:lnTo>
                      <a:pt x="16907" y="11300"/>
                    </a:lnTo>
                    <a:lnTo>
                      <a:pt x="18979" y="8121"/>
                    </a:lnTo>
                    <a:lnTo>
                      <a:pt x="19515" y="8681"/>
                    </a:lnTo>
                    <a:lnTo>
                      <a:pt x="20741" y="8681"/>
                    </a:lnTo>
                    <a:lnTo>
                      <a:pt x="20741" y="8002"/>
                    </a:lnTo>
                    <a:lnTo>
                      <a:pt x="19789" y="8002"/>
                    </a:lnTo>
                    <a:lnTo>
                      <a:pt x="19193" y="7371"/>
                    </a:lnTo>
                    <a:cubicBezTo>
                      <a:pt x="19129" y="7296"/>
                      <a:pt x="19036" y="7250"/>
                      <a:pt x="18923" y="7250"/>
                    </a:cubicBezTo>
                    <a:cubicBezTo>
                      <a:pt x="18910" y="7250"/>
                      <a:pt x="18897" y="7251"/>
                      <a:pt x="18884" y="7252"/>
                    </a:cubicBezTo>
                    <a:lnTo>
                      <a:pt x="18693" y="7288"/>
                    </a:lnTo>
                    <a:lnTo>
                      <a:pt x="16633" y="10455"/>
                    </a:lnTo>
                    <a:lnTo>
                      <a:pt x="14538" y="8181"/>
                    </a:lnTo>
                    <a:lnTo>
                      <a:pt x="14407" y="8062"/>
                    </a:lnTo>
                    <a:lnTo>
                      <a:pt x="10013" y="8062"/>
                    </a:lnTo>
                    <a:lnTo>
                      <a:pt x="9275" y="359"/>
                    </a:lnTo>
                    <a:cubicBezTo>
                      <a:pt x="9252" y="163"/>
                      <a:pt x="9085" y="1"/>
                      <a:pt x="889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9"/>
              <p:cNvSpPr/>
              <p:nvPr/>
            </p:nvSpPr>
            <p:spPr>
              <a:xfrm>
                <a:off x="1489700" y="4694375"/>
                <a:ext cx="518550" cy="314050"/>
              </a:xfrm>
              <a:custGeom>
                <a:avLst/>
                <a:gdLst/>
                <a:ahLst/>
                <a:cxnLst/>
                <a:rect l="l" t="t" r="r" b="b"/>
                <a:pathLst>
                  <a:path w="20742" h="12562" extrusionOk="0">
                    <a:moveTo>
                      <a:pt x="8871" y="1"/>
                    </a:moveTo>
                    <a:cubicBezTo>
                      <a:pt x="8669" y="12"/>
                      <a:pt x="8514" y="179"/>
                      <a:pt x="8514" y="370"/>
                    </a:cubicBezTo>
                    <a:lnTo>
                      <a:pt x="8311" y="9478"/>
                    </a:lnTo>
                    <a:lnTo>
                      <a:pt x="8061" y="8287"/>
                    </a:lnTo>
                    <a:cubicBezTo>
                      <a:pt x="8038" y="8109"/>
                      <a:pt x="7871" y="7978"/>
                      <a:pt x="7692" y="7978"/>
                    </a:cubicBezTo>
                    <a:lnTo>
                      <a:pt x="5299" y="7978"/>
                    </a:lnTo>
                    <a:lnTo>
                      <a:pt x="3573" y="5632"/>
                    </a:lnTo>
                    <a:cubicBezTo>
                      <a:pt x="3489" y="5549"/>
                      <a:pt x="3394" y="5489"/>
                      <a:pt x="3299" y="5489"/>
                    </a:cubicBezTo>
                    <a:lnTo>
                      <a:pt x="3096" y="5489"/>
                    </a:lnTo>
                    <a:lnTo>
                      <a:pt x="1037" y="7990"/>
                    </a:lnTo>
                    <a:lnTo>
                      <a:pt x="1" y="7990"/>
                    </a:lnTo>
                    <a:lnTo>
                      <a:pt x="1" y="8680"/>
                    </a:lnTo>
                    <a:lnTo>
                      <a:pt x="1168" y="8680"/>
                    </a:lnTo>
                    <a:lnTo>
                      <a:pt x="1370" y="8656"/>
                    </a:lnTo>
                    <a:lnTo>
                      <a:pt x="3239" y="6370"/>
                    </a:lnTo>
                    <a:lnTo>
                      <a:pt x="4823" y="8514"/>
                    </a:lnTo>
                    <a:lnTo>
                      <a:pt x="4954" y="8680"/>
                    </a:lnTo>
                    <a:lnTo>
                      <a:pt x="7442" y="8680"/>
                    </a:lnTo>
                    <a:lnTo>
                      <a:pt x="8180" y="12252"/>
                    </a:lnTo>
                    <a:cubicBezTo>
                      <a:pt x="8228" y="12431"/>
                      <a:pt x="8371" y="12562"/>
                      <a:pt x="8550" y="12562"/>
                    </a:cubicBezTo>
                    <a:cubicBezTo>
                      <a:pt x="8573" y="12562"/>
                      <a:pt x="8573" y="12562"/>
                      <a:pt x="8597" y="12550"/>
                    </a:cubicBezTo>
                    <a:cubicBezTo>
                      <a:pt x="8776" y="12526"/>
                      <a:pt x="8931" y="12371"/>
                      <a:pt x="8942" y="12169"/>
                    </a:cubicBezTo>
                    <a:lnTo>
                      <a:pt x="9085" y="5501"/>
                    </a:lnTo>
                    <a:lnTo>
                      <a:pt x="9371" y="8406"/>
                    </a:lnTo>
                    <a:cubicBezTo>
                      <a:pt x="9383" y="8621"/>
                      <a:pt x="9550" y="8764"/>
                      <a:pt x="9740" y="8764"/>
                    </a:cubicBezTo>
                    <a:lnTo>
                      <a:pt x="14134" y="8764"/>
                    </a:lnTo>
                    <a:lnTo>
                      <a:pt x="16396" y="11204"/>
                    </a:lnTo>
                    <a:cubicBezTo>
                      <a:pt x="16457" y="11285"/>
                      <a:pt x="16552" y="11341"/>
                      <a:pt x="16652" y="11341"/>
                    </a:cubicBezTo>
                    <a:cubicBezTo>
                      <a:pt x="16670" y="11341"/>
                      <a:pt x="16688" y="11339"/>
                      <a:pt x="16705" y="11335"/>
                    </a:cubicBezTo>
                    <a:lnTo>
                      <a:pt x="16908" y="11311"/>
                    </a:lnTo>
                    <a:lnTo>
                      <a:pt x="18967" y="8097"/>
                    </a:lnTo>
                    <a:lnTo>
                      <a:pt x="19503" y="8656"/>
                    </a:lnTo>
                    <a:lnTo>
                      <a:pt x="20742" y="8656"/>
                    </a:lnTo>
                    <a:lnTo>
                      <a:pt x="20742" y="7978"/>
                    </a:lnTo>
                    <a:lnTo>
                      <a:pt x="19789" y="7978"/>
                    </a:lnTo>
                    <a:lnTo>
                      <a:pt x="19194" y="7347"/>
                    </a:lnTo>
                    <a:cubicBezTo>
                      <a:pt x="19122" y="7263"/>
                      <a:pt x="19003" y="7228"/>
                      <a:pt x="18884" y="7228"/>
                    </a:cubicBezTo>
                    <a:lnTo>
                      <a:pt x="18694" y="7263"/>
                    </a:lnTo>
                    <a:lnTo>
                      <a:pt x="16634" y="10430"/>
                    </a:lnTo>
                    <a:lnTo>
                      <a:pt x="14538" y="8156"/>
                    </a:lnTo>
                    <a:lnTo>
                      <a:pt x="14407" y="8037"/>
                    </a:lnTo>
                    <a:lnTo>
                      <a:pt x="10014" y="8037"/>
                    </a:lnTo>
                    <a:lnTo>
                      <a:pt x="9264" y="322"/>
                    </a:lnTo>
                    <a:cubicBezTo>
                      <a:pt x="9240" y="132"/>
                      <a:pt x="9073" y="1"/>
                      <a:pt x="8871"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9"/>
              <p:cNvSpPr/>
              <p:nvPr/>
            </p:nvSpPr>
            <p:spPr>
              <a:xfrm>
                <a:off x="2008225" y="4694975"/>
                <a:ext cx="519425" cy="313450"/>
              </a:xfrm>
              <a:custGeom>
                <a:avLst/>
                <a:gdLst/>
                <a:ahLst/>
                <a:cxnLst/>
                <a:rect l="l" t="t" r="r" b="b"/>
                <a:pathLst>
                  <a:path w="20777" h="12538" extrusionOk="0">
                    <a:moveTo>
                      <a:pt x="8871" y="0"/>
                    </a:moveTo>
                    <a:cubicBezTo>
                      <a:pt x="8680" y="24"/>
                      <a:pt x="8513" y="179"/>
                      <a:pt x="8513" y="381"/>
                    </a:cubicBezTo>
                    <a:lnTo>
                      <a:pt x="8323" y="9490"/>
                    </a:lnTo>
                    <a:lnTo>
                      <a:pt x="8073" y="8275"/>
                    </a:lnTo>
                    <a:cubicBezTo>
                      <a:pt x="8037" y="8097"/>
                      <a:pt x="7871" y="7966"/>
                      <a:pt x="7692" y="7966"/>
                    </a:cubicBezTo>
                    <a:lnTo>
                      <a:pt x="5299" y="7966"/>
                    </a:lnTo>
                    <a:lnTo>
                      <a:pt x="3572" y="5644"/>
                    </a:lnTo>
                    <a:cubicBezTo>
                      <a:pt x="3501" y="5537"/>
                      <a:pt x="3394" y="5477"/>
                      <a:pt x="3287" y="5477"/>
                    </a:cubicBezTo>
                    <a:lnTo>
                      <a:pt x="3084" y="5477"/>
                    </a:lnTo>
                    <a:lnTo>
                      <a:pt x="1048" y="7978"/>
                    </a:lnTo>
                    <a:lnTo>
                      <a:pt x="1" y="7978"/>
                    </a:lnTo>
                    <a:lnTo>
                      <a:pt x="1" y="8668"/>
                    </a:lnTo>
                    <a:lnTo>
                      <a:pt x="1179" y="8668"/>
                    </a:lnTo>
                    <a:lnTo>
                      <a:pt x="1370" y="8656"/>
                    </a:lnTo>
                    <a:lnTo>
                      <a:pt x="3227" y="6358"/>
                    </a:lnTo>
                    <a:lnTo>
                      <a:pt x="4834" y="8513"/>
                    </a:lnTo>
                    <a:lnTo>
                      <a:pt x="4965" y="8656"/>
                    </a:lnTo>
                    <a:lnTo>
                      <a:pt x="7442" y="8656"/>
                    </a:lnTo>
                    <a:lnTo>
                      <a:pt x="8180" y="12228"/>
                    </a:lnTo>
                    <a:cubicBezTo>
                      <a:pt x="8228" y="12419"/>
                      <a:pt x="8383" y="12538"/>
                      <a:pt x="8561" y="12538"/>
                    </a:cubicBezTo>
                    <a:lnTo>
                      <a:pt x="8633" y="12538"/>
                    </a:lnTo>
                    <a:cubicBezTo>
                      <a:pt x="8823" y="12526"/>
                      <a:pt x="8978" y="12359"/>
                      <a:pt x="8978" y="12169"/>
                    </a:cubicBezTo>
                    <a:lnTo>
                      <a:pt x="9121" y="5501"/>
                    </a:lnTo>
                    <a:lnTo>
                      <a:pt x="9406" y="8394"/>
                    </a:lnTo>
                    <a:cubicBezTo>
                      <a:pt x="9418" y="8597"/>
                      <a:pt x="9585" y="8740"/>
                      <a:pt x="9776" y="8740"/>
                    </a:cubicBezTo>
                    <a:lnTo>
                      <a:pt x="14169" y="8740"/>
                    </a:lnTo>
                    <a:lnTo>
                      <a:pt x="16431" y="11192"/>
                    </a:lnTo>
                    <a:cubicBezTo>
                      <a:pt x="16503" y="11287"/>
                      <a:pt x="16622" y="11335"/>
                      <a:pt x="16741" y="11335"/>
                    </a:cubicBezTo>
                    <a:lnTo>
                      <a:pt x="16943" y="11299"/>
                    </a:lnTo>
                    <a:lnTo>
                      <a:pt x="18991" y="8120"/>
                    </a:lnTo>
                    <a:lnTo>
                      <a:pt x="19408" y="8549"/>
                    </a:lnTo>
                    <a:lnTo>
                      <a:pt x="19539" y="8680"/>
                    </a:lnTo>
                    <a:lnTo>
                      <a:pt x="20777" y="8680"/>
                    </a:lnTo>
                    <a:lnTo>
                      <a:pt x="20777" y="8001"/>
                    </a:lnTo>
                    <a:lnTo>
                      <a:pt x="19824" y="8001"/>
                    </a:lnTo>
                    <a:lnTo>
                      <a:pt x="19217" y="7358"/>
                    </a:lnTo>
                    <a:cubicBezTo>
                      <a:pt x="19132" y="7294"/>
                      <a:pt x="19037" y="7249"/>
                      <a:pt x="18941" y="7249"/>
                    </a:cubicBezTo>
                    <a:cubicBezTo>
                      <a:pt x="18930" y="7249"/>
                      <a:pt x="18919" y="7250"/>
                      <a:pt x="18908" y="7251"/>
                    </a:cubicBezTo>
                    <a:lnTo>
                      <a:pt x="18705" y="7287"/>
                    </a:lnTo>
                    <a:lnTo>
                      <a:pt x="16657" y="10454"/>
                    </a:lnTo>
                    <a:lnTo>
                      <a:pt x="14538" y="8156"/>
                    </a:lnTo>
                    <a:lnTo>
                      <a:pt x="14407" y="8061"/>
                    </a:lnTo>
                    <a:lnTo>
                      <a:pt x="10014" y="8061"/>
                    </a:lnTo>
                    <a:lnTo>
                      <a:pt x="9275" y="346"/>
                    </a:lnTo>
                    <a:cubicBezTo>
                      <a:pt x="9264" y="155"/>
                      <a:pt x="9073" y="0"/>
                      <a:pt x="8871" y="0"/>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9"/>
              <p:cNvSpPr/>
              <p:nvPr/>
            </p:nvSpPr>
            <p:spPr>
              <a:xfrm>
                <a:off x="2526450" y="4694650"/>
                <a:ext cx="519125" cy="313775"/>
              </a:xfrm>
              <a:custGeom>
                <a:avLst/>
                <a:gdLst/>
                <a:ahLst/>
                <a:cxnLst/>
                <a:rect l="l" t="t" r="r" b="b"/>
                <a:pathLst>
                  <a:path w="20765" h="12551" extrusionOk="0">
                    <a:moveTo>
                      <a:pt x="8918" y="1"/>
                    </a:moveTo>
                    <a:cubicBezTo>
                      <a:pt x="8910" y="1"/>
                      <a:pt x="8902" y="1"/>
                      <a:pt x="8894" y="1"/>
                    </a:cubicBezTo>
                    <a:cubicBezTo>
                      <a:pt x="8692" y="13"/>
                      <a:pt x="8537" y="180"/>
                      <a:pt x="8537" y="371"/>
                    </a:cubicBezTo>
                    <a:lnTo>
                      <a:pt x="8335" y="9479"/>
                    </a:lnTo>
                    <a:lnTo>
                      <a:pt x="8085" y="8288"/>
                    </a:lnTo>
                    <a:cubicBezTo>
                      <a:pt x="8061" y="8110"/>
                      <a:pt x="7894" y="7979"/>
                      <a:pt x="7716" y="7979"/>
                    </a:cubicBezTo>
                    <a:lnTo>
                      <a:pt x="5322" y="7979"/>
                    </a:lnTo>
                    <a:lnTo>
                      <a:pt x="3572" y="5645"/>
                    </a:lnTo>
                    <a:cubicBezTo>
                      <a:pt x="3501" y="5550"/>
                      <a:pt x="3394" y="5490"/>
                      <a:pt x="3310" y="5490"/>
                    </a:cubicBezTo>
                    <a:lnTo>
                      <a:pt x="3096" y="5490"/>
                    </a:lnTo>
                    <a:lnTo>
                      <a:pt x="1048" y="7991"/>
                    </a:lnTo>
                    <a:lnTo>
                      <a:pt x="0" y="7991"/>
                    </a:lnTo>
                    <a:lnTo>
                      <a:pt x="0" y="8681"/>
                    </a:lnTo>
                    <a:lnTo>
                      <a:pt x="1179" y="8681"/>
                    </a:lnTo>
                    <a:lnTo>
                      <a:pt x="1370" y="8669"/>
                    </a:lnTo>
                    <a:lnTo>
                      <a:pt x="3251" y="6371"/>
                    </a:lnTo>
                    <a:lnTo>
                      <a:pt x="4846" y="8514"/>
                    </a:lnTo>
                    <a:lnTo>
                      <a:pt x="4977" y="8681"/>
                    </a:lnTo>
                    <a:lnTo>
                      <a:pt x="7466" y="8681"/>
                    </a:lnTo>
                    <a:lnTo>
                      <a:pt x="8204" y="12241"/>
                    </a:lnTo>
                    <a:cubicBezTo>
                      <a:pt x="8251" y="12420"/>
                      <a:pt x="8394" y="12551"/>
                      <a:pt x="8573" y="12551"/>
                    </a:cubicBezTo>
                    <a:lnTo>
                      <a:pt x="8609" y="12551"/>
                    </a:lnTo>
                    <a:cubicBezTo>
                      <a:pt x="8811" y="12539"/>
                      <a:pt x="8966" y="12372"/>
                      <a:pt x="8966" y="12182"/>
                    </a:cubicBezTo>
                    <a:lnTo>
                      <a:pt x="9109" y="5514"/>
                    </a:lnTo>
                    <a:lnTo>
                      <a:pt x="9394" y="8407"/>
                    </a:lnTo>
                    <a:cubicBezTo>
                      <a:pt x="9406" y="8622"/>
                      <a:pt x="9573" y="8764"/>
                      <a:pt x="9763" y="8764"/>
                    </a:cubicBezTo>
                    <a:lnTo>
                      <a:pt x="14157" y="8764"/>
                    </a:lnTo>
                    <a:lnTo>
                      <a:pt x="16419" y="11205"/>
                    </a:lnTo>
                    <a:cubicBezTo>
                      <a:pt x="16484" y="11292"/>
                      <a:pt x="16590" y="11350"/>
                      <a:pt x="16698" y="11350"/>
                    </a:cubicBezTo>
                    <a:cubicBezTo>
                      <a:pt x="16708" y="11350"/>
                      <a:pt x="16718" y="11349"/>
                      <a:pt x="16729" y="11348"/>
                    </a:cubicBezTo>
                    <a:lnTo>
                      <a:pt x="16931" y="11312"/>
                    </a:lnTo>
                    <a:lnTo>
                      <a:pt x="18991" y="8133"/>
                    </a:lnTo>
                    <a:lnTo>
                      <a:pt x="19527" y="8693"/>
                    </a:lnTo>
                    <a:lnTo>
                      <a:pt x="20765" y="8693"/>
                    </a:lnTo>
                    <a:lnTo>
                      <a:pt x="20765" y="8014"/>
                    </a:lnTo>
                    <a:lnTo>
                      <a:pt x="19812" y="8014"/>
                    </a:lnTo>
                    <a:lnTo>
                      <a:pt x="19217" y="7371"/>
                    </a:lnTo>
                    <a:cubicBezTo>
                      <a:pt x="19154" y="7288"/>
                      <a:pt x="19064" y="7250"/>
                      <a:pt x="18955" y="7250"/>
                    </a:cubicBezTo>
                    <a:cubicBezTo>
                      <a:pt x="18939" y="7250"/>
                      <a:pt x="18924" y="7251"/>
                      <a:pt x="18907" y="7252"/>
                    </a:cubicBezTo>
                    <a:lnTo>
                      <a:pt x="18717" y="7276"/>
                    </a:lnTo>
                    <a:lnTo>
                      <a:pt x="16657" y="10455"/>
                    </a:lnTo>
                    <a:lnTo>
                      <a:pt x="14562" y="8169"/>
                    </a:lnTo>
                    <a:lnTo>
                      <a:pt x="14431" y="8050"/>
                    </a:lnTo>
                    <a:lnTo>
                      <a:pt x="10037" y="8050"/>
                    </a:lnTo>
                    <a:lnTo>
                      <a:pt x="9287" y="347"/>
                    </a:lnTo>
                    <a:cubicBezTo>
                      <a:pt x="9276" y="141"/>
                      <a:pt x="9110" y="1"/>
                      <a:pt x="8918" y="1"/>
                    </a:cubicBezTo>
                    <a:close/>
                  </a:path>
                </a:pathLst>
              </a:custGeom>
              <a:solidFill>
                <a:srgbClr val="157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7749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48EE30-D639-83E8-8324-81F9278EF91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B299F9F-4D08-F090-2886-4B5ED610EEF5}"/>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4" name="Segnaposto piè di pagina 3">
            <a:extLst>
              <a:ext uri="{FF2B5EF4-FFF2-40B4-BE49-F238E27FC236}">
                <a16:creationId xmlns:a16="http://schemas.microsoft.com/office/drawing/2014/main" id="{92E8178C-81D7-C77C-64C7-7F2095DB364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3539AE3-D7AD-48FE-9057-7315EAC8D1D5}"/>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296886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912CD5D-55EA-33A0-2FDE-A210A2A096FF}"/>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3" name="Segnaposto piè di pagina 2">
            <a:extLst>
              <a:ext uri="{FF2B5EF4-FFF2-40B4-BE49-F238E27FC236}">
                <a16:creationId xmlns:a16="http://schemas.microsoft.com/office/drawing/2014/main" id="{487F12C2-F9B6-E240-A12C-D6322C19F2B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3708C8A-8DA9-1424-1676-9B78422934A0}"/>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30722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2FF01D-01BF-17DF-7CA2-7AF7C183444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D921376-34F1-6108-2F52-AD71D9F0B3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B70C93D-F896-A2DC-2D14-0EF8B9EE3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B2B783C-281F-FA61-5D36-F4D050A99B39}"/>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6" name="Segnaposto piè di pagina 5">
            <a:extLst>
              <a:ext uri="{FF2B5EF4-FFF2-40B4-BE49-F238E27FC236}">
                <a16:creationId xmlns:a16="http://schemas.microsoft.com/office/drawing/2014/main" id="{460F7440-30AD-247B-4BA4-E44C9A33C09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10B7996-43D2-E85A-69CD-F420A92D5295}"/>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225005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209FD-760D-D6C1-805A-3853252315A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A93A89D-82D5-636D-9350-E13DCB502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9F66086-ADAC-2758-0AA9-E2FFAE483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28D18D-F7F2-EAAB-B896-BFD093D2D8F9}"/>
              </a:ext>
            </a:extLst>
          </p:cNvPr>
          <p:cNvSpPr>
            <a:spLocks noGrp="1"/>
          </p:cNvSpPr>
          <p:nvPr>
            <p:ph type="dt" sz="half" idx="10"/>
          </p:nvPr>
        </p:nvSpPr>
        <p:spPr/>
        <p:txBody>
          <a:bodyPr/>
          <a:lstStyle/>
          <a:p>
            <a:fld id="{16E5D228-CAAD-4B92-B2DE-021722F0621C}" type="datetimeFigureOut">
              <a:rPr lang="it-IT" smtClean="0"/>
              <a:t>14/03/2023</a:t>
            </a:fld>
            <a:endParaRPr lang="it-IT"/>
          </a:p>
        </p:txBody>
      </p:sp>
      <p:sp>
        <p:nvSpPr>
          <p:cNvPr id="6" name="Segnaposto piè di pagina 5">
            <a:extLst>
              <a:ext uri="{FF2B5EF4-FFF2-40B4-BE49-F238E27FC236}">
                <a16:creationId xmlns:a16="http://schemas.microsoft.com/office/drawing/2014/main" id="{7161CC6C-2170-53C7-DE8F-0A0BF6093B3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5DC225-4006-9A70-4055-CCDF5AADC93E}"/>
              </a:ext>
            </a:extLst>
          </p:cNvPr>
          <p:cNvSpPr>
            <a:spLocks noGrp="1"/>
          </p:cNvSpPr>
          <p:nvPr>
            <p:ph type="sldNum" sz="quarter" idx="12"/>
          </p:nvPr>
        </p:nvSpPr>
        <p:spPr/>
        <p:txBody>
          <a:bodyPr/>
          <a:lstStyle/>
          <a:p>
            <a:fld id="{3268592E-1DD6-476A-BDAB-554C30C0EDCD}" type="slidenum">
              <a:rPr lang="it-IT" smtClean="0"/>
              <a:t>‹N›</a:t>
            </a:fld>
            <a:endParaRPr lang="it-IT"/>
          </a:p>
        </p:txBody>
      </p:sp>
    </p:spTree>
    <p:extLst>
      <p:ext uri="{BB962C8B-B14F-4D97-AF65-F5344CB8AC3E}">
        <p14:creationId xmlns:p14="http://schemas.microsoft.com/office/powerpoint/2010/main" val="123929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A1289DC-DFA2-1DE0-5DA2-1D405A2B7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A3410B3-21AA-742B-19BF-BE159D552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138BB6-E76E-9C64-AF9B-3EFD01531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D228-CAAD-4B92-B2DE-021722F0621C}" type="datetimeFigureOut">
              <a:rPr lang="it-IT" smtClean="0"/>
              <a:t>14/03/2023</a:t>
            </a:fld>
            <a:endParaRPr lang="it-IT"/>
          </a:p>
        </p:txBody>
      </p:sp>
      <p:sp>
        <p:nvSpPr>
          <p:cNvPr id="5" name="Segnaposto piè di pagina 4">
            <a:extLst>
              <a:ext uri="{FF2B5EF4-FFF2-40B4-BE49-F238E27FC236}">
                <a16:creationId xmlns:a16="http://schemas.microsoft.com/office/drawing/2014/main" id="{5763C71F-A026-8AA0-25B7-FC8630BF4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14A40F1-CCA5-EBB9-4F1A-0BED650B9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8592E-1DD6-476A-BDAB-554C30C0EDCD}" type="slidenum">
              <a:rPr lang="it-IT" smtClean="0"/>
              <a:t>‹N›</a:t>
            </a:fld>
            <a:endParaRPr lang="it-IT"/>
          </a:p>
        </p:txBody>
      </p:sp>
    </p:spTree>
    <p:extLst>
      <p:ext uri="{BB962C8B-B14F-4D97-AF65-F5344CB8AC3E}">
        <p14:creationId xmlns:p14="http://schemas.microsoft.com/office/powerpoint/2010/main" val="262505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2888182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1pPr>
            <a:lvl2pPr lvl="1"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sz="3500" b="1">
                <a:solidFill>
                  <a:schemeClr val="lt2"/>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extLst>
      <p:ext uri="{BB962C8B-B14F-4D97-AF65-F5344CB8AC3E}">
        <p14:creationId xmlns:p14="http://schemas.microsoft.com/office/powerpoint/2010/main" val="397458601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chart" Target="../charts/char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7.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0" y="3124286"/>
            <a:ext cx="4777108" cy="1013157"/>
          </a:xfrm>
          <a:prstGeom prst="rect">
            <a:avLst/>
          </a:prstGeom>
        </p:spPr>
        <p:txBody>
          <a:bodyPr spcFirstLastPara="1" wrap="square" lIns="121900" tIns="121900" rIns="121900" bIns="121900" anchor="ctr" anchorCtr="0">
            <a:noAutofit/>
          </a:bodyPr>
          <a:lstStyle/>
          <a:p>
            <a:r>
              <a:rPr lang="en" sz="4800" dirty="0"/>
              <a:t>CHURNPREDICT</a:t>
            </a:r>
            <a:endParaRPr sz="4800" dirty="0"/>
          </a:p>
        </p:txBody>
      </p:sp>
      <p:sp>
        <p:nvSpPr>
          <p:cNvPr id="56" name="Google Shape;56;p15"/>
          <p:cNvSpPr txBox="1">
            <a:spLocks noGrp="1"/>
          </p:cNvSpPr>
          <p:nvPr>
            <p:ph type="subTitle" idx="1"/>
          </p:nvPr>
        </p:nvSpPr>
        <p:spPr>
          <a:xfrm>
            <a:off x="137325" y="4017733"/>
            <a:ext cx="3924400" cy="1340329"/>
          </a:xfrm>
          <a:prstGeom prst="rect">
            <a:avLst/>
          </a:prstGeom>
        </p:spPr>
        <p:txBody>
          <a:bodyPr spcFirstLastPara="1" wrap="square" lIns="121900" tIns="121900" rIns="121900" bIns="121900" anchor="ctr" anchorCtr="0">
            <a:noAutofit/>
          </a:bodyPr>
          <a:lstStyle/>
          <a:p>
            <a:pPr marL="0" indent="0"/>
            <a:r>
              <a:rPr lang="en" sz="2400" dirty="0">
                <a:solidFill>
                  <a:schemeClr val="tx1"/>
                </a:solidFill>
              </a:rPr>
              <a:t>Data Mining and Machine Learning project</a:t>
            </a:r>
          </a:p>
          <a:p>
            <a:pPr marL="0" indent="0"/>
            <a:endParaRPr lang="en" sz="2400" dirty="0">
              <a:solidFill>
                <a:schemeClr val="tx1"/>
              </a:solidFill>
            </a:endParaRPr>
          </a:p>
          <a:p>
            <a:pPr marL="0" indent="0"/>
            <a:r>
              <a:rPr lang="en" sz="2400" dirty="0">
                <a:solidFill>
                  <a:schemeClr val="tx1"/>
                </a:solidFill>
              </a:rPr>
              <a:t>Denny Meini</a:t>
            </a:r>
            <a:endParaRPr sz="2400" dirty="0">
              <a:solidFill>
                <a:schemeClr val="tx1"/>
              </a:solidFill>
            </a:endParaRPr>
          </a:p>
        </p:txBody>
      </p:sp>
      <p:sp>
        <p:nvSpPr>
          <p:cNvPr id="57" name="Google Shape;57;p15"/>
          <p:cNvSpPr/>
          <p:nvPr/>
        </p:nvSpPr>
        <p:spPr>
          <a:xfrm>
            <a:off x="5447584" y="3787122"/>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6196241" y="4778820"/>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5541752" y="5490305"/>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4304641" y="1186415"/>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4304641" y="1186414"/>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 name="Google Shape;62;p15"/>
          <p:cNvSpPr/>
          <p:nvPr/>
        </p:nvSpPr>
        <p:spPr>
          <a:xfrm>
            <a:off x="6944973" y="4582972"/>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4304641" y="1186414"/>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5697978" y="2014446"/>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5918570" y="2517762"/>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5980555" y="2579747"/>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6042541" y="2644184"/>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6005380" y="3060689"/>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6300367" y="2542586"/>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6942520" y="2542586"/>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6620180" y="2542586"/>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5697978" y="3541708"/>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7408601" y="2393790"/>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7475566" y="2369041"/>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7537552" y="2430952"/>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5697978" y="2812748"/>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7475566" y="3132635"/>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7512727" y="3177228"/>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5697978" y="2108688"/>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5623581" y="2014447"/>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6278072" y="1664906"/>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6258236" y="1650042"/>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5447583" y="2369041"/>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8038343" y="2369041"/>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7733394" y="2369041"/>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7428447" y="2369041"/>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7123498" y="2369041"/>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6726834" y="2369041"/>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6300368" y="2369041"/>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5873975" y="2369041"/>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5447584" y="2369041"/>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5445057" y="2716130"/>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5660742" y="2716130"/>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5873975" y="2716130"/>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6087208" y="2716130"/>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6300367" y="2716130"/>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6513601" y="2716130"/>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6726834" y="2716130"/>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6942520" y="2716130"/>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7155754" y="2716130"/>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7368912" y="2716130"/>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7582146" y="2716130"/>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7795380" y="2716130"/>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8008539" y="2716130"/>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8224298" y="2716130"/>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8437458" y="2716130"/>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8799412" y="3673036"/>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6258159" y="1664989"/>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a:solidFill>
                <a:schemeClr val="accent2"/>
              </a:solidFill>
            </a:endParaRPr>
          </a:p>
        </p:txBody>
      </p:sp>
      <p:pic>
        <p:nvPicPr>
          <p:cNvPr id="2" name="Immagine 1">
            <a:extLst>
              <a:ext uri="{FF2B5EF4-FFF2-40B4-BE49-F238E27FC236}">
                <a16:creationId xmlns:a16="http://schemas.microsoft.com/office/drawing/2014/main" id="{5D43BE4F-6737-B806-EB00-941267599902}"/>
              </a:ext>
            </a:extLst>
          </p:cNvPr>
          <p:cNvPicPr>
            <a:picLocks noChangeAspect="1"/>
          </p:cNvPicPr>
          <p:nvPr/>
        </p:nvPicPr>
        <p:blipFill>
          <a:blip r:embed="rId3"/>
          <a:stretch>
            <a:fillRect/>
          </a:stretch>
        </p:blipFill>
        <p:spPr>
          <a:xfrm>
            <a:off x="262608" y="-492988"/>
            <a:ext cx="2767824" cy="2761727"/>
          </a:xfrm>
          <a:prstGeom prst="rect">
            <a:avLst/>
          </a:prstGeom>
        </p:spPr>
      </p:pic>
      <p:sp>
        <p:nvSpPr>
          <p:cNvPr id="3" name="CasellaDiTesto 2">
            <a:extLst>
              <a:ext uri="{FF2B5EF4-FFF2-40B4-BE49-F238E27FC236}">
                <a16:creationId xmlns:a16="http://schemas.microsoft.com/office/drawing/2014/main" id="{04D1A639-80E7-86DD-AF63-A89B6442ADEF}"/>
              </a:ext>
            </a:extLst>
          </p:cNvPr>
          <p:cNvSpPr txBox="1"/>
          <p:nvPr/>
        </p:nvSpPr>
        <p:spPr>
          <a:xfrm>
            <a:off x="318596" y="1614528"/>
            <a:ext cx="2829758" cy="830997"/>
          </a:xfrm>
          <a:prstGeom prst="rect">
            <a:avLst/>
          </a:prstGeom>
          <a:noFill/>
        </p:spPr>
        <p:txBody>
          <a:bodyPr wrap="square" rtlCol="0">
            <a:spAutoFit/>
          </a:bodyPr>
          <a:lstStyle/>
          <a:p>
            <a:r>
              <a:rPr lang="it-IT" sz="2400" dirty="0">
                <a:solidFill>
                  <a:srgbClr val="005392"/>
                </a:solidFill>
                <a:latin typeface="Calibri" panose="020F0502020204030204"/>
              </a:rPr>
              <a:t>Artificial Intelligence and Data Engineering</a:t>
            </a:r>
          </a:p>
        </p:txBody>
      </p:sp>
      <p:pic>
        <p:nvPicPr>
          <p:cNvPr id="5" name="Elemento grafico 4" descr="Eseguire con riempimento a tinta unita">
            <a:extLst>
              <a:ext uri="{FF2B5EF4-FFF2-40B4-BE49-F238E27FC236}">
                <a16:creationId xmlns:a16="http://schemas.microsoft.com/office/drawing/2014/main" id="{977BA7DF-FF6D-16FA-3335-993AD6B442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62759" y="2194944"/>
            <a:ext cx="1991916" cy="19919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36" name="Google Shape;136;p16"/>
          <p:cNvSpPr/>
          <p:nvPr/>
        </p:nvSpPr>
        <p:spPr>
          <a:xfrm>
            <a:off x="611251" y="3175955"/>
            <a:ext cx="2442092" cy="3681973"/>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 name="Google Shape;137;p16"/>
          <p:cNvSpPr/>
          <p:nvPr/>
        </p:nvSpPr>
        <p:spPr>
          <a:xfrm>
            <a:off x="2839592" y="3135855"/>
            <a:ext cx="694752" cy="740093"/>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16"/>
          <p:cNvSpPr/>
          <p:nvPr/>
        </p:nvSpPr>
        <p:spPr>
          <a:xfrm>
            <a:off x="1284948" y="2270154"/>
            <a:ext cx="1964344" cy="3599929"/>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16"/>
          <p:cNvSpPr/>
          <p:nvPr/>
        </p:nvSpPr>
        <p:spPr>
          <a:xfrm>
            <a:off x="1286550" y="2568139"/>
            <a:ext cx="1961140" cy="2712496"/>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16"/>
          <p:cNvSpPr/>
          <p:nvPr/>
        </p:nvSpPr>
        <p:spPr>
          <a:xfrm>
            <a:off x="1467925" y="2768933"/>
            <a:ext cx="1420233" cy="1020257"/>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1" name="Google Shape;141;p16"/>
          <p:cNvSpPr/>
          <p:nvPr/>
        </p:nvSpPr>
        <p:spPr>
          <a:xfrm>
            <a:off x="2023407" y="3070024"/>
            <a:ext cx="150640" cy="719171"/>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2" name="Google Shape;142;p16"/>
          <p:cNvSpPr/>
          <p:nvPr/>
        </p:nvSpPr>
        <p:spPr>
          <a:xfrm>
            <a:off x="2379651" y="3070024"/>
            <a:ext cx="142581" cy="719171"/>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16"/>
          <p:cNvSpPr/>
          <p:nvPr/>
        </p:nvSpPr>
        <p:spPr>
          <a:xfrm>
            <a:off x="1767513" y="3279070"/>
            <a:ext cx="1029967" cy="77772"/>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4" name="Google Shape;144;p16"/>
          <p:cNvSpPr/>
          <p:nvPr/>
        </p:nvSpPr>
        <p:spPr>
          <a:xfrm>
            <a:off x="1793437" y="3489573"/>
            <a:ext cx="978167" cy="77772"/>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5" name="Google Shape;145;p16"/>
          <p:cNvSpPr/>
          <p:nvPr/>
        </p:nvSpPr>
        <p:spPr>
          <a:xfrm>
            <a:off x="1937575" y="3828047"/>
            <a:ext cx="221907" cy="221907"/>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 name="Google Shape;146;p16"/>
          <p:cNvSpPr/>
          <p:nvPr/>
        </p:nvSpPr>
        <p:spPr>
          <a:xfrm>
            <a:off x="2387757" y="3828047"/>
            <a:ext cx="221907" cy="221907"/>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7" name="Google Shape;147;p16"/>
          <p:cNvSpPr/>
          <p:nvPr/>
        </p:nvSpPr>
        <p:spPr>
          <a:xfrm>
            <a:off x="1467925" y="4445039"/>
            <a:ext cx="1600001" cy="552267"/>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16"/>
          <p:cNvSpPr/>
          <p:nvPr/>
        </p:nvSpPr>
        <p:spPr>
          <a:xfrm>
            <a:off x="2013649" y="2394873"/>
            <a:ext cx="534451" cy="43740"/>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16"/>
          <p:cNvSpPr/>
          <p:nvPr/>
        </p:nvSpPr>
        <p:spPr>
          <a:xfrm>
            <a:off x="2067101" y="5379385"/>
            <a:ext cx="388713" cy="38716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 name="Google Shape;150;p16"/>
          <p:cNvSpPr/>
          <p:nvPr/>
        </p:nvSpPr>
        <p:spPr>
          <a:xfrm>
            <a:off x="2067101" y="5379385"/>
            <a:ext cx="388713" cy="38716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 name="Google Shape;151;p16"/>
          <p:cNvSpPr/>
          <p:nvPr/>
        </p:nvSpPr>
        <p:spPr>
          <a:xfrm>
            <a:off x="2115696" y="5426380"/>
            <a:ext cx="293173" cy="291571"/>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 name="Google Shape;152;p16"/>
          <p:cNvSpPr/>
          <p:nvPr/>
        </p:nvSpPr>
        <p:spPr>
          <a:xfrm>
            <a:off x="2873575" y="3636478"/>
            <a:ext cx="798399" cy="666935"/>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 name="Google Shape;153;p16"/>
          <p:cNvSpPr/>
          <p:nvPr/>
        </p:nvSpPr>
        <p:spPr>
          <a:xfrm>
            <a:off x="2935134" y="4036510"/>
            <a:ext cx="796748" cy="666885"/>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 name="Google Shape;154;p16"/>
          <p:cNvSpPr/>
          <p:nvPr/>
        </p:nvSpPr>
        <p:spPr>
          <a:xfrm>
            <a:off x="3004751" y="4520677"/>
            <a:ext cx="691547" cy="593580"/>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 name="Google Shape;155;p16"/>
          <p:cNvSpPr/>
          <p:nvPr/>
        </p:nvSpPr>
        <p:spPr>
          <a:xfrm>
            <a:off x="2876828" y="3128767"/>
            <a:ext cx="652661" cy="560471"/>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6" name="Google Shape;156;p16"/>
          <p:cNvSpPr/>
          <p:nvPr/>
        </p:nvSpPr>
        <p:spPr>
          <a:xfrm>
            <a:off x="1226641" y="3232077"/>
            <a:ext cx="233219" cy="856703"/>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 name="Google Shape;157;p16"/>
          <p:cNvSpPr/>
          <p:nvPr/>
        </p:nvSpPr>
        <p:spPr>
          <a:xfrm>
            <a:off x="2033125" y="2006006"/>
            <a:ext cx="456679" cy="16539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8" name="Google Shape;158;p16"/>
          <p:cNvSpPr/>
          <p:nvPr/>
        </p:nvSpPr>
        <p:spPr>
          <a:xfrm>
            <a:off x="1550535" y="1475041"/>
            <a:ext cx="1421835" cy="367644"/>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9" name="Google Shape;159;p16"/>
          <p:cNvSpPr/>
          <p:nvPr/>
        </p:nvSpPr>
        <p:spPr>
          <a:xfrm>
            <a:off x="1795871" y="1740596"/>
            <a:ext cx="931173" cy="264045"/>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0" name="Google Shape;160;p16"/>
          <p:cNvSpPr/>
          <p:nvPr/>
        </p:nvSpPr>
        <p:spPr>
          <a:xfrm>
            <a:off x="2431500" y="4810069"/>
            <a:ext cx="2534379" cy="2047892"/>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1" name="Google Shape;161;p16"/>
          <p:cNvSpPr/>
          <p:nvPr/>
        </p:nvSpPr>
        <p:spPr>
          <a:xfrm>
            <a:off x="1280897" y="1150433"/>
            <a:ext cx="1961124" cy="507088"/>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2" name="Google Shape;162;p16"/>
          <p:cNvSpPr txBox="1">
            <a:spLocks noGrp="1"/>
          </p:cNvSpPr>
          <p:nvPr>
            <p:ph type="ctrTitle" idx="4294967295"/>
          </p:nvPr>
        </p:nvSpPr>
        <p:spPr>
          <a:xfrm>
            <a:off x="1474236" y="4474296"/>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lt1"/>
                </a:solidFill>
              </a:rPr>
              <a:t>PAY</a:t>
            </a:r>
            <a:endParaRPr sz="3333">
              <a:solidFill>
                <a:schemeClr val="lt1"/>
              </a:solidFill>
            </a:endParaRPr>
          </a:p>
        </p:txBody>
      </p:sp>
      <p:sp>
        <p:nvSpPr>
          <p:cNvPr id="2" name="Google Shape;55;p15">
            <a:extLst>
              <a:ext uri="{FF2B5EF4-FFF2-40B4-BE49-F238E27FC236}">
                <a16:creationId xmlns:a16="http://schemas.microsoft.com/office/drawing/2014/main" id="{AD8D9292-627C-CBB4-00A5-10E5399BEF46}"/>
              </a:ext>
            </a:extLst>
          </p:cNvPr>
          <p:cNvSpPr txBox="1">
            <a:spLocks/>
          </p:cNvSpPr>
          <p:nvPr/>
        </p:nvSpPr>
        <p:spPr>
          <a:xfrm>
            <a:off x="6674177" y="1046651"/>
            <a:ext cx="4805389" cy="10131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t-IT" sz="5400" kern="0" dirty="0"/>
              <a:t>PROJECT GOALS</a:t>
            </a:r>
          </a:p>
        </p:txBody>
      </p:sp>
      <p:sp>
        <p:nvSpPr>
          <p:cNvPr id="5" name="Google Shape;454;p37">
            <a:extLst>
              <a:ext uri="{FF2B5EF4-FFF2-40B4-BE49-F238E27FC236}">
                <a16:creationId xmlns:a16="http://schemas.microsoft.com/office/drawing/2014/main" id="{00B4C826-CF3E-534A-0086-1886DEB1DF74}"/>
              </a:ext>
            </a:extLst>
          </p:cNvPr>
          <p:cNvSpPr txBox="1">
            <a:spLocks/>
          </p:cNvSpPr>
          <p:nvPr/>
        </p:nvSpPr>
        <p:spPr>
          <a:xfrm>
            <a:off x="5569228" y="2475508"/>
            <a:ext cx="5901600" cy="3075059"/>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21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Pts val="1400"/>
              <a:buFont typeface="Arial" panose="020B0604020202020204" pitchFamily="34" charset="0"/>
              <a:buNone/>
              <a:tabLst/>
              <a:defRPr/>
            </a:pPr>
            <a:r>
              <a:rPr kumimoji="0" lang="en-US" sz="2133"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goals of this project are to compare a list of classifiers in order to discover which of them gives us the best performance in terms of some parameters (f-score and average accuracy). Another goal is to build an application that uses the classifier which gave the best results. The dataset has some null values and an additional aim is to know if is better to drop the incomplete records or to complete them.</a:t>
            </a:r>
          </a:p>
          <a:p>
            <a:pPr marL="0" marR="0" lvl="0" indent="0" algn="r" defTabSz="914400" rtl="0" eaLnBrk="1" fontAlgn="auto" latinLnBrk="0" hangingPunct="1">
              <a:lnSpc>
                <a:spcPct val="100000"/>
              </a:lnSpc>
              <a:spcBef>
                <a:spcPts val="0"/>
              </a:spcBef>
              <a:spcAft>
                <a:spcPts val="0"/>
              </a:spcAft>
              <a:buClrTx/>
              <a:buSzPts val="1400"/>
              <a:buFont typeface="Arial" panose="020B0604020202020204" pitchFamily="34" charset="0"/>
              <a:buNone/>
              <a:tabLst/>
              <a:defRPr/>
            </a:pPr>
            <a:endParaRPr kumimoji="0" lang="en-US" sz="2133"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A4161-248C-DAE4-6AFD-9AFFCF34D819}"/>
              </a:ext>
            </a:extLst>
          </p:cNvPr>
          <p:cNvSpPr>
            <a:spLocks noGrp="1"/>
          </p:cNvSpPr>
          <p:nvPr>
            <p:ph type="title"/>
          </p:nvPr>
        </p:nvSpPr>
        <p:spPr>
          <a:xfrm>
            <a:off x="3352800" y="197308"/>
            <a:ext cx="5486400" cy="428000"/>
          </a:xfrm>
        </p:spPr>
        <p:txBody>
          <a:bodyPr/>
          <a:lstStyle/>
          <a:p>
            <a:r>
              <a:rPr lang="it-IT" dirty="0"/>
              <a:t>DATASET</a:t>
            </a:r>
          </a:p>
        </p:txBody>
      </p:sp>
      <p:grpSp>
        <p:nvGrpSpPr>
          <p:cNvPr id="5" name="Gruppo 4">
            <a:extLst>
              <a:ext uri="{FF2B5EF4-FFF2-40B4-BE49-F238E27FC236}">
                <a16:creationId xmlns:a16="http://schemas.microsoft.com/office/drawing/2014/main" id="{E600F412-CDF5-2800-9B6B-E476D63A7AA7}"/>
              </a:ext>
            </a:extLst>
          </p:cNvPr>
          <p:cNvGrpSpPr/>
          <p:nvPr/>
        </p:nvGrpSpPr>
        <p:grpSpPr>
          <a:xfrm>
            <a:off x="862461" y="5844619"/>
            <a:ext cx="1946727" cy="692983"/>
            <a:chOff x="862461" y="5844619"/>
            <a:chExt cx="1946727" cy="692983"/>
          </a:xfrm>
        </p:grpSpPr>
        <p:pic>
          <p:nvPicPr>
            <p:cNvPr id="3" name="Immagine 2">
              <a:extLst>
                <a:ext uri="{FF2B5EF4-FFF2-40B4-BE49-F238E27FC236}">
                  <a16:creationId xmlns:a16="http://schemas.microsoft.com/office/drawing/2014/main" id="{6E6F5A6D-A632-76F7-D2EA-3306D3DA30C5}"/>
                </a:ext>
              </a:extLst>
            </p:cNvPr>
            <p:cNvPicPr>
              <a:picLocks noChangeAspect="1"/>
            </p:cNvPicPr>
            <p:nvPr/>
          </p:nvPicPr>
          <p:blipFill>
            <a:blip r:embed="rId2"/>
            <a:stretch>
              <a:fillRect/>
            </a:stretch>
          </p:blipFill>
          <p:spPr>
            <a:xfrm>
              <a:off x="862461" y="5844619"/>
              <a:ext cx="1269864" cy="692983"/>
            </a:xfrm>
            <a:prstGeom prst="rect">
              <a:avLst/>
            </a:prstGeom>
          </p:spPr>
        </p:pic>
        <p:pic>
          <p:nvPicPr>
            <p:cNvPr id="4" name="Immagine 3">
              <a:extLst>
                <a:ext uri="{FF2B5EF4-FFF2-40B4-BE49-F238E27FC236}">
                  <a16:creationId xmlns:a16="http://schemas.microsoft.com/office/drawing/2014/main" id="{C7BC98F8-BB01-2E71-7F00-97A81121BA41}"/>
                </a:ext>
              </a:extLst>
            </p:cNvPr>
            <p:cNvPicPr>
              <a:picLocks noChangeAspect="1"/>
            </p:cNvPicPr>
            <p:nvPr/>
          </p:nvPicPr>
          <p:blipFill>
            <a:blip r:embed="rId3"/>
            <a:stretch>
              <a:fillRect/>
            </a:stretch>
          </p:blipFill>
          <p:spPr>
            <a:xfrm>
              <a:off x="2207740" y="5889463"/>
              <a:ext cx="601448" cy="603293"/>
            </a:xfrm>
            <a:prstGeom prst="rect">
              <a:avLst/>
            </a:prstGeom>
          </p:spPr>
        </p:pic>
      </p:grpSp>
      <p:sp>
        <p:nvSpPr>
          <p:cNvPr id="6" name="CasellaDiTesto 5">
            <a:extLst>
              <a:ext uri="{FF2B5EF4-FFF2-40B4-BE49-F238E27FC236}">
                <a16:creationId xmlns:a16="http://schemas.microsoft.com/office/drawing/2014/main" id="{493316DD-7A33-10E8-A770-F00BF8EBDF88}"/>
              </a:ext>
            </a:extLst>
          </p:cNvPr>
          <p:cNvSpPr txBox="1"/>
          <p:nvPr/>
        </p:nvSpPr>
        <p:spPr>
          <a:xfrm>
            <a:off x="328474" y="1118586"/>
            <a:ext cx="11319029"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 </a:t>
            </a:r>
            <a:r>
              <a:rPr kumimoji="0" lang="it-IT" sz="1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took</a:t>
            </a:r>
            <a:r>
              <a:rPr kumimoji="0" lang="it-IT" sz="1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the dataset from </a:t>
            </a:r>
            <a:r>
              <a:rPr kumimoji="0" lang="it-IT" sz="18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kaggle</a:t>
            </a:r>
            <a:endParaRPr kumimoji="0" lang="it-IT" sz="1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Link:</a:t>
            </a:r>
            <a:r>
              <a:rPr kumimoji="0" lang="it-IT" sz="1800" b="0" i="0" u="none" strike="noStrike" kern="0" cap="none" spc="0" normalizeH="0" baseline="0" noProof="0" dirty="0">
                <a:ln>
                  <a:noFill/>
                </a:ln>
                <a:solidFill>
                  <a:srgbClr val="000000"/>
                </a:solidFill>
                <a:effectLst/>
                <a:uLnTx/>
                <a:uFillTx/>
                <a:latin typeface="Calibri" panose="020F0502020204030204" pitchFamily="34" charset="0"/>
              </a:rPr>
              <a:t> https://www.kaggle.com/datasets/ankitverma2010/ecommerce-customer-churn-analysis-and-prediction</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srgbClr val="000000"/>
                </a:solidFill>
                <a:latin typeface="Calibri" panose="020F0502020204030204" pitchFamily="34" charset="0"/>
              </a:rPr>
              <a:t>5630</a:t>
            </a:r>
            <a:r>
              <a:rPr kumimoji="0" lang="it-IT" sz="1800" b="0" i="0" u="none" strike="noStrike" kern="0" cap="none" spc="0" normalizeH="0" baseline="0" noProof="0" dirty="0">
                <a:ln>
                  <a:noFill/>
                </a:ln>
                <a:solidFill>
                  <a:srgbClr val="000000"/>
                </a:solidFill>
                <a:effectLst/>
                <a:uLnTx/>
                <a:uFillTx/>
                <a:latin typeface="Calibri" panose="020F0502020204030204" pitchFamily="34" charset="0"/>
              </a:rPr>
              <a:t> </a:t>
            </a:r>
            <a:r>
              <a:rPr kumimoji="0" lang="it-IT" sz="1800" b="0" i="0" u="none" strike="noStrike" kern="0" cap="none" spc="0" normalizeH="0" baseline="0" noProof="0" dirty="0" err="1">
                <a:ln>
                  <a:noFill/>
                </a:ln>
                <a:solidFill>
                  <a:srgbClr val="000000"/>
                </a:solidFill>
                <a:effectLst/>
                <a:uLnTx/>
                <a:uFillTx/>
                <a:latin typeface="Calibri" panose="020F0502020204030204" pitchFamily="34" charset="0"/>
              </a:rPr>
              <a:t>records</a:t>
            </a:r>
            <a:r>
              <a:rPr kumimoji="0" lang="it-IT" sz="1800" b="0" i="0" u="none" strike="noStrike" kern="0" cap="none" spc="0" normalizeH="0" baseline="0" noProof="0" dirty="0">
                <a:ln>
                  <a:noFill/>
                </a:ln>
                <a:solidFill>
                  <a:srgbClr val="000000"/>
                </a:solidFill>
                <a:effectLst/>
                <a:uLnTx/>
                <a:uFillTx/>
                <a:latin typeface="Calibri" panose="020F0502020204030204" pitchFamily="34" charset="0"/>
              </a:rPr>
              <a:t> with 19 features and 1 </a:t>
            </a:r>
            <a:r>
              <a:rPr kumimoji="0" lang="it-IT" sz="1800" b="0" i="0" u="none" strike="noStrike" kern="0" cap="none" spc="0" normalizeH="0" baseline="0" noProof="0" dirty="0" err="1">
                <a:ln>
                  <a:noFill/>
                </a:ln>
                <a:solidFill>
                  <a:srgbClr val="000000"/>
                </a:solidFill>
                <a:effectLst/>
                <a:uLnTx/>
                <a:uFillTx/>
                <a:latin typeface="Calibri" panose="020F0502020204030204" pitchFamily="34" charset="0"/>
              </a:rPr>
              <a:t>binary</a:t>
            </a:r>
            <a:r>
              <a:rPr kumimoji="0" lang="it-IT" sz="1800" b="0" i="0" u="none" strike="noStrike" kern="0" cap="none" spc="0" normalizeH="0" baseline="0" noProof="0" dirty="0">
                <a:ln>
                  <a:noFill/>
                </a:ln>
                <a:solidFill>
                  <a:srgbClr val="000000"/>
                </a:solidFill>
                <a:effectLst/>
                <a:uLnTx/>
                <a:uFillTx/>
                <a:latin typeface="Calibri" panose="020F0502020204030204" pitchFamily="34" charset="0"/>
              </a:rPr>
              <a:t> target</a:t>
            </a:r>
            <a:endParaRPr kumimoji="0" lang="it-IT" sz="1800" b="0" i="0" u="none" strike="noStrike" kern="0" cap="none" spc="0" normalizeH="0" baseline="0" noProof="0" dirty="0">
              <a:ln>
                <a:noFill/>
              </a:ln>
              <a:solidFill>
                <a:srgbClr val="000000"/>
              </a:solidFill>
              <a:effectLst/>
              <a:uLnTx/>
              <a:uFillTx/>
            </a:endParaRPr>
          </a:p>
        </p:txBody>
      </p:sp>
      <p:sp>
        <p:nvSpPr>
          <p:cNvPr id="8" name="CasellaDiTesto 7">
            <a:extLst>
              <a:ext uri="{FF2B5EF4-FFF2-40B4-BE49-F238E27FC236}">
                <a16:creationId xmlns:a16="http://schemas.microsoft.com/office/drawing/2014/main" id="{76C3D5C6-E197-B2C0-651F-23CB68855E69}"/>
              </a:ext>
            </a:extLst>
          </p:cNvPr>
          <p:cNvSpPr txBox="1"/>
          <p:nvPr/>
        </p:nvSpPr>
        <p:spPr>
          <a:xfrm>
            <a:off x="394457" y="3105834"/>
            <a:ext cx="1102936" cy="646331"/>
          </a:xfrm>
          <a:prstGeom prst="rect">
            <a:avLst/>
          </a:prstGeom>
          <a:noFill/>
        </p:spPr>
        <p:txBody>
          <a:bodyPr wrap="square" rtlCol="0">
            <a:spAutoFit/>
          </a:bodyPr>
          <a:lstStyle/>
          <a:p>
            <a:pPr algn="ctr"/>
            <a:r>
              <a:rPr lang="it-IT" dirty="0"/>
              <a:t>NULL VALUES</a:t>
            </a:r>
          </a:p>
        </p:txBody>
      </p:sp>
      <p:sp>
        <p:nvSpPr>
          <p:cNvPr id="9" name="Freccia a destra 8">
            <a:extLst>
              <a:ext uri="{FF2B5EF4-FFF2-40B4-BE49-F238E27FC236}">
                <a16:creationId xmlns:a16="http://schemas.microsoft.com/office/drawing/2014/main" id="{EE2DBEE1-B984-A5AB-6CF8-5B5BF6259D99}"/>
              </a:ext>
            </a:extLst>
          </p:cNvPr>
          <p:cNvSpPr/>
          <p:nvPr/>
        </p:nvSpPr>
        <p:spPr>
          <a:xfrm>
            <a:off x="1640264" y="3282883"/>
            <a:ext cx="933253" cy="2922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ln w="0"/>
              <a:solidFill>
                <a:schemeClr val="tx1"/>
              </a:solidFill>
              <a:effectLst>
                <a:outerShdw blurRad="38100" dist="19050" dir="2700000" algn="tl" rotWithShape="0">
                  <a:schemeClr val="dk1">
                    <a:alpha val="40000"/>
                  </a:schemeClr>
                </a:outerShdw>
              </a:effectLst>
            </a:endParaRPr>
          </a:p>
        </p:txBody>
      </p:sp>
      <p:sp>
        <p:nvSpPr>
          <p:cNvPr id="10" name="CasellaDiTesto 9">
            <a:extLst>
              <a:ext uri="{FF2B5EF4-FFF2-40B4-BE49-F238E27FC236}">
                <a16:creationId xmlns:a16="http://schemas.microsoft.com/office/drawing/2014/main" id="{5E2F5927-8F97-E6CB-2ADC-28F71C18D082}"/>
              </a:ext>
            </a:extLst>
          </p:cNvPr>
          <p:cNvSpPr txBox="1"/>
          <p:nvPr/>
        </p:nvSpPr>
        <p:spPr>
          <a:xfrm>
            <a:off x="5194692" y="3752462"/>
            <a:ext cx="2861244" cy="1200329"/>
          </a:xfrm>
          <a:prstGeom prst="rect">
            <a:avLst/>
          </a:prstGeom>
          <a:noFill/>
        </p:spPr>
        <p:txBody>
          <a:bodyPr wrap="square" rtlCol="0">
            <a:spAutoFit/>
          </a:bodyPr>
          <a:lstStyle/>
          <a:p>
            <a:pPr algn="ctr"/>
            <a:r>
              <a:rPr lang="it-IT" dirty="0"/>
              <a:t>FILL THE NULL VALUES WITH THE MEAN VALUE OF THE FEATURE (ONLY SAME CLASS)</a:t>
            </a:r>
          </a:p>
        </p:txBody>
      </p:sp>
      <p:sp>
        <p:nvSpPr>
          <p:cNvPr id="11" name="Freccia a destra 10">
            <a:extLst>
              <a:ext uri="{FF2B5EF4-FFF2-40B4-BE49-F238E27FC236}">
                <a16:creationId xmlns:a16="http://schemas.microsoft.com/office/drawing/2014/main" id="{8610843D-04F5-62A2-4FB6-1C020F1E072C}"/>
              </a:ext>
            </a:extLst>
          </p:cNvPr>
          <p:cNvSpPr/>
          <p:nvPr/>
        </p:nvSpPr>
        <p:spPr>
          <a:xfrm rot="20245443">
            <a:off x="4204225" y="2946697"/>
            <a:ext cx="933253" cy="2922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ln w="0"/>
              <a:solidFill>
                <a:schemeClr val="tx1"/>
              </a:solidFill>
              <a:effectLst>
                <a:outerShdw blurRad="38100" dist="19050" dir="2700000" algn="tl" rotWithShape="0">
                  <a:schemeClr val="dk1">
                    <a:alpha val="40000"/>
                  </a:schemeClr>
                </a:outerShdw>
              </a:effectLst>
            </a:endParaRPr>
          </a:p>
        </p:txBody>
      </p:sp>
      <p:sp>
        <p:nvSpPr>
          <p:cNvPr id="12" name="Freccia a destra 11">
            <a:extLst>
              <a:ext uri="{FF2B5EF4-FFF2-40B4-BE49-F238E27FC236}">
                <a16:creationId xmlns:a16="http://schemas.microsoft.com/office/drawing/2014/main" id="{812554CE-D381-81D4-6D7C-BD2D77E63ACB}"/>
              </a:ext>
            </a:extLst>
          </p:cNvPr>
          <p:cNvSpPr/>
          <p:nvPr/>
        </p:nvSpPr>
        <p:spPr>
          <a:xfrm rot="1541771">
            <a:off x="4197627" y="3685934"/>
            <a:ext cx="933253" cy="2922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ln w="0"/>
              <a:solidFill>
                <a:schemeClr val="tx1"/>
              </a:solidFill>
              <a:effectLst>
                <a:outerShdw blurRad="38100" dist="19050" dir="2700000" algn="tl" rotWithShape="0">
                  <a:schemeClr val="dk1">
                    <a:alpha val="40000"/>
                  </a:schemeClr>
                </a:outerShdw>
              </a:effectLst>
            </a:endParaRPr>
          </a:p>
        </p:txBody>
      </p:sp>
      <p:sp>
        <p:nvSpPr>
          <p:cNvPr id="13" name="CasellaDiTesto 12">
            <a:extLst>
              <a:ext uri="{FF2B5EF4-FFF2-40B4-BE49-F238E27FC236}">
                <a16:creationId xmlns:a16="http://schemas.microsoft.com/office/drawing/2014/main" id="{34B4FD82-FD0D-F7D9-84A7-C115FD93405A}"/>
              </a:ext>
            </a:extLst>
          </p:cNvPr>
          <p:cNvSpPr txBox="1"/>
          <p:nvPr/>
        </p:nvSpPr>
        <p:spPr>
          <a:xfrm>
            <a:off x="5236381" y="2598001"/>
            <a:ext cx="2777867" cy="646331"/>
          </a:xfrm>
          <a:prstGeom prst="rect">
            <a:avLst/>
          </a:prstGeom>
          <a:noFill/>
        </p:spPr>
        <p:txBody>
          <a:bodyPr wrap="square" rtlCol="0">
            <a:spAutoFit/>
          </a:bodyPr>
          <a:lstStyle/>
          <a:p>
            <a:pPr algn="ctr"/>
            <a:r>
              <a:rPr lang="it-IT" dirty="0"/>
              <a:t>DROP THE RECORD WITH NULL VALUES</a:t>
            </a:r>
          </a:p>
        </p:txBody>
      </p:sp>
      <p:sp>
        <p:nvSpPr>
          <p:cNvPr id="14" name="CasellaDiTesto 13">
            <a:extLst>
              <a:ext uri="{FF2B5EF4-FFF2-40B4-BE49-F238E27FC236}">
                <a16:creationId xmlns:a16="http://schemas.microsoft.com/office/drawing/2014/main" id="{74064E39-089C-CF24-4B2F-90501BE6CCEA}"/>
              </a:ext>
            </a:extLst>
          </p:cNvPr>
          <p:cNvSpPr txBox="1"/>
          <p:nvPr/>
        </p:nvSpPr>
        <p:spPr>
          <a:xfrm>
            <a:off x="2747616" y="3244332"/>
            <a:ext cx="1535101" cy="369332"/>
          </a:xfrm>
          <a:prstGeom prst="rect">
            <a:avLst/>
          </a:prstGeom>
          <a:noFill/>
        </p:spPr>
        <p:txBody>
          <a:bodyPr wrap="square" rtlCol="0">
            <a:spAutoFit/>
          </a:bodyPr>
          <a:lstStyle/>
          <a:p>
            <a:pPr algn="ctr"/>
            <a:r>
              <a:rPr lang="it-IT" dirty="0"/>
              <a:t>2 OPTIONS</a:t>
            </a:r>
          </a:p>
        </p:txBody>
      </p:sp>
      <p:sp>
        <p:nvSpPr>
          <p:cNvPr id="17" name="Freccia a destra 16">
            <a:extLst>
              <a:ext uri="{FF2B5EF4-FFF2-40B4-BE49-F238E27FC236}">
                <a16:creationId xmlns:a16="http://schemas.microsoft.com/office/drawing/2014/main" id="{849112BA-B060-C157-13F7-8C234AE51F77}"/>
              </a:ext>
            </a:extLst>
          </p:cNvPr>
          <p:cNvSpPr/>
          <p:nvPr/>
        </p:nvSpPr>
        <p:spPr>
          <a:xfrm>
            <a:off x="8016043" y="4206213"/>
            <a:ext cx="933253" cy="2922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ln w="0"/>
              <a:solidFill>
                <a:schemeClr val="tx1"/>
              </a:solidFill>
              <a:effectLst>
                <a:outerShdw blurRad="38100" dist="19050" dir="2700000" algn="tl" rotWithShape="0">
                  <a:schemeClr val="dk1">
                    <a:alpha val="40000"/>
                  </a:schemeClr>
                </a:outerShdw>
              </a:effectLst>
            </a:endParaRPr>
          </a:p>
        </p:txBody>
      </p:sp>
      <p:sp>
        <p:nvSpPr>
          <p:cNvPr id="18" name="Freccia a destra 17">
            <a:extLst>
              <a:ext uri="{FF2B5EF4-FFF2-40B4-BE49-F238E27FC236}">
                <a16:creationId xmlns:a16="http://schemas.microsoft.com/office/drawing/2014/main" id="{DEB46E5F-7490-F012-D5AB-E96FD70681D5}"/>
              </a:ext>
            </a:extLst>
          </p:cNvPr>
          <p:cNvSpPr/>
          <p:nvPr/>
        </p:nvSpPr>
        <p:spPr>
          <a:xfrm>
            <a:off x="7991030" y="2750925"/>
            <a:ext cx="933253" cy="2922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ln w="0"/>
              <a:solidFill>
                <a:schemeClr val="tx1"/>
              </a:solidFill>
              <a:effectLst>
                <a:outerShdw blurRad="38100" dist="19050" dir="2700000" algn="tl" rotWithShape="0">
                  <a:schemeClr val="dk1">
                    <a:alpha val="40000"/>
                  </a:schemeClr>
                </a:outerShdw>
              </a:effectLst>
            </a:endParaRPr>
          </a:p>
        </p:txBody>
      </p:sp>
      <p:sp>
        <p:nvSpPr>
          <p:cNvPr id="20" name="CasellaDiTesto 19">
            <a:extLst>
              <a:ext uri="{FF2B5EF4-FFF2-40B4-BE49-F238E27FC236}">
                <a16:creationId xmlns:a16="http://schemas.microsoft.com/office/drawing/2014/main" id="{E269159B-52C1-9477-56CE-F63FE66BF637}"/>
              </a:ext>
            </a:extLst>
          </p:cNvPr>
          <p:cNvSpPr txBox="1"/>
          <p:nvPr/>
        </p:nvSpPr>
        <p:spPr>
          <a:xfrm>
            <a:off x="8930373" y="2435375"/>
            <a:ext cx="3076382" cy="923330"/>
          </a:xfrm>
          <a:prstGeom prst="rect">
            <a:avLst/>
          </a:prstGeom>
          <a:noFill/>
        </p:spPr>
        <p:txBody>
          <a:bodyPr wrap="square" rtlCol="0">
            <a:spAutoFit/>
          </a:bodyPr>
          <a:lstStyle/>
          <a:p>
            <a:pPr algn="ctr"/>
            <a:r>
              <a:rPr lang="it-IT" dirty="0"/>
              <a:t>3774 RECORDS</a:t>
            </a:r>
          </a:p>
          <a:p>
            <a:pPr algn="ctr"/>
            <a:r>
              <a:rPr lang="it-IT" dirty="0"/>
              <a:t>CLASS 0: 3143 RECORDS</a:t>
            </a:r>
          </a:p>
          <a:p>
            <a:pPr algn="ctr"/>
            <a:r>
              <a:rPr lang="it-IT" dirty="0"/>
              <a:t>CLASS 1: 631 RECORDS</a:t>
            </a:r>
          </a:p>
        </p:txBody>
      </p:sp>
      <p:sp>
        <p:nvSpPr>
          <p:cNvPr id="21" name="CasellaDiTesto 20">
            <a:extLst>
              <a:ext uri="{FF2B5EF4-FFF2-40B4-BE49-F238E27FC236}">
                <a16:creationId xmlns:a16="http://schemas.microsoft.com/office/drawing/2014/main" id="{2CA89CD2-DFB0-2F6A-B9DB-76D230947049}"/>
              </a:ext>
            </a:extLst>
          </p:cNvPr>
          <p:cNvSpPr txBox="1"/>
          <p:nvPr/>
        </p:nvSpPr>
        <p:spPr>
          <a:xfrm>
            <a:off x="8930373" y="3890663"/>
            <a:ext cx="3076382" cy="923330"/>
          </a:xfrm>
          <a:prstGeom prst="rect">
            <a:avLst/>
          </a:prstGeom>
          <a:noFill/>
        </p:spPr>
        <p:txBody>
          <a:bodyPr wrap="square" rtlCol="0">
            <a:spAutoFit/>
          </a:bodyPr>
          <a:lstStyle/>
          <a:p>
            <a:pPr algn="ctr"/>
            <a:r>
              <a:rPr lang="it-IT" dirty="0"/>
              <a:t>5630 RECORDS</a:t>
            </a:r>
          </a:p>
          <a:p>
            <a:pPr algn="ctr"/>
            <a:r>
              <a:rPr lang="it-IT" dirty="0"/>
              <a:t>CLASS 0: 4682 RECORDS</a:t>
            </a:r>
          </a:p>
          <a:p>
            <a:pPr algn="ctr"/>
            <a:r>
              <a:rPr lang="it-IT" dirty="0"/>
              <a:t>CLASS 1: 948 RECORDS</a:t>
            </a:r>
          </a:p>
        </p:txBody>
      </p:sp>
      <p:sp>
        <p:nvSpPr>
          <p:cNvPr id="22" name="CasellaDiTesto 21">
            <a:extLst>
              <a:ext uri="{FF2B5EF4-FFF2-40B4-BE49-F238E27FC236}">
                <a16:creationId xmlns:a16="http://schemas.microsoft.com/office/drawing/2014/main" id="{06761983-BB23-3F25-63B8-28A4E47AFE3A}"/>
              </a:ext>
            </a:extLst>
          </p:cNvPr>
          <p:cNvSpPr txBox="1"/>
          <p:nvPr/>
        </p:nvSpPr>
        <p:spPr>
          <a:xfrm>
            <a:off x="5076764" y="5800299"/>
            <a:ext cx="4548004" cy="461665"/>
          </a:xfrm>
          <a:prstGeom prst="rect">
            <a:avLst/>
          </a:prstGeom>
          <a:noFill/>
          <a:ln>
            <a:solidFill>
              <a:schemeClr val="accent6">
                <a:lumMod val="40000"/>
                <a:lumOff val="60000"/>
              </a:schemeClr>
            </a:solidFill>
          </a:ln>
        </p:spPr>
        <p:txBody>
          <a:bodyPr wrap="square" rtlCol="0">
            <a:spAutoFit/>
          </a:bodyPr>
          <a:lstStyle/>
          <a:p>
            <a:pPr algn="ctr"/>
            <a:r>
              <a:rPr lang="it-IT" sz="2400" dirty="0"/>
              <a:t>IMBALANCED DATASET</a:t>
            </a:r>
          </a:p>
        </p:txBody>
      </p:sp>
      <p:graphicFrame>
        <p:nvGraphicFramePr>
          <p:cNvPr id="31" name="Grafico 30">
            <a:extLst>
              <a:ext uri="{FF2B5EF4-FFF2-40B4-BE49-F238E27FC236}">
                <a16:creationId xmlns:a16="http://schemas.microsoft.com/office/drawing/2014/main" id="{2160CE47-7D8C-E627-3309-1536D6424D59}"/>
              </a:ext>
            </a:extLst>
          </p:cNvPr>
          <p:cNvGraphicFramePr/>
          <p:nvPr>
            <p:extLst>
              <p:ext uri="{D42A27DB-BD31-4B8C-83A1-F6EECF244321}">
                <p14:modId xmlns:p14="http://schemas.microsoft.com/office/powerpoint/2010/main" val="3395164062"/>
              </p:ext>
            </p:extLst>
          </p:nvPr>
        </p:nvGraphicFramePr>
        <p:xfrm>
          <a:off x="9984260" y="5362559"/>
          <a:ext cx="1520601" cy="13371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3009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A4161-248C-DAE4-6AFD-9AFFCF34D819}"/>
              </a:ext>
            </a:extLst>
          </p:cNvPr>
          <p:cNvSpPr>
            <a:spLocks noGrp="1"/>
          </p:cNvSpPr>
          <p:nvPr>
            <p:ph type="title"/>
          </p:nvPr>
        </p:nvSpPr>
        <p:spPr>
          <a:xfrm>
            <a:off x="3258532" y="0"/>
            <a:ext cx="5486400" cy="428000"/>
          </a:xfrm>
        </p:spPr>
        <p:txBody>
          <a:bodyPr/>
          <a:lstStyle/>
          <a:p>
            <a:r>
              <a:rPr lang="it-IT" dirty="0"/>
              <a:t>DATASET</a:t>
            </a:r>
          </a:p>
        </p:txBody>
      </p:sp>
      <p:grpSp>
        <p:nvGrpSpPr>
          <p:cNvPr id="5" name="Gruppo 4">
            <a:extLst>
              <a:ext uri="{FF2B5EF4-FFF2-40B4-BE49-F238E27FC236}">
                <a16:creationId xmlns:a16="http://schemas.microsoft.com/office/drawing/2014/main" id="{E600F412-CDF5-2800-9B6B-E476D63A7AA7}"/>
              </a:ext>
            </a:extLst>
          </p:cNvPr>
          <p:cNvGrpSpPr/>
          <p:nvPr/>
        </p:nvGrpSpPr>
        <p:grpSpPr>
          <a:xfrm>
            <a:off x="2053820" y="6108603"/>
            <a:ext cx="1946727" cy="692983"/>
            <a:chOff x="862461" y="5844619"/>
            <a:chExt cx="1946727" cy="692983"/>
          </a:xfrm>
        </p:grpSpPr>
        <p:pic>
          <p:nvPicPr>
            <p:cNvPr id="3" name="Immagine 2">
              <a:extLst>
                <a:ext uri="{FF2B5EF4-FFF2-40B4-BE49-F238E27FC236}">
                  <a16:creationId xmlns:a16="http://schemas.microsoft.com/office/drawing/2014/main" id="{6E6F5A6D-A632-76F7-D2EA-3306D3DA30C5}"/>
                </a:ext>
              </a:extLst>
            </p:cNvPr>
            <p:cNvPicPr>
              <a:picLocks noChangeAspect="1"/>
            </p:cNvPicPr>
            <p:nvPr/>
          </p:nvPicPr>
          <p:blipFill>
            <a:blip r:embed="rId3"/>
            <a:stretch>
              <a:fillRect/>
            </a:stretch>
          </p:blipFill>
          <p:spPr>
            <a:xfrm>
              <a:off x="862461" y="5844619"/>
              <a:ext cx="1269864" cy="692983"/>
            </a:xfrm>
            <a:prstGeom prst="rect">
              <a:avLst/>
            </a:prstGeom>
          </p:spPr>
        </p:pic>
        <p:pic>
          <p:nvPicPr>
            <p:cNvPr id="4" name="Immagine 3">
              <a:extLst>
                <a:ext uri="{FF2B5EF4-FFF2-40B4-BE49-F238E27FC236}">
                  <a16:creationId xmlns:a16="http://schemas.microsoft.com/office/drawing/2014/main" id="{C7BC98F8-BB01-2E71-7F00-97A81121BA41}"/>
                </a:ext>
              </a:extLst>
            </p:cNvPr>
            <p:cNvPicPr>
              <a:picLocks noChangeAspect="1"/>
            </p:cNvPicPr>
            <p:nvPr/>
          </p:nvPicPr>
          <p:blipFill>
            <a:blip r:embed="rId4"/>
            <a:stretch>
              <a:fillRect/>
            </a:stretch>
          </p:blipFill>
          <p:spPr>
            <a:xfrm>
              <a:off x="2207740" y="5889463"/>
              <a:ext cx="601448" cy="603293"/>
            </a:xfrm>
            <a:prstGeom prst="rect">
              <a:avLst/>
            </a:prstGeom>
          </p:spPr>
        </p:pic>
      </p:grpSp>
      <p:sp>
        <p:nvSpPr>
          <p:cNvPr id="7" name="CasellaDiTesto 6">
            <a:extLst>
              <a:ext uri="{FF2B5EF4-FFF2-40B4-BE49-F238E27FC236}">
                <a16:creationId xmlns:a16="http://schemas.microsoft.com/office/drawing/2014/main" id="{C7D26868-D07B-FBD1-FCC2-01B35D663306}"/>
              </a:ext>
            </a:extLst>
          </p:cNvPr>
          <p:cNvSpPr txBox="1"/>
          <p:nvPr/>
        </p:nvSpPr>
        <p:spPr>
          <a:xfrm>
            <a:off x="322911" y="1051539"/>
            <a:ext cx="5486400" cy="5806461"/>
          </a:xfrm>
          <a:prstGeom prst="rect">
            <a:avLst/>
          </a:prstGeom>
          <a:noFill/>
        </p:spPr>
        <p:txBody>
          <a:bodyPr wrap="square" rtlCol="0">
            <a:spAutoFit/>
          </a:bodyPr>
          <a:lstStyle/>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CustomerID</a:t>
            </a:r>
            <a:r>
              <a:rPr lang="it-IT" sz="1800" dirty="0">
                <a:effectLst/>
                <a:latin typeface="Calibri" panose="020F0502020204030204" pitchFamily="34" charset="0"/>
                <a:ea typeface="Calibri" panose="020F0502020204030204" pitchFamily="34" charset="0"/>
                <a:cs typeface="Calibri" panose="020F0502020204030204" pitchFamily="34" charset="0"/>
              </a:rPr>
              <a:t> </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Churn</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tabLst>
                <a:tab pos="4671060" algn="l"/>
              </a:tabLst>
            </a:pPr>
            <a:r>
              <a:rPr lang="it-IT" sz="1800" dirty="0">
                <a:effectLst/>
                <a:latin typeface="Calibri" panose="020F0502020204030204" pitchFamily="34" charset="0"/>
                <a:ea typeface="Calibri" panose="020F0502020204030204" pitchFamily="34" charset="0"/>
                <a:cs typeface="Calibri" panose="020F0502020204030204" pitchFamily="34" charset="0"/>
              </a:rPr>
              <a:t>Output class [0: </a:t>
            </a:r>
            <a:r>
              <a:rPr lang="it-IT" sz="1800" dirty="0" err="1">
                <a:effectLst/>
                <a:latin typeface="Calibri" panose="020F0502020204030204" pitchFamily="34" charset="0"/>
                <a:ea typeface="Calibri" panose="020F0502020204030204" pitchFamily="34" charset="0"/>
                <a:cs typeface="Calibri" panose="020F0502020204030204" pitchFamily="34" charset="0"/>
              </a:rPr>
              <a:t>did</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not</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left</a:t>
            </a:r>
            <a:r>
              <a:rPr lang="it-IT" sz="1800" dirty="0">
                <a:effectLst/>
                <a:latin typeface="Calibri" panose="020F0502020204030204" pitchFamily="34" charset="0"/>
                <a:ea typeface="Calibri" panose="020F0502020204030204" pitchFamily="34" charset="0"/>
                <a:cs typeface="Calibri" panose="020F0502020204030204" pitchFamily="34" charset="0"/>
              </a:rPr>
              <a:t>, 1 </a:t>
            </a:r>
            <a:r>
              <a:rPr lang="it-IT" sz="1800" dirty="0" err="1">
                <a:effectLst/>
                <a:latin typeface="Calibri" panose="020F0502020204030204" pitchFamily="34" charset="0"/>
                <a:ea typeface="Calibri" panose="020F0502020204030204" pitchFamily="34" charset="0"/>
                <a:cs typeface="Calibri" panose="020F0502020204030204" pitchFamily="34" charset="0"/>
              </a:rPr>
              <a:t>left</a:t>
            </a:r>
            <a:r>
              <a:rPr lang="it-IT" sz="1800" dirty="0">
                <a:effectLst/>
                <a:latin typeface="Calibri" panose="020F0502020204030204" pitchFamily="34" charset="0"/>
                <a:ea typeface="Calibri" panose="020F0502020204030204" pitchFamily="34" charset="0"/>
                <a:cs typeface="Calibri" panose="020F0502020204030204" pitchFamily="34" charset="0"/>
              </a:rPr>
              <a:t>]. </a:t>
            </a:r>
          </a:p>
          <a:p>
            <a:pPr lvl="0">
              <a:lnSpc>
                <a:spcPct val="107000"/>
              </a:lnSpc>
              <a:tabLst>
                <a:tab pos="4671060" algn="l"/>
              </a:tabLst>
            </a:pPr>
            <a:r>
              <a:rPr lang="it-IT" sz="1800" b="1" dirty="0">
                <a:effectLst/>
                <a:latin typeface="Calibri" panose="020F0502020204030204" pitchFamily="34" charset="0"/>
                <a:ea typeface="Calibri" panose="020F0502020204030204" pitchFamily="34" charset="0"/>
                <a:cs typeface="Calibri" panose="020F0502020204030204" pitchFamily="34" charset="0"/>
              </a:rPr>
              <a:t>Tenure</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6910" algn="just">
              <a:lnSpc>
                <a:spcPct val="107000"/>
              </a:lnSpc>
              <a:tabLst>
                <a:tab pos="4671060" algn="l"/>
              </a:tabLst>
            </a:pPr>
            <a:r>
              <a:rPr lang="it-IT" sz="1800" dirty="0">
                <a:effectLst/>
                <a:latin typeface="Calibri" panose="020F0502020204030204" pitchFamily="34" charset="0"/>
                <a:ea typeface="Calibri" panose="020F0502020204030204" pitchFamily="34" charset="0"/>
                <a:cs typeface="Calibri" panose="020F0502020204030204" pitchFamily="34" charset="0"/>
              </a:rPr>
              <a:t>The </a:t>
            </a:r>
            <a:r>
              <a:rPr lang="it-IT" sz="1800" dirty="0" err="1">
                <a:effectLst/>
                <a:latin typeface="Calibri" panose="020F0502020204030204" pitchFamily="34" charset="0"/>
                <a:ea typeface="Calibri" panose="020F0502020204030204" pitchFamily="34" charset="0"/>
                <a:cs typeface="Calibri" panose="020F0502020204030204" pitchFamily="34" charset="0"/>
              </a:rPr>
              <a:t>number</a:t>
            </a:r>
            <a:r>
              <a:rPr lang="it-IT" sz="1800" dirty="0">
                <a:effectLst/>
                <a:latin typeface="Calibri" panose="020F0502020204030204" pitchFamily="34" charset="0"/>
                <a:ea typeface="Calibri" panose="020F0502020204030204" pitchFamily="34" charset="0"/>
                <a:cs typeface="Calibri" panose="020F0502020204030204" pitchFamily="34" charset="0"/>
              </a:rPr>
              <a:t> of </a:t>
            </a:r>
            <a:r>
              <a:rPr lang="it-IT" sz="1800" dirty="0" err="1">
                <a:effectLst/>
                <a:latin typeface="Calibri" panose="020F0502020204030204" pitchFamily="34" charset="0"/>
                <a:ea typeface="Calibri" panose="020F0502020204030204" pitchFamily="34" charset="0"/>
                <a:cs typeface="Calibri" panose="020F0502020204030204" pitchFamily="34" charset="0"/>
              </a:rPr>
              <a:t>years</a:t>
            </a:r>
            <a:r>
              <a:rPr lang="it-IT" sz="1800" dirty="0">
                <a:effectLst/>
                <a:latin typeface="Calibri" panose="020F0502020204030204" pitchFamily="34" charset="0"/>
                <a:ea typeface="Calibri" panose="020F0502020204030204" pitchFamily="34" charset="0"/>
                <a:cs typeface="Calibri" panose="020F0502020204030204" pitchFamily="34" charset="0"/>
              </a:rPr>
              <a:t> the customer </a:t>
            </a:r>
            <a:r>
              <a:rPr lang="it-IT" sz="1800" dirty="0" err="1">
                <a:effectLst/>
                <a:latin typeface="Calibri" panose="020F0502020204030204" pitchFamily="34" charset="0"/>
                <a:ea typeface="Calibri" panose="020F0502020204030204" pitchFamily="34" charset="0"/>
                <a:cs typeface="Calibri" panose="020F0502020204030204" pitchFamily="34" charset="0"/>
              </a:rPr>
              <a:t>has</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been</a:t>
            </a:r>
            <a:r>
              <a:rPr lang="it-IT" sz="1800" dirty="0">
                <a:effectLst/>
                <a:latin typeface="Calibri" panose="020F0502020204030204" pitchFamily="34" charset="0"/>
                <a:ea typeface="Calibri" panose="020F0502020204030204" pitchFamily="34" charset="0"/>
                <a:cs typeface="Calibri" panose="020F0502020204030204" pitchFamily="34" charset="0"/>
              </a:rPr>
              <a:t> a customer. </a:t>
            </a:r>
          </a:p>
          <a:p>
            <a:pPr lvl="0">
              <a:lnSpc>
                <a:spcPct val="107000"/>
              </a:lnSpc>
              <a:tabLst>
                <a:tab pos="4671060" algn="l"/>
              </a:tabLst>
            </a:pPr>
            <a:r>
              <a:rPr lang="it-IT" sz="1800" b="1"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PreferredLoginDevice</a:t>
            </a:r>
            <a:r>
              <a:rPr lang="it-IT" sz="1800" dirty="0">
                <a:effectLst/>
                <a:latin typeface="Calibri" panose="020F0502020204030204" pitchFamily="34" charset="0"/>
                <a:ea typeface="Calibri" panose="020F0502020204030204" pitchFamily="34" charset="0"/>
                <a:cs typeface="Calibri" panose="020F0502020204030204" pitchFamily="34" charset="0"/>
              </a:rPr>
              <a:t> </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CityTier</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6910">
              <a:lnSpc>
                <a:spcPct val="107000"/>
              </a:lnSpc>
              <a:tabLst>
                <a:tab pos="4671060" algn="l"/>
              </a:tabLst>
            </a:pPr>
            <a:r>
              <a:rPr lang="it-IT" sz="1800" dirty="0">
                <a:effectLst/>
                <a:latin typeface="Calibri" panose="020F0502020204030204" pitchFamily="34" charset="0"/>
                <a:ea typeface="Calibri" panose="020F0502020204030204" pitchFamily="34" charset="0"/>
                <a:cs typeface="Calibri" panose="020F0502020204030204" pitchFamily="34" charset="0"/>
              </a:rPr>
              <a:t>The </a:t>
            </a:r>
            <a:r>
              <a:rPr lang="it-IT" sz="1800" dirty="0" err="1">
                <a:effectLst/>
                <a:latin typeface="Calibri" panose="020F0502020204030204" pitchFamily="34" charset="0"/>
                <a:ea typeface="Calibri" panose="020F0502020204030204" pitchFamily="34" charset="0"/>
                <a:cs typeface="Calibri" panose="020F0502020204030204" pitchFamily="34" charset="0"/>
              </a:rPr>
              <a:t>tier</a:t>
            </a:r>
            <a:r>
              <a:rPr lang="it-IT" sz="1800" dirty="0">
                <a:effectLst/>
                <a:latin typeface="Calibri" panose="020F0502020204030204" pitchFamily="34" charset="0"/>
                <a:ea typeface="Calibri" panose="020F0502020204030204" pitchFamily="34" charset="0"/>
                <a:cs typeface="Calibri" panose="020F0502020204030204" pitchFamily="34" charset="0"/>
              </a:rPr>
              <a:t> of the city (</a:t>
            </a:r>
            <a:r>
              <a:rPr lang="it-IT" sz="1800" dirty="0" err="1">
                <a:effectLst/>
                <a:latin typeface="Calibri" panose="020F0502020204030204" pitchFamily="34" charset="0"/>
                <a:ea typeface="Calibri" panose="020F0502020204030204" pitchFamily="34" charset="0"/>
                <a:cs typeface="Calibri" panose="020F0502020204030204" pitchFamily="34" charset="0"/>
              </a:rPr>
              <a:t>Chinese</a:t>
            </a:r>
            <a:r>
              <a:rPr lang="it-IT" sz="1800" dirty="0">
                <a:effectLst/>
                <a:latin typeface="Calibri" panose="020F0502020204030204" pitchFamily="34" charset="0"/>
                <a:ea typeface="Calibri" panose="020F0502020204030204" pitchFamily="34" charset="0"/>
                <a:cs typeface="Calibri" panose="020F0502020204030204" pitchFamily="34" charset="0"/>
              </a:rPr>
              <a:t> model) [1: big, 2: medium, 3: small].</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WarehouseToHome</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6910">
              <a:lnSpc>
                <a:spcPct val="107000"/>
              </a:lnSpc>
              <a:tabLst>
                <a:tab pos="467106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Distance between the warehouse and the customer's house</a:t>
            </a:r>
            <a:r>
              <a:rPr lang="it-IT" sz="1800" dirty="0">
                <a:effectLst/>
                <a:latin typeface="Calibri" panose="020F0502020204030204" pitchFamily="34" charset="0"/>
                <a:ea typeface="Calibri" panose="020F0502020204030204" pitchFamily="34" charset="0"/>
                <a:cs typeface="Calibri" panose="020F0502020204030204" pitchFamily="34" charset="0"/>
              </a:rPr>
              <a:t>.</a:t>
            </a:r>
          </a:p>
          <a:p>
            <a:pPr lvl="0">
              <a:lnSpc>
                <a:spcPct val="107000"/>
              </a:lnSpc>
              <a:tabLst>
                <a:tab pos="4671060" algn="l"/>
              </a:tabLst>
            </a:pPr>
            <a:r>
              <a:rPr lang="it-IT" sz="1800" b="1"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PreferredPaymentMode</a:t>
            </a:r>
            <a:endParaRPr lang="it-IT" sz="1800" b="1"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tabLst>
                <a:tab pos="4671060" algn="l"/>
              </a:tabLst>
            </a:pPr>
            <a:r>
              <a:rPr lang="it-IT" sz="1800" b="1"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Gender</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HourSpendOnApp</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6910">
              <a:lnSpc>
                <a:spcPct val="107000"/>
              </a:lnSpc>
              <a:spcAft>
                <a:spcPts val="800"/>
              </a:spcAft>
              <a:tabLst>
                <a:tab pos="4671060" algn="l"/>
              </a:tabLst>
            </a:pPr>
            <a:r>
              <a:rPr lang="it-IT" sz="1800" dirty="0" err="1">
                <a:effectLst/>
                <a:latin typeface="Calibri" panose="020F0502020204030204" pitchFamily="34" charset="0"/>
                <a:ea typeface="Calibri" panose="020F0502020204030204" pitchFamily="34" charset="0"/>
                <a:cs typeface="Calibri" panose="020F0502020204030204" pitchFamily="34" charset="0"/>
              </a:rPr>
              <a:t>Number</a:t>
            </a:r>
            <a:r>
              <a:rPr lang="it-IT" sz="1800" dirty="0">
                <a:effectLst/>
                <a:latin typeface="Calibri" panose="020F0502020204030204" pitchFamily="34" charset="0"/>
                <a:ea typeface="Calibri" panose="020F0502020204030204" pitchFamily="34" charset="0"/>
                <a:cs typeface="Calibri" panose="020F0502020204030204" pitchFamily="34" charset="0"/>
              </a:rPr>
              <a:t> of hours the customer </a:t>
            </a:r>
            <a:r>
              <a:rPr lang="it-IT" sz="1800" dirty="0" err="1">
                <a:effectLst/>
                <a:latin typeface="Calibri" panose="020F0502020204030204" pitchFamily="34" charset="0"/>
                <a:ea typeface="Calibri" panose="020F0502020204030204" pitchFamily="34" charset="0"/>
                <a:cs typeface="Calibri" panose="020F0502020204030204" pitchFamily="34" charset="0"/>
              </a:rPr>
              <a:t>has</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spent</a:t>
            </a:r>
            <a:r>
              <a:rPr lang="it-IT" sz="1800" dirty="0">
                <a:effectLst/>
                <a:latin typeface="Calibri" panose="020F0502020204030204" pitchFamily="34" charset="0"/>
                <a:ea typeface="Calibri" panose="020F0502020204030204" pitchFamily="34" charset="0"/>
                <a:cs typeface="Calibri" panose="020F0502020204030204" pitchFamily="34" charset="0"/>
              </a:rPr>
              <a:t> on the app.</a:t>
            </a:r>
          </a:p>
          <a:p>
            <a:endParaRPr lang="it-IT" dirty="0"/>
          </a:p>
        </p:txBody>
      </p:sp>
      <p:sp>
        <p:nvSpPr>
          <p:cNvPr id="15" name="CasellaDiTesto 14">
            <a:extLst>
              <a:ext uri="{FF2B5EF4-FFF2-40B4-BE49-F238E27FC236}">
                <a16:creationId xmlns:a16="http://schemas.microsoft.com/office/drawing/2014/main" id="{63E10D69-7846-4159-6C00-78878D1F784E}"/>
              </a:ext>
            </a:extLst>
          </p:cNvPr>
          <p:cNvSpPr txBox="1"/>
          <p:nvPr/>
        </p:nvSpPr>
        <p:spPr>
          <a:xfrm>
            <a:off x="6096000" y="317849"/>
            <a:ext cx="5854045" cy="6991914"/>
          </a:xfrm>
          <a:prstGeom prst="rect">
            <a:avLst/>
          </a:prstGeom>
          <a:noFill/>
        </p:spPr>
        <p:txBody>
          <a:bodyPr wrap="square" rtlCol="0">
            <a:spAutoFit/>
          </a:bodyPr>
          <a:lstStyle/>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NumberOfDeviceRegistered</a:t>
            </a:r>
            <a:r>
              <a:rPr lang="it-IT" sz="1800" b="1" dirty="0">
                <a:effectLst/>
                <a:latin typeface="Calibri" panose="020F0502020204030204" pitchFamily="34" charset="0"/>
                <a:ea typeface="Calibri" panose="020F0502020204030204" pitchFamily="34" charset="0"/>
                <a:cs typeface="Calibri" panose="020F0502020204030204" pitchFamily="34" charset="0"/>
              </a:rPr>
              <a:t> </a:t>
            </a:r>
          </a:p>
          <a:p>
            <a:pPr lvl="0">
              <a:lnSpc>
                <a:spcPct val="107000"/>
              </a:lnSpc>
              <a:tabLst>
                <a:tab pos="4671060" algn="l"/>
              </a:tabLst>
            </a:pPr>
            <a:r>
              <a:rPr lang="it-IT" sz="1800" b="1"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PreferredOrderCat</a:t>
            </a:r>
            <a:endParaRPr lang="it-IT" sz="1800" b="1"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SatisfactionScore</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6910">
              <a:lnSpc>
                <a:spcPct val="107000"/>
              </a:lnSpc>
              <a:tabLst>
                <a:tab pos="4671060" algn="l"/>
              </a:tabLst>
            </a:pPr>
            <a:r>
              <a:rPr lang="it-IT" sz="1800" dirty="0">
                <a:effectLst/>
                <a:latin typeface="Calibri" panose="020F0502020204030204" pitchFamily="34" charset="0"/>
                <a:ea typeface="Calibri" panose="020F0502020204030204" pitchFamily="34" charset="0"/>
                <a:cs typeface="Calibri" panose="020F0502020204030204" pitchFamily="34" charset="0"/>
              </a:rPr>
              <a:t>Grade of </a:t>
            </a:r>
            <a:r>
              <a:rPr lang="it-IT" sz="1800" dirty="0" err="1">
                <a:effectLst/>
                <a:latin typeface="Calibri" panose="020F0502020204030204" pitchFamily="34" charset="0"/>
                <a:ea typeface="Calibri" panose="020F0502020204030204" pitchFamily="34" charset="0"/>
                <a:cs typeface="Calibri" panose="020F0502020204030204" pitchFamily="34" charset="0"/>
              </a:rPr>
              <a:t>satisfaction</a:t>
            </a:r>
            <a:r>
              <a:rPr lang="it-IT" sz="1800" dirty="0">
                <a:effectLst/>
                <a:latin typeface="Calibri" panose="020F0502020204030204" pitchFamily="34" charset="0"/>
                <a:ea typeface="Calibri" panose="020F0502020204030204" pitchFamily="34" charset="0"/>
                <a:cs typeface="Calibri" panose="020F0502020204030204" pitchFamily="34" charset="0"/>
              </a:rPr>
              <a:t> of the customer from 1 (</a:t>
            </a:r>
            <a:r>
              <a:rPr lang="it-IT" sz="1800" dirty="0" err="1">
                <a:effectLst/>
                <a:latin typeface="Calibri" panose="020F0502020204030204" pitchFamily="34" charset="0"/>
                <a:ea typeface="Calibri" panose="020F0502020204030204" pitchFamily="34" charset="0"/>
                <a:cs typeface="Calibri" panose="020F0502020204030204" pitchFamily="34" charset="0"/>
              </a:rPr>
              <a:t>not</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satisfied</a:t>
            </a:r>
            <a:r>
              <a:rPr lang="it-IT" sz="1800" dirty="0">
                <a:effectLst/>
                <a:latin typeface="Calibri" panose="020F0502020204030204" pitchFamily="34" charset="0"/>
                <a:ea typeface="Calibri" panose="020F0502020204030204" pitchFamily="34" charset="0"/>
                <a:cs typeface="Calibri" panose="020F0502020204030204" pitchFamily="34" charset="0"/>
              </a:rPr>
              <a:t>) to 5 (</a:t>
            </a:r>
            <a:r>
              <a:rPr lang="it-IT" sz="1800" dirty="0" err="1">
                <a:effectLst/>
                <a:latin typeface="Calibri" panose="020F0502020204030204" pitchFamily="34" charset="0"/>
                <a:ea typeface="Calibri" panose="020F0502020204030204" pitchFamily="34" charset="0"/>
                <a:cs typeface="Calibri" panose="020F0502020204030204" pitchFamily="34" charset="0"/>
              </a:rPr>
              <a:t>very</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satisfied</a:t>
            </a:r>
            <a:r>
              <a:rPr lang="it-IT" sz="1800" dirty="0">
                <a:effectLst/>
                <a:latin typeface="Calibri" panose="020F0502020204030204" pitchFamily="34" charset="0"/>
                <a:ea typeface="Calibri" panose="020F0502020204030204" pitchFamily="34" charset="0"/>
                <a:cs typeface="Calibri" panose="020F0502020204030204" pitchFamily="34" charset="0"/>
              </a:rPr>
              <a:t>).</a:t>
            </a:r>
          </a:p>
          <a:p>
            <a:pPr lvl="0">
              <a:lnSpc>
                <a:spcPct val="107000"/>
              </a:lnSpc>
              <a:tabLst>
                <a:tab pos="4671060" algn="l"/>
              </a:tabLst>
            </a:pPr>
            <a:r>
              <a:rPr lang="it-IT" sz="1800" b="1" dirty="0" err="1">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MaritalStatus</a:t>
            </a:r>
            <a:endParaRPr lang="it-IT" sz="1800" b="1"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NumberOfAddress</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tabLst>
                <a:tab pos="4671060" algn="l"/>
              </a:tabLst>
            </a:pPr>
            <a:r>
              <a:rPr lang="it-IT" sz="1800" dirty="0" err="1">
                <a:effectLst/>
                <a:latin typeface="Calibri" panose="020F0502020204030204" pitchFamily="34" charset="0"/>
                <a:ea typeface="Calibri" panose="020F0502020204030204" pitchFamily="34" charset="0"/>
                <a:cs typeface="Calibri" panose="020F0502020204030204" pitchFamily="34" charset="0"/>
              </a:rPr>
              <a:t>Number</a:t>
            </a:r>
            <a:r>
              <a:rPr lang="it-IT" sz="1800" dirty="0">
                <a:effectLst/>
                <a:latin typeface="Calibri" panose="020F0502020204030204" pitchFamily="34" charset="0"/>
                <a:ea typeface="Calibri" panose="020F0502020204030204" pitchFamily="34" charset="0"/>
                <a:cs typeface="Calibri" panose="020F0502020204030204" pitchFamily="34" charset="0"/>
              </a:rPr>
              <a:t> of </a:t>
            </a:r>
            <a:r>
              <a:rPr lang="it-IT" sz="1800" dirty="0" err="1">
                <a:effectLst/>
                <a:latin typeface="Calibri" panose="020F0502020204030204" pitchFamily="34" charset="0"/>
                <a:ea typeface="Calibri" panose="020F0502020204030204" pitchFamily="34" charset="0"/>
                <a:cs typeface="Calibri" panose="020F0502020204030204" pitchFamily="34" charset="0"/>
              </a:rPr>
              <a:t>address</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added</a:t>
            </a:r>
            <a:r>
              <a:rPr lang="it-IT" sz="1800" dirty="0">
                <a:effectLst/>
                <a:latin typeface="Calibri" panose="020F0502020204030204" pitchFamily="34" charset="0"/>
                <a:ea typeface="Calibri" panose="020F0502020204030204" pitchFamily="34" charset="0"/>
                <a:cs typeface="Calibri" panose="020F0502020204030204" pitchFamily="34" charset="0"/>
              </a:rPr>
              <a:t> by a customer. </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Complain</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tabLst>
                <a:tab pos="4671060" algn="l"/>
              </a:tabLst>
            </a:pPr>
            <a:r>
              <a:rPr lang="it-IT" sz="1800" dirty="0" err="1">
                <a:effectLst/>
                <a:latin typeface="Calibri" panose="020F0502020204030204" pitchFamily="34" charset="0"/>
                <a:ea typeface="Calibri" panose="020F0502020204030204" pitchFamily="34" charset="0"/>
                <a:cs typeface="Calibri" panose="020F0502020204030204" pitchFamily="34" charset="0"/>
              </a:rPr>
              <a:t>If</a:t>
            </a:r>
            <a:r>
              <a:rPr lang="it-IT" sz="1800" dirty="0">
                <a:effectLst/>
                <a:latin typeface="Calibri" panose="020F0502020204030204" pitchFamily="34" charset="0"/>
                <a:ea typeface="Calibri" panose="020F0502020204030204" pitchFamily="34" charset="0"/>
                <a:cs typeface="Calibri" panose="020F0502020204030204" pitchFamily="34" charset="0"/>
              </a:rPr>
              <a:t> the customer </a:t>
            </a:r>
            <a:r>
              <a:rPr lang="it-IT" sz="1800" dirty="0" err="1">
                <a:effectLst/>
                <a:latin typeface="Calibri" panose="020F0502020204030204" pitchFamily="34" charset="0"/>
                <a:ea typeface="Calibri" panose="020F0502020204030204" pitchFamily="34" charset="0"/>
                <a:cs typeface="Calibri" panose="020F0502020204030204" pitchFamily="34" charset="0"/>
              </a:rPr>
              <a:t>complained</a:t>
            </a:r>
            <a:r>
              <a:rPr lang="it-IT" sz="1800" dirty="0">
                <a:effectLst/>
                <a:latin typeface="Calibri" panose="020F0502020204030204" pitchFamily="34" charset="0"/>
                <a:ea typeface="Calibri" panose="020F0502020204030204" pitchFamily="34" charset="0"/>
                <a:cs typeface="Calibri" panose="020F0502020204030204" pitchFamily="34" charset="0"/>
              </a:rPr>
              <a:t> or </a:t>
            </a:r>
            <a:r>
              <a:rPr lang="it-IT" sz="1800" dirty="0" err="1">
                <a:effectLst/>
                <a:latin typeface="Calibri" panose="020F0502020204030204" pitchFamily="34" charset="0"/>
                <a:ea typeface="Calibri" panose="020F0502020204030204" pitchFamily="34" charset="0"/>
                <a:cs typeface="Calibri" panose="020F0502020204030204" pitchFamily="34" charset="0"/>
              </a:rPr>
              <a:t>not</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during</a:t>
            </a:r>
            <a:r>
              <a:rPr lang="it-IT" sz="1800" dirty="0">
                <a:effectLst/>
                <a:latin typeface="Calibri" panose="020F0502020204030204" pitchFamily="34" charset="0"/>
                <a:ea typeface="Calibri" panose="020F0502020204030204" pitchFamily="34" charset="0"/>
                <a:cs typeface="Calibri" panose="020F0502020204030204" pitchFamily="34" charset="0"/>
              </a:rPr>
              <a:t> the last </a:t>
            </a:r>
            <a:r>
              <a:rPr lang="it-IT" sz="1800" dirty="0" err="1">
                <a:effectLst/>
                <a:latin typeface="Calibri" panose="020F0502020204030204" pitchFamily="34" charset="0"/>
                <a:ea typeface="Calibri" panose="020F0502020204030204" pitchFamily="34" charset="0"/>
                <a:cs typeface="Calibri" panose="020F0502020204030204" pitchFamily="34" charset="0"/>
              </a:rPr>
              <a:t>month</a:t>
            </a:r>
            <a:r>
              <a:rPr lang="it-IT" sz="1800" dirty="0">
                <a:effectLst/>
                <a:latin typeface="Calibri" panose="020F0502020204030204" pitchFamily="34" charset="0"/>
                <a:ea typeface="Calibri" panose="020F0502020204030204" pitchFamily="34" charset="0"/>
                <a:cs typeface="Calibri" panose="020F0502020204030204" pitchFamily="34" charset="0"/>
              </a:rPr>
              <a:t> [0: no, 1: yes]. </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OrderAmountHikeFromlastYear</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tabLst>
                <a:tab pos="467106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Percentage increase regarding the orders from the previous year</a:t>
            </a:r>
            <a:r>
              <a:rPr lang="it-IT" sz="1800" dirty="0">
                <a:effectLst/>
                <a:latin typeface="Calibri" panose="020F0502020204030204" pitchFamily="34" charset="0"/>
                <a:ea typeface="Calibri" panose="020F0502020204030204" pitchFamily="34" charset="0"/>
                <a:cs typeface="Calibri" panose="020F0502020204030204" pitchFamily="34" charset="0"/>
              </a:rPr>
              <a:t>.</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CouponUsed</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tabLst>
                <a:tab pos="4671060" algn="l"/>
              </a:tabLst>
            </a:pPr>
            <a:r>
              <a:rPr lang="it-IT" sz="1800" dirty="0" err="1">
                <a:effectLst/>
                <a:latin typeface="Calibri" panose="020F0502020204030204" pitchFamily="34" charset="0"/>
                <a:ea typeface="Calibri" panose="020F0502020204030204" pitchFamily="34" charset="0"/>
                <a:cs typeface="Calibri" panose="020F0502020204030204" pitchFamily="34" charset="0"/>
              </a:rPr>
              <a:t>Number</a:t>
            </a:r>
            <a:r>
              <a:rPr lang="it-IT" sz="1800" dirty="0">
                <a:effectLst/>
                <a:latin typeface="Calibri" panose="020F0502020204030204" pitchFamily="34" charset="0"/>
                <a:ea typeface="Calibri" panose="020F0502020204030204" pitchFamily="34" charset="0"/>
                <a:cs typeface="Calibri" panose="020F0502020204030204" pitchFamily="34" charset="0"/>
              </a:rPr>
              <a:t> of coupon the customer </a:t>
            </a:r>
            <a:r>
              <a:rPr lang="it-IT" sz="1800" dirty="0" err="1">
                <a:effectLst/>
                <a:latin typeface="Calibri" panose="020F0502020204030204" pitchFamily="34" charset="0"/>
                <a:ea typeface="Calibri" panose="020F0502020204030204" pitchFamily="34" charset="0"/>
                <a:cs typeface="Calibri" panose="020F0502020204030204" pitchFamily="34" charset="0"/>
              </a:rPr>
              <a:t>used</a:t>
            </a:r>
            <a:r>
              <a:rPr lang="it-IT" sz="1800" dirty="0">
                <a:effectLst/>
                <a:latin typeface="Calibri" panose="020F0502020204030204" pitchFamily="34" charset="0"/>
                <a:ea typeface="Calibri" panose="020F0502020204030204" pitchFamily="34" charset="0"/>
                <a:cs typeface="Calibri" panose="020F0502020204030204" pitchFamily="34" charset="0"/>
              </a:rPr>
              <a:t> last </a:t>
            </a:r>
            <a:r>
              <a:rPr lang="it-IT" sz="1800" dirty="0" err="1">
                <a:effectLst/>
                <a:latin typeface="Calibri" panose="020F0502020204030204" pitchFamily="34" charset="0"/>
                <a:ea typeface="Calibri" panose="020F0502020204030204" pitchFamily="34" charset="0"/>
                <a:cs typeface="Calibri" panose="020F0502020204030204" pitchFamily="34" charset="0"/>
              </a:rPr>
              <a:t>month</a:t>
            </a:r>
            <a:r>
              <a:rPr lang="it-IT" sz="1800" dirty="0">
                <a:effectLst/>
                <a:latin typeface="Calibri" panose="020F0502020204030204" pitchFamily="34" charset="0"/>
                <a:ea typeface="Calibri" panose="020F0502020204030204" pitchFamily="34" charset="0"/>
                <a:cs typeface="Calibri" panose="020F0502020204030204" pitchFamily="34" charset="0"/>
              </a:rPr>
              <a:t>.</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OrderCount</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tabLst>
                <a:tab pos="4671060" algn="l"/>
              </a:tabLst>
            </a:pPr>
            <a:r>
              <a:rPr lang="it-IT" sz="1800" dirty="0" err="1">
                <a:effectLst/>
                <a:latin typeface="Calibri" panose="020F0502020204030204" pitchFamily="34" charset="0"/>
                <a:ea typeface="Calibri" panose="020F0502020204030204" pitchFamily="34" charset="0"/>
                <a:cs typeface="Calibri" panose="020F0502020204030204" pitchFamily="34" charset="0"/>
              </a:rPr>
              <a:t>Number</a:t>
            </a:r>
            <a:r>
              <a:rPr lang="it-IT" sz="1800" dirty="0">
                <a:effectLst/>
                <a:latin typeface="Calibri" panose="020F0502020204030204" pitchFamily="34" charset="0"/>
                <a:ea typeface="Calibri" panose="020F0502020204030204" pitchFamily="34" charset="0"/>
                <a:cs typeface="Calibri" panose="020F0502020204030204" pitchFamily="34" charset="0"/>
              </a:rPr>
              <a:t> of </a:t>
            </a:r>
            <a:r>
              <a:rPr lang="it-IT" sz="1800" dirty="0" err="1">
                <a:effectLst/>
                <a:latin typeface="Calibri" panose="020F0502020204030204" pitchFamily="34" charset="0"/>
                <a:ea typeface="Calibri" panose="020F0502020204030204" pitchFamily="34" charset="0"/>
                <a:cs typeface="Calibri" panose="020F0502020204030204" pitchFamily="34" charset="0"/>
              </a:rPr>
              <a:t>order</a:t>
            </a:r>
            <a:r>
              <a:rPr lang="it-IT" sz="1800" dirty="0">
                <a:effectLst/>
                <a:latin typeface="Calibri" panose="020F0502020204030204" pitchFamily="34" charset="0"/>
                <a:ea typeface="Calibri" panose="020F0502020204030204" pitchFamily="34" charset="0"/>
                <a:cs typeface="Calibri" panose="020F0502020204030204" pitchFamily="34" charset="0"/>
              </a:rPr>
              <a:t> the customer </a:t>
            </a:r>
            <a:r>
              <a:rPr lang="it-IT" sz="1800" dirty="0" err="1">
                <a:effectLst/>
                <a:latin typeface="Calibri" panose="020F0502020204030204" pitchFamily="34" charset="0"/>
                <a:ea typeface="Calibri" panose="020F0502020204030204" pitchFamily="34" charset="0"/>
                <a:cs typeface="Calibri" panose="020F0502020204030204" pitchFamily="34" charset="0"/>
              </a:rPr>
              <a:t>placed</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during</a:t>
            </a:r>
            <a:r>
              <a:rPr lang="it-IT" sz="1800" dirty="0">
                <a:effectLst/>
                <a:latin typeface="Calibri" panose="020F0502020204030204" pitchFamily="34" charset="0"/>
                <a:ea typeface="Calibri" panose="020F0502020204030204" pitchFamily="34" charset="0"/>
                <a:cs typeface="Calibri" panose="020F0502020204030204" pitchFamily="34" charset="0"/>
              </a:rPr>
              <a:t> last </a:t>
            </a:r>
            <a:r>
              <a:rPr lang="it-IT" sz="1800" dirty="0" err="1">
                <a:effectLst/>
                <a:latin typeface="Calibri" panose="020F0502020204030204" pitchFamily="34" charset="0"/>
                <a:ea typeface="Calibri" panose="020F0502020204030204" pitchFamily="34" charset="0"/>
                <a:cs typeface="Calibri" panose="020F0502020204030204" pitchFamily="34" charset="0"/>
              </a:rPr>
              <a:t>month</a:t>
            </a:r>
            <a:r>
              <a:rPr lang="it-IT" sz="1800" dirty="0">
                <a:effectLst/>
                <a:latin typeface="Calibri" panose="020F0502020204030204" pitchFamily="34" charset="0"/>
                <a:ea typeface="Calibri" panose="020F0502020204030204" pitchFamily="34" charset="0"/>
                <a:cs typeface="Calibri" panose="020F0502020204030204" pitchFamily="34" charset="0"/>
              </a:rPr>
              <a:t>.</a:t>
            </a: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DaySinceLastOrder</a:t>
            </a:r>
            <a:endParaRPr lang="it-IT" sz="1800" b="1"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tabLst>
                <a:tab pos="4671060" algn="l"/>
              </a:tabLst>
            </a:pPr>
            <a:r>
              <a:rPr lang="it-IT" sz="1800" b="1" dirty="0" err="1">
                <a:effectLst/>
                <a:latin typeface="Calibri" panose="020F0502020204030204" pitchFamily="34" charset="0"/>
                <a:ea typeface="Calibri" panose="020F0502020204030204" pitchFamily="34" charset="0"/>
                <a:cs typeface="Calibri" panose="020F0502020204030204" pitchFamily="34" charset="0"/>
              </a:rPr>
              <a:t>CashbackAmount</a:t>
            </a:r>
            <a:endParaRPr lang="it-IT" sz="1800" dirty="0">
              <a:effectLst/>
              <a:latin typeface="Calibri" panose="020F0502020204030204" pitchFamily="34" charset="0"/>
              <a:ea typeface="Calibri" panose="020F0502020204030204" pitchFamily="34" charset="0"/>
              <a:cs typeface="Calibri" panose="020F0502020204030204" pitchFamily="34" charset="0"/>
            </a:endParaRPr>
          </a:p>
          <a:p>
            <a:pPr marL="678180">
              <a:lnSpc>
                <a:spcPct val="107000"/>
              </a:lnSpc>
              <a:spcAft>
                <a:spcPts val="800"/>
              </a:spcAft>
              <a:tabLst>
                <a:tab pos="4671060" algn="l"/>
              </a:tabLst>
            </a:pPr>
            <a:r>
              <a:rPr lang="it-IT" sz="1800" dirty="0" err="1">
                <a:effectLst/>
                <a:latin typeface="Calibri" panose="020F0502020204030204" pitchFamily="34" charset="0"/>
                <a:ea typeface="Calibri" panose="020F0502020204030204" pitchFamily="34" charset="0"/>
                <a:cs typeface="Calibri" panose="020F0502020204030204" pitchFamily="34" charset="0"/>
              </a:rPr>
              <a:t>Average</a:t>
            </a:r>
            <a:r>
              <a:rPr lang="it-IT" sz="1800" dirty="0">
                <a:effectLst/>
                <a:latin typeface="Calibri" panose="020F0502020204030204" pitchFamily="34" charset="0"/>
                <a:ea typeface="Calibri" panose="020F0502020204030204" pitchFamily="34" charset="0"/>
                <a:cs typeface="Calibri" panose="020F0502020204030204" pitchFamily="34" charset="0"/>
              </a:rPr>
              <a:t> </a:t>
            </a:r>
            <a:r>
              <a:rPr lang="it-IT" sz="1800" dirty="0" err="1">
                <a:effectLst/>
                <a:latin typeface="Calibri" panose="020F0502020204030204" pitchFamily="34" charset="0"/>
                <a:ea typeface="Calibri" panose="020F0502020204030204" pitchFamily="34" charset="0"/>
                <a:cs typeface="Calibri" panose="020F0502020204030204" pitchFamily="34" charset="0"/>
              </a:rPr>
              <a:t>cashback</a:t>
            </a:r>
            <a:r>
              <a:rPr lang="it-IT" sz="1800" dirty="0">
                <a:effectLst/>
                <a:latin typeface="Calibri" panose="020F0502020204030204" pitchFamily="34" charset="0"/>
                <a:ea typeface="Calibri" panose="020F0502020204030204" pitchFamily="34" charset="0"/>
                <a:cs typeface="Calibri" panose="020F0502020204030204" pitchFamily="34" charset="0"/>
              </a:rPr>
              <a:t> of the customer last </a:t>
            </a:r>
            <a:r>
              <a:rPr lang="it-IT" sz="1800" dirty="0" err="1">
                <a:effectLst/>
                <a:latin typeface="Calibri" panose="020F0502020204030204" pitchFamily="34" charset="0"/>
                <a:ea typeface="Calibri" panose="020F0502020204030204" pitchFamily="34" charset="0"/>
                <a:cs typeface="Calibri" panose="020F0502020204030204" pitchFamily="34" charset="0"/>
              </a:rPr>
              <a:t>month</a:t>
            </a:r>
            <a:r>
              <a:rPr lang="it-IT" sz="1800" dirty="0">
                <a:effectLst/>
                <a:latin typeface="Calibri" panose="020F0502020204030204" pitchFamily="34" charset="0"/>
                <a:ea typeface="Calibri" panose="020F0502020204030204" pitchFamily="34" charset="0"/>
                <a:cs typeface="Calibri" panose="020F0502020204030204" pitchFamily="34" charset="0"/>
              </a:rPr>
              <a:t>.</a:t>
            </a:r>
          </a:p>
          <a:p>
            <a:endParaRPr lang="it-IT" dirty="0"/>
          </a:p>
        </p:txBody>
      </p:sp>
      <p:sp>
        <p:nvSpPr>
          <p:cNvPr id="19" name="CasellaDiTesto 18">
            <a:extLst>
              <a:ext uri="{FF2B5EF4-FFF2-40B4-BE49-F238E27FC236}">
                <a16:creationId xmlns:a16="http://schemas.microsoft.com/office/drawing/2014/main" id="{B7D43CAC-8E47-A276-86B0-4DA34E9FEB27}"/>
              </a:ext>
            </a:extLst>
          </p:cNvPr>
          <p:cNvSpPr txBox="1"/>
          <p:nvPr/>
        </p:nvSpPr>
        <p:spPr>
          <a:xfrm>
            <a:off x="322911" y="302142"/>
            <a:ext cx="1960986" cy="646331"/>
          </a:xfrm>
          <a:prstGeom prst="rect">
            <a:avLst/>
          </a:prstGeom>
          <a:noFill/>
          <a:ln>
            <a:solidFill>
              <a:schemeClr val="accent6">
                <a:lumMod val="60000"/>
                <a:lumOff val="40000"/>
              </a:schemeClr>
            </a:solidFill>
          </a:ln>
        </p:spPr>
        <p:txBody>
          <a:bodyPr wrap="none" rtlCol="0">
            <a:spAutoFit/>
          </a:bodyPr>
          <a:lstStyle/>
          <a:p>
            <a:r>
              <a:rPr lang="it-IT" dirty="0" err="1">
                <a:latin typeface="Calibri" panose="020F0502020204030204" pitchFamily="34" charset="0"/>
                <a:cs typeface="Calibri" panose="020F0502020204030204" pitchFamily="34" charset="0"/>
              </a:rPr>
              <a:t>Numerical</a:t>
            </a:r>
            <a:r>
              <a:rPr lang="it-IT" dirty="0">
                <a:latin typeface="Calibri" panose="020F0502020204030204" pitchFamily="34" charset="0"/>
                <a:cs typeface="Calibri" panose="020F0502020204030204" pitchFamily="34" charset="0"/>
              </a:rPr>
              <a:t> feature</a:t>
            </a:r>
          </a:p>
          <a:p>
            <a:r>
              <a:rPr lang="it-IT" dirty="0" err="1">
                <a:solidFill>
                  <a:srgbClr val="B41FF0"/>
                </a:solidFill>
                <a:latin typeface="Calibri" panose="020F0502020204030204" pitchFamily="34" charset="0"/>
                <a:cs typeface="Calibri" panose="020F0502020204030204" pitchFamily="34" charset="0"/>
              </a:rPr>
              <a:t>Categorical</a:t>
            </a:r>
            <a:r>
              <a:rPr lang="it-IT" dirty="0">
                <a:solidFill>
                  <a:schemeClr val="accent6">
                    <a:lumMod val="60000"/>
                    <a:lumOff val="40000"/>
                  </a:schemeClr>
                </a:solidFill>
                <a:latin typeface="Calibri" panose="020F0502020204030204" pitchFamily="34" charset="0"/>
                <a:cs typeface="Calibri" panose="020F0502020204030204" pitchFamily="34" charset="0"/>
              </a:rPr>
              <a:t> feature</a:t>
            </a:r>
          </a:p>
        </p:txBody>
      </p:sp>
    </p:spTree>
    <p:extLst>
      <p:ext uri="{BB962C8B-B14F-4D97-AF65-F5344CB8AC3E}">
        <p14:creationId xmlns:p14="http://schemas.microsoft.com/office/powerpoint/2010/main" val="147250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A4161-248C-DAE4-6AFD-9AFFCF34D819}"/>
              </a:ext>
            </a:extLst>
          </p:cNvPr>
          <p:cNvSpPr>
            <a:spLocks noGrp="1"/>
          </p:cNvSpPr>
          <p:nvPr>
            <p:ph type="title"/>
          </p:nvPr>
        </p:nvSpPr>
        <p:spPr>
          <a:xfrm>
            <a:off x="3352800" y="197308"/>
            <a:ext cx="5486400" cy="428000"/>
          </a:xfrm>
        </p:spPr>
        <p:txBody>
          <a:bodyPr/>
          <a:lstStyle/>
          <a:p>
            <a:r>
              <a:rPr lang="it-IT" dirty="0"/>
              <a:t>PREPROCESSING</a:t>
            </a:r>
          </a:p>
        </p:txBody>
      </p:sp>
      <p:grpSp>
        <p:nvGrpSpPr>
          <p:cNvPr id="5" name="Gruppo 4">
            <a:extLst>
              <a:ext uri="{FF2B5EF4-FFF2-40B4-BE49-F238E27FC236}">
                <a16:creationId xmlns:a16="http://schemas.microsoft.com/office/drawing/2014/main" id="{E600F412-CDF5-2800-9B6B-E476D63A7AA7}"/>
              </a:ext>
            </a:extLst>
          </p:cNvPr>
          <p:cNvGrpSpPr/>
          <p:nvPr/>
        </p:nvGrpSpPr>
        <p:grpSpPr>
          <a:xfrm>
            <a:off x="3235906" y="5973484"/>
            <a:ext cx="1946727" cy="692983"/>
            <a:chOff x="862461" y="5844619"/>
            <a:chExt cx="1946727" cy="692983"/>
          </a:xfrm>
        </p:grpSpPr>
        <p:pic>
          <p:nvPicPr>
            <p:cNvPr id="3" name="Immagine 2">
              <a:extLst>
                <a:ext uri="{FF2B5EF4-FFF2-40B4-BE49-F238E27FC236}">
                  <a16:creationId xmlns:a16="http://schemas.microsoft.com/office/drawing/2014/main" id="{6E6F5A6D-A632-76F7-D2EA-3306D3DA30C5}"/>
                </a:ext>
              </a:extLst>
            </p:cNvPr>
            <p:cNvPicPr>
              <a:picLocks noChangeAspect="1"/>
            </p:cNvPicPr>
            <p:nvPr/>
          </p:nvPicPr>
          <p:blipFill>
            <a:blip r:embed="rId2"/>
            <a:stretch>
              <a:fillRect/>
            </a:stretch>
          </p:blipFill>
          <p:spPr>
            <a:xfrm>
              <a:off x="862461" y="5844619"/>
              <a:ext cx="1269864" cy="692983"/>
            </a:xfrm>
            <a:prstGeom prst="rect">
              <a:avLst/>
            </a:prstGeom>
          </p:spPr>
        </p:pic>
        <p:pic>
          <p:nvPicPr>
            <p:cNvPr id="4" name="Immagine 3">
              <a:extLst>
                <a:ext uri="{FF2B5EF4-FFF2-40B4-BE49-F238E27FC236}">
                  <a16:creationId xmlns:a16="http://schemas.microsoft.com/office/drawing/2014/main" id="{C7BC98F8-BB01-2E71-7F00-97A81121BA41}"/>
                </a:ext>
              </a:extLst>
            </p:cNvPr>
            <p:cNvPicPr>
              <a:picLocks noChangeAspect="1"/>
            </p:cNvPicPr>
            <p:nvPr/>
          </p:nvPicPr>
          <p:blipFill>
            <a:blip r:embed="rId3"/>
            <a:stretch>
              <a:fillRect/>
            </a:stretch>
          </p:blipFill>
          <p:spPr>
            <a:xfrm>
              <a:off x="2207740" y="5889463"/>
              <a:ext cx="601448" cy="603293"/>
            </a:xfrm>
            <a:prstGeom prst="rect">
              <a:avLst/>
            </a:prstGeom>
          </p:spPr>
        </p:pic>
      </p:grpSp>
      <p:sp>
        <p:nvSpPr>
          <p:cNvPr id="30" name="CasellaDiTesto 29">
            <a:extLst>
              <a:ext uri="{FF2B5EF4-FFF2-40B4-BE49-F238E27FC236}">
                <a16:creationId xmlns:a16="http://schemas.microsoft.com/office/drawing/2014/main" id="{0231CFBB-03CD-ABC8-5CA9-05442BBBE203}"/>
              </a:ext>
            </a:extLst>
          </p:cNvPr>
          <p:cNvSpPr txBox="1"/>
          <p:nvPr/>
        </p:nvSpPr>
        <p:spPr>
          <a:xfrm>
            <a:off x="314608" y="784390"/>
            <a:ext cx="2494626"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solidFill>
                  <a:srgbClr val="000000"/>
                </a:solidFill>
                <a:latin typeface="Calibri" panose="020F0502020204030204" pitchFamily="34" charset="0"/>
                <a:cs typeface="Calibri" panose="020F0502020204030204" pitchFamily="34" charset="0"/>
              </a:rPr>
              <a:t>Null</a:t>
            </a:r>
            <a:r>
              <a:rPr lang="it-IT" b="1" dirty="0">
                <a:solidFill>
                  <a:srgbClr val="000000"/>
                </a:solidFill>
                <a:latin typeface="Calibri" panose="020F0502020204030204" pitchFamily="34" charset="0"/>
                <a:cs typeface="Calibri" panose="020F0502020204030204" pitchFamily="34" charset="0"/>
              </a:rPr>
              <a:t> </a:t>
            </a:r>
            <a:r>
              <a:rPr lang="it-IT" b="1" dirty="0" err="1">
                <a:solidFill>
                  <a:srgbClr val="000000"/>
                </a:solidFill>
                <a:latin typeface="Calibri" panose="020F0502020204030204" pitchFamily="34" charset="0"/>
                <a:cs typeface="Calibri" panose="020F0502020204030204" pitchFamily="34" charset="0"/>
              </a:rPr>
              <a:t>values</a:t>
            </a:r>
            <a:r>
              <a:rPr lang="it-IT" b="1" dirty="0">
                <a:solidFill>
                  <a:srgbClr val="000000"/>
                </a:solidFill>
                <a:latin typeface="Calibri" panose="020F0502020204030204" pitchFamily="34" charset="0"/>
                <a:cs typeface="Calibri" panose="020F0502020204030204" pitchFamily="34" charset="0"/>
              </a:rPr>
              <a:t> </a:t>
            </a:r>
            <a:r>
              <a:rPr lang="it-IT" b="1" dirty="0" err="1">
                <a:solidFill>
                  <a:srgbClr val="000000"/>
                </a:solidFill>
                <a:latin typeface="Calibri" panose="020F0502020204030204" pitchFamily="34" charset="0"/>
                <a:cs typeface="Calibri" panose="020F0502020204030204" pitchFamily="34" charset="0"/>
              </a:rPr>
              <a:t>problem</a:t>
            </a:r>
            <a:r>
              <a:rPr kumimoji="0" lang="it-IT"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err="1">
                <a:solidFill>
                  <a:srgbClr val="000000"/>
                </a:solidFill>
                <a:latin typeface="Calibri" panose="020F0502020204030204" pitchFamily="34" charset="0"/>
                <a:cs typeface="Calibri" panose="020F0502020204030204" pitchFamily="34" charset="0"/>
              </a:rPr>
              <a:t>Creation</a:t>
            </a:r>
            <a:r>
              <a:rPr lang="it-IT" sz="1600" dirty="0">
                <a:solidFill>
                  <a:srgbClr val="000000"/>
                </a:solidFill>
                <a:latin typeface="Calibri" panose="020F0502020204030204" pitchFamily="34" charset="0"/>
                <a:cs typeface="Calibri" panose="020F0502020204030204" pitchFamily="34" charset="0"/>
              </a:rPr>
              <a:t> of the </a:t>
            </a:r>
            <a:r>
              <a:rPr lang="it-IT" sz="1600" dirty="0" err="1">
                <a:solidFill>
                  <a:srgbClr val="000000"/>
                </a:solidFill>
                <a:latin typeface="Calibri" panose="020F0502020204030204" pitchFamily="34" charset="0"/>
                <a:cs typeface="Calibri" panose="020F0502020204030204" pitchFamily="34" charset="0"/>
              </a:rPr>
              <a:t>two</a:t>
            </a:r>
            <a:r>
              <a:rPr lang="it-IT" sz="1600" dirty="0">
                <a:solidFill>
                  <a:srgbClr val="000000"/>
                </a:solidFill>
                <a:latin typeface="Calibri" panose="020F0502020204030204" pitchFamily="34" charset="0"/>
                <a:cs typeface="Calibri" panose="020F0502020204030204" pitchFamily="34" charset="0"/>
              </a:rPr>
              <a:t> datasets</a:t>
            </a:r>
            <a:endParaRPr kumimoji="0" lang="it-IT" sz="16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34" name="CasellaDiTesto 33">
            <a:extLst>
              <a:ext uri="{FF2B5EF4-FFF2-40B4-BE49-F238E27FC236}">
                <a16:creationId xmlns:a16="http://schemas.microsoft.com/office/drawing/2014/main" id="{AA5F94B9-AC8A-1D8E-29CA-D040D292AEE3}"/>
              </a:ext>
            </a:extLst>
          </p:cNvPr>
          <p:cNvSpPr txBox="1"/>
          <p:nvPr/>
        </p:nvSpPr>
        <p:spPr>
          <a:xfrm>
            <a:off x="314608" y="2844484"/>
            <a:ext cx="2433680" cy="615553"/>
          </a:xfrm>
          <a:prstGeom prst="rect">
            <a:avLst/>
          </a:prstGeom>
          <a:noFill/>
        </p:spPr>
        <p:txBody>
          <a:bodyPr wrap="square" rtlCol="0">
            <a:spAutoFit/>
          </a:bodyPr>
          <a:lstStyle/>
          <a:p>
            <a:r>
              <a:rPr lang="it-IT" b="1" dirty="0">
                <a:solidFill>
                  <a:srgbClr val="000000"/>
                </a:solidFill>
                <a:latin typeface="Calibri" panose="020F0502020204030204" pitchFamily="34" charset="0"/>
                <a:cs typeface="Calibri" panose="020F0502020204030204" pitchFamily="34" charset="0"/>
              </a:rPr>
              <a:t>Balance </a:t>
            </a:r>
            <a:r>
              <a:rPr lang="it-IT" b="1" dirty="0" err="1">
                <a:solidFill>
                  <a:srgbClr val="000000"/>
                </a:solidFill>
                <a:latin typeface="Calibri" panose="020F0502020204030204" pitchFamily="34" charset="0"/>
                <a:cs typeface="Calibri" panose="020F0502020204030204" pitchFamily="34" charset="0"/>
              </a:rPr>
              <a:t>analysis</a:t>
            </a:r>
            <a:r>
              <a:rPr lang="it-IT" b="1" dirty="0">
                <a:solidFill>
                  <a:srgbClr val="000000"/>
                </a:solidFill>
                <a:latin typeface="Calibri" panose="020F0502020204030204" pitchFamily="34" charset="0"/>
                <a:cs typeface="Calibri" panose="020F0502020204030204" pitchFamily="34" charset="0"/>
              </a:rPr>
              <a:t>:</a:t>
            </a:r>
          </a:p>
          <a:p>
            <a:r>
              <a:rPr lang="it-IT" sz="1600" dirty="0" err="1">
                <a:solidFill>
                  <a:srgbClr val="000000"/>
                </a:solidFill>
                <a:latin typeface="Calibri" panose="020F0502020204030204" pitchFamily="34" charset="0"/>
                <a:cs typeface="Calibri" panose="020F0502020204030204" pitchFamily="34" charset="0"/>
              </a:rPr>
              <a:t>Imbalanced</a:t>
            </a:r>
            <a:r>
              <a:rPr lang="it-IT" sz="1600" dirty="0">
                <a:solidFill>
                  <a:srgbClr val="000000"/>
                </a:solidFill>
                <a:latin typeface="Calibri" panose="020F0502020204030204" pitchFamily="34" charset="0"/>
                <a:cs typeface="Calibri" panose="020F0502020204030204" pitchFamily="34" charset="0"/>
              </a:rPr>
              <a:t> Dataset</a:t>
            </a:r>
          </a:p>
        </p:txBody>
      </p:sp>
      <p:sp>
        <p:nvSpPr>
          <p:cNvPr id="35" name="Freccia in giù 34">
            <a:extLst>
              <a:ext uri="{FF2B5EF4-FFF2-40B4-BE49-F238E27FC236}">
                <a16:creationId xmlns:a16="http://schemas.microsoft.com/office/drawing/2014/main" id="{A0D86DDE-1F30-F257-E9DB-1BEF78CE7FB7}"/>
              </a:ext>
            </a:extLst>
          </p:cNvPr>
          <p:cNvSpPr/>
          <p:nvPr/>
        </p:nvSpPr>
        <p:spPr>
          <a:xfrm rot="19827985">
            <a:off x="954822" y="2048487"/>
            <a:ext cx="336140" cy="61555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6" name="Immagine 35">
            <a:extLst>
              <a:ext uri="{FF2B5EF4-FFF2-40B4-BE49-F238E27FC236}">
                <a16:creationId xmlns:a16="http://schemas.microsoft.com/office/drawing/2014/main" id="{DC4F18B8-934D-F141-0451-2E7DA112AB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75945" y="2988199"/>
            <a:ext cx="4355695" cy="3869801"/>
          </a:xfrm>
          <a:prstGeom prst="rect">
            <a:avLst/>
          </a:prstGeom>
        </p:spPr>
      </p:pic>
      <p:sp>
        <p:nvSpPr>
          <p:cNvPr id="37" name="CasellaDiTesto 36">
            <a:extLst>
              <a:ext uri="{FF2B5EF4-FFF2-40B4-BE49-F238E27FC236}">
                <a16:creationId xmlns:a16="http://schemas.microsoft.com/office/drawing/2014/main" id="{D917B4DB-D42B-D13D-EAEE-A197C0A96928}"/>
              </a:ext>
            </a:extLst>
          </p:cNvPr>
          <p:cNvSpPr txBox="1"/>
          <p:nvPr/>
        </p:nvSpPr>
        <p:spPr>
          <a:xfrm>
            <a:off x="6852534" y="2436109"/>
            <a:ext cx="2542572" cy="615553"/>
          </a:xfrm>
          <a:prstGeom prst="rect">
            <a:avLst/>
          </a:prstGeom>
          <a:noFill/>
        </p:spPr>
        <p:txBody>
          <a:bodyPr wrap="square" rtlCol="0">
            <a:spAutoFit/>
          </a:bodyPr>
          <a:lstStyle/>
          <a:p>
            <a:r>
              <a:rPr lang="it-IT" b="1" dirty="0" err="1">
                <a:solidFill>
                  <a:srgbClr val="000000"/>
                </a:solidFill>
                <a:latin typeface="Calibri" panose="020F0502020204030204" pitchFamily="34" charset="0"/>
                <a:cs typeface="Calibri" panose="020F0502020204030204" pitchFamily="34" charset="0"/>
              </a:rPr>
              <a:t>Correlation</a:t>
            </a:r>
            <a:r>
              <a:rPr lang="it-IT" b="1" dirty="0">
                <a:solidFill>
                  <a:srgbClr val="000000"/>
                </a:solidFill>
                <a:latin typeface="Calibri" panose="020F0502020204030204" pitchFamily="34" charset="0"/>
                <a:cs typeface="Calibri" panose="020F0502020204030204" pitchFamily="34" charset="0"/>
              </a:rPr>
              <a:t> </a:t>
            </a:r>
            <a:r>
              <a:rPr lang="it-IT" b="1" dirty="0" err="1">
                <a:solidFill>
                  <a:srgbClr val="000000"/>
                </a:solidFill>
                <a:latin typeface="Calibri" panose="020F0502020204030204" pitchFamily="34" charset="0"/>
                <a:cs typeface="Calibri" panose="020F0502020204030204" pitchFamily="34" charset="0"/>
              </a:rPr>
              <a:t>analysis</a:t>
            </a:r>
            <a:r>
              <a:rPr lang="it-IT" b="1" dirty="0">
                <a:solidFill>
                  <a:srgbClr val="000000"/>
                </a:solidFill>
                <a:latin typeface="Calibri" panose="020F0502020204030204" pitchFamily="34" charset="0"/>
                <a:cs typeface="Calibri" panose="020F0502020204030204" pitchFamily="34" charset="0"/>
              </a:rPr>
              <a:t>:</a:t>
            </a:r>
            <a:r>
              <a:rPr lang="it-IT" dirty="0">
                <a:solidFill>
                  <a:srgbClr val="000000"/>
                </a:solidFill>
                <a:latin typeface="Calibri" panose="020F0502020204030204" pitchFamily="34" charset="0"/>
                <a:cs typeface="Calibri" panose="020F0502020204030204" pitchFamily="34" charset="0"/>
              </a:rPr>
              <a:t> </a:t>
            </a:r>
          </a:p>
          <a:p>
            <a:r>
              <a:rPr lang="it-IT" sz="1600" dirty="0">
                <a:solidFill>
                  <a:srgbClr val="000000"/>
                </a:solidFill>
                <a:latin typeface="Calibri" panose="020F0502020204030204" pitchFamily="34" charset="0"/>
                <a:cs typeface="Calibri" panose="020F0502020204030204" pitchFamily="34" charset="0"/>
              </a:rPr>
              <a:t>no </a:t>
            </a:r>
            <a:r>
              <a:rPr lang="it-IT" sz="1600" dirty="0" err="1">
                <a:solidFill>
                  <a:srgbClr val="000000"/>
                </a:solidFill>
                <a:latin typeface="Calibri" panose="020F0502020204030204" pitchFamily="34" charset="0"/>
                <a:cs typeface="Calibri" panose="020F0502020204030204" pitchFamily="34" charset="0"/>
              </a:rPr>
              <a:t>correlated</a:t>
            </a:r>
            <a:r>
              <a:rPr lang="it-IT" sz="1600" dirty="0">
                <a:solidFill>
                  <a:srgbClr val="000000"/>
                </a:solidFill>
                <a:latin typeface="Calibri" panose="020F0502020204030204" pitchFamily="34" charset="0"/>
                <a:cs typeface="Calibri" panose="020F0502020204030204" pitchFamily="34" charset="0"/>
              </a:rPr>
              <a:t> features</a:t>
            </a:r>
          </a:p>
        </p:txBody>
      </p:sp>
      <p:sp>
        <p:nvSpPr>
          <p:cNvPr id="38" name="Freccia in giù 37">
            <a:extLst>
              <a:ext uri="{FF2B5EF4-FFF2-40B4-BE49-F238E27FC236}">
                <a16:creationId xmlns:a16="http://schemas.microsoft.com/office/drawing/2014/main" id="{1373CA92-D5E2-8931-4824-6B2B06458E14}"/>
              </a:ext>
            </a:extLst>
          </p:cNvPr>
          <p:cNvSpPr/>
          <p:nvPr/>
        </p:nvSpPr>
        <p:spPr>
          <a:xfrm rot="13444491">
            <a:off x="3067836" y="2574334"/>
            <a:ext cx="336140" cy="91508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CasellaDiTesto 38">
            <a:extLst>
              <a:ext uri="{FF2B5EF4-FFF2-40B4-BE49-F238E27FC236}">
                <a16:creationId xmlns:a16="http://schemas.microsoft.com/office/drawing/2014/main" id="{B98AAB0D-13D4-79A5-79D0-99962535D5BC}"/>
              </a:ext>
            </a:extLst>
          </p:cNvPr>
          <p:cNvSpPr txBox="1"/>
          <p:nvPr/>
        </p:nvSpPr>
        <p:spPr>
          <a:xfrm>
            <a:off x="8365076" y="912101"/>
            <a:ext cx="3494577" cy="861774"/>
          </a:xfrm>
          <a:prstGeom prst="rect">
            <a:avLst/>
          </a:prstGeom>
          <a:noFill/>
        </p:spPr>
        <p:txBody>
          <a:bodyPr wrap="square" rtlCol="0">
            <a:spAutoFit/>
          </a:bodyPr>
          <a:lstStyle/>
          <a:p>
            <a:r>
              <a:rPr lang="it-IT" b="1" dirty="0">
                <a:solidFill>
                  <a:srgbClr val="000000"/>
                </a:solidFill>
                <a:latin typeface="Calibri" panose="020F0502020204030204" pitchFamily="34" charset="0"/>
                <a:cs typeface="Calibri" panose="020F0502020204030204" pitchFamily="34" charset="0"/>
              </a:rPr>
              <a:t>Feature </a:t>
            </a:r>
            <a:r>
              <a:rPr lang="it-IT" b="1" dirty="0" err="1">
                <a:solidFill>
                  <a:srgbClr val="000000"/>
                </a:solidFill>
                <a:latin typeface="Calibri" panose="020F0502020204030204" pitchFamily="34" charset="0"/>
                <a:cs typeface="Calibri" panose="020F0502020204030204" pitchFamily="34" charset="0"/>
              </a:rPr>
              <a:t>extraction</a:t>
            </a:r>
            <a:r>
              <a:rPr lang="it-IT" b="1" dirty="0">
                <a:solidFill>
                  <a:srgbClr val="000000"/>
                </a:solidFill>
                <a:latin typeface="Calibri" panose="020F0502020204030204" pitchFamily="34" charset="0"/>
                <a:cs typeface="Calibri" panose="020F0502020204030204" pitchFamily="34" charset="0"/>
              </a:rPr>
              <a:t>:</a:t>
            </a:r>
          </a:p>
          <a:p>
            <a:r>
              <a:rPr lang="it-IT" sz="1600" dirty="0" err="1">
                <a:solidFill>
                  <a:srgbClr val="000000"/>
                </a:solidFill>
                <a:latin typeface="Calibri" panose="020F0502020204030204" pitchFamily="34" charset="0"/>
                <a:cs typeface="Calibri" panose="020F0502020204030204" pitchFamily="34" charset="0"/>
              </a:rPr>
              <a:t>Obtaining</a:t>
            </a:r>
            <a:r>
              <a:rPr lang="it-IT" sz="1600" dirty="0">
                <a:solidFill>
                  <a:srgbClr val="000000"/>
                </a:solidFill>
                <a:latin typeface="Calibri" panose="020F0502020204030204" pitchFamily="34" charset="0"/>
                <a:cs typeface="Calibri" panose="020F0502020204030204" pitchFamily="34" charset="0"/>
              </a:rPr>
              <a:t> </a:t>
            </a:r>
            <a:r>
              <a:rPr lang="it-IT" sz="1600" dirty="0" err="1">
                <a:solidFill>
                  <a:srgbClr val="000000"/>
                </a:solidFill>
                <a:latin typeface="Calibri" panose="020F0502020204030204" pitchFamily="34" charset="0"/>
                <a:cs typeface="Calibri" panose="020F0502020204030204" pitchFamily="34" charset="0"/>
              </a:rPr>
              <a:t>numerical</a:t>
            </a:r>
            <a:r>
              <a:rPr lang="it-IT" sz="1600" dirty="0">
                <a:solidFill>
                  <a:srgbClr val="000000"/>
                </a:solidFill>
                <a:latin typeface="Calibri" panose="020F0502020204030204" pitchFamily="34" charset="0"/>
                <a:cs typeface="Calibri" panose="020F0502020204030204" pitchFamily="34" charset="0"/>
              </a:rPr>
              <a:t> </a:t>
            </a:r>
            <a:r>
              <a:rPr lang="it-IT" sz="1600" dirty="0" err="1">
                <a:solidFill>
                  <a:srgbClr val="000000"/>
                </a:solidFill>
                <a:latin typeface="Calibri" panose="020F0502020204030204" pitchFamily="34" charset="0"/>
                <a:cs typeface="Calibri" panose="020F0502020204030204" pitchFamily="34" charset="0"/>
              </a:rPr>
              <a:t>representation</a:t>
            </a:r>
            <a:r>
              <a:rPr lang="it-IT" sz="1600" dirty="0">
                <a:solidFill>
                  <a:srgbClr val="000000"/>
                </a:solidFill>
                <a:latin typeface="Calibri" panose="020F0502020204030204" pitchFamily="34" charset="0"/>
                <a:cs typeface="Calibri" panose="020F0502020204030204" pitchFamily="34" charset="0"/>
              </a:rPr>
              <a:t> of </a:t>
            </a:r>
            <a:r>
              <a:rPr lang="it-IT" sz="1600" dirty="0" err="1">
                <a:solidFill>
                  <a:srgbClr val="000000"/>
                </a:solidFill>
                <a:latin typeface="Calibri" panose="020F0502020204030204" pitchFamily="34" charset="0"/>
                <a:cs typeface="Calibri" panose="020F0502020204030204" pitchFamily="34" charset="0"/>
              </a:rPr>
              <a:t>categorical</a:t>
            </a:r>
            <a:r>
              <a:rPr lang="it-IT" sz="1600" dirty="0">
                <a:solidFill>
                  <a:srgbClr val="000000"/>
                </a:solidFill>
                <a:latin typeface="Calibri" panose="020F0502020204030204" pitchFamily="34" charset="0"/>
                <a:cs typeface="Calibri" panose="020F0502020204030204" pitchFamily="34" charset="0"/>
              </a:rPr>
              <a:t> features: </a:t>
            </a:r>
            <a:r>
              <a:rPr lang="it-IT" sz="1600" dirty="0" err="1">
                <a:solidFill>
                  <a:srgbClr val="000000"/>
                </a:solidFill>
                <a:latin typeface="Calibri" panose="020F0502020204030204" pitchFamily="34" charset="0"/>
                <a:cs typeface="Calibri" panose="020F0502020204030204" pitchFamily="34" charset="0"/>
              </a:rPr>
              <a:t>getDummies</a:t>
            </a:r>
            <a:r>
              <a:rPr lang="it-IT" sz="1600" dirty="0">
                <a:solidFill>
                  <a:srgbClr val="000000"/>
                </a:solidFill>
                <a:latin typeface="Calibri" panose="020F0502020204030204" pitchFamily="34" charset="0"/>
                <a:cs typeface="Calibri" panose="020F0502020204030204" pitchFamily="34" charset="0"/>
              </a:rPr>
              <a:t>()</a:t>
            </a:r>
          </a:p>
        </p:txBody>
      </p:sp>
      <p:sp>
        <p:nvSpPr>
          <p:cNvPr id="40" name="Freccia in giù 39">
            <a:extLst>
              <a:ext uri="{FF2B5EF4-FFF2-40B4-BE49-F238E27FC236}">
                <a16:creationId xmlns:a16="http://schemas.microsoft.com/office/drawing/2014/main" id="{E2B02533-0805-50F4-6109-05412B720F86}"/>
              </a:ext>
            </a:extLst>
          </p:cNvPr>
          <p:cNvSpPr/>
          <p:nvPr/>
        </p:nvSpPr>
        <p:spPr>
          <a:xfrm rot="13225756">
            <a:off x="9686726" y="1831006"/>
            <a:ext cx="336140" cy="669423"/>
          </a:xfrm>
          <a:prstGeom prst="down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41" name="Grafico 40">
            <a:extLst>
              <a:ext uri="{FF2B5EF4-FFF2-40B4-BE49-F238E27FC236}">
                <a16:creationId xmlns:a16="http://schemas.microsoft.com/office/drawing/2014/main" id="{09E8D45E-F779-56D9-34E8-188EA86D6A4A}"/>
              </a:ext>
            </a:extLst>
          </p:cNvPr>
          <p:cNvGraphicFramePr/>
          <p:nvPr>
            <p:extLst>
              <p:ext uri="{D42A27DB-BD31-4B8C-83A1-F6EECF244321}">
                <p14:modId xmlns:p14="http://schemas.microsoft.com/office/powerpoint/2010/main" val="2694956738"/>
              </p:ext>
            </p:extLst>
          </p:nvPr>
        </p:nvGraphicFramePr>
        <p:xfrm>
          <a:off x="-1" y="3473482"/>
          <a:ext cx="3519635" cy="2833049"/>
        </p:xfrm>
        <a:graphic>
          <a:graphicData uri="http://schemas.openxmlformats.org/drawingml/2006/chart">
            <c:chart xmlns:c="http://schemas.openxmlformats.org/drawingml/2006/chart" xmlns:r="http://schemas.openxmlformats.org/officeDocument/2006/relationships" r:id="rId5"/>
          </a:graphicData>
        </a:graphic>
      </p:graphicFrame>
      <p:sp>
        <p:nvSpPr>
          <p:cNvPr id="43" name="CasellaDiTesto 42">
            <a:extLst>
              <a:ext uri="{FF2B5EF4-FFF2-40B4-BE49-F238E27FC236}">
                <a16:creationId xmlns:a16="http://schemas.microsoft.com/office/drawing/2014/main" id="{B3CA2DF8-BE52-0AD0-4580-2FC9EB2560D9}"/>
              </a:ext>
            </a:extLst>
          </p:cNvPr>
          <p:cNvSpPr txBox="1"/>
          <p:nvPr/>
        </p:nvSpPr>
        <p:spPr>
          <a:xfrm>
            <a:off x="3650526" y="1595319"/>
            <a:ext cx="2543083" cy="615553"/>
          </a:xfrm>
          <a:prstGeom prst="rect">
            <a:avLst/>
          </a:prstGeom>
          <a:noFill/>
        </p:spPr>
        <p:txBody>
          <a:bodyPr wrap="square" rtlCol="0">
            <a:spAutoFit/>
          </a:bodyPr>
          <a:lstStyle/>
          <a:p>
            <a:r>
              <a:rPr lang="it-IT" b="1" dirty="0">
                <a:solidFill>
                  <a:srgbClr val="000000"/>
                </a:solidFill>
                <a:latin typeface="Calibri" panose="020F0502020204030204" pitchFamily="34" charset="0"/>
                <a:cs typeface="Calibri" panose="020F0502020204030204" pitchFamily="34" charset="0"/>
              </a:rPr>
              <a:t>Drop of </a:t>
            </a:r>
            <a:r>
              <a:rPr lang="it-IT" b="1" dirty="0" err="1">
                <a:solidFill>
                  <a:srgbClr val="000000"/>
                </a:solidFill>
                <a:latin typeface="Calibri" panose="020F0502020204030204" pitchFamily="34" charset="0"/>
                <a:cs typeface="Calibri" panose="020F0502020204030204" pitchFamily="34" charset="0"/>
              </a:rPr>
              <a:t>useless</a:t>
            </a:r>
            <a:r>
              <a:rPr lang="it-IT" b="1" dirty="0">
                <a:solidFill>
                  <a:srgbClr val="000000"/>
                </a:solidFill>
                <a:latin typeface="Calibri" panose="020F0502020204030204" pitchFamily="34" charset="0"/>
                <a:cs typeface="Calibri" panose="020F0502020204030204" pitchFamily="34" charset="0"/>
              </a:rPr>
              <a:t> features:</a:t>
            </a:r>
          </a:p>
          <a:p>
            <a:r>
              <a:rPr lang="it-IT" sz="1600" dirty="0" err="1">
                <a:solidFill>
                  <a:srgbClr val="000000"/>
                </a:solidFill>
                <a:latin typeface="Calibri" panose="020F0502020204030204" pitchFamily="34" charset="0"/>
                <a:cs typeface="Calibri" panose="020F0502020204030204" pitchFamily="34" charset="0"/>
              </a:rPr>
              <a:t>CustomerID</a:t>
            </a:r>
            <a:endParaRPr lang="it-IT" sz="1600" dirty="0">
              <a:solidFill>
                <a:srgbClr val="000000"/>
              </a:solidFill>
              <a:latin typeface="Calibri" panose="020F0502020204030204" pitchFamily="34" charset="0"/>
              <a:cs typeface="Calibri" panose="020F0502020204030204" pitchFamily="34" charset="0"/>
            </a:endParaRPr>
          </a:p>
        </p:txBody>
      </p:sp>
      <p:sp>
        <p:nvSpPr>
          <p:cNvPr id="44" name="Freccia in giù 43">
            <a:extLst>
              <a:ext uri="{FF2B5EF4-FFF2-40B4-BE49-F238E27FC236}">
                <a16:creationId xmlns:a16="http://schemas.microsoft.com/office/drawing/2014/main" id="{B5A3AE0A-5691-31BD-90C1-F8FDDEB649DE}"/>
              </a:ext>
            </a:extLst>
          </p:cNvPr>
          <p:cNvSpPr/>
          <p:nvPr/>
        </p:nvSpPr>
        <p:spPr>
          <a:xfrm rot="19058764">
            <a:off x="6001964" y="2040783"/>
            <a:ext cx="336140" cy="6131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9558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A4161-248C-DAE4-6AFD-9AFFCF34D819}"/>
              </a:ext>
            </a:extLst>
          </p:cNvPr>
          <p:cNvSpPr>
            <a:spLocks noGrp="1"/>
          </p:cNvSpPr>
          <p:nvPr>
            <p:ph type="title"/>
          </p:nvPr>
        </p:nvSpPr>
        <p:spPr>
          <a:xfrm>
            <a:off x="3352800" y="197308"/>
            <a:ext cx="5486400" cy="428000"/>
          </a:xfrm>
        </p:spPr>
        <p:txBody>
          <a:bodyPr/>
          <a:lstStyle/>
          <a:p>
            <a:r>
              <a:rPr lang="it-IT" dirty="0"/>
              <a:t>CLASSIFICATION</a:t>
            </a:r>
          </a:p>
        </p:txBody>
      </p:sp>
      <p:grpSp>
        <p:nvGrpSpPr>
          <p:cNvPr id="5" name="Gruppo 4">
            <a:extLst>
              <a:ext uri="{FF2B5EF4-FFF2-40B4-BE49-F238E27FC236}">
                <a16:creationId xmlns:a16="http://schemas.microsoft.com/office/drawing/2014/main" id="{E600F412-CDF5-2800-9B6B-E476D63A7AA7}"/>
              </a:ext>
            </a:extLst>
          </p:cNvPr>
          <p:cNvGrpSpPr/>
          <p:nvPr/>
        </p:nvGrpSpPr>
        <p:grpSpPr>
          <a:xfrm>
            <a:off x="862461" y="5844619"/>
            <a:ext cx="1946727" cy="692983"/>
            <a:chOff x="862461" y="5844619"/>
            <a:chExt cx="1946727" cy="692983"/>
          </a:xfrm>
        </p:grpSpPr>
        <p:pic>
          <p:nvPicPr>
            <p:cNvPr id="3" name="Immagine 2">
              <a:extLst>
                <a:ext uri="{FF2B5EF4-FFF2-40B4-BE49-F238E27FC236}">
                  <a16:creationId xmlns:a16="http://schemas.microsoft.com/office/drawing/2014/main" id="{6E6F5A6D-A632-76F7-D2EA-3306D3DA30C5}"/>
                </a:ext>
              </a:extLst>
            </p:cNvPr>
            <p:cNvPicPr>
              <a:picLocks noChangeAspect="1"/>
            </p:cNvPicPr>
            <p:nvPr/>
          </p:nvPicPr>
          <p:blipFill>
            <a:blip r:embed="rId2"/>
            <a:stretch>
              <a:fillRect/>
            </a:stretch>
          </p:blipFill>
          <p:spPr>
            <a:xfrm>
              <a:off x="862461" y="5844619"/>
              <a:ext cx="1269864" cy="692983"/>
            </a:xfrm>
            <a:prstGeom prst="rect">
              <a:avLst/>
            </a:prstGeom>
          </p:spPr>
        </p:pic>
        <p:pic>
          <p:nvPicPr>
            <p:cNvPr id="4" name="Immagine 3">
              <a:extLst>
                <a:ext uri="{FF2B5EF4-FFF2-40B4-BE49-F238E27FC236}">
                  <a16:creationId xmlns:a16="http://schemas.microsoft.com/office/drawing/2014/main" id="{C7BC98F8-BB01-2E71-7F00-97A81121BA41}"/>
                </a:ext>
              </a:extLst>
            </p:cNvPr>
            <p:cNvPicPr>
              <a:picLocks noChangeAspect="1"/>
            </p:cNvPicPr>
            <p:nvPr/>
          </p:nvPicPr>
          <p:blipFill>
            <a:blip r:embed="rId3"/>
            <a:stretch>
              <a:fillRect/>
            </a:stretch>
          </p:blipFill>
          <p:spPr>
            <a:xfrm>
              <a:off x="2207740" y="5889463"/>
              <a:ext cx="601448" cy="603293"/>
            </a:xfrm>
            <a:prstGeom prst="rect">
              <a:avLst/>
            </a:prstGeom>
          </p:spPr>
        </p:pic>
      </p:grpSp>
      <p:sp>
        <p:nvSpPr>
          <p:cNvPr id="7" name="CasellaDiTesto 6">
            <a:extLst>
              <a:ext uri="{FF2B5EF4-FFF2-40B4-BE49-F238E27FC236}">
                <a16:creationId xmlns:a16="http://schemas.microsoft.com/office/drawing/2014/main" id="{A8B391DA-2BB9-24C9-5698-2D05D39E911C}"/>
              </a:ext>
            </a:extLst>
          </p:cNvPr>
          <p:cNvSpPr txBox="1"/>
          <p:nvPr/>
        </p:nvSpPr>
        <p:spPr>
          <a:xfrm>
            <a:off x="282804" y="1127646"/>
            <a:ext cx="5231877" cy="923330"/>
          </a:xfrm>
          <a:prstGeom prst="rect">
            <a:avLst/>
          </a:prstGeom>
          <a:noFill/>
        </p:spPr>
        <p:txBody>
          <a:bodyPr wrap="square" rtlCol="0">
            <a:spAutoFit/>
          </a:bodyPr>
          <a:lstStyle/>
          <a:p>
            <a:r>
              <a:rPr lang="it-IT" dirty="0"/>
              <a:t>Cross </a:t>
            </a:r>
            <a:r>
              <a:rPr lang="it-IT" dirty="0" err="1"/>
              <a:t>validation</a:t>
            </a:r>
            <a:r>
              <a:rPr lang="it-IT" dirty="0"/>
              <a:t> </a:t>
            </a:r>
            <a:r>
              <a:rPr lang="it-IT" dirty="0" err="1"/>
              <a:t>using</a:t>
            </a:r>
            <a:r>
              <a:rPr lang="it-IT" dirty="0"/>
              <a:t> </a:t>
            </a:r>
            <a:r>
              <a:rPr lang="it-IT" dirty="0" err="1"/>
              <a:t>Stratified</a:t>
            </a:r>
            <a:r>
              <a:rPr lang="it-IT" dirty="0"/>
              <a:t> K </a:t>
            </a:r>
            <a:r>
              <a:rPr lang="it-IT" dirty="0" err="1"/>
              <a:t>Fold</a:t>
            </a:r>
            <a:r>
              <a:rPr lang="it-IT" dirty="0"/>
              <a:t> (k=5)</a:t>
            </a:r>
          </a:p>
          <a:p>
            <a:r>
              <a:rPr lang="it-IT" dirty="0" err="1"/>
              <a:t>Rebalancing</a:t>
            </a:r>
            <a:r>
              <a:rPr lang="it-IT" dirty="0"/>
              <a:t> </a:t>
            </a:r>
            <a:r>
              <a:rPr lang="it-IT" dirty="0" err="1"/>
              <a:t>using</a:t>
            </a:r>
            <a:r>
              <a:rPr lang="it-IT" dirty="0"/>
              <a:t> SMOTE</a:t>
            </a:r>
          </a:p>
          <a:p>
            <a:r>
              <a:rPr lang="it-IT" dirty="0"/>
              <a:t>For </a:t>
            </a:r>
            <a:r>
              <a:rPr lang="it-IT" dirty="0" err="1"/>
              <a:t>each</a:t>
            </a:r>
            <a:r>
              <a:rPr lang="it-IT" dirty="0"/>
              <a:t> </a:t>
            </a:r>
            <a:r>
              <a:rPr lang="it-IT" dirty="0" err="1"/>
              <a:t>classifier</a:t>
            </a:r>
            <a:r>
              <a:rPr lang="it-IT" dirty="0"/>
              <a:t> I </a:t>
            </a:r>
            <a:r>
              <a:rPr lang="it-IT" dirty="0" err="1"/>
              <a:t>got</a:t>
            </a:r>
            <a:r>
              <a:rPr lang="it-IT" dirty="0"/>
              <a:t> f-score and </a:t>
            </a:r>
            <a:r>
              <a:rPr lang="it-IT" dirty="0" err="1"/>
              <a:t>Avg</a:t>
            </a:r>
            <a:r>
              <a:rPr lang="it-IT" dirty="0"/>
              <a:t> </a:t>
            </a:r>
            <a:r>
              <a:rPr lang="it-IT" dirty="0" err="1"/>
              <a:t>Accuracy</a:t>
            </a:r>
            <a:r>
              <a:rPr lang="it-IT" dirty="0"/>
              <a:t> </a:t>
            </a:r>
          </a:p>
        </p:txBody>
      </p:sp>
      <p:graphicFrame>
        <p:nvGraphicFramePr>
          <p:cNvPr id="15" name="Tabella 14">
            <a:extLst>
              <a:ext uri="{FF2B5EF4-FFF2-40B4-BE49-F238E27FC236}">
                <a16:creationId xmlns:a16="http://schemas.microsoft.com/office/drawing/2014/main" id="{45099A6A-2345-6E9B-3B9B-79C7153DD808}"/>
              </a:ext>
            </a:extLst>
          </p:cNvPr>
          <p:cNvGraphicFramePr>
            <a:graphicFrameLocks noGrp="1"/>
          </p:cNvGraphicFramePr>
          <p:nvPr>
            <p:extLst>
              <p:ext uri="{D42A27DB-BD31-4B8C-83A1-F6EECF244321}">
                <p14:modId xmlns:p14="http://schemas.microsoft.com/office/powerpoint/2010/main" val="170772451"/>
              </p:ext>
            </p:extLst>
          </p:nvPr>
        </p:nvGraphicFramePr>
        <p:xfrm>
          <a:off x="127406" y="2672146"/>
          <a:ext cx="5885180" cy="2841245"/>
        </p:xfrm>
        <a:graphic>
          <a:graphicData uri="http://schemas.openxmlformats.org/drawingml/2006/table">
            <a:tbl>
              <a:tblPr firstRow="1" firstCol="1" bandRow="1">
                <a:tableStyleId>{073A0DAA-6AF3-43AB-8588-CEC1D06C72B9}</a:tableStyleId>
              </a:tblPr>
              <a:tblGrid>
                <a:gridCol w="1499870">
                  <a:extLst>
                    <a:ext uri="{9D8B030D-6E8A-4147-A177-3AD203B41FA5}">
                      <a16:colId xmlns:a16="http://schemas.microsoft.com/office/drawing/2014/main" val="3219703071"/>
                    </a:ext>
                  </a:extLst>
                </a:gridCol>
                <a:gridCol w="1461770">
                  <a:extLst>
                    <a:ext uri="{9D8B030D-6E8A-4147-A177-3AD203B41FA5}">
                      <a16:colId xmlns:a16="http://schemas.microsoft.com/office/drawing/2014/main" val="650561161"/>
                    </a:ext>
                  </a:extLst>
                </a:gridCol>
                <a:gridCol w="1461770">
                  <a:extLst>
                    <a:ext uri="{9D8B030D-6E8A-4147-A177-3AD203B41FA5}">
                      <a16:colId xmlns:a16="http://schemas.microsoft.com/office/drawing/2014/main" val="2400025956"/>
                    </a:ext>
                  </a:extLst>
                </a:gridCol>
                <a:gridCol w="1461770">
                  <a:extLst>
                    <a:ext uri="{9D8B030D-6E8A-4147-A177-3AD203B41FA5}">
                      <a16:colId xmlns:a16="http://schemas.microsoft.com/office/drawing/2014/main" val="1200244168"/>
                    </a:ext>
                  </a:extLst>
                </a:gridCol>
              </a:tblGrid>
              <a:tr h="0">
                <a:tc gridSpan="2">
                  <a:txBody>
                    <a:bodyPr/>
                    <a:lstStyle/>
                    <a:p>
                      <a:pPr algn="ctr">
                        <a:lnSpc>
                          <a:spcPct val="107000"/>
                        </a:lnSpc>
                        <a:spcAft>
                          <a:spcPts val="800"/>
                        </a:spcAft>
                        <a:tabLst>
                          <a:tab pos="4671060" algn="l"/>
                        </a:tabLst>
                      </a:pPr>
                      <a:r>
                        <a:rPr lang="it-IT" sz="1400">
                          <a:effectLst/>
                        </a:rPr>
                        <a:t>Classifiers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tc>
                  <a:txBody>
                    <a:bodyPr/>
                    <a:lstStyle/>
                    <a:p>
                      <a:pPr algn="ctr">
                        <a:lnSpc>
                          <a:spcPct val="107000"/>
                        </a:lnSpc>
                        <a:spcAft>
                          <a:spcPts val="800"/>
                        </a:spcAft>
                        <a:tabLst>
                          <a:tab pos="4671060" algn="l"/>
                        </a:tabLst>
                      </a:pPr>
                      <a:r>
                        <a:rPr lang="it-IT" sz="1400">
                          <a:effectLst/>
                        </a:rPr>
                        <a:t>f-score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Avg accuracy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366276"/>
                  </a:ext>
                </a:extLst>
              </a:tr>
              <a:tr h="0">
                <a:tc rowSpan="2">
                  <a:txBody>
                    <a:bodyPr/>
                    <a:lstStyle/>
                    <a:p>
                      <a:pPr algn="ctr">
                        <a:lnSpc>
                          <a:spcPct val="107000"/>
                        </a:lnSpc>
                        <a:spcAft>
                          <a:spcPts val="800"/>
                        </a:spcAft>
                        <a:tabLst>
                          <a:tab pos="4671060" algn="l"/>
                        </a:tabLst>
                      </a:pPr>
                      <a:r>
                        <a:rPr lang="it-IT" sz="1400">
                          <a:effectLst/>
                        </a:rPr>
                        <a:t>Decision Tree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4671060" algn="l"/>
                        </a:tabLst>
                      </a:pPr>
                      <a:r>
                        <a:rPr lang="it-IT" sz="1400">
                          <a:effectLst/>
                        </a:rPr>
                        <a:t>Filled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0.777</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0.957</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2846741"/>
                  </a:ext>
                </a:extLst>
              </a:tr>
              <a:tr h="0">
                <a:tc vMerge="1">
                  <a:txBody>
                    <a:bodyPr/>
                    <a:lstStyle/>
                    <a:p>
                      <a:endParaRPr lang="it-IT"/>
                    </a:p>
                  </a:txBody>
                  <a:tcPr/>
                </a:tc>
                <a:tc>
                  <a:txBody>
                    <a:bodyPr/>
                    <a:lstStyle/>
                    <a:p>
                      <a:pPr algn="ctr">
                        <a:lnSpc>
                          <a:spcPct val="107000"/>
                        </a:lnSpc>
                        <a:spcAft>
                          <a:spcPts val="800"/>
                        </a:spcAft>
                        <a:tabLst>
                          <a:tab pos="4671060" algn="l"/>
                        </a:tabLst>
                      </a:pPr>
                      <a:r>
                        <a:rPr lang="it-IT" sz="1400" dirty="0" err="1">
                          <a:effectLst/>
                        </a:rPr>
                        <a:t>Dropped</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0.770</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0.954</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077479"/>
                  </a:ext>
                </a:extLst>
              </a:tr>
              <a:tr h="0">
                <a:tc rowSpan="2">
                  <a:txBody>
                    <a:bodyPr/>
                    <a:lstStyle/>
                    <a:p>
                      <a:pPr algn="ctr">
                        <a:lnSpc>
                          <a:spcPct val="107000"/>
                        </a:lnSpc>
                        <a:spcAft>
                          <a:spcPts val="800"/>
                        </a:spcAft>
                        <a:tabLst>
                          <a:tab pos="4671060" algn="l"/>
                        </a:tabLst>
                      </a:pPr>
                      <a:r>
                        <a:rPr lang="it-IT" sz="1400">
                          <a:effectLst/>
                        </a:rPr>
                        <a:t>AdaBoost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4671060" algn="l"/>
                        </a:tabLst>
                      </a:pPr>
                      <a:r>
                        <a:rPr lang="it-IT" sz="1400">
                          <a:effectLst/>
                        </a:rPr>
                        <a:t>Filled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0.687</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0.885</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486831"/>
                  </a:ext>
                </a:extLst>
              </a:tr>
              <a:tr h="0">
                <a:tc vMerge="1">
                  <a:txBody>
                    <a:bodyPr/>
                    <a:lstStyle/>
                    <a:p>
                      <a:endParaRPr lang="it-IT"/>
                    </a:p>
                  </a:txBody>
                  <a:tcPr/>
                </a:tc>
                <a:tc>
                  <a:txBody>
                    <a:bodyPr/>
                    <a:lstStyle/>
                    <a:p>
                      <a:pPr algn="ctr">
                        <a:lnSpc>
                          <a:spcPct val="107000"/>
                        </a:lnSpc>
                        <a:spcAft>
                          <a:spcPts val="800"/>
                        </a:spcAft>
                        <a:tabLst>
                          <a:tab pos="4671060" algn="l"/>
                        </a:tabLst>
                      </a:pPr>
                      <a:r>
                        <a:rPr lang="it-IT" sz="1400">
                          <a:effectLst/>
                        </a:rPr>
                        <a:t>Dropped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0.672</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0.888</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1365404"/>
                  </a:ext>
                </a:extLst>
              </a:tr>
              <a:tr h="0">
                <a:tc rowSpan="2">
                  <a:txBody>
                    <a:bodyPr/>
                    <a:lstStyle/>
                    <a:p>
                      <a:pPr algn="ctr">
                        <a:lnSpc>
                          <a:spcPct val="107000"/>
                        </a:lnSpc>
                        <a:spcAft>
                          <a:spcPts val="800"/>
                        </a:spcAft>
                        <a:tabLst>
                          <a:tab pos="4671060" algn="l"/>
                        </a:tabLst>
                      </a:pPr>
                      <a:r>
                        <a:rPr lang="it-IT" sz="1400" dirty="0">
                          <a:effectLst/>
                        </a:rPr>
                        <a:t>Random </a:t>
                      </a:r>
                      <a:r>
                        <a:rPr lang="it-IT" sz="1400" dirty="0" err="1">
                          <a:effectLst/>
                        </a:rPr>
                        <a:t>Forest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gn="ctr">
                        <a:lnSpc>
                          <a:spcPct val="107000"/>
                        </a:lnSpc>
                        <a:spcAft>
                          <a:spcPts val="800"/>
                        </a:spcAft>
                        <a:tabLst>
                          <a:tab pos="4671060" algn="l"/>
                        </a:tabLst>
                      </a:pPr>
                      <a:r>
                        <a:rPr lang="it-IT" sz="1400" dirty="0" err="1">
                          <a:effectLst/>
                        </a:rPr>
                        <a:t>Filled</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ct val="107000"/>
                        </a:lnSpc>
                        <a:spcAft>
                          <a:spcPts val="800"/>
                        </a:spcAft>
                        <a:tabLst>
                          <a:tab pos="4671060" algn="l"/>
                        </a:tabLst>
                      </a:pPr>
                      <a:r>
                        <a:rPr lang="it-IT" sz="1400" dirty="0">
                          <a:effectLst/>
                        </a:rPr>
                        <a:t>0.890</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ct val="107000"/>
                        </a:lnSpc>
                        <a:spcAft>
                          <a:spcPts val="800"/>
                        </a:spcAft>
                        <a:tabLst>
                          <a:tab pos="4671060" algn="l"/>
                        </a:tabLst>
                      </a:pPr>
                      <a:r>
                        <a:rPr lang="it-IT" sz="1400" dirty="0">
                          <a:effectLst/>
                        </a:rPr>
                        <a:t>0.971</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745242666"/>
                  </a:ext>
                </a:extLst>
              </a:tr>
              <a:tr h="0">
                <a:tc vMerge="1">
                  <a:txBody>
                    <a:bodyPr/>
                    <a:lstStyle/>
                    <a:p>
                      <a:endParaRPr lang="it-IT"/>
                    </a:p>
                  </a:txBody>
                  <a:tcPr/>
                </a:tc>
                <a:tc>
                  <a:txBody>
                    <a:bodyPr/>
                    <a:lstStyle/>
                    <a:p>
                      <a:pPr algn="ctr">
                        <a:lnSpc>
                          <a:spcPct val="107000"/>
                        </a:lnSpc>
                        <a:spcAft>
                          <a:spcPts val="800"/>
                        </a:spcAft>
                        <a:tabLst>
                          <a:tab pos="4671060" algn="l"/>
                        </a:tabLst>
                      </a:pPr>
                      <a:r>
                        <a:rPr lang="it-IT" sz="1400" dirty="0" err="1">
                          <a:effectLst/>
                        </a:rPr>
                        <a:t>Dropped</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0.864</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0.963</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4496286"/>
                  </a:ext>
                </a:extLst>
              </a:tr>
              <a:tr h="0">
                <a:tc rowSpan="2">
                  <a:txBody>
                    <a:bodyPr/>
                    <a:lstStyle/>
                    <a:p>
                      <a:pPr algn="ctr">
                        <a:lnSpc>
                          <a:spcPct val="107000"/>
                        </a:lnSpc>
                        <a:spcAft>
                          <a:spcPts val="800"/>
                        </a:spcAft>
                        <a:tabLst>
                          <a:tab pos="4671060" algn="l"/>
                        </a:tabLst>
                      </a:pPr>
                      <a:r>
                        <a:rPr lang="it-IT" sz="1400">
                          <a:effectLst/>
                        </a:rPr>
                        <a:t>Gaussian Naive Bayes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4671060" algn="l"/>
                        </a:tabLst>
                      </a:pPr>
                      <a:r>
                        <a:rPr lang="it-IT" sz="1400">
                          <a:effectLst/>
                        </a:rPr>
                        <a:t>Filled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0.398</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0.652</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6182161"/>
                  </a:ext>
                </a:extLst>
              </a:tr>
              <a:tr h="0">
                <a:tc vMerge="1">
                  <a:txBody>
                    <a:bodyPr/>
                    <a:lstStyle/>
                    <a:p>
                      <a:endParaRPr lang="it-IT"/>
                    </a:p>
                  </a:txBody>
                  <a:tcPr/>
                </a:tc>
                <a:tc>
                  <a:txBody>
                    <a:bodyPr/>
                    <a:lstStyle/>
                    <a:p>
                      <a:pPr algn="ctr">
                        <a:lnSpc>
                          <a:spcPct val="107000"/>
                        </a:lnSpc>
                        <a:spcAft>
                          <a:spcPts val="800"/>
                        </a:spcAft>
                        <a:tabLst>
                          <a:tab pos="4671060" algn="l"/>
                        </a:tabLst>
                      </a:pPr>
                      <a:r>
                        <a:rPr lang="it-IT" sz="1400">
                          <a:effectLst/>
                        </a:rPr>
                        <a:t>Dropped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0.345</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0.440</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025689"/>
                  </a:ext>
                </a:extLst>
              </a:tr>
              <a:tr h="0">
                <a:tc rowSpan="2">
                  <a:txBody>
                    <a:bodyPr/>
                    <a:lstStyle/>
                    <a:p>
                      <a:pPr algn="ctr">
                        <a:lnSpc>
                          <a:spcPct val="107000"/>
                        </a:lnSpc>
                        <a:spcAft>
                          <a:spcPts val="800"/>
                        </a:spcAft>
                        <a:tabLst>
                          <a:tab pos="4671060" algn="l"/>
                        </a:tabLst>
                      </a:pPr>
                      <a:r>
                        <a:rPr lang="it-IT" sz="1400">
                          <a:effectLst/>
                        </a:rPr>
                        <a:t>Logistic Regression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4671060" algn="l"/>
                        </a:tabLst>
                      </a:pPr>
                      <a:r>
                        <a:rPr lang="it-IT" sz="1400">
                          <a:effectLst/>
                        </a:rPr>
                        <a:t>Filled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0.675</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0.825</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2285166"/>
                  </a:ext>
                </a:extLst>
              </a:tr>
              <a:tr h="0">
                <a:tc vMerge="1">
                  <a:txBody>
                    <a:bodyPr/>
                    <a:lstStyle/>
                    <a:p>
                      <a:endParaRPr lang="it-IT"/>
                    </a:p>
                  </a:txBody>
                  <a:tcPr/>
                </a:tc>
                <a:tc>
                  <a:txBody>
                    <a:bodyPr/>
                    <a:lstStyle/>
                    <a:p>
                      <a:pPr algn="ctr">
                        <a:lnSpc>
                          <a:spcPct val="107000"/>
                        </a:lnSpc>
                        <a:spcAft>
                          <a:spcPts val="800"/>
                        </a:spcAft>
                        <a:tabLst>
                          <a:tab pos="4671060" algn="l"/>
                        </a:tabLst>
                      </a:pPr>
                      <a:r>
                        <a:rPr lang="it-IT" sz="1400">
                          <a:effectLst/>
                        </a:rPr>
                        <a:t>Dropped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0.658</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0.810</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3274974"/>
                  </a:ext>
                </a:extLst>
              </a:tr>
              <a:tr h="0">
                <a:tc rowSpan="2">
                  <a:txBody>
                    <a:bodyPr/>
                    <a:lstStyle/>
                    <a:p>
                      <a:pPr algn="ctr">
                        <a:lnSpc>
                          <a:spcPct val="107000"/>
                        </a:lnSpc>
                        <a:spcAft>
                          <a:spcPts val="800"/>
                        </a:spcAft>
                        <a:tabLst>
                          <a:tab pos="4671060" algn="l"/>
                        </a:tabLst>
                      </a:pPr>
                      <a:r>
                        <a:rPr lang="it-IT" sz="1400" dirty="0">
                          <a:effectLst/>
                        </a:rPr>
                        <a:t>KNN (K=4)</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tabLst>
                          <a:tab pos="4671060" algn="l"/>
                        </a:tabLst>
                      </a:pPr>
                      <a:r>
                        <a:rPr lang="it-IT" sz="1400">
                          <a:effectLst/>
                        </a:rPr>
                        <a:t>Filled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0.708</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0.884</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638647"/>
                  </a:ext>
                </a:extLst>
              </a:tr>
              <a:tr h="0">
                <a:tc vMerge="1">
                  <a:txBody>
                    <a:bodyPr/>
                    <a:lstStyle/>
                    <a:p>
                      <a:endParaRPr lang="it-IT"/>
                    </a:p>
                  </a:txBody>
                  <a:tcPr/>
                </a:tc>
                <a:tc>
                  <a:txBody>
                    <a:bodyPr/>
                    <a:lstStyle/>
                    <a:p>
                      <a:pPr algn="ctr">
                        <a:lnSpc>
                          <a:spcPct val="107000"/>
                        </a:lnSpc>
                        <a:spcAft>
                          <a:spcPts val="800"/>
                        </a:spcAft>
                        <a:tabLst>
                          <a:tab pos="4671060" algn="l"/>
                        </a:tabLst>
                      </a:pPr>
                      <a:r>
                        <a:rPr lang="it-IT" sz="1400">
                          <a:effectLst/>
                        </a:rPr>
                        <a:t>Dropped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a:effectLst/>
                        </a:rPr>
                        <a:t>0.685</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4671060" algn="l"/>
                        </a:tabLst>
                      </a:pPr>
                      <a:r>
                        <a:rPr lang="it-IT" sz="1400" dirty="0">
                          <a:effectLst/>
                        </a:rPr>
                        <a:t>0.866</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720337"/>
                  </a:ext>
                </a:extLst>
              </a:tr>
            </a:tbl>
          </a:graphicData>
        </a:graphic>
      </p:graphicFrame>
      <p:pic>
        <p:nvPicPr>
          <p:cNvPr id="16" name="Immagine 15">
            <a:extLst>
              <a:ext uri="{FF2B5EF4-FFF2-40B4-BE49-F238E27FC236}">
                <a16:creationId xmlns:a16="http://schemas.microsoft.com/office/drawing/2014/main" id="{D8DD0F1D-AF67-77A7-DEDD-27B4E99A8CE8}"/>
              </a:ext>
            </a:extLst>
          </p:cNvPr>
          <p:cNvPicPr>
            <a:picLocks noChangeAspect="1"/>
          </p:cNvPicPr>
          <p:nvPr/>
        </p:nvPicPr>
        <p:blipFill>
          <a:blip r:embed="rId4"/>
          <a:stretch>
            <a:fillRect/>
          </a:stretch>
        </p:blipFill>
        <p:spPr>
          <a:xfrm>
            <a:off x="7295636" y="571998"/>
            <a:ext cx="3880261" cy="3185392"/>
          </a:xfrm>
          <a:prstGeom prst="rect">
            <a:avLst/>
          </a:prstGeom>
        </p:spPr>
      </p:pic>
      <p:pic>
        <p:nvPicPr>
          <p:cNvPr id="19" name="Immagine 18">
            <a:extLst>
              <a:ext uri="{FF2B5EF4-FFF2-40B4-BE49-F238E27FC236}">
                <a16:creationId xmlns:a16="http://schemas.microsoft.com/office/drawing/2014/main" id="{C5F43053-15C4-C8B9-A7A1-3B409041640E}"/>
              </a:ext>
            </a:extLst>
          </p:cNvPr>
          <p:cNvPicPr>
            <a:picLocks noChangeAspect="1"/>
          </p:cNvPicPr>
          <p:nvPr/>
        </p:nvPicPr>
        <p:blipFill>
          <a:blip r:embed="rId5"/>
          <a:stretch>
            <a:fillRect/>
          </a:stretch>
        </p:blipFill>
        <p:spPr>
          <a:xfrm>
            <a:off x="7318211" y="3704079"/>
            <a:ext cx="3835112" cy="3153921"/>
          </a:xfrm>
          <a:prstGeom prst="rect">
            <a:avLst/>
          </a:prstGeom>
        </p:spPr>
      </p:pic>
      <p:sp>
        <p:nvSpPr>
          <p:cNvPr id="23" name="CasellaDiTesto 22">
            <a:extLst>
              <a:ext uri="{FF2B5EF4-FFF2-40B4-BE49-F238E27FC236}">
                <a16:creationId xmlns:a16="http://schemas.microsoft.com/office/drawing/2014/main" id="{C33AD6B8-B440-5167-321C-3DC10553EDA5}"/>
              </a:ext>
            </a:extLst>
          </p:cNvPr>
          <p:cNvSpPr txBox="1"/>
          <p:nvPr/>
        </p:nvSpPr>
        <p:spPr>
          <a:xfrm>
            <a:off x="3421930" y="5889463"/>
            <a:ext cx="2638286" cy="830997"/>
          </a:xfrm>
          <a:prstGeom prst="rect">
            <a:avLst/>
          </a:prstGeom>
          <a:noFill/>
          <a:ln>
            <a:solidFill>
              <a:schemeClr val="accent6">
                <a:lumMod val="60000"/>
                <a:lumOff val="40000"/>
              </a:schemeClr>
            </a:solidFill>
          </a:ln>
        </p:spPr>
        <p:txBody>
          <a:bodyPr wrap="none" rtlCol="0">
            <a:spAutoFit/>
          </a:bodyPr>
          <a:lstStyle/>
          <a:p>
            <a:r>
              <a:rPr lang="it-IT" sz="1600" dirty="0" err="1">
                <a:latin typeface="Calibri" panose="020F0502020204030204" pitchFamily="34" charset="0"/>
                <a:cs typeface="Calibri" panose="020F0502020204030204" pitchFamily="34" charset="0"/>
              </a:rPr>
              <a:t>Wilcoxon</a:t>
            </a:r>
            <a:r>
              <a:rPr lang="it-IT" sz="1600" dirty="0">
                <a:latin typeface="Calibri" panose="020F0502020204030204" pitchFamily="34" charset="0"/>
                <a:cs typeface="Calibri" panose="020F0502020204030204" pitchFamily="34" charset="0"/>
              </a:rPr>
              <a:t> test: </a:t>
            </a:r>
            <a:r>
              <a:rPr lang="it-IT" sz="1600" dirty="0" err="1">
                <a:latin typeface="Calibri" panose="020F0502020204030204" pitchFamily="34" charset="0"/>
                <a:cs typeface="Calibri" panose="020F0502020204030204" pitchFamily="34" charset="0"/>
              </a:rPr>
              <a:t>pvalue</a:t>
            </a:r>
            <a:r>
              <a:rPr lang="it-IT" sz="1600" dirty="0">
                <a:latin typeface="Calibri" panose="020F0502020204030204" pitchFamily="34" charset="0"/>
                <a:cs typeface="Calibri" panose="020F0502020204030204" pitchFamily="34" charset="0"/>
              </a:rPr>
              <a:t>=0.0625</a:t>
            </a:r>
          </a:p>
          <a:p>
            <a:pPr algn="ctr"/>
            <a:r>
              <a:rPr lang="it-IT" sz="1600" dirty="0">
                <a:latin typeface="Calibri" panose="020F0502020204030204" pitchFamily="34" charset="0"/>
                <a:cs typeface="Calibri" panose="020F0502020204030204" pitchFamily="34" charset="0"/>
              </a:rPr>
              <a:t>↓</a:t>
            </a:r>
          </a:p>
          <a:p>
            <a:pPr algn="ctr"/>
            <a:r>
              <a:rPr lang="it-IT" sz="1600" dirty="0">
                <a:latin typeface="Calibri" panose="020F0502020204030204" pitchFamily="34" charset="0"/>
                <a:cs typeface="Calibri" panose="020F0502020204030204" pitchFamily="34" charset="0"/>
              </a:rPr>
              <a:t>No </a:t>
            </a:r>
            <a:r>
              <a:rPr lang="it-IT" sz="1600" dirty="0" err="1">
                <a:latin typeface="Calibri" panose="020F0502020204030204" pitchFamily="34" charset="0"/>
                <a:cs typeface="Calibri" panose="020F0502020204030204" pitchFamily="34" charset="0"/>
              </a:rPr>
              <a:t>statistical</a:t>
            </a:r>
            <a:r>
              <a:rPr lang="it-IT" sz="1600" dirty="0">
                <a:latin typeface="Calibri" panose="020F0502020204030204" pitchFamily="34" charset="0"/>
                <a:cs typeface="Calibri" panose="020F0502020204030204" pitchFamily="34" charset="0"/>
              </a:rPr>
              <a:t> </a:t>
            </a:r>
            <a:r>
              <a:rPr lang="it-IT" sz="1600" dirty="0" err="1">
                <a:latin typeface="Calibri" panose="020F0502020204030204" pitchFamily="34" charset="0"/>
                <a:cs typeface="Calibri" panose="020F0502020204030204" pitchFamily="34" charset="0"/>
              </a:rPr>
              <a:t>relevance</a:t>
            </a:r>
            <a:endParaRPr lang="it-IT"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16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61"/>
        <p:cNvGrpSpPr/>
        <p:nvPr/>
      </p:nvGrpSpPr>
      <p:grpSpPr>
        <a:xfrm>
          <a:off x="0" y="0"/>
          <a:ext cx="0" cy="0"/>
          <a:chOff x="0" y="0"/>
          <a:chExt cx="0" cy="0"/>
        </a:xfrm>
      </p:grpSpPr>
      <p:sp>
        <p:nvSpPr>
          <p:cNvPr id="762" name="Google Shape;762;p50"/>
          <p:cNvSpPr txBox="1">
            <a:spLocks noGrp="1"/>
          </p:cNvSpPr>
          <p:nvPr>
            <p:ph type="title"/>
          </p:nvPr>
        </p:nvSpPr>
        <p:spPr>
          <a:xfrm>
            <a:off x="960000" y="-1906"/>
            <a:ext cx="10272000" cy="548386"/>
          </a:xfrm>
          <a:prstGeom prst="rect">
            <a:avLst/>
          </a:prstGeom>
        </p:spPr>
        <p:txBody>
          <a:bodyPr spcFirstLastPara="1" wrap="square" lIns="121900" tIns="121900" rIns="121900" bIns="121900" anchor="t" anchorCtr="0">
            <a:noAutofit/>
          </a:bodyPr>
          <a:lstStyle/>
          <a:p>
            <a:r>
              <a:rPr lang="en" sz="2800" b="0" dirty="0">
                <a:solidFill>
                  <a:srgbClr val="000000"/>
                </a:solidFill>
                <a:latin typeface="Fira Sans Extra Condensed Medium"/>
              </a:rPr>
              <a:t>APPLICATION IMPLEMENTATION</a:t>
            </a:r>
            <a:endParaRPr sz="2800" b="0" dirty="0">
              <a:solidFill>
                <a:srgbClr val="000000"/>
              </a:solidFill>
              <a:latin typeface="Fira Sans Extra Condensed Medium"/>
            </a:endParaRPr>
          </a:p>
        </p:txBody>
      </p:sp>
      <p:sp>
        <p:nvSpPr>
          <p:cNvPr id="741" name="CasellaDiTesto 740">
            <a:extLst>
              <a:ext uri="{FF2B5EF4-FFF2-40B4-BE49-F238E27FC236}">
                <a16:creationId xmlns:a16="http://schemas.microsoft.com/office/drawing/2014/main" id="{9D6DE9F9-4DAF-8178-037F-80D89753D77B}"/>
              </a:ext>
            </a:extLst>
          </p:cNvPr>
          <p:cNvSpPr txBox="1"/>
          <p:nvPr/>
        </p:nvSpPr>
        <p:spPr>
          <a:xfrm>
            <a:off x="240632" y="865695"/>
            <a:ext cx="49720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Arial"/>
                <a:ea typeface="+mn-ea"/>
                <a:cs typeface="+mn-cs"/>
              </a:rPr>
              <a:t>Input: The </a:t>
            </a:r>
            <a:r>
              <a:rPr kumimoji="0" lang="it-IT" sz="1800" b="0" i="0" u="none" strike="noStrike" kern="1200" cap="none" spc="0" normalizeH="0" baseline="0" noProof="0" dirty="0" err="1">
                <a:ln>
                  <a:noFill/>
                </a:ln>
                <a:solidFill>
                  <a:srgbClr val="000000"/>
                </a:solidFill>
                <a:effectLst/>
                <a:uLnTx/>
                <a:uFillTx/>
                <a:latin typeface="Arial"/>
                <a:ea typeface="+mn-ea"/>
                <a:cs typeface="+mn-cs"/>
              </a:rPr>
              <a:t>values</a:t>
            </a:r>
            <a:r>
              <a:rPr kumimoji="0" lang="it-IT" sz="1800" b="0" i="0" u="none" strike="noStrike" kern="1200" cap="none" spc="0" normalizeH="0" baseline="0" noProof="0" dirty="0">
                <a:ln>
                  <a:noFill/>
                </a:ln>
                <a:solidFill>
                  <a:srgbClr val="000000"/>
                </a:solidFill>
                <a:effectLst/>
                <a:uLnTx/>
                <a:uFillTx/>
                <a:latin typeface="Arial"/>
                <a:ea typeface="+mn-ea"/>
                <a:cs typeface="+mn-cs"/>
              </a:rPr>
              <a:t> of the features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Arial"/>
                <a:ea typeface="+mn-ea"/>
                <a:cs typeface="+mn-cs"/>
              </a:rPr>
              <a:t>Output: </a:t>
            </a:r>
            <a:r>
              <a:rPr kumimoji="0" lang="it-IT" sz="1800" b="0" i="0" u="none" strike="noStrike" kern="1200" cap="none" spc="0" normalizeH="0" baseline="0" noProof="0" dirty="0" err="1">
                <a:ln>
                  <a:noFill/>
                </a:ln>
                <a:solidFill>
                  <a:srgbClr val="000000"/>
                </a:solidFill>
                <a:effectLst/>
                <a:uLnTx/>
                <a:uFillTx/>
                <a:latin typeface="Arial"/>
                <a:ea typeface="+mn-ea"/>
                <a:cs typeface="+mn-cs"/>
              </a:rPr>
              <a:t>Presence</a:t>
            </a:r>
            <a:r>
              <a:rPr kumimoji="0" lang="it-IT" sz="1800" b="0" i="0" u="none" strike="noStrike" kern="1200" cap="none" spc="0" normalizeH="0" baseline="0" noProof="0" dirty="0">
                <a:ln>
                  <a:noFill/>
                </a:ln>
                <a:solidFill>
                  <a:srgbClr val="000000"/>
                </a:solidFill>
                <a:effectLst/>
                <a:uLnTx/>
                <a:uFillTx/>
                <a:latin typeface="Arial"/>
                <a:ea typeface="+mn-ea"/>
                <a:cs typeface="+mn-cs"/>
              </a:rPr>
              <a:t> or </a:t>
            </a:r>
            <a:r>
              <a:rPr kumimoji="0" lang="it-IT" sz="1800" b="0" i="0" u="none" strike="noStrike" kern="1200" cap="none" spc="0" normalizeH="0" baseline="0" noProof="0" dirty="0" err="1">
                <a:ln>
                  <a:noFill/>
                </a:ln>
                <a:solidFill>
                  <a:srgbClr val="000000"/>
                </a:solidFill>
                <a:effectLst/>
                <a:uLnTx/>
                <a:uFillTx/>
                <a:latin typeface="Arial"/>
                <a:ea typeface="+mn-ea"/>
                <a:cs typeface="+mn-cs"/>
              </a:rPr>
              <a:t>not</a:t>
            </a:r>
            <a:r>
              <a:rPr kumimoji="0" lang="it-IT" sz="1800" b="0" i="0" u="none" strike="noStrike" kern="1200" cap="none" spc="0" normalizeH="0" baseline="0" noProof="0" dirty="0">
                <a:ln>
                  <a:noFill/>
                </a:ln>
                <a:solidFill>
                  <a:srgbClr val="000000"/>
                </a:solidFill>
                <a:effectLst/>
                <a:uLnTx/>
                <a:uFillTx/>
                <a:latin typeface="Arial"/>
                <a:ea typeface="+mn-ea"/>
                <a:cs typeface="+mn-cs"/>
              </a:rPr>
              <a:t> of </a:t>
            </a:r>
            <a:r>
              <a:rPr kumimoji="0" lang="it-IT" sz="1800" b="0" i="0" u="none" strike="noStrike" kern="1200" cap="none" spc="0" normalizeH="0" baseline="0" noProof="0" dirty="0" err="1">
                <a:ln>
                  <a:noFill/>
                </a:ln>
                <a:solidFill>
                  <a:srgbClr val="000000"/>
                </a:solidFill>
                <a:effectLst/>
                <a:uLnTx/>
                <a:uFillTx/>
                <a:latin typeface="Arial"/>
                <a:ea typeface="+mn-ea"/>
                <a:cs typeface="+mn-cs"/>
              </a:rPr>
              <a:t>churn</a:t>
            </a:r>
            <a:r>
              <a:rPr kumimoji="0" lang="it-IT" sz="1800" b="0" i="0" u="none" strike="noStrike" kern="1200" cap="none" spc="0" normalizeH="0" baseline="0" noProof="0" dirty="0">
                <a:ln>
                  <a:noFill/>
                </a:ln>
                <a:solidFill>
                  <a:srgbClr val="000000"/>
                </a:solidFill>
                <a:effectLst/>
                <a:uLnTx/>
                <a:uFillTx/>
                <a:latin typeface="Arial"/>
                <a:ea typeface="+mn-ea"/>
                <a:cs typeface="+mn-cs"/>
              </a:rPr>
              <a:t> risk</a:t>
            </a:r>
          </a:p>
        </p:txBody>
      </p:sp>
      <p:pic>
        <p:nvPicPr>
          <p:cNvPr id="3" name="Immagine 2">
            <a:extLst>
              <a:ext uri="{FF2B5EF4-FFF2-40B4-BE49-F238E27FC236}">
                <a16:creationId xmlns:a16="http://schemas.microsoft.com/office/drawing/2014/main" id="{3F5AFE7F-235E-0431-A3FE-12C504D378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3079" y="1934061"/>
            <a:ext cx="4432802" cy="3485469"/>
          </a:xfrm>
          <a:prstGeom prst="rect">
            <a:avLst/>
          </a:prstGeom>
        </p:spPr>
      </p:pic>
      <p:pic>
        <p:nvPicPr>
          <p:cNvPr id="5" name="Immagine 4">
            <a:extLst>
              <a:ext uri="{FF2B5EF4-FFF2-40B4-BE49-F238E27FC236}">
                <a16:creationId xmlns:a16="http://schemas.microsoft.com/office/drawing/2014/main" id="{D1B3635B-8F9F-BD98-A2A3-875966DA0051}"/>
              </a:ext>
            </a:extLst>
          </p:cNvPr>
          <p:cNvPicPr>
            <a:picLocks noChangeAspect="1"/>
          </p:cNvPicPr>
          <p:nvPr/>
        </p:nvPicPr>
        <p:blipFill>
          <a:blip r:embed="rId4">
            <a:extLst>
              <a:ext uri="{28A0092B-C50C-407E-A947-70E740481C1C}">
                <a14:useLocalDpi xmlns:a14="http://schemas.microsoft.com/office/drawing/2010/main" val="0"/>
              </a:ext>
            </a:extLst>
          </a:blip>
          <a:srcRect l="1495" r="1495"/>
          <a:stretch/>
        </p:blipFill>
        <p:spPr>
          <a:xfrm>
            <a:off x="6676180" y="691396"/>
            <a:ext cx="4200743" cy="3010592"/>
          </a:xfrm>
          <a:prstGeom prst="rect">
            <a:avLst/>
          </a:prstGeom>
        </p:spPr>
      </p:pic>
      <p:pic>
        <p:nvPicPr>
          <p:cNvPr id="7" name="Immagine 6">
            <a:extLst>
              <a:ext uri="{FF2B5EF4-FFF2-40B4-BE49-F238E27FC236}">
                <a16:creationId xmlns:a16="http://schemas.microsoft.com/office/drawing/2014/main" id="{2364EC18-ED00-6941-A763-75FC3E953DF7}"/>
              </a:ext>
            </a:extLst>
          </p:cNvPr>
          <p:cNvPicPr>
            <a:picLocks noChangeAspect="1"/>
          </p:cNvPicPr>
          <p:nvPr/>
        </p:nvPicPr>
        <p:blipFill>
          <a:blip r:embed="rId5">
            <a:extLst>
              <a:ext uri="{28A0092B-C50C-407E-A947-70E740481C1C}">
                <a14:useLocalDpi xmlns:a14="http://schemas.microsoft.com/office/drawing/2010/main" val="0"/>
              </a:ext>
            </a:extLst>
          </a:blip>
          <a:srcRect l="1745" r="1745"/>
          <a:stretch/>
        </p:blipFill>
        <p:spPr>
          <a:xfrm>
            <a:off x="6676180" y="3842561"/>
            <a:ext cx="4200742" cy="2910539"/>
          </a:xfrm>
          <a:prstGeom prst="rect">
            <a:avLst/>
          </a:prstGeom>
        </p:spPr>
      </p:pic>
      <p:sp>
        <p:nvSpPr>
          <p:cNvPr id="8" name="Freccia a destra 7">
            <a:extLst>
              <a:ext uri="{FF2B5EF4-FFF2-40B4-BE49-F238E27FC236}">
                <a16:creationId xmlns:a16="http://schemas.microsoft.com/office/drawing/2014/main" id="{DA90698D-AD7C-D779-3C1F-E082562CB842}"/>
              </a:ext>
            </a:extLst>
          </p:cNvPr>
          <p:cNvSpPr/>
          <p:nvPr/>
        </p:nvSpPr>
        <p:spPr>
          <a:xfrm rot="19417503">
            <a:off x="5237825" y="2464144"/>
            <a:ext cx="1083278" cy="763600"/>
          </a:xfrm>
          <a:prstGeom prst="right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Freccia a destra 8">
            <a:extLst>
              <a:ext uri="{FF2B5EF4-FFF2-40B4-BE49-F238E27FC236}">
                <a16:creationId xmlns:a16="http://schemas.microsoft.com/office/drawing/2014/main" id="{F960DFC0-7837-7A0C-39EC-36040E0F981B}"/>
              </a:ext>
            </a:extLst>
          </p:cNvPr>
          <p:cNvSpPr/>
          <p:nvPr/>
        </p:nvSpPr>
        <p:spPr>
          <a:xfrm rot="1902205">
            <a:off x="5238901" y="4306560"/>
            <a:ext cx="1083278" cy="763600"/>
          </a:xfrm>
          <a:prstGeom prst="rightArrow">
            <a:avLst/>
          </a:prstGeom>
          <a:solidFill>
            <a:srgbClr val="B41FF0"/>
          </a:solidFill>
          <a:ln>
            <a:solidFill>
              <a:srgbClr val="B41F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B41FF0"/>
              </a:solidFill>
              <a:effectLst/>
              <a:uLnTx/>
              <a:uFillTx/>
              <a:latin typeface="Arial"/>
              <a:ea typeface="+mn-ea"/>
              <a:cs typeface="+mn-cs"/>
            </a:endParaRPr>
          </a:p>
        </p:txBody>
      </p:sp>
      <p:sp>
        <p:nvSpPr>
          <p:cNvPr id="10" name="CasellaDiTesto 9">
            <a:extLst>
              <a:ext uri="{FF2B5EF4-FFF2-40B4-BE49-F238E27FC236}">
                <a16:creationId xmlns:a16="http://schemas.microsoft.com/office/drawing/2014/main" id="{1E2CA9EA-7A77-FD24-6D76-FE08E98DD745}"/>
              </a:ext>
            </a:extLst>
          </p:cNvPr>
          <p:cNvSpPr txBox="1"/>
          <p:nvPr/>
        </p:nvSpPr>
        <p:spPr>
          <a:xfrm>
            <a:off x="5212642" y="1932795"/>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Arial"/>
                <a:ea typeface="+mn-ea"/>
                <a:cs typeface="+mn-cs"/>
              </a:rPr>
              <a:t>NO RISK</a:t>
            </a:r>
          </a:p>
        </p:txBody>
      </p:sp>
      <p:sp>
        <p:nvSpPr>
          <p:cNvPr id="11" name="CasellaDiTesto 10">
            <a:extLst>
              <a:ext uri="{FF2B5EF4-FFF2-40B4-BE49-F238E27FC236}">
                <a16:creationId xmlns:a16="http://schemas.microsoft.com/office/drawing/2014/main" id="{EAFFE1F3-CCC4-6EA0-2DCC-BFE709334D76}"/>
              </a:ext>
            </a:extLst>
          </p:cNvPr>
          <p:cNvSpPr txBox="1"/>
          <p:nvPr/>
        </p:nvSpPr>
        <p:spPr>
          <a:xfrm>
            <a:off x="5417826" y="5297830"/>
            <a:ext cx="7232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B41FF0"/>
                </a:solidFill>
                <a:effectLst/>
                <a:uLnTx/>
                <a:uFillTx/>
                <a:latin typeface="Arial"/>
                <a:ea typeface="+mn-ea"/>
                <a:cs typeface="+mn-cs"/>
              </a:rPr>
              <a:t>RISK</a:t>
            </a:r>
          </a:p>
        </p:txBody>
      </p:sp>
      <p:grpSp>
        <p:nvGrpSpPr>
          <p:cNvPr id="2" name="Gruppo 1">
            <a:extLst>
              <a:ext uri="{FF2B5EF4-FFF2-40B4-BE49-F238E27FC236}">
                <a16:creationId xmlns:a16="http://schemas.microsoft.com/office/drawing/2014/main" id="{B0DA3659-A8E3-53FC-41C5-C67BDA1CCF15}"/>
              </a:ext>
            </a:extLst>
          </p:cNvPr>
          <p:cNvGrpSpPr/>
          <p:nvPr/>
        </p:nvGrpSpPr>
        <p:grpSpPr>
          <a:xfrm>
            <a:off x="862461" y="5844619"/>
            <a:ext cx="1946727" cy="692983"/>
            <a:chOff x="862461" y="5844619"/>
            <a:chExt cx="1946727" cy="692983"/>
          </a:xfrm>
        </p:grpSpPr>
        <p:pic>
          <p:nvPicPr>
            <p:cNvPr id="4" name="Immagine 3">
              <a:extLst>
                <a:ext uri="{FF2B5EF4-FFF2-40B4-BE49-F238E27FC236}">
                  <a16:creationId xmlns:a16="http://schemas.microsoft.com/office/drawing/2014/main" id="{0D85588A-F06F-36F0-968A-F9233389EA30}"/>
                </a:ext>
              </a:extLst>
            </p:cNvPr>
            <p:cNvPicPr>
              <a:picLocks noChangeAspect="1"/>
            </p:cNvPicPr>
            <p:nvPr/>
          </p:nvPicPr>
          <p:blipFill>
            <a:blip r:embed="rId6"/>
            <a:stretch>
              <a:fillRect/>
            </a:stretch>
          </p:blipFill>
          <p:spPr>
            <a:xfrm>
              <a:off x="862461" y="5844619"/>
              <a:ext cx="1269864" cy="692983"/>
            </a:xfrm>
            <a:prstGeom prst="rect">
              <a:avLst/>
            </a:prstGeom>
          </p:spPr>
        </p:pic>
        <p:pic>
          <p:nvPicPr>
            <p:cNvPr id="6" name="Immagine 5">
              <a:extLst>
                <a:ext uri="{FF2B5EF4-FFF2-40B4-BE49-F238E27FC236}">
                  <a16:creationId xmlns:a16="http://schemas.microsoft.com/office/drawing/2014/main" id="{92861303-C61B-5AC9-ECC4-6A14296AB491}"/>
                </a:ext>
              </a:extLst>
            </p:cNvPr>
            <p:cNvPicPr>
              <a:picLocks noChangeAspect="1"/>
            </p:cNvPicPr>
            <p:nvPr/>
          </p:nvPicPr>
          <p:blipFill>
            <a:blip r:embed="rId7"/>
            <a:stretch>
              <a:fillRect/>
            </a:stretch>
          </p:blipFill>
          <p:spPr>
            <a:xfrm>
              <a:off x="2207740" y="5889463"/>
              <a:ext cx="601448" cy="603293"/>
            </a:xfrm>
            <a:prstGeom prst="rect">
              <a:avLst/>
            </a:prstGeom>
          </p:spPr>
        </p:pic>
      </p:grpSp>
    </p:spTree>
    <p:extLst>
      <p:ext uri="{BB962C8B-B14F-4D97-AF65-F5344CB8AC3E}">
        <p14:creationId xmlns:p14="http://schemas.microsoft.com/office/powerpoint/2010/main" val="184095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0" y="2542586"/>
            <a:ext cx="4780905" cy="1594857"/>
          </a:xfrm>
          <a:prstGeom prst="rect">
            <a:avLst/>
          </a:prstGeom>
        </p:spPr>
        <p:txBody>
          <a:bodyPr spcFirstLastPara="1" wrap="square" lIns="121900" tIns="121900" rIns="121900" bIns="121900" anchor="ctr" anchorCtr="0">
            <a:noAutofit/>
          </a:bodyPr>
          <a:lstStyle/>
          <a:p>
            <a:r>
              <a:rPr lang="en" sz="4800" dirty="0"/>
              <a:t>THANK YOU FOR YOUR ATTENTION</a:t>
            </a:r>
            <a:endParaRPr sz="4800" dirty="0"/>
          </a:p>
        </p:txBody>
      </p:sp>
      <p:sp>
        <p:nvSpPr>
          <p:cNvPr id="57" name="Google Shape;57;p15"/>
          <p:cNvSpPr/>
          <p:nvPr/>
        </p:nvSpPr>
        <p:spPr>
          <a:xfrm>
            <a:off x="5821624" y="3739988"/>
            <a:ext cx="3203044" cy="334737"/>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rot="10800000" flipH="1">
            <a:off x="6570281" y="4731686"/>
            <a:ext cx="1703265" cy="890191"/>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5915792" y="5443171"/>
            <a:ext cx="3002305" cy="198435"/>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4678681" y="1139281"/>
            <a:ext cx="5486303" cy="3840189"/>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4678681" y="1139280"/>
            <a:ext cx="5486303" cy="330724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 name="Google Shape;62;p15"/>
          <p:cNvSpPr/>
          <p:nvPr/>
        </p:nvSpPr>
        <p:spPr>
          <a:xfrm>
            <a:off x="7319013" y="4535838"/>
            <a:ext cx="200887" cy="200812"/>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4678681" y="1139280"/>
            <a:ext cx="5486303" cy="330724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6072018" y="1967312"/>
            <a:ext cx="2697296" cy="1787544"/>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6292610" y="2470628"/>
            <a:ext cx="1405763" cy="1085889"/>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6354595" y="2532613"/>
            <a:ext cx="1281797" cy="961924"/>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6416581" y="2597050"/>
            <a:ext cx="1157831" cy="835580"/>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6379420" y="3013555"/>
            <a:ext cx="1232151" cy="75"/>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6674407" y="2495452"/>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7316560" y="2495452"/>
            <a:ext cx="75" cy="981767"/>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6994220" y="2495452"/>
            <a:ext cx="75" cy="981767"/>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6072018" y="3494574"/>
            <a:ext cx="2697296" cy="260343"/>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7782641" y="2346656"/>
            <a:ext cx="731383" cy="1408216"/>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7849606" y="2321907"/>
            <a:ext cx="597533" cy="1435416"/>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7911592" y="2383818"/>
            <a:ext cx="473567" cy="1309072"/>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6072018" y="2765614"/>
            <a:ext cx="2702275" cy="198435"/>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7849606" y="3085501"/>
            <a:ext cx="597533" cy="123965"/>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7886767" y="3130094"/>
            <a:ext cx="153768" cy="27349"/>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6072018" y="2061554"/>
            <a:ext cx="2697296" cy="223183"/>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5997621" y="1967313"/>
            <a:ext cx="2846084" cy="262869"/>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6652112" y="1617772"/>
            <a:ext cx="1542065" cy="48099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6632276" y="1602908"/>
            <a:ext cx="1574247" cy="5108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5821623" y="2321907"/>
            <a:ext cx="3198064" cy="347149"/>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8412383" y="2321907"/>
            <a:ext cx="607417" cy="347149"/>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8107434" y="2321907"/>
            <a:ext cx="485979" cy="347149"/>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p:nvPr/>
        </p:nvSpPr>
        <p:spPr>
          <a:xfrm>
            <a:off x="7802487" y="2321907"/>
            <a:ext cx="364465" cy="347149"/>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87;p15"/>
          <p:cNvSpPr/>
          <p:nvPr/>
        </p:nvSpPr>
        <p:spPr>
          <a:xfrm>
            <a:off x="7497538" y="2321907"/>
            <a:ext cx="243027" cy="347149"/>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88;p15"/>
          <p:cNvSpPr/>
          <p:nvPr/>
        </p:nvSpPr>
        <p:spPr>
          <a:xfrm>
            <a:off x="7100874" y="2321907"/>
            <a:ext cx="243027" cy="347149"/>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p:nvPr/>
        </p:nvSpPr>
        <p:spPr>
          <a:xfrm>
            <a:off x="6674408" y="2321907"/>
            <a:ext cx="364540" cy="347149"/>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90;p15"/>
          <p:cNvSpPr/>
          <p:nvPr/>
        </p:nvSpPr>
        <p:spPr>
          <a:xfrm>
            <a:off x="6248015" y="2321907"/>
            <a:ext cx="485979" cy="347149"/>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91;p15"/>
          <p:cNvSpPr/>
          <p:nvPr/>
        </p:nvSpPr>
        <p:spPr>
          <a:xfrm>
            <a:off x="5821624" y="2321907"/>
            <a:ext cx="607417" cy="347149"/>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92;p15"/>
          <p:cNvSpPr/>
          <p:nvPr/>
        </p:nvSpPr>
        <p:spPr>
          <a:xfrm>
            <a:off x="5819097" y="2668996"/>
            <a:ext cx="215751" cy="195908"/>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93;p15"/>
          <p:cNvSpPr/>
          <p:nvPr/>
        </p:nvSpPr>
        <p:spPr>
          <a:xfrm>
            <a:off x="6034782" y="2668996"/>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94;p15"/>
          <p:cNvSpPr/>
          <p:nvPr/>
        </p:nvSpPr>
        <p:spPr>
          <a:xfrm>
            <a:off x="6248015" y="2668996"/>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5"/>
          <p:cNvSpPr/>
          <p:nvPr/>
        </p:nvSpPr>
        <p:spPr>
          <a:xfrm>
            <a:off x="6461248" y="2668996"/>
            <a:ext cx="213224" cy="195908"/>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96;p15"/>
          <p:cNvSpPr/>
          <p:nvPr/>
        </p:nvSpPr>
        <p:spPr>
          <a:xfrm>
            <a:off x="6674407" y="2668996"/>
            <a:ext cx="213299" cy="195908"/>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5"/>
          <p:cNvSpPr/>
          <p:nvPr/>
        </p:nvSpPr>
        <p:spPr>
          <a:xfrm>
            <a:off x="6887641" y="2668996"/>
            <a:ext cx="215751" cy="195908"/>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98;p15"/>
          <p:cNvSpPr/>
          <p:nvPr/>
        </p:nvSpPr>
        <p:spPr>
          <a:xfrm>
            <a:off x="7100874" y="2668996"/>
            <a:ext cx="215751" cy="195908"/>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5"/>
          <p:cNvSpPr/>
          <p:nvPr/>
        </p:nvSpPr>
        <p:spPr>
          <a:xfrm>
            <a:off x="7316560" y="2668996"/>
            <a:ext cx="213299" cy="195908"/>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100;p15"/>
          <p:cNvSpPr/>
          <p:nvPr/>
        </p:nvSpPr>
        <p:spPr>
          <a:xfrm>
            <a:off x="7529794" y="2668996"/>
            <a:ext cx="213224" cy="195908"/>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101;p15"/>
          <p:cNvSpPr/>
          <p:nvPr/>
        </p:nvSpPr>
        <p:spPr>
          <a:xfrm>
            <a:off x="7742952" y="2668996"/>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5"/>
          <p:cNvSpPr/>
          <p:nvPr/>
        </p:nvSpPr>
        <p:spPr>
          <a:xfrm>
            <a:off x="7956186" y="2668996"/>
            <a:ext cx="213299" cy="195908"/>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8169420" y="2668996"/>
            <a:ext cx="215751" cy="195908"/>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8382579" y="2668996"/>
            <a:ext cx="215825" cy="195908"/>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5"/>
          <p:cNvSpPr/>
          <p:nvPr/>
        </p:nvSpPr>
        <p:spPr>
          <a:xfrm>
            <a:off x="8598338" y="2668996"/>
            <a:ext cx="213224" cy="195908"/>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5"/>
          <p:cNvSpPr/>
          <p:nvPr/>
        </p:nvSpPr>
        <p:spPr>
          <a:xfrm>
            <a:off x="8811498" y="2668996"/>
            <a:ext cx="213299" cy="195908"/>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5"/>
          <p:cNvSpPr/>
          <p:nvPr/>
        </p:nvSpPr>
        <p:spPr>
          <a:xfrm>
            <a:off x="9173452" y="3625902"/>
            <a:ext cx="327380" cy="327380"/>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5"/>
          <p:cNvSpPr txBox="1">
            <a:spLocks noGrp="1"/>
          </p:cNvSpPr>
          <p:nvPr>
            <p:ph type="ctrTitle"/>
          </p:nvPr>
        </p:nvSpPr>
        <p:spPr>
          <a:xfrm>
            <a:off x="6632199" y="1617855"/>
            <a:ext cx="1574400" cy="480800"/>
          </a:xfrm>
          <a:prstGeom prst="rect">
            <a:avLst/>
          </a:prstGeom>
          <a:noFill/>
        </p:spPr>
        <p:txBody>
          <a:bodyPr spcFirstLastPara="1" wrap="square" lIns="121900" tIns="121900" rIns="121900" bIns="121900" anchor="ctr" anchorCtr="0">
            <a:noAutofit/>
          </a:bodyPr>
          <a:lstStyle/>
          <a:p>
            <a:pPr algn="ctr"/>
            <a:r>
              <a:rPr lang="en" sz="3333">
                <a:solidFill>
                  <a:schemeClr val="accent2"/>
                </a:solidFill>
              </a:rPr>
              <a:t>SHOP</a:t>
            </a:r>
            <a:endParaRPr sz="3333">
              <a:solidFill>
                <a:schemeClr val="accent2"/>
              </a:solidFill>
            </a:endParaRPr>
          </a:p>
        </p:txBody>
      </p:sp>
      <p:pic>
        <p:nvPicPr>
          <p:cNvPr id="5" name="Elemento grafico 4" descr="Eseguire con riempimento a tinta unita">
            <a:extLst>
              <a:ext uri="{FF2B5EF4-FFF2-40B4-BE49-F238E27FC236}">
                <a16:creationId xmlns:a16="http://schemas.microsoft.com/office/drawing/2014/main" id="{977BA7DF-FF6D-16FA-3335-993AD6B442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69909" y="2213508"/>
            <a:ext cx="1991916" cy="1991916"/>
          </a:xfrm>
          <a:prstGeom prst="rect">
            <a:avLst/>
          </a:prstGeom>
        </p:spPr>
      </p:pic>
    </p:spTree>
    <p:extLst>
      <p:ext uri="{BB962C8B-B14F-4D97-AF65-F5344CB8AC3E}">
        <p14:creationId xmlns:p14="http://schemas.microsoft.com/office/powerpoint/2010/main" val="33894119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Ventricular Septal Defects Clinical Case Report by Slidesgo">
  <a:themeElements>
    <a:clrScheme name="Simple Light">
      <a:dk1>
        <a:srgbClr val="434343"/>
      </a:dk1>
      <a:lt1>
        <a:srgbClr val="FFFFFF"/>
      </a:lt1>
      <a:dk2>
        <a:srgbClr val="157A9E"/>
      </a:dk2>
      <a:lt2>
        <a:srgbClr val="B82312"/>
      </a:lt2>
      <a:accent1>
        <a:srgbClr val="999999"/>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512</Words>
  <Application>Microsoft Office PowerPoint</Application>
  <PresentationFormat>Widescreen</PresentationFormat>
  <Paragraphs>132</Paragraphs>
  <Slides>8</Slides>
  <Notes>5</Notes>
  <HiddenSlides>0</HiddenSlides>
  <MMClips>0</MMClips>
  <ScaleCrop>false</ScaleCrop>
  <HeadingPairs>
    <vt:vector size="6" baseType="variant">
      <vt:variant>
        <vt:lpstr>Caratteri utilizzati</vt:lpstr>
      </vt:variant>
      <vt:variant>
        <vt:i4>12</vt:i4>
      </vt:variant>
      <vt:variant>
        <vt:lpstr>Tema</vt:lpstr>
      </vt:variant>
      <vt:variant>
        <vt:i4>3</vt:i4>
      </vt:variant>
      <vt:variant>
        <vt:lpstr>Titoli diapositive</vt:lpstr>
      </vt:variant>
      <vt:variant>
        <vt:i4>8</vt:i4>
      </vt:variant>
    </vt:vector>
  </HeadingPairs>
  <TitlesOfParts>
    <vt:vector size="23" baseType="lpstr">
      <vt:lpstr>Actor</vt:lpstr>
      <vt:lpstr>Anaheim</vt:lpstr>
      <vt:lpstr>Arial</vt:lpstr>
      <vt:lpstr>Bebas Neue</vt:lpstr>
      <vt:lpstr>Cairo</vt:lpstr>
      <vt:lpstr>Calibri</vt:lpstr>
      <vt:lpstr>Calibri Light</vt:lpstr>
      <vt:lpstr>Cuprum</vt:lpstr>
      <vt:lpstr>Cuprum Medium</vt:lpstr>
      <vt:lpstr>Cuprum SemiBold</vt:lpstr>
      <vt:lpstr>Fira Sans Extra Condensed Medium</vt:lpstr>
      <vt:lpstr>Roboto</vt:lpstr>
      <vt:lpstr>Tema di Office</vt:lpstr>
      <vt:lpstr>E-Commerce Infographics by Slidesgo</vt:lpstr>
      <vt:lpstr>Ventricular Septal Defects Clinical Case Report by Slidesgo</vt:lpstr>
      <vt:lpstr>CHURNPREDICT</vt:lpstr>
      <vt:lpstr>PAY</vt:lpstr>
      <vt:lpstr>DATASET</vt:lpstr>
      <vt:lpstr>DATASET</vt:lpstr>
      <vt:lpstr>PREPROCESSING</vt:lpstr>
      <vt:lpstr>CLASSIFICATION</vt:lpstr>
      <vt:lpstr>APPLICATION IMPLEMENTATION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CHURNPREDICT</dc:title>
  <dc:creator>Denny Meini</dc:creator>
  <cp:lastModifiedBy>Denny Meini</cp:lastModifiedBy>
  <cp:revision>2</cp:revision>
  <dcterms:created xsi:type="dcterms:W3CDTF">2023-03-07T15:39:30Z</dcterms:created>
  <dcterms:modified xsi:type="dcterms:W3CDTF">2023-03-14T13:59:19Z</dcterms:modified>
</cp:coreProperties>
</file>