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A9BF8-F9F5-7348-891B-990039732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A13057-3668-D0EC-A73A-1D1F43DEC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16E58D-648A-D2C0-03FB-6903BDC3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FD2D-0B8D-49DA-904E-688D08AA8209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11C003-2810-E215-6047-609FB464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0F903D-1387-490C-FD1C-D8847D98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FAB6-4459-44F0-9223-96F1675ED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74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065C5-F5CD-F692-5FD2-12AEB5209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ECBD95C-A54E-D172-343B-F97543B26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BFC221-21C6-5006-7D49-5D9B1E6F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FD2D-0B8D-49DA-904E-688D08AA8209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5D5A09-8AD0-498B-221E-12C9D858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CC3CF6-080F-0584-4360-33070E1B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FAB6-4459-44F0-9223-96F1675ED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23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E06B933-DEDC-0228-07AD-CF661ACCF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027F72-C40F-2C9C-461E-8C6FBC28A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88D228-873C-69C0-4A12-98C3A65F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FD2D-0B8D-49DA-904E-688D08AA8209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F80D25-C09D-2C83-78D2-943F8E52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6111F8-F5AE-8206-AFF9-8FB718DB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FAB6-4459-44F0-9223-96F1675ED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60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6E80D-3B74-BF41-5B2D-BE87A5E5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D1E0F2-663A-998A-774F-D9BC41A6A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BBA45-7A82-C00B-72DE-9BFBC3F5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FD2D-0B8D-49DA-904E-688D08AA8209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C6C9B4-3910-0252-C499-B384E635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E9A108-D5CA-7CEF-62C2-C91C2D70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FAB6-4459-44F0-9223-96F1675ED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2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0AFF9-DC4E-072F-F9B9-3C66CD01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6A947C-8080-1511-EFF8-496F4E7A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A7C3EE-55A1-CDA7-F310-8CE470BC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FD2D-0B8D-49DA-904E-688D08AA8209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CE3334-31C4-795A-E9B6-DC377AFB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632256-2454-2512-B69F-3B538389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FAB6-4459-44F0-9223-96F1675ED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42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8AC84-2C53-370F-1757-B65C24D3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96B6D8-D4CA-F01B-ABD3-116DB7C37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027869-DF62-2198-76C0-11C25963F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C33A29-F4E0-77FC-B6A9-4D8E1EA8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FD2D-0B8D-49DA-904E-688D08AA8209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1B4483-D507-9ADB-7403-49656642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EC1A89-36A8-6321-A3BC-0113E752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FAB6-4459-44F0-9223-96F1675ED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56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2A0C76-D8E1-B2E0-444A-6B440508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B4A90A-0CE5-0AA1-9A02-51F57D546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AE6849-8AE2-B4D3-2583-65DC042C9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8362410-D1D5-5642-24A9-60B0921E6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825676C-D9ED-F472-5130-73C56F5AC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14096CC-8086-4EDA-B0AE-CCF6C788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FD2D-0B8D-49DA-904E-688D08AA8209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D6ECE69-B801-79C0-6124-77F2E8B8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30B31B9-E6DE-0DFD-BC98-FF600850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FAB6-4459-44F0-9223-96F1675ED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42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4FEDA-5818-F02D-F7A0-EDC224A9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D3D4A26-8BFB-EC9A-4824-FEE27929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FD2D-0B8D-49DA-904E-688D08AA8209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5D12ED6-7E9A-C347-0499-F257E3C2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F85455F-032E-A311-33B0-70A186EB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FAB6-4459-44F0-9223-96F1675ED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14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67F5406-C470-FE36-273A-6598EA70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FD2D-0B8D-49DA-904E-688D08AA8209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E46D14-6810-7A27-1846-63BB4775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AF864A-FCE5-95C0-F044-443A0D9F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FAB6-4459-44F0-9223-96F1675ED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80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D3DCC-2CD3-4C55-0DC8-3423BA6B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BE0893-F270-5CBF-7995-4D462642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AAE387-1143-2D5B-449D-8996523C1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F14613-1100-8644-B3E9-94A55316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FD2D-0B8D-49DA-904E-688D08AA8209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95F280-F127-F43F-65C3-EEDB3D29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722884-D4F2-40F0-5223-4A3D8E9E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FAB6-4459-44F0-9223-96F1675ED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69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2887BA-4136-289E-86C8-A92436CE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E028CDA-17EF-14BB-B3D6-8D9AA030F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5C3385-2D64-3702-D804-3E5C71F77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4FE40B-5BDA-DDE6-77FE-AE244E73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FD2D-0B8D-49DA-904E-688D08AA8209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F20137-5F23-CE84-779D-38877495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CE5A1A-D686-D1ED-66E2-38F6131C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FAB6-4459-44F0-9223-96F1675ED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4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8328DD6-05A7-E58B-7ACF-B01021AF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6E2B28-4620-304C-69E7-770B610E5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385024-C3EF-8189-9F97-3439441B0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6FD2D-0B8D-49DA-904E-688D08AA8209}" type="datetimeFigureOut">
              <a:rPr lang="zh-TW" altLang="en-US" smtClean="0"/>
              <a:t>2022/8/31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0B4264-8B7A-CACE-52CF-6F374B845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3B9B19-BFD6-6D41-680B-D8873640F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7FAB6-4459-44F0-9223-96F1675ED2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61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014BB3-6488-4044-21DE-E68809A42581}"/>
              </a:ext>
            </a:extLst>
          </p:cNvPr>
          <p:cNvSpPr/>
          <p:nvPr/>
        </p:nvSpPr>
        <p:spPr>
          <a:xfrm>
            <a:off x="3582186" y="1255383"/>
            <a:ext cx="2564090" cy="15229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dirty="0"/>
              <a:t>Server A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A6410E-BF87-90C8-494F-97C814E255F9}"/>
              </a:ext>
            </a:extLst>
          </p:cNvPr>
          <p:cNvSpPr/>
          <p:nvPr/>
        </p:nvSpPr>
        <p:spPr>
          <a:xfrm>
            <a:off x="6812797" y="1255573"/>
            <a:ext cx="2368910" cy="15206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dirty="0"/>
              <a:t>Server B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2EACA9-2AFD-6532-4557-6DF74F504019}"/>
              </a:ext>
            </a:extLst>
          </p:cNvPr>
          <p:cNvSpPr/>
          <p:nvPr/>
        </p:nvSpPr>
        <p:spPr>
          <a:xfrm>
            <a:off x="7424751" y="1929638"/>
            <a:ext cx="1502431" cy="540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zh-TW" dirty="0"/>
              <a:t>Prometheus B</a:t>
            </a:r>
            <a:endParaRPr lang="zh-TW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96D18A-3D90-1D43-2D02-A0FEBB5D093D}"/>
              </a:ext>
            </a:extLst>
          </p:cNvPr>
          <p:cNvSpPr/>
          <p:nvPr/>
        </p:nvSpPr>
        <p:spPr>
          <a:xfrm>
            <a:off x="4029530" y="1929638"/>
            <a:ext cx="1504003" cy="540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zh-TW" dirty="0"/>
              <a:t>Prometheus A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69BE2FE1-89BD-7625-3B6A-4EEEF4769B4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533533" y="2199730"/>
            <a:ext cx="1891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600B1590-519A-8AE2-5DC2-24420B853D5E}"/>
              </a:ext>
            </a:extLst>
          </p:cNvPr>
          <p:cNvSpPr/>
          <p:nvPr/>
        </p:nvSpPr>
        <p:spPr>
          <a:xfrm>
            <a:off x="6812797" y="3660505"/>
            <a:ext cx="2368909" cy="12791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/>
              <a:t>Server </a:t>
            </a:r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4C1D7AF-53B5-608B-D2D0-7C7977E8D179}"/>
              </a:ext>
            </a:extLst>
          </p:cNvPr>
          <p:cNvSpPr/>
          <p:nvPr/>
        </p:nvSpPr>
        <p:spPr>
          <a:xfrm>
            <a:off x="3582186" y="3660506"/>
            <a:ext cx="2564090" cy="12791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dirty="0"/>
              <a:t>Server X</a:t>
            </a:r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00F828D-FD89-0865-F761-25E03F532355}"/>
              </a:ext>
            </a:extLst>
          </p:cNvPr>
          <p:cNvCxnSpPr>
            <a:cxnSpLocks/>
          </p:cNvCxnSpPr>
          <p:nvPr/>
        </p:nvCxnSpPr>
        <p:spPr>
          <a:xfrm>
            <a:off x="1602557" y="3263623"/>
            <a:ext cx="8323293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836E8CE-5AF2-4813-49EC-E0E69B551B27}"/>
              </a:ext>
            </a:extLst>
          </p:cNvPr>
          <p:cNvSpPr txBox="1"/>
          <p:nvPr/>
        </p:nvSpPr>
        <p:spPr>
          <a:xfrm>
            <a:off x="4847233" y="2971568"/>
            <a:ext cx="4067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Firewall (only allow Server X -&gt; port 3128 -&gt; Server A)</a:t>
            </a:r>
            <a:endParaRPr lang="zh-TW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BF391F8-098E-67F1-9850-4649C363DC6F}"/>
              </a:ext>
            </a:extLst>
          </p:cNvPr>
          <p:cNvSpPr/>
          <p:nvPr/>
        </p:nvSpPr>
        <p:spPr>
          <a:xfrm>
            <a:off x="7280633" y="4184215"/>
            <a:ext cx="1502431" cy="540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zh-TW" dirty="0"/>
              <a:t>Prometheus C</a:t>
            </a:r>
            <a:endParaRPr lang="zh-TW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EB7614-70FD-4ECA-31E6-78E28CF0E68C}"/>
              </a:ext>
            </a:extLst>
          </p:cNvPr>
          <p:cNvSpPr/>
          <p:nvPr/>
        </p:nvSpPr>
        <p:spPr>
          <a:xfrm>
            <a:off x="4029530" y="4184215"/>
            <a:ext cx="1504003" cy="540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zh-TW" dirty="0"/>
              <a:t>SOCAT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B9F44CE-39B1-ADB9-A297-8ADF20FF8D38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>
            <a:off x="5533533" y="4454307"/>
            <a:ext cx="1747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9B51C8C-BCC8-9BB8-19B4-DCBA2EB75069}"/>
              </a:ext>
            </a:extLst>
          </p:cNvPr>
          <p:cNvCxnSpPr>
            <a:cxnSpLocks/>
            <a:stCxn id="20" idx="0"/>
            <a:endCxn id="7" idx="2"/>
          </p:cNvCxnSpPr>
          <p:nvPr/>
        </p:nvCxnSpPr>
        <p:spPr>
          <a:xfrm flipV="1">
            <a:off x="4781532" y="2469822"/>
            <a:ext cx="0" cy="171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2758D68-1595-27F7-9C43-B522649D23ED}"/>
              </a:ext>
            </a:extLst>
          </p:cNvPr>
          <p:cNvSpPr txBox="1"/>
          <p:nvPr/>
        </p:nvSpPr>
        <p:spPr>
          <a:xfrm>
            <a:off x="4715832" y="3766278"/>
            <a:ext cx="760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/>
              <a:t>forward</a:t>
            </a:r>
            <a:endParaRPr lang="zh-TW" altLang="en-US" sz="1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4A35345-BE9B-DB99-2382-B61117735441}"/>
              </a:ext>
            </a:extLst>
          </p:cNvPr>
          <p:cNvSpPr txBox="1"/>
          <p:nvPr/>
        </p:nvSpPr>
        <p:spPr>
          <a:xfrm>
            <a:off x="4715832" y="2504841"/>
            <a:ext cx="897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/>
              <a:t>Port 9090</a:t>
            </a:r>
            <a:endParaRPr lang="zh-TW" altLang="en-US" sz="14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5BBDB97-0889-46CA-AAB4-B686C630F3D6}"/>
              </a:ext>
            </a:extLst>
          </p:cNvPr>
          <p:cNvSpPr txBox="1"/>
          <p:nvPr/>
        </p:nvSpPr>
        <p:spPr>
          <a:xfrm>
            <a:off x="5522509" y="4202832"/>
            <a:ext cx="72400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Port 3128</a:t>
            </a:r>
            <a:endParaRPr lang="zh-TW" altLang="en-US" sz="14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AC2CD200-F555-E3E9-E6E9-EB12243196A8}"/>
              </a:ext>
            </a:extLst>
          </p:cNvPr>
          <p:cNvSpPr txBox="1"/>
          <p:nvPr/>
        </p:nvSpPr>
        <p:spPr>
          <a:xfrm>
            <a:off x="6829539" y="1939969"/>
            <a:ext cx="595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Port 9090</a:t>
            </a:r>
            <a:endParaRPr lang="zh-TW" altLang="en-US" sz="1400" dirty="0"/>
          </a:p>
        </p:txBody>
      </p:sp>
      <p:pic>
        <p:nvPicPr>
          <p:cNvPr id="50" name="圖片 49">
            <a:extLst>
              <a:ext uri="{FF2B5EF4-FFF2-40B4-BE49-F238E27FC236}">
                <a16:creationId xmlns:a16="http://schemas.microsoft.com/office/drawing/2014/main" id="{112DA07D-E777-0A95-F0FC-022C404C9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165" y="1253304"/>
            <a:ext cx="1426310" cy="1520824"/>
          </a:xfrm>
          <a:prstGeom prst="rect">
            <a:avLst/>
          </a:prstGeom>
        </p:spPr>
      </p:pic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6401C747-5731-1854-CB20-081988F66CF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79475" y="2199730"/>
            <a:ext cx="850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B9BB82C9-BF88-77FC-27A7-68253533F20C}"/>
              </a:ext>
            </a:extLst>
          </p:cNvPr>
          <p:cNvSpPr txBox="1"/>
          <p:nvPr/>
        </p:nvSpPr>
        <p:spPr>
          <a:xfrm>
            <a:off x="6209214" y="1939969"/>
            <a:ext cx="595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Pull</a:t>
            </a:r>
            <a:endParaRPr lang="zh-TW" altLang="en-US" sz="14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BF47A20-AF22-6717-2177-472C7D241172}"/>
              </a:ext>
            </a:extLst>
          </p:cNvPr>
          <p:cNvSpPr txBox="1"/>
          <p:nvPr/>
        </p:nvSpPr>
        <p:spPr>
          <a:xfrm>
            <a:off x="6193589" y="4202832"/>
            <a:ext cx="595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Push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385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37</Words>
  <Application>Microsoft Office PowerPoint</Application>
  <PresentationFormat>寬螢幕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松廷 謝</dc:creator>
  <cp:lastModifiedBy>謝 松廷</cp:lastModifiedBy>
  <cp:revision>9</cp:revision>
  <dcterms:created xsi:type="dcterms:W3CDTF">2022-06-30T15:45:25Z</dcterms:created>
  <dcterms:modified xsi:type="dcterms:W3CDTF">2022-08-31T06:08:53Z</dcterms:modified>
</cp:coreProperties>
</file>