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8DDEC-8A36-C799-BD16-073CFAE9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A100FC-BF3D-BFD8-454F-846E4050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DF940-8814-0129-3B56-E6795886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8A021B-E317-3ED6-169A-83B31DD3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F69D22-60DB-354F-D9A0-AA76631D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05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BEAF0-BFE1-B66D-A105-3210B554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9739BC-E1EA-DA22-63C8-221AB262D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C28E6C-6AEF-4319-D0FE-567E5232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AA229-2693-6A1E-7ACD-9A284896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DC93BC-9152-69F5-5220-530FE0D1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0F607F-63DD-314E-BD2D-2AA9D2558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E83D25-D77E-E292-F33F-5D6FF5C1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1C9778-2613-EEDF-A785-1728A720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A1B7EB-8D0B-196A-8EC8-51DB4AA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CAD041-7E70-9CD2-0696-8127C64C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46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C594D-0ED1-F2F7-9707-B8F83B69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ED5795-BC33-B2AB-4969-A3007D2F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42AF-3B9E-9B77-FD4C-53E242EB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D9BB3-7B0F-E57A-6F52-9C2E288F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B18586-673B-E671-7042-39F43763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6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41EA4-2855-0ED1-E839-F43AEEC9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5688A-879A-75A6-DEE5-F21D026AC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214175-F578-2DA0-AF5B-D9696B99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A81282-E921-EE0B-666E-95507D9E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317B41-7101-771B-7C0F-F3466EEF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2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807BD-BC9C-6EB3-5D53-1B301370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5BCF6-F855-905A-0504-263EC9ED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D42A98-4933-6345-2D09-452A0EE6F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ABCAFD-D5F6-8B88-5DC8-59DD71BA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A275E7-605D-A430-0713-A98033AE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38C5F0-D59E-8238-3426-781E45C2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68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D3B4F-1406-A55F-3F34-6DB0F135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0C08F6-E9C5-BC80-85A5-1F47BF6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C409C9-4BAB-7C26-C12D-AFF0D3A62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FE629D-D849-D5C5-40C1-48005E43A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713E3D-CFD1-FCD9-7526-D14619767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645D6B-C9A5-46BD-C227-8E570C7E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E8DFEC-1F58-B852-A54C-326C8B11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B7DCA5-8000-114F-1FE1-B89964BC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0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2E1E5-395B-9427-2280-4C1F1818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BC93A2-0BBE-3CD6-71A2-7B65476B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DF0E1A-ADBC-B130-6188-968ACF50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E916FF-0531-D341-E65C-EDCA2F94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741EF7-6F5C-E068-C40D-D067C328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151A79-F384-BEEA-B557-432BA616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BC2D42-9190-B0C6-AEAE-892D3452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64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B849F-984E-F1CB-C8FA-85E297C8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6B349-9196-9A8D-5DEA-FEA11B29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D2B8BE-412D-D0D9-4374-2F88CB09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B0D283-A7FA-31AA-AC23-F6CCB33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E90E3D-0C69-39E6-DB6F-E90ECE07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E75EE-0156-B312-9B3B-285421BA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05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A24B4-038B-CC93-6C97-1A1F6FC5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1E7CB6-42FF-C4AA-B9FA-3098315B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50243C-6213-2064-9FCB-6A0D65AD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0F5F03-8EC5-EC35-D6A8-688379FF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8A73C2-6721-63E1-753F-76D8C6C6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B1273E-EE6D-0AFB-47AB-0E2D6F48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9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5D42DF-DAE8-1672-AF40-6CC1E9DE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905776-F29A-873A-3F9F-7409FD83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AC30E6-7EF6-D59F-DFFB-D250E793E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A97C-07D5-44E7-8092-63B37178BC75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441BA-E8C7-7E5C-BD03-F7808D838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20E40-D080-318E-7525-3C821E091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1273-2945-4EF8-B3C8-BDC388C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33C6C7B-B51C-38E2-2AD1-81AFA4CD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25" y="2010747"/>
            <a:ext cx="2362200" cy="86677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CD8BEA4-1FA2-CC22-00AF-1CB6C51E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791" y="2010747"/>
            <a:ext cx="3638315" cy="86677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343FC9B-9767-75DA-B9DD-23B547577374}"/>
              </a:ext>
            </a:extLst>
          </p:cNvPr>
          <p:cNvSpPr txBox="1"/>
          <p:nvPr/>
        </p:nvSpPr>
        <p:spPr>
          <a:xfrm>
            <a:off x="4120363" y="1650021"/>
            <a:ext cx="5774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33236D-9364-3199-6A4D-2D647247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60" y="4122156"/>
            <a:ext cx="2024427" cy="8667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6F6344-BFF0-F7D1-7160-4F9C2A3DF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73" y="4122156"/>
            <a:ext cx="3118069" cy="8667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E2E85CD-3DEC-86A3-5BCA-FACEC49E6C2F}"/>
              </a:ext>
            </a:extLst>
          </p:cNvPr>
          <p:cNvSpPr txBox="1"/>
          <p:nvPr/>
        </p:nvSpPr>
        <p:spPr>
          <a:xfrm>
            <a:off x="3094287" y="3958103"/>
            <a:ext cx="494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+</a:t>
            </a:r>
            <a:endParaRPr lang="zh-TW" altLang="en-US" sz="6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E4819B8-2406-6195-59AB-F6A8D319B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183" y="4043494"/>
            <a:ext cx="3056071" cy="94543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7DCD86-883B-AA58-2E26-BEDFBA9C1D96}"/>
              </a:ext>
            </a:extLst>
          </p:cNvPr>
          <p:cNvSpPr txBox="1"/>
          <p:nvPr/>
        </p:nvSpPr>
        <p:spPr>
          <a:xfrm>
            <a:off x="6828342" y="3931846"/>
            <a:ext cx="494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/>
              <a:t>+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9076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 松廷</dc:creator>
  <cp:lastModifiedBy>謝 松廷</cp:lastModifiedBy>
  <cp:revision>2</cp:revision>
  <dcterms:created xsi:type="dcterms:W3CDTF">2022-06-24T01:11:54Z</dcterms:created>
  <dcterms:modified xsi:type="dcterms:W3CDTF">2022-06-24T02:07:20Z</dcterms:modified>
</cp:coreProperties>
</file>