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11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A9BF8-F9F5-7348-891B-990039732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A13057-3668-D0EC-A73A-1D1F43DEC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16E58D-648A-D2C0-03FB-6903BDC3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FD2D-0B8D-49DA-904E-688D08AA8209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11C003-2810-E215-6047-609FB464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0F903D-1387-490C-FD1C-D8847D98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FAB6-4459-44F0-9223-96F1675ED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74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065C5-F5CD-F692-5FD2-12AEB520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CBD95C-A54E-D172-343B-F97543B26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BFC221-21C6-5006-7D49-5D9B1E6F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FD2D-0B8D-49DA-904E-688D08AA8209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5D5A09-8AD0-498B-221E-12C9D858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CC3CF6-080F-0584-4360-33070E1B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FAB6-4459-44F0-9223-96F1675ED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23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E06B933-DEDC-0228-07AD-CF661ACCF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027F72-C40F-2C9C-461E-8C6FBC28A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88D228-873C-69C0-4A12-98C3A65F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FD2D-0B8D-49DA-904E-688D08AA8209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F80D25-C09D-2C83-78D2-943F8E52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6111F8-F5AE-8206-AFF9-8FB718DB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FAB6-4459-44F0-9223-96F1675ED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60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6E80D-3B74-BF41-5B2D-BE87A5E5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D1E0F2-663A-998A-774F-D9BC41A6A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BBA45-7A82-C00B-72DE-9BFBC3F5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FD2D-0B8D-49DA-904E-688D08AA8209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C6C9B4-3910-0252-C499-B384E635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E9A108-D5CA-7CEF-62C2-C91C2D70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FAB6-4459-44F0-9223-96F1675ED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2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0AFF9-DC4E-072F-F9B9-3C66CD01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6A947C-8080-1511-EFF8-496F4E7A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A7C3EE-55A1-CDA7-F310-8CE470BC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FD2D-0B8D-49DA-904E-688D08AA8209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CE3334-31C4-795A-E9B6-DC377AFB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632256-2454-2512-B69F-3B538389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FAB6-4459-44F0-9223-96F1675ED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42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8AC84-2C53-370F-1757-B65C24D3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96B6D8-D4CA-F01B-ABD3-116DB7C37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027869-DF62-2198-76C0-11C25963F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C33A29-F4E0-77FC-B6A9-4D8E1EA8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FD2D-0B8D-49DA-904E-688D08AA8209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1B4483-D507-9ADB-7403-49656642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EC1A89-36A8-6321-A3BC-0113E752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FAB6-4459-44F0-9223-96F1675ED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56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2A0C76-D8E1-B2E0-444A-6B440508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B4A90A-0CE5-0AA1-9A02-51F57D54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AE6849-8AE2-B4D3-2583-65DC042C9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8362410-D1D5-5642-24A9-60B0921E6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25676C-D9ED-F472-5130-73C56F5AC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14096CC-8086-4EDA-B0AE-CCF6C788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FD2D-0B8D-49DA-904E-688D08AA8209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D6ECE69-B801-79C0-6124-77F2E8B8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0B31B9-E6DE-0DFD-BC98-FF600850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FAB6-4459-44F0-9223-96F1675ED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42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4FEDA-5818-F02D-F7A0-EDC224A9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D3D4A26-8BFB-EC9A-4824-FEE27929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FD2D-0B8D-49DA-904E-688D08AA8209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5D12ED6-7E9A-C347-0499-F257E3C2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F85455F-032E-A311-33B0-70A186EB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FAB6-4459-44F0-9223-96F1675ED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14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7F5406-C470-FE36-273A-6598EA70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FD2D-0B8D-49DA-904E-688D08AA8209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E46D14-6810-7A27-1846-63BB4775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AF864A-FCE5-95C0-F044-443A0D9F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FAB6-4459-44F0-9223-96F1675ED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80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D3DCC-2CD3-4C55-0DC8-3423BA6B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BE0893-F270-5CBF-7995-4D462642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AAE387-1143-2D5B-449D-8996523C1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F14613-1100-8644-B3E9-94A55316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FD2D-0B8D-49DA-904E-688D08AA8209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95F280-F127-F43F-65C3-EEDB3D29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722884-D4F2-40F0-5223-4A3D8E9E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FAB6-4459-44F0-9223-96F1675ED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69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887BA-4136-289E-86C8-A92436CE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E028CDA-17EF-14BB-B3D6-8D9AA030F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5C3385-2D64-3702-D804-3E5C71F77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4FE40B-5BDA-DDE6-77FE-AE244E73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FD2D-0B8D-49DA-904E-688D08AA8209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F20137-5F23-CE84-779D-38877495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CE5A1A-D686-D1ED-66E2-38F6131C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FAB6-4459-44F0-9223-96F1675ED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4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8328DD6-05A7-E58B-7ACF-B01021AF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6E2B28-4620-304C-69E7-770B610E5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385024-C3EF-8189-9F97-3439441B0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FD2D-0B8D-49DA-904E-688D08AA8209}" type="datetimeFigureOut">
              <a:rPr lang="zh-TW" altLang="en-US" smtClean="0"/>
              <a:t>2022/6/30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0B4264-8B7A-CACE-52CF-6F374B845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3B9B19-BFD6-6D41-680B-D8873640F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FAB6-4459-44F0-9223-96F1675ED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61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014BB3-6488-4044-21DE-E68809A42581}"/>
              </a:ext>
            </a:extLst>
          </p:cNvPr>
          <p:cNvSpPr/>
          <p:nvPr/>
        </p:nvSpPr>
        <p:spPr>
          <a:xfrm>
            <a:off x="2353586" y="810705"/>
            <a:ext cx="1525687" cy="19230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A6410E-BF87-90C8-494F-97C814E255F9}"/>
              </a:ext>
            </a:extLst>
          </p:cNvPr>
          <p:cNvSpPr/>
          <p:nvPr/>
        </p:nvSpPr>
        <p:spPr>
          <a:xfrm>
            <a:off x="5195454" y="810706"/>
            <a:ext cx="2022226" cy="19230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2EACA9-2AFD-6532-4557-6DF74F504019}"/>
              </a:ext>
            </a:extLst>
          </p:cNvPr>
          <p:cNvSpPr/>
          <p:nvPr/>
        </p:nvSpPr>
        <p:spPr>
          <a:xfrm>
            <a:off x="5473403" y="1787236"/>
            <a:ext cx="1502431" cy="7202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TW" dirty="0"/>
              <a:t>Service</a:t>
            </a:r>
          </a:p>
          <a:p>
            <a:pPr algn="ctr"/>
            <a:r>
              <a:rPr lang="en-US" altLang="zh-TW" sz="1400" dirty="0"/>
              <a:t>(localhost 5600)</a:t>
            </a:r>
            <a:endParaRPr lang="zh-TW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96D18A-3D90-1D43-2D02-A0FEBB5D093D}"/>
              </a:ext>
            </a:extLst>
          </p:cNvPr>
          <p:cNvSpPr/>
          <p:nvPr/>
        </p:nvSpPr>
        <p:spPr>
          <a:xfrm>
            <a:off x="2659646" y="2109317"/>
            <a:ext cx="922539" cy="3982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TW" dirty="0"/>
              <a:t>SSH</a:t>
            </a:r>
            <a:endParaRPr lang="zh-TW" altLang="en-US" sz="1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9BE2FE1-89BD-7625-3B6A-4EEEF4769B4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582185" y="2308423"/>
            <a:ext cx="1613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A9A1AC6-1582-67DE-EDB4-F7338D54F3E0}"/>
              </a:ext>
            </a:extLst>
          </p:cNvPr>
          <p:cNvSpPr txBox="1"/>
          <p:nvPr/>
        </p:nvSpPr>
        <p:spPr>
          <a:xfrm>
            <a:off x="4145249" y="2047233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SSH</a:t>
            </a:r>
          </a:p>
          <a:p>
            <a:pPr algn="ctr"/>
            <a:r>
              <a:rPr lang="en-US" altLang="zh-TW" sz="1400" dirty="0"/>
              <a:t>(port 22)</a:t>
            </a:r>
            <a:endParaRPr lang="zh-TW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2545CB-C9D0-07F0-3373-29E7331F1CE9}"/>
              </a:ext>
            </a:extLst>
          </p:cNvPr>
          <p:cNvSpPr/>
          <p:nvPr/>
        </p:nvSpPr>
        <p:spPr>
          <a:xfrm>
            <a:off x="2659646" y="1329113"/>
            <a:ext cx="922539" cy="3982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TW" dirty="0"/>
              <a:t>AP</a:t>
            </a:r>
            <a:endParaRPr lang="zh-TW" altLang="en-US" sz="14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6BCAFDA-4726-00A1-5F1E-53ED97636283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3120916" y="1727325"/>
            <a:ext cx="0" cy="38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946CA7-DD3E-B0D8-816A-BCCF6F465EA7}"/>
              </a:ext>
            </a:extLst>
          </p:cNvPr>
          <p:cNvSpPr txBox="1"/>
          <p:nvPr/>
        </p:nvSpPr>
        <p:spPr>
          <a:xfrm>
            <a:off x="2706236" y="1726902"/>
            <a:ext cx="897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Port 5600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385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松廷 謝</dc:creator>
  <cp:lastModifiedBy>松廷 謝</cp:lastModifiedBy>
  <cp:revision>4</cp:revision>
  <dcterms:created xsi:type="dcterms:W3CDTF">2022-06-30T15:45:25Z</dcterms:created>
  <dcterms:modified xsi:type="dcterms:W3CDTF">2022-06-30T15:59:23Z</dcterms:modified>
</cp:coreProperties>
</file>