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/>
    <p:restoredTop sz="94615"/>
  </p:normalViewPr>
  <p:slideViewPr>
    <p:cSldViewPr snapToGrid="0" snapToObjects="1">
      <p:cViewPr>
        <p:scale>
          <a:sx n="112" d="100"/>
          <a:sy n="112" d="100"/>
        </p:scale>
        <p:origin x="15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532" y="1061114"/>
            <a:ext cx="10318418" cy="4394988"/>
          </a:xfrm>
        </p:spPr>
        <p:txBody>
          <a:bodyPr/>
          <a:lstStyle/>
          <a:p>
            <a:r>
              <a:rPr lang="en-US" dirty="0" err="1" smtClean="0"/>
              <a:t>Beerazon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8451" y="5647300"/>
            <a:ext cx="14509824" cy="1656607"/>
          </a:xfrm>
        </p:spPr>
        <p:txBody>
          <a:bodyPr>
            <a:normAutofit/>
          </a:bodyPr>
          <a:lstStyle/>
          <a:p>
            <a:r>
              <a:rPr lang="en-US" dirty="0" smtClean="0"/>
              <a:t>Steven Freed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sweeney</a:t>
            </a:r>
            <a:endParaRPr lang="en-US" dirty="0" smtClean="0"/>
          </a:p>
          <a:p>
            <a:r>
              <a:rPr lang="en-US" dirty="0" smtClean="0"/>
              <a:t>Denny </a:t>
            </a:r>
            <a:r>
              <a:rPr lang="en-US" dirty="0" err="1" smtClean="0"/>
              <a:t>sabu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4807227" y="6029696"/>
            <a:ext cx="14509824" cy="1656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 336</a:t>
            </a:r>
          </a:p>
          <a:p>
            <a:r>
              <a:rPr lang="en-US" dirty="0" err="1" smtClean="0"/>
              <a:t>BeerbardrinkerPlus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0191"/>
            <a:ext cx="10178322" cy="4537709"/>
          </a:xfrm>
        </p:spPr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ER Diagram 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Data Generation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API endpoint</a:t>
            </a:r>
          </a:p>
          <a:p>
            <a:pPr lvl="1"/>
            <a:r>
              <a:rPr lang="en-US" dirty="0" smtClean="0"/>
              <a:t>Serving requests from EC2</a:t>
            </a:r>
          </a:p>
          <a:p>
            <a:r>
              <a:rPr lang="en-US" dirty="0" smtClean="0"/>
              <a:t>Frontend </a:t>
            </a:r>
            <a:endParaRPr lang="en-US" dirty="0"/>
          </a:p>
          <a:p>
            <a:pPr lvl="1"/>
            <a:r>
              <a:rPr lang="en-US" dirty="0" smtClean="0"/>
              <a:t>Deployment on EC2 </a:t>
            </a:r>
          </a:p>
          <a:p>
            <a:pPr lvl="1"/>
            <a:r>
              <a:rPr lang="en-US" dirty="0" smtClean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59131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ER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mr-IN" dirty="0" smtClean="0"/>
              <a:t>–</a:t>
            </a:r>
            <a:r>
              <a:rPr lang="en-US" dirty="0" smtClean="0"/>
              <a:t> Schema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mr-IN" dirty="0" smtClean="0"/>
              <a:t>–</a:t>
            </a:r>
            <a:r>
              <a:rPr lang="en-US" dirty="0" smtClean="0"/>
              <a:t>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talk about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csvs</a:t>
            </a:r>
            <a:r>
              <a:rPr lang="en-US" dirty="0" smtClean="0"/>
              <a:t> and programs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3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mr-IN" dirty="0" smtClean="0"/>
              <a:t>–</a:t>
            </a:r>
            <a:r>
              <a:rPr lang="en-US" dirty="0" smtClean="0"/>
              <a:t> serving request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Utilized the extremely popular React Framework to gain experience with the MERN Stack used in the web development industry.</a:t>
            </a:r>
          </a:p>
          <a:p>
            <a:r>
              <a:rPr lang="en-US" dirty="0" smtClean="0"/>
              <a:t>React Framework allowed access to a wide array of open source libraries to assist with graphing of data. </a:t>
            </a:r>
          </a:p>
          <a:p>
            <a:r>
              <a:rPr lang="en-US" dirty="0" smtClean="0"/>
              <a:t>Allowed for rapid development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345" y1="43125" x2="47345" y2="4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4290" y="112451"/>
            <a:ext cx="2870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deploy front end on Amazon S3 and backend on Amazon EC2, however, ran into major problems allowing permissions for cross server communications. </a:t>
            </a:r>
          </a:p>
          <a:p>
            <a:r>
              <a:rPr lang="en-US" dirty="0" smtClean="0"/>
              <a:t>After much trial and error, decided to host front end on EC3 at port 3000 and the backend at port 5000. </a:t>
            </a:r>
          </a:p>
          <a:p>
            <a:r>
              <a:rPr lang="en-US" dirty="0" smtClean="0"/>
              <a:t>This allowed for a seamless </a:t>
            </a:r>
            <a:r>
              <a:rPr lang="en-US" smtClean="0"/>
              <a:t>transfer of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582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</TotalTime>
  <Words>166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Impact</vt:lpstr>
      <vt:lpstr>Mangal</vt:lpstr>
      <vt:lpstr>Arial</vt:lpstr>
      <vt:lpstr>Badge</vt:lpstr>
      <vt:lpstr>Beerazon</vt:lpstr>
      <vt:lpstr>Project outline</vt:lpstr>
      <vt:lpstr>Database – ER diagram </vt:lpstr>
      <vt:lpstr>Database – Schema </vt:lpstr>
      <vt:lpstr>Database – data generation</vt:lpstr>
      <vt:lpstr>Backend – api endpoint</vt:lpstr>
      <vt:lpstr>Backend – serving request  </vt:lpstr>
      <vt:lpstr>Frontend  </vt:lpstr>
      <vt:lpstr>deployment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Beerazon</dc:title>
  <dc:creator>Denny Sabu 1</dc:creator>
  <cp:lastModifiedBy>Denny Sabu 1</cp:lastModifiedBy>
  <cp:revision>4</cp:revision>
  <dcterms:created xsi:type="dcterms:W3CDTF">2018-11-18T17:24:25Z</dcterms:created>
  <dcterms:modified xsi:type="dcterms:W3CDTF">2018-11-18T17:57:59Z</dcterms:modified>
</cp:coreProperties>
</file>