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316C-71D8-4809-9CDE-0E9BC000F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45BFD-A8CD-45BE-9E5D-DD7BCDD54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066D-35DE-41B6-A650-37A8C2D8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2066-119A-46E2-B012-63E076D4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09B4-5266-4B3C-8F50-42EBECDA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96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2C7E-908B-47E6-A04B-6F173813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576B7-EF06-4E09-B4ED-DD6C29279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4DE9A-A828-40CA-AAD3-4A0BC524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7982-57D2-42EA-BBAA-7ACD7074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C1E8-DA1C-4404-86F0-A612F055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84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38329-C379-4877-B115-75240BE5A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792EB-4150-4D21-B06C-A2851901E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6B84-53F6-4B6D-BF24-2B2F1842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7BD60-D272-4659-B4FD-4761F507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A9C0-19ED-41FF-92EB-C198728C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91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C5C2-C425-4052-910F-98F069F3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95CA-4529-470F-BA2F-4F7ECF6D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6B7F-BB79-43C2-8CF3-31AD328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DC228-3041-4B29-98C3-024F51F1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A98DD-3FD8-4B55-9107-AE11DCBD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71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8542-6C2C-4485-891C-0CF7FB37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FABA-56FB-4333-AD16-BB0FD551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4DE91-AD2F-426B-856D-486D1D51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6738-C465-42A2-AAFA-6F659DD6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77979-4FB7-49D6-967A-449B3C66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01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FEAE-8A7D-4C1A-9BFC-75F3FB5A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210E-4E9B-4B76-AFA3-EB4E2330A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BA1A6-6C36-4003-8070-F6CCD6953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249DF-7D66-46E6-8F2E-4C5E0700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0666E-B7E6-4ED5-B300-517C4CAC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E70E1-330A-4E83-B9B3-7A601FC1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82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4EAF-993A-468F-A5EE-9CD16116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93B45-8A9A-415E-B792-82B34580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8B00B-2A67-49E1-9ACF-7FE29648D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C015C-B00A-494F-A0F8-A1C02EA6D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14C59-03E8-4D3F-8D48-BBE8D9994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A64F8-5F49-4265-B41A-DBA53873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41021-BE76-4E6E-AAAF-CD550228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22213-BCFB-4E2F-84A9-4FA2E3EA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29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C5E0-63D2-44BF-990B-36740996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207BE-B7BE-44C0-BF97-E6725271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4D157-D4EA-4673-9F90-9B7E2D2C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68743-B365-485B-94D1-C5512212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23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982BC-A225-4234-A031-12F48943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E64D-83EB-4B26-A33D-104E3336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7E1FA-3AA1-47EF-8EDB-03C37B63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81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EFAE-F53C-4706-8F53-FA495D37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CF32-FD2B-4236-AC98-384F7E8D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14EC-5C1B-4C5C-9E73-0896B8F8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AFC4-1961-470A-80C3-C89315C7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E33C8-D3E2-4368-A53D-D9E29460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CD017-3410-4243-954D-2E864651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35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AD2B-A5AB-4CC6-91F1-F27322A2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CA20F-B2AD-47AC-B379-F243967D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105C5-36C9-4A10-A78F-CA7412C97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AB35C-DBD0-476B-A147-6ADC97CA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048C6-8E35-44A7-9FF0-63F7A824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D8433-F367-49C2-9F62-4C250041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85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74DCB-AB4D-4C72-A094-8B8DD443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B473A-714B-4452-8867-3ADC8688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A56C-42C9-4688-BDF2-3AFD612FD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EB2E-0764-4754-A37B-A55590713DEC}" type="datetimeFigureOut">
              <a:rPr lang="en-AU" smtClean="0"/>
              <a:t>12/11/2019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FA5C-A1A4-44CA-891D-B9B7C8802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7AA5-B740-4173-906D-6D79CD586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8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69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28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47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94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46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6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44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87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56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40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873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57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76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07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03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21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84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38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67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Denny Shin</dc:creator>
  <cp:lastModifiedBy>Denny Shin</cp:lastModifiedBy>
  <cp:revision>3</cp:revision>
  <dcterms:created xsi:type="dcterms:W3CDTF">2019-11-12T00:42:42Z</dcterms:created>
  <dcterms:modified xsi:type="dcterms:W3CDTF">2019-11-12T00:46:56Z</dcterms:modified>
</cp:coreProperties>
</file>