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4" r:id="rId4"/>
    <p:sldId id="257" r:id="rId5"/>
    <p:sldId id="287" r:id="rId6"/>
    <p:sldId id="277" r:id="rId7"/>
    <p:sldId id="286" r:id="rId8"/>
    <p:sldId id="276" r:id="rId9"/>
    <p:sldId id="288" r:id="rId10"/>
    <p:sldId id="260" r:id="rId11"/>
    <p:sldId id="289" r:id="rId12"/>
    <p:sldId id="279" r:id="rId13"/>
    <p:sldId id="290" r:id="rId14"/>
    <p:sldId id="278" r:id="rId15"/>
    <p:sldId id="291" r:id="rId16"/>
    <p:sldId id="258" r:id="rId17"/>
    <p:sldId id="292" r:id="rId18"/>
    <p:sldId id="281" r:id="rId19"/>
    <p:sldId id="293" r:id="rId20"/>
    <p:sldId id="263" r:id="rId21"/>
    <p:sldId id="294" r:id="rId22"/>
    <p:sldId id="265" r:id="rId23"/>
    <p:sldId id="295" r:id="rId24"/>
    <p:sldId id="280" r:id="rId25"/>
    <p:sldId id="296" r:id="rId26"/>
    <p:sldId id="259" r:id="rId27"/>
    <p:sldId id="297" r:id="rId28"/>
    <p:sldId id="282" r:id="rId29"/>
    <p:sldId id="298" r:id="rId30"/>
    <p:sldId id="283" r:id="rId31"/>
    <p:sldId id="299" r:id="rId32"/>
    <p:sldId id="264" r:id="rId33"/>
    <p:sldId id="300" r:id="rId34"/>
    <p:sldId id="266" r:id="rId35"/>
    <p:sldId id="301" r:id="rId36"/>
    <p:sldId id="30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25.7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225 865 14280 0 0,'0'0'1102'0'0,"1"2"-635"0"0,4 1-282 0 0,-1 1 0 0 0,1-1 0 0 0,0 0 0 0 0,0 0 0 0 0,0 0 1 0 0,1-1-1 0 0,-1 1 0 0 0,1-1 0 0 0,-1-1 0 0 0,1 1 0 0 0,-1-1 0 0 0,2 0-185 0 0,7 1 170 0 0,1 0 1 0 0,-1-1-1 0 0,1 0 0 0 0,4-2-170 0 0,10-1 89 0 0,-1-2 0 0 0,0-1 0 0 0,0-1 0 0 0,-1-2 0 0 0,1 0-1 0 0,-2-2 1 0 0,1-1 0 0 0,-2-1 0 0 0,10-7-89 0 0,43-27-344 0 0,-2-4-1 0 0,17-19 345 0 0,-68 51-151 0 0,21-17-677 0 0,32-31 828 0 0,-62 51-139 0 0,-1-1-1 0 0,-1 0 1 0 0,0-1-1 0 0,-1 0 1 0 0,-1-1-1 0 0,3-7 140 0 0,-3 2-115 0 0,-1 0-1 0 0,3-12 116 0 0,-9 23-24 0 0,-2 0 0 0 0,0-1-1 0 0,0 1 1 0 0,-1-1-1 0 0,-1 1 1 0 0,0-3 24 0 0,0 1 3 0 0,0-7-9 0 0,-1-1 1 0 0,0 1-1 0 0,-2 0 0 0 0,0 0 1 0 0,-2-1 5 0 0,3 17 7 0 0,0 1 0 0 0,0-1 0 0 0,-1 0 0 0 0,1 0 0 0 0,-1 1 1 0 0,0-1-1 0 0,0 1 0 0 0,-1 0 0 0 0,0 0 0 0 0,1 0 0 0 0,-1 0 1 0 0,-1 0-1 0 0,1 0 0 0 0,0 1 0 0 0,-1-1 0 0 0,0 1 0 0 0,0 0 1 0 0,0 0-1 0 0,0 1 0 0 0,0-1 0 0 0,0 1 0 0 0,-1 0 0 0 0,1 0 0 0 0,-3-1-7 0 0,-5 1 24 0 0,1 0-1 0 0,0 1 0 0 0,-1 0 1 0 0,1 0-1 0 0,-1 1 0 0 0,0 1 1 0 0,1 0-1 0 0,0 0 0 0 0,-1 1 1 0 0,1 1-1 0 0,-9 3-23 0 0,-15 5 72 0 0,0 2 0 0 0,1 2 1 0 0,-1 2-73 0 0,-22 15 231 0 0,2 2 0 0 0,-47 38-231 0 0,83-58 40 0 0,-46 35 248 0 0,2 3 0 0 0,2 3-1 0 0,-25 32-287 0 0,43-38 128 0 0,2 1-1 0 0,2 2 1 0 0,2 2 0 0 0,-17 37-128 0 0,34-53 14 0 0,2 0-1 0 0,1 1 1 0 0,3 1 0 0 0,1 1 0 0 0,-1 10-14 0 0,8-27 2 0 0,2 0 1 0 0,1 1-1 0 0,0-1 1 0 0,2 1 0 0 0,1-1-1 0 0,1 1 1 0 0,1-1-1 0 0,1 1 1 0 0,5 16-3 0 0,-3-23 41 0 0,1-1 0 0 0,1 0-1 0 0,0 0 1 0 0,1-1 0 0 0,1 0 0 0 0,1 0 0 0 0,0-1 0 0 0,1 0 0 0 0,0-1 0 0 0,1 0 0 0 0,1-1 0 0 0,0 0 0 0 0,3 1-41 0 0,4 2 69 0 0,1 0 0 0 0,1-2 1 0 0,0 0-1 0 0,1-1 0 0 0,0-1 1 0 0,1-2-1 0 0,1 0 0 0 0,21 5-69 0 0,10-1 161 0 0,2-2 0 0 0,0-2-1 0 0,0-4 1 0 0,0-1-1 0 0,1-4 1 0 0,-1-2 0 0 0,35-5-161 0 0,-26-2-222 0 0,1-4 1 0 0,-2-2-1 0 0,0-3 1 0 0,0-3 0 0 0,-2-3-1 0 0,22-12 222 0 0,23-18-7211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1.2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0 259 14600 0 0,'20'-10'281'0'0,"-1"1"0"0"0,1 1 1 0 0,1 1-1 0 0,-1 0 0 0 0,1 2 0 0 0,11-1-281 0 0,38-5 123 0 0,20 2-123 0 0,-86 8 35 0 0,358-21 868 0 0,-138 9-884 0 0,5-1-109 0 0,367-28-605 0 0,-540 36 611 0 0,650-52-726 0 0,-362 32-840 0 0,-278 22-3404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2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31 6448 0 0,'-5'-4'110'0'0,"4"3"-83"0"0,0 1 1 0 0,1-1-1 0 0,-1 0 1 0 0,0 1-1 0 0,0-1 0 0 0,1 0 1 0 0,-1 0-1 0 0,1 1 1 0 0,-1-1-1 0 0,1 0 0 0 0,-1 0 1 0 0,1 0-1 0 0,-1 0 0 0 0,1 0 1 0 0,0 0-1 0 0,0 0 1 0 0,-1 0-1 0 0,1 0 0 0 0,0 0 1 0 0,0 0-1 0 0,0 0-27 0 0,-4-6-404 0 0,0 6 1624 0 0,4 3 2740 0 0,-4 45 1331 0 0,2-29-5151 0 0,0 0-1 0 0,2 9-139 0 0,0 72-369 0 0,1 22 225 0 0,1-91 111 0 0,1 18-86 0 0,-2 18 119 0 0,-4 28-137 0 0,5-1-1 0 0,8 43 138 0 0,63 318-422 0 0,-69-438 107 0 0,-1-1 1 0 0,2 0-1 0 0,2 6 315 0 0,6 4-4507 0 0,-5-16-87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2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104 233 2304 0 0,'0'0'101'0'0,"0"3"1"0"0,-8 63 8889 0 0,8-47-8142 0 0,1 0-1 0 0,0 0 1 0 0,2 0-1 0 0,0 0 1 0 0,4 9-849 0 0,-4-17-152 0 0,1 0 1 0 0,0-1 0 0 0,1 1-1 0 0,0-1 1 0 0,1 0-1 0 0,0-1 1 0 0,0 1 0 0 0,1-1-1 0 0,8 8 152 0 0,-14-16-21 0 0,1 1-1 0 0,-1-1 1 0 0,1 0-1 0 0,-1 1 0 0 0,1-1 1 0 0,0 0-1 0 0,0 0 1 0 0,-1 0-1 0 0,1-1 1 0 0,0 1-1 0 0,0 0 0 0 0,0-1 1 0 0,0 1-1 0 0,0-1 1 0 0,0 1-1 0 0,0-1 1 0 0,0 0-1 0 0,0 0 0 0 0,1 0 22 0 0,1 0 1 0 0,0-1-1 0 0,0 0 0 0 0,0 0 0 0 0,-1 0 1 0 0,1 0-1 0 0,-1-1 0 0 0,1 1 0 0 0,-1-1 1 0 0,1 0-1 0 0,0-1 0 0 0,2-1 31 0 0,0 0 0 0 0,0-1-1 0 0,0 0 1 0 0,-1 0 0 0 0,0 0 0 0 0,0-1 0 0 0,0 0 0 0 0,-1 0 0 0 0,0 0 0 0 0,3-6-31 0 0,-3 2 17 0 0,0-1 0 0 0,-1 0 0 0 0,0-1 0 0 0,-1 1 0 0 0,0 0 0 0 0,-1-1 1 0 0,0-7-18 0 0,0-10 36 0 0,-3-1 0 0 0,-1-11-36 0 0,-1 24 13 0 0,0-1 0 0 0,0 0 0 0 0,-2 1 0 0 0,0 0 0 0 0,-1 0 0 0 0,-1 1 0 0 0,0 0 0 0 0,-2 0 0 0 0,1 1 0 0 0,-2 0 1 0 0,-12-13-14 0 0,18 23 29 0 0,0-1 1 0 0,-1 1-1 0 0,0-1 1 0 0,0 1-1 0 0,-1 1 1 0 0,0 0-1 0 0,1-1 1 0 0,-1 2-1 0 0,-1-1 1 0 0,1 1-1 0 0,0 0 1 0 0,-1 1-1 0 0,-4-1-29 0 0,7 2-46 0 0,1 0 0 0 0,0 0-1 0 0,-1 1 1 0 0,1-1 0 0 0,0 1-1 0 0,-1 1 1 0 0,1-1 0 0 0,-1 0-1 0 0,1 1 1 0 0,0 0 0 0 0,0 0-1 0 0,-1 0 1 0 0,1 1 0 0 0,0-1-1 0 0,0 1 1 0 0,0 0 0 0 0,0 0-1 0 0,1 1 1 0 0,-1-1 0 0 0,1 1-1 0 0,-1-1 1 0 0,1 1 0 0 0,0 0-1 0 0,0 1 1 0 0,-2 1 46 0 0,-8 17-3403 0 0,4-1-1091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3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0 256 9216 0 0,'2'-1'421'0'0,"23"-21"150"0"0,-21 15-369 0 0,-3 6 849 0 0,0 2 360 0 0,3 3-1178 0 0,-1-1 1 0 0,0 1 0 0 0,0 0 0 0 0,0-1 0 0 0,-1 1-1 0 0,1 1 1 0 0,-1-1 0 0 0,0 0 0 0 0,0 0 0 0 0,0 1-1 0 0,-1 0 1 0 0,0-1 0 0 0,0 1 0 0 0,0-1 0 0 0,0 6-234 0 0,1 11-224 0 0,-1 1 1 0 0,-1 0-1 0 0,-1 1 224 0 0,0 12 224 0 0,1-25-225 0 0,0 25-120 0 0,1 0 0 0 0,2 0 0 0 0,2 5 121 0 0,6-6-26 0 0,-5-18 149 0 0,-5-13-4 0 0,-1-3 1 0 0,0 0 0 0 0,1-2 0 0 0,2-1-83 0 0,-1 0 1 0 0,1-1 0 0 0,-1 1 0 0 0,0-1 0 0 0,0 1 0 0 0,-1-1-1 0 0,1 0 1 0 0,-1 0 0 0 0,0 0 0 0 0,1-4-38 0 0,4-11 101 0 0,34-64 154 0 0,-33 66-234 0 0,2 0-1 0 0,0 0 1 0 0,1 0-1 0 0,0 1 1 0 0,1 1-1 0 0,1 0 1 0 0,1 0-1 0 0,3-2-20 0 0,-14 15 1 0 0,0 0-1 0 0,-1 1 1 0 0,1-1-1 0 0,0 1 1 0 0,0-1-1 0 0,1 1 1 0 0,-1 0-1 0 0,0 0 1 0 0,0 0-1 0 0,1 0 1 0 0,-1 0 0 0 0,0 0-1 0 0,1 1 1 0 0,-1-1-1 0 0,1 1 1 0 0,-1 0-1 0 0,1 0 1 0 0,-1-1-1 0 0,0 2 1 0 0,1-1-1 0 0,-1 0 1 0 0,1 0-1 0 0,-1 1 1 0 0,1-1-1 0 0,-1 1 1 0 0,0 0-1 0 0,1 0 1 0 0,-1 0-1 0 0,0 0 1 0 0,0 0 0 0 0,1 0-1 0 0,-1 1 1 0 0,0-1-1 0 0,5 5-17 0 0,0 1 1 0 0,0-1 0 0 0,-1 1-1 0 0,0 0 1 0 0,0 1 0 0 0,0 0-1 0 0,-1-1 1 0 0,0 2 16 0 0,3 3-48 0 0,-1 0 0 0 0,2-1-1 0 0,0 0 1 0 0,0-1 0 0 0,1 0 0 0 0,0-1 0 0 0,1 0 0 0 0,0 0 0 0 0,0-1 0 0 0,1 0 0 0 0,11 5 48 0 0,-19-12-5 0 0,0 1 1 0 0,1-1 0 0 0,-1 0 0 0 0,1 0-1 0 0,-1 0 1 0 0,1 0 0 0 0,-1-1 0 0 0,1 1 0 0 0,-1-1-1 0 0,1-1 1 0 0,-1 1 0 0 0,1-1 0 0 0,0 1 0 0 0,-1-1-1 0 0,0-1 1 0 0,1 1 0 0 0,-1 0 0 0 0,0-1 0 0 0,1 0-1 0 0,1-2 5 0 0,-1 1 17 0 0,0 0-1 0 0,0 0 1 0 0,0-1-1 0 0,-1 0 1 0 0,1 0-1 0 0,-1 0 1 0 0,0 0-1 0 0,0-1 0 0 0,-1 0 1 0 0,1 1-1 0 0,-1-1 1 0 0,0-1-1 0 0,0 1 1 0 0,-1 0-1 0 0,2-4-16 0 0,12-39 139 0 0,-1-1-1 0 0,2-25-138 0 0,-7 6-1703 0 0,-1-40 1703 0 0,-6 57-1291 0 0,-1 31 526 0 0,2 3-3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3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58 439 16208 0 0,'0'0'743'0'0,"0"0"-17"0"0,0 0-556 0 0,0 0-616 0 0,0 0-217 0 0,0-2-45 0 0,1-1 470 0 0,0-1 0 0 0,1 1 1 0 0,-1-1-1 0 0,1 1 0 0 0,0 0 0 0 0,-1-1 0 0 0,1 1 0 0 0,1 0 0 0 0,-1 0 1 0 0,0 0-1 0 0,1 0 238 0 0,4-6-638 0 0,0-1 523 0 0,-1-1 1 0 0,0 1-1 0 0,-1-1 0 0 0,0-1 1 0 0,-1 1-1 0 0,0-1 1 0 0,-1 0-1 0 0,0 1 1 0 0,-1-1-1 0 0,1-11 115 0 0,4-8 468 0 0,-5 23-272 0 0,0 0 0 0 0,-1-1 0 0 0,1 0 0 0 0,-1-5-196 0 0,-1-7 250 0 0,1 1 0 0 0,1 0 0 0 0,2-1-250 0 0,-3 11-29 0 0,-1 1 0 0 0,1-1 0 0 0,-2-7 29 0 0,1 1-253 0 0,0 15 236 0 0,0 0 0 0 0,0 0 0 0 0,0 0 1 0 0,0-1-1 0 0,0 1 0 0 0,0 0 1 0 0,0 0-1 0 0,-1 0 0 0 0,1 0 0 0 0,0 0 1 0 0,-1-1-1 0 0,1 1 0 0 0,-1 0 0 0 0,1 0 1 0 0,-1 0-1 0 0,1 0 0 0 0,-1 0 1 0 0,0 0-1 0 0,0 0 0 0 0,1 1 0 0 0,-1-1 1 0 0,0 0-1 0 0,0 0 0 0 0,0 0 0 0 0,0 1 1 0 0,0-1-1 0 0,0 1 0 0 0,0-1 1 0 0,0 1-1 0 0,0-1 0 0 0,0 1 0 0 0,0-1 1 0 0,-1 1-1 0 0,1 0 0 0 0,0 0 17 0 0,-1 0 33 0 0,-1 0 0 0 0,1 0-1 0 0,0 0 1 0 0,0 0-1 0 0,0 1 1 0 0,0-1 0 0 0,0 1-1 0 0,0-1 1 0 0,0 1 0 0 0,0 0-1 0 0,0 0 1 0 0,0 0-1 0 0,0 0 1 0 0,0 0 0 0 0,0 0-1 0 0,1 1 1 0 0,-1-1 0 0 0,0 0-1 0 0,0 2-32 0 0,-10 12 287 0 0,0 1-1 0 0,1 0 0 0 0,1 1 1 0 0,1 0-1 0 0,-3 8-286 0 0,7-15 93 0 0,2-1 1 0 0,-1 1-1 0 0,1-1 0 0 0,1 1 0 0 0,0 0 1 0 0,0 1-94 0 0,-4 61 371 0 0,5-62-346 0 0,0 1-9 0 0,1-1 1 0 0,1 1-1 0 0,0 0 0 0 0,0-1 0 0 0,1 0 0 0 0,0 1 0 0 0,1-1 1 0 0,0 0-1 0 0,0 0 0 0 0,1 0 0 0 0,1-1 0 0 0,0 1-16 0 0,2 2-24 0 0,0 0 0 0 0,1-1 0 0 0,1-1 0 0 0,0 1 0 0 0,0-1 0 0 0,1-1 0 0 0,0 0 0 0 0,1 0 0 0 0,2 1 24 0 0,3 1-43 0 0,1-1 0 0 0,0-1 0 0 0,1 0 0 0 0,0-1 0 0 0,0-1 0 0 0,0-1 0 0 0,11 2 43 0 0,4 0-462 0 0,0-2-1 0 0,0-2 1 0 0,0-1 0 0 0,1-1 462 0 0,13-1-4894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3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572 0 16903 0 0,'0'0'382'0'0,"0"0"54"0"0,-2 2 22 0 0,-25 20 137 0 0,18-15-603 0 0,0 0 1 0 0,1 1-1 0 0,-5 5 8 0 0,-13 19-107 0 0,-10 19 107 0 0,11-17-221 0 0,-15 17 221 0 0,-75 73-1077 0 0,67-73 369 0 0,-49 57-897 0 0,64-75 1041 0 0,23-25 286 0 0,0 2 0 0 0,0-1 1 0 0,-1 4 277 0 0,5-6-644 0 0,0 0 1 0 0,0-1-1 0 0,-6 4 644 0 0,5-4-2431 0 0,1-2-1563 0 0</inkml:trace>
  <inkml:trace contextRef="#ctx0" brushRef="#br0" timeOffset="1">190 40 16439 0 0,'0'0'374'0'0,"0"0"54"0"0,0 0 21 0 0,1 2-49 0 0,3 12-366 0 0,1 0 0 0 0,-2 1 1 0 0,0 0-1 0 0,0-1 0 0 0,-1 6-34 0 0,0 0-12 0 0,1-1 1 0 0,1 0-1 0 0,3 7 12 0 0,1-5-118 0 0,0 0 0 0 0,2 0 0 0 0,0-1 0 0 0,2 0 0 0 0,0-1 0 0 0,10 12 118 0 0,10 8-650 0 0,2-2-1 0 0,18 16 651 0 0,-1-2-424 0 0,10 9-4413 0 0,-41-40 121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4.1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82 17215 0 0,'0'3'396'0'0,"-1"14"-25"0"0,-1-1-1 0 0,-1 1 0 0 0,-1-1 1 0 0,-4 15-371 0 0,-6 22 18 0 0,-6 56-794 0 0,-4 79 776 0 0,20-82-2413 0 0,5 0 0 0 0,10 55 2413 0 0,-8-126-410 0 0,7 145 217 0 0,-10-178 579 0 0,0-2 35 0 0,0 0 10 0 0,0-13 119 0 0,-5-42-746 0 0,3 1 0 0 0,2-1 1 0 0,6-35 195 0 0,28-163-255 0 0,-20 182 435 0 0,3 1 0 0 0,3 1 0 0 0,3 0 0 0 0,3 2 0 0 0,13-21-180 0 0,-28 67 105 0 0,0-1 1 0 0,1 1 0 0 0,7-6-106 0 0,-14 20-10 0 0,0 0 1 0 0,1 0 0 0 0,0 1-1 0 0,0-1 1 0 0,1 1 0 0 0,-1 1-1 0 0,1-1 1 0 0,1 1 0 0 0,-1 0 0 0 0,6-2 9 0 0,-10 6-3 0 0,1-1 1 0 0,0 1-1 0 0,-1 0 1 0 0,1 0-1 0 0,0 0 1 0 0,0 0-1 0 0,3 0 3 0 0,-6 1 0 0 0,1 0 0 0 0,-1 0 0 0 0,0 0 0 0 0,0 0 0 0 0,0 1 0 0 0,0-1 0 0 0,0 0 1 0 0,0 0-1 0 0,0 1 0 0 0,0-1 0 0 0,0 1 0 0 0,0-1 0 0 0,0 1 0 0 0,0-1 0 0 0,0 1 0 0 0,0-1 0 0 0,0 1 0 0 0,-1 0 0 0 0,1 0 0 0 0,0-1 0 0 0,0 1 0 0 0,-1 0 0 0 0,1 0 0 0 0,0 0 0 0 0,-1 0 0 0 0,1 0 0 0 0,-1 0 1 0 0,1 1-1 0 0,1 5 21 0 0,1 1-1 0 0,-2-1 1 0 0,1 1 0 0 0,-1 0 0 0 0,0 0 0 0 0,-1 0 0 0 0,1 0 0 0 0,-2 0 0 0 0,1 0 0 0 0,-1 0 0 0 0,-1 6-21 0 0,-3 8 179 0 0,-1 0 0 0 0,-1 0 1 0 0,-5 11-180 0 0,5-18 96 0 0,0 1 0 0 0,-1-1 1 0 0,0-1-1 0 0,-1 0 1 0 0,-1 0-1 0 0,0 0 1 0 0,-1-2-1 0 0,0 1 1 0 0,-1-1-1 0 0,-11 8-96 0 0,6-7-174 0 0,-1 0 0 0 0,-1-1 0 0 0,0-1-1 0 0,0-1 1 0 0,-1-1 0 0 0,-1 0-1 0 0,1-2 1 0 0,-2 0 174 0 0,-14 5-922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4.8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1608 0 0,'0'0'64'0'0,"0"0"32"0"0,0 0-96 0 0,0 0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5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1 148 16559 0 0,'2'-2'50'0'0,"-1"-1"41"0"0,1 0 1 0 0,0 0 0 0 0,0 1 0 0 0,1-1-1 0 0,-1 1 1 0 0,0-1 0 0 0,1 1-1 0 0,-1 0 1 0 0,1 0 0 0 0,0 0 0 0 0,0 0-1 0 0,0 1 1 0 0,0-1 0 0 0,0 1 0 0 0,0 0-1 0 0,0-1 1 0 0,0 1 0 0 0,1 1-1 0 0,-1-1-91 0 0,21 0-474 0 0,0 1-1 0 0,-1 1 1 0 0,1 1-1 0 0,0 1 475 0 0,6 0-1041 0 0,0 0-1 0 0,11-2 1042 0 0,196-16-2861 0 0,-37-7 3348 0 0,6 0 1142 0 0,118-6-412 0 0,110-4-1051 0 0,-378 32-576 0 0,0 2 1 0 0,0 3 0 0 0,19 5 409 0 0,-66-8-1188 0 0,-9-2 580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5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 13360 0 0,'1'-1'134'0'0,"0"-1"0"0"0,0 1 0 0 0,1 0 0 0 0,-1 0 1 0 0,0 0-1 0 0,1 0 0 0 0,-1 0 0 0 0,1 0 0 0 0,-1 0 0 0 0,1 1 1 0 0,0-1-1 0 0,-1 1 0 0 0,1-1 0 0 0,0 1 0 0 0,-1-1 1 0 0,1 1-1 0 0,0 0 0 0 0,0 0 0 0 0,-1 0 0 0 0,1 0 0 0 0,0 0 1 0 0,1 1-135 0 0,2-1 266 0 0,6 0 318 0 0,1 1-1 0 0,0 1 0 0 0,6 1-583 0 0,23 4 43 0 0,62-3-682 0 0,-25-1 178 0 0,65-1-1584 0 0,119-15 2045 0 0,-102 4-250 0 0,162-12-1004 0 0,-249 13-3668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7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982 203 920 0 0,'-4'-7'61'0'0,"-1"0"0"0"0,0 0 0 0 0,0 1 0 0 0,-1-1 0 0 0,0 2 0 0 0,0-1 0 0 0,-6-4-61 0 0,-9-5 2560 0 0,-20-11-2560 0 0,18 11 1342 0 0,-5-2 181 0 0,1 1 0 0 0,-2 1-1 0 0,-20-8-1522 0 0,37 19 264 0 0,-1 0 0 0 0,1 1 0 0 0,-1 0 0 0 0,0 0 0 0 0,0 2-1 0 0,-1-1 1 0 0,1 2 0 0 0,0 0 0 0 0,0 0 0 0 0,-7 2-264 0 0,3 1 144 0 0,1 0 0 0 0,0 1 0 0 0,0 0 0 0 0,0 1 0 0 0,1 1 0 0 0,-1 1 0 0 0,-12 7-144 0 0,11-3 66 0 0,0 0 1 0 0,1 1-1 0 0,0 1 0 0 0,0 0 1 0 0,1 1-1 0 0,-4 7-66 0 0,-5 8 71 0 0,1 1 0 0 0,2 1 0 0 0,0 0 0 0 0,3 2 0 0 0,0 0 0 0 0,-10 33-71 0 0,-6 24 228 0 0,4 1 1 0 0,2 13-229 0 0,9-34 155 0 0,4 1 0 0 0,3 1 0 0 0,3 0 0 0 0,3 1 0 0 0,3 14-155 0 0,5-48 61 0 0,1 0 0 0 0,2-1 1 0 0,2 1-1 0 0,1-1 0 0 0,2 0 1 0 0,8 16-62 0 0,-7-28-13 0 0,1 0 1 0 0,1 0 0 0 0,1-2 0 0 0,1 0-1 0 0,1 0 1 0 0,1-2 0 0 0,1 0 0 0 0,1-1-1 0 0,1-1 1 0 0,1 0 0 0 0,5 2 12 0 0,-11-10-66 0 0,1-1 0 0 0,0-1 0 0 0,1 0-1 0 0,0-1 1 0 0,0-1 0 0 0,1 0 0 0 0,0-2 0 0 0,1 0 0 0 0,0-1 0 0 0,-1 0 0 0 0,1-2 0 0 0,1 0 0 0 0,-1-2-1 0 0,8 0 67 0 0,-3-1-58 0 0,0-1-1 0 0,0-1 0 0 0,-1-2 1 0 0,1 0-1 0 0,-1-1 1 0 0,0-2-1 0 0,0 0 0 0 0,0-1 1 0 0,-1-2-1 0 0,-1 0 0 0 0,11-8 59 0 0,2-3-37 0 0,-1-1-1 0 0,-2-2 0 0 0,0-1 0 0 0,-2-2 1 0 0,-1 0-1 0 0,2-5 38 0 0,13-20-599 0 0,-1-2 0 0 0,-4-1-1 0 0,6-13 600 0 0,12-27-4414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1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0 214 16991 0 0,'0'-1'38'0'0,"0"0"0"0"0,0 1 0 0 0,1-1 0 0 0,-1 0 0 0 0,0 1 0 0 0,0-1 0 0 0,0 0 0 0 0,0 1 0 0 0,1-1 0 0 0,-1 1-1 0 0,0-1 1 0 0,1 1 0 0 0,-1-1 0 0 0,0 1 0 0 0,1-1 0 0 0,-1 1 0 0 0,1-1 0 0 0,-1 1 0 0 0,1-1 0 0 0,-1 1-1 0 0,1-1 1 0 0,-1 1 0 0 0,1 0 0 0 0,-1-1 0 0 0,1 1 0 0 0,-1 0 0 0 0,1 0 0 0 0,0-1-38 0 0,20-3 507 0 0,-13 3-370 0 0,90-10-57 0 0,-1 5 0 0 0,3 3-80 0 0,70-3-2 0 0,330-18 2 0 0,-151 8 0 0 0,971-41-1472 0 0,-1128 52 1126 0 0,660-22-563 0 0,-705 20-2799 0 0,51-14 3708 0 0,-135 11-4636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8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81 4144 0 0,'2'-16'73'0'0,"-2"9"1"0"0,1 0 1 0 0,-1 0-1 0 0,2 1 0 0 0,-1-1 1 0 0,1 0-1 0 0,0 0 0 0 0,1 1 1 0 0,1-5-75 0 0,-5 17 724 0 0,-1 0 0 0 0,1 0 0 0 0,0 0 0 0 0,1 0 0 0 0,0 1 0 0 0,0-1 0 0 0,0 0 0 0 0,1 2-724 0 0,-1 12 978 0 0,0 17-88 0 0,6 186 2162 0 0,13 194-1714 0 0,-13-249-1313 0 0,-3 96-45 0 0,-1-43-240 0 0,-2-150 132 0 0,-4 16 128 0 0,3-43 0 0 0,2 14 0 0 0,0-17 0 0 0,-3 19 0 0 0,2-10 325 0 0,0-44 356 0 0,-1-32-156 0 0,0-6-486 0 0,1 0 1 0 0,2 0-1 0 0,1 0 0 0 0,1 0 0 0 0,2 1 1 0 0,2 0-1 0 0,2-6-39 0 0,6-15-372 0 0,3 0 0 0 0,9-16 372 0 0,-19 50-128 0 0,0 0-1 0 0,1 1 0 0 0,1 0 1 0 0,0 1-1 0 0,2 0 1 0 0,0 0-1 0 0,0 2 1 0 0,3-2 128 0 0,-12 12-5 0 0,1 1 0 0 0,-1-1-1 0 0,1 1 1 0 0,-1-1 0 0 0,1 2 0 0 0,0-1 0 0 0,0 0 0 0 0,1 1-1 0 0,0 0 6 0 0,-3 1 2 0 0,0 0-1 0 0,0 1 0 0 0,-1 0 0 0 0,1-1 0 0 0,0 1 0 0 0,0 0 0 0 0,0 0 0 0 0,0 1 0 0 0,0-1 1 0 0,-1 1-1 0 0,1-1 0 0 0,0 1 0 0 0,0 0 0 0 0,-1 0 0 0 0,1 0 0 0 0,0 0 0 0 0,-1 1 0 0 0,1-1 0 0 0,0 1-1 0 0,2 2 19 0 0,0 0 0 0 0,0 0-1 0 0,0 1 1 0 0,-1 0-1 0 0,1 0 1 0 0,-1 0-1 0 0,0 0 1 0 0,-1 0-1 0 0,1 1 1 0 0,-1 0-1 0 0,0 0 1 0 0,1 2-19 0 0,5 16 54 0 0,-1 1 0 0 0,4 14-54 0 0,-4-9 48 0 0,54 150 62 0 0,-43-126-79 0 0,-16-46-44 0 0,0 0 0 0 0,1 0-1 0 0,0 0 1 0 0,0 0-1 0 0,0-1 1 0 0,1 0 0 0 0,1 0-1 0 0,-1 0 1 0 0,1 0-1 0 0,0-1 1 0 0,0 0 0 0 0,1 0-1 0 0,0-1 1 0 0,0 0-1 0 0,0 0 1 0 0,1-1-1 0 0,5 4 14 0 0,-2-3-122 0 0,1 0-1 0 0,0 0 1 0 0,0-1-1 0 0,0 0 1 0 0,13 1 122 0 0,-20-4-66 0 0,0 0 0 0 0,1 0 1 0 0,-1-1-1 0 0,0 0 1 0 0,1-1-1 0 0,-1 1 1 0 0,0-1-1 0 0,1 0 1 0 0,-1 0-1 0 0,0 0 1 0 0,0-1-1 0 0,0 0 1 0 0,0 0-1 0 0,0 0 1 0 0,1-2 65 0 0,11-6-273 0 0,-2-1 0 0 0,0-1 1 0 0,0-1-1 0 0,8-9 273 0 0,5-9-1021 0 0,17-24 1021 0 0,-23 23-594 0 0,-1-1 0 0 0,9-20 594 0 0,-6 10-852 0 0,7-9 852 0 0,-4 9-274 0 0,-15 22 138 0 0,12-13 136 0 0,-19 27 225 0 0,0 1 0 0 0,0 0 0 0 0,1 0 0 0 0,0 1 0 0 0,1-1 0 0 0,-1 1 0 0 0,1 0-225 0 0,-6 4 70 0 0,0 1 1 0 0,0-1-1 0 0,0 0 0 0 0,0 1 0 0 0,0-1 1 0 0,0 1-1 0 0,0-1 0 0 0,1 1 1 0 0,-1-1-1 0 0,0 1 0 0 0,0 0 0 0 0,0-1 1 0 0,0 1-1 0 0,1 0 0 0 0,-1 0 1 0 0,0 0-1 0 0,0 0 0 0 0,1 0 0 0 0,-1 0 1 0 0,0 0-1 0 0,0 1 0 0 0,0-1 1 0 0,0 0-1 0 0,1 1 0 0 0,-1-1-70 0 0,1 1 56 0 0,-1 1 1 0 0,0-1-1 0 0,0 0 0 0 0,0 0 1 0 0,0 1-1 0 0,0-1 0 0 0,0 0 1 0 0,0 1-1 0 0,0-1 0 0 0,0 1 1 0 0,-1-1-1 0 0,1 1 0 0 0,-1-1 1 0 0,1 1-1 0 0,-1 0 0 0 0,0 0-56 0 0,2 9 150 0 0,-1-1 0 0 0,0 1 0 0 0,-1 0 0 0 0,0 0 0 0 0,-1 1-150 0 0,-2 60 523 0 0,2-26-9 0 0,-4 21-514 0 0,-21 179 413 0 0,22-217-266 0 0,-5 21-147 0 0,6-42 55 0 0,2-7 151 0 0,1-1 42 0 0,0 0 0 0 0,-1-1-4 0 0,-2-5-158 0 0,1 1 0 0 0,-1-1-1 0 0,1 0 1 0 0,1 0 0 0 0,-1 0-1 0 0,1-1 1 0 0,0 1-1 0 0,0 0 1 0 0,1 0 0 0 0,-1-3-86 0 0,2-9-28 0 0,-1 0 0 0 0,2 0 1 0 0,1-1 27 0 0,4-27-413 0 0,2 2 0 0 0,3-1-1 0 0,1 1 1 0 0,2 1 0 0 0,2 0 0 0 0,19-33 413 0 0,-16 41-436 0 0,3 1-1 0 0,1 1 1 0 0,1 1-1 0 0,1 1 1 0 0,2 1 0 0 0,28-22 436 0 0,-53 49-10 0 0,1 0 1 0 0,0 0 0 0 0,0 0-1 0 0,0 0 1 0 0,1 1 0 0 0,-1 0 0 0 0,0-1-1 0 0,5 0 10 0 0,-6 2 0 0 0,0 1 1 0 0,0-1-1 0 0,0 1 0 0 0,0 0 0 0 0,0-1 0 0 0,0 1 0 0 0,0 1 1 0 0,0-1-1 0 0,0 0 0 0 0,0 1 0 0 0,0-1 0 0 0,0 1 0 0 0,0 0 1 0 0,0 0-1 0 0,-1 0 3 0 0,1 1 0 0 0,-1-1 1 0 0,0 0-1 0 0,-1 1 1 0 0,1-1-1 0 0,0 1 1 0 0,0 0-1 0 0,0-1 1 0 0,-1 1-1 0 0,1 0 0 0 0,-1 0 1 0 0,0 0-1 0 0,0 0 1 0 0,1 0-1 0 0,0 3-3 0 0,14 38 65 0 0,-11-27 33 0 0,-1 0 17 0 0,0-1-1 0 0,-2 1 0 0 0,0 0 1 0 0,0 0-1 0 0,-1 0 0 0 0,-2 12-114 0 0,1-7 303 0 0,1 0-1 0 0,1 1 1 0 0,2 10-303 0 0,9 17 637 0 0,2 0 1 0 0,9 16-638 0 0,-23-63 20 0 0,5 12 64 0 0,1 0 0 0 0,1 0 0 0 0,0-1 0 0 0,0 0 0 0 0,1-1 0 0 0,1 0 0 0 0,0 0 0 0 0,11 8-84 0 0,-15-14 12 0 0,0-1-1 0 0,0 0 1 0 0,0-1-1 0 0,1 1 1 0 0,0-1-1 0 0,0 0 1 0 0,0-1-1 0 0,0 0 1 0 0,0 0-1 0 0,1-1 0 0 0,0 1 1 0 0,7 0-12 0 0,-5-2 4 0 0,0 0 0 0 0,1 0 0 0 0,-1-1 0 0 0,0-1 1 0 0,1 0-1 0 0,-1 0 0 0 0,0-1 0 0 0,0 0 0 0 0,4-2-4 0 0,2-1 14 0 0,0-2-1 0 0,0 0 1 0 0,0 0-1 0 0,-1-1 0 0 0,-1-1 1 0 0,1-1-1 0 0,-1 0 1 0 0,-1-1-1 0 0,0 0 1 0 0,0-1-1 0 0,8-11-13 0 0,-12 11 13 0 0,0 0 0 0 0,-1-1 0 0 0,-1 0 0 0 0,0 0 0 0 0,0-1 0 0 0,-1 0 0 0 0,-1 0 0 0 0,-1 0 0 0 0,0-1 0 0 0,-1 1 0 0 0,0-1 0 0 0,-1 0 1 0 0,-1 0-1 0 0,0 0 0 0 0,-1 0 0 0 0,-1 0 0 0 0,0 0 0 0 0,-3-11-13 0 0,2 11-60 0 0,-1 0 0 0 0,-1 0 0 0 0,-1 0 0 0 0,0 1 0 0 0,-1-1 1 0 0,0 1-1 0 0,-1 1 0 0 0,-1-1 0 0 0,0 1 0 0 0,-1 0 0 0 0,0 1 1 0 0,-1 0-1 0 0,0 1 0 0 0,-1 0 0 0 0,0 0 0 0 0,-1 1 0 0 0,0 1 0 0 0,-4-2 60 0 0,6 5-23 0 0,0 1-1 0 0,0 0 0 0 0,-1 1 0 0 0,0 0 0 0 0,0 1 0 0 0,0 1 0 0 0,0-1 0 0 0,0 2 0 0 0,-1-1 1 0 0,1 1-1 0 0,-1 1 0 0 0,1 0 0 0 0,-1 1 24 0 0,6 0 17 0 0,0-1-1 0 0,0 1 1 0 0,0 1 0 0 0,1-1 0 0 0,-1 1 0 0 0,0 0-1 0 0,1 0 1 0 0,-1 0 0 0 0,1 1 0 0 0,-1 0 0 0 0,1 0-1 0 0,0 1 1 0 0,1-1 0 0 0,-1 1 0 0 0,0 0 0 0 0,1 0-1 0 0,0 1 1 0 0,0-1 0 0 0,0 1 0 0 0,1 0 0 0 0,0 0-1 0 0,-1 0-16 0 0,-6 13-76 0 0,1 1 0 0 0,0 0-1 0 0,2 1 1 0 0,0 0 0 0 0,-3 14 76 0 0,0 7-246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9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16 695 4608 0 0,'4'-5'66'0'0,"9"-15"138"0"0,-1 0 0 0 0,-1 0 1 0 0,7-18-205 0 0,-17 35 3106 0 0,-1 5-1076 0 0,-1 9-247 0 0,-4 17-657 0 0,-22 73 1175 0 0,-4 19-1503 0 0,27-99-694 0 0,1 0-1 0 0,1-1 0 0 0,1 1 1 0 0,1 17-104 0 0,0-32 2 0 0,1 0 0 0 0,-1-1 0 0 0,2 1 0 0 0,-1 0 0 0 0,0-1 0 0 0,1 1 0 0 0,0-1 0 0 0,0 0 0 0 0,1 1 0 0 0,0-1-2 0 0,-2-4-4 0 0,-1 1 0 0 0,1-1 0 0 0,0 0 1 0 0,0 0-1 0 0,0 0 0 0 0,0 0 0 0 0,0 0 0 0 0,0 0 1 0 0,0 0-1 0 0,1 0 0 0 0,-1 0 0 0 0,0-1 0 0 0,0 1 1 0 0,1 0-1 0 0,-1-1 0 0 0,0 1 0 0 0,1-1 0 0 0,-1 1 1 0 0,1-1-1 0 0,-1 0 0 0 0,0 0 0 0 0,1 0 0 0 0,-1 1 1 0 0,1-1-1 0 0,-1-1 0 0 0,1 1 0 0 0,-1 0 0 0 0,1 0 1 0 0,-1 0-1 0 0,0-1 0 0 0,1 1 0 0 0,-1-1 0 0 0,1 1 1 0 0,-1-1-1 0 0,0 0 0 0 0,0 1 0 0 0,1-1 0 0 0,-1 0 1 0 0,0 0-1 0 0,0 0 4 0 0,6-4-2 0 0,-1 0 0 0 0,0-1 0 0 0,0 1 1 0 0,-1-1-1 0 0,1-1 0 0 0,-2 1 0 0 0,1-1 0 0 0,0 0 1 0 0,2-6 1 0 0,7-9-2 0 0,-2 2 2 0 0,0 0 0 0 0,-1-1 0 0 0,5-14 0 0 0,54-141 0 0 0,-67 167 11 0 0,2-1 0 0 0,-1 1 0 0 0,5-6-11 0 0,-7 12 19 0 0,0 1 1 0 0,0-1-1 0 0,0 0 0 0 0,0 0 1 0 0,1 1-1 0 0,-1 0 0 0 0,1-1 0 0 0,-1 1 1 0 0,1 0-1 0 0,0 0 0 0 0,0 0 0 0 0,0 0-19 0 0,-2 2 10 0 0,0 0-1 0 0,-1 1 1 0 0,1-1-1 0 0,0 0 0 0 0,-1 0 1 0 0,1 1-1 0 0,-1-1 0 0 0,1 0 1 0 0,0 1-1 0 0,-1-1 0 0 0,1 0 1 0 0,-1 1-1 0 0,1-1 0 0 0,-1 1 1 0 0,0-1-1 0 0,1 1 0 0 0,-1-1 1 0 0,1 1-10 0 0,0 0 27 0 0,1 2-1 0 0,1-1 0 0 0,-1 1-1 0 0,0-1 1 0 0,-1 1 0 0 0,1 0-1 0 0,0 0 1 0 0,-1-1-1 0 0,1 1 1 0 0,-1 1 0 0 0,0-1-1 0 0,0 0 1 0 0,0 0-1 0 0,0 2-25 0 0,1 9 102 0 0,0 0-1 0 0,0 9-101 0 0,-2-20 4 0 0,1 12 18 0 0,0 16 47 0 0,2 0 0 0 0,2 3-69 0 0,-4-27 6 0 0,0 0 0 0 0,1 1 0 0 0,0-1 0 0 0,0 0 0 0 0,0 0-1 0 0,1-1 1 0 0,0 1 0 0 0,1-1 0 0 0,0 1 0 0 0,-1-1-1 0 0,5 4-5 0 0,-6-7-8 0 0,1 0 0 0 0,-1 0-1 0 0,1 0 1 0 0,-1 0 0 0 0,1 0-1 0 0,0-1 1 0 0,0 0-1 0 0,1 1 1 0 0,-1-1 0 0 0,0 0-1 0 0,1 0 1 0 0,-1-1 0 0 0,1 1-1 0 0,0-1 1 0 0,-1 0-1 0 0,1 0 1 0 0,0 0 0 0 0,0 0-1 0 0,0-1 1 0 0,0 1-1 0 0,1-1 9 0 0,4 0-19 0 0,-1 0 0 0 0,1-1 0 0 0,-1 1-1 0 0,0-2 1 0 0,0 1 0 0 0,1-1 0 0 0,-1 0-1 0 0,0-1 1 0 0,2-1 19 0 0,17-8-58 0 0,-1 0 0 0 0,1-3 58 0 0,-18 10-12 0 0,8-5 17 0 0,1 0-1 0 0,-1-1 0 0 0,-1-1 1 0 0,0-1-1 0 0,-1 0 1 0 0,0-1-1 0 0,-1-1 0 0 0,-1 0 1 0 0,0-1-1 0 0,-1-1-4 0 0,18-20 429 0 0,-29 35-517 0 0,-1 2-34 0 0,0 2 27 0 0,-3 10 149 0 0,-1 0-1 0 0,-1 0 1 0 0,1-1-1 0 0,-2 0 1 0 0,-2 4-54 0 0,1-1-37 0 0,0 1-1 0 0,-5 15 38 0 0,8-17-81 0 0,0-2 61 0 0,0 1 0 0 0,1-1 0 0 0,1 1 0 0 0,-1 0 0 0 0,2 0 1 0 0,0 2 19 0 0,1-12-12 0 0,-1 1 1 0 0,2-1 0 0 0,-1 0 0 0 0,0 0 0 0 0,0 0 0 0 0,1 0 0 0 0,-1 0 0 0 0,1 0 0 0 0,-1 0-1 0 0,1 0 1 0 0,0 0 0 0 0,0 0 0 0 0,0 0 0 0 0,0 0 0 0 0,0-1 0 0 0,1 1 0 0 0,-1 0 0 0 0,0-1-1 0 0,1 1 1 0 0,-1-1 0 0 0,1 1 0 0 0,0-1 0 0 0,-1 0 0 0 0,1 1 0 0 0,0-1 0 0 0,0 0 0 0 0,0 0-1 0 0,0 0 1 0 0,-1-1 0 0 0,2 1 0 0 0,-1 0 0 0 0,0-1 0 0 0,0 1 0 0 0,0-1 0 0 0,0 0 0 0 0,0 0-1 0 0,2 0 12 0 0,4 1-36 0 0,0-1-1 0 0,0-1 0 0 0,0 0 0 0 0,0 0 0 0 0,0 0 0 0 0,0-1 0 0 0,0 0 0 0 0,0-1 0 0 0,-1 0 0 0 0,1 0 0 0 0,-1 0 0 0 0,4-3 37 0 0,14-9-91 0 0,0-2 0 0 0,18-16 91 0 0,-11 8-52 0 0,0-2-30 0 0,-27 22 74 0 0,-1 0-1 0 0,1 0 1 0 0,1 1 0 0 0,-1 0-1 0 0,1 0 1 0 0,-1 0 0 0 0,1 1-1 0 0,0 0 1 0 0,2-1 8 0 0,-6 4-31 0 0,-2 0 86 0 0,0 0 45 0 0,12 7 136 0 0,-8-3-151 0 0,-1 1 1 0 0,1 0 0 0 0,-1 0-1 0 0,0 0 1 0 0,0 0-1 0 0,-1 0 1 0 0,1 0-1 0 0,-1 2-85 0 0,11 19 194 0 0,-10-20-171 0 0,-1-2-11 0 0,1 1 0 0 0,-1-1-1 0 0,1 0 1 0 0,-1 0 0 0 0,1-1 0 0 0,0 1 0 0 0,1 0 0 0 0,-1-1 0 0 0,1 0 0 0 0,-1 0 0 0 0,1 0-12 0 0,0-1-18 0 0,0 0 0 0 0,0-1 0 0 0,0 1 0 0 0,0-1 1 0 0,0 0-1 0 0,0 0 0 0 0,0 0 0 0 0,0-1 0 0 0,1 0 0 0 0,-1 1 1 0 0,0-2-1 0 0,0 1 0 0 0,1 0 0 0 0,-1-1 0 0 0,0 0 0 0 0,3 0 18 0 0,40-15-299 0 0,0-1 0 0 0,-1-3 0 0 0,38-22 299 0 0,-74 36-52 0 0,-1 0-1 0 0,1-1 1 0 0,-1 0-1 0 0,-1 0 1 0 0,0-1-1 0 0,0 0 1 0 0,0 0-1 0 0,0-1 53 0 0,3-6-39 0 0,-1 0 0 0 0,0 0 1 0 0,-1-1-1 0 0,5-13 39 0 0,5-20 0 0 0,-2 0 0 0 0,-2-2 0 0 0,-2-1 0 0 0,-7 30-7 0 0,27-120 2 0 0,20-69-132 0 0,-48 192 269 0 0,2 0-1 0 0,0 0 0 0 0,1 1 1 0 0,2-3-132 0 0,-9 20 26 0 0,-1 0 0 0 0,1 0 1 0 0,-1 0-1 0 0,1 0 0 0 0,0 0 1 0 0,0 0-1 0 0,-1 0 0 0 0,1 0 1 0 0,0 0-1 0 0,0 0 0 0 0,0 0 1 0 0,0 1-1 0 0,0-1 1 0 0,0 0-1 0 0,0 1 0 0 0,0-1 1 0 0,0 1-1 0 0,0-1 0 0 0,0 1 1 0 0,0-1-1 0 0,0 1 0 0 0,1-1-26 0 0,-1 2 27 0 0,0-1 1 0 0,0 0-1 0 0,0 1 0 0 0,-1-1 0 0 0,1 1 0 0 0,0-1 0 0 0,0 1 0 0 0,0-1 0 0 0,-1 1 0 0 0,1-1 0 0 0,0 1 0 0 0,-1 0 0 0 0,1-1 0 0 0,-1 1 0 0 0,1 0 0 0 0,-1 0 1 0 0,1-1-1 0 0,-1 1 0 0 0,1 0 0 0 0,-1 0 0 0 0,0 0 0 0 0,0 0 0 0 0,1 0 0 0 0,-1-1 0 0 0,0 1 0 0 0,0 0 0 0 0,0 0 0 0 0,0 0 0 0 0,0 0 0 0 0,0 1-27 0 0,5 49 578 0 0,-2 0 0 0 0,-3 1-1 0 0,-6 50-577 0 0,0 1 259 0 0,-6 222-137 0 0,14-173-541 0 0,0-85 46 0 0,2-4-2118 0 0,3 2 2491 0 0,2 35-2994 0 0,-9-77 611 0 0,-1 0 0 0 0,-2 10 2383 0 0,2-22-1158 0 0,1-10 1020 0 0,0 0 1 0 0,0 0 0 0 0,0 0 0 0 0,0 1-1 0 0,0-1 1 0 0,0 0 0 0 0,-1 0 0 0 0,1 0-1 0 0,0 0 1 0 0,-1 0 0 0 0,1 0-1 0 0,-1 0 1 0 0,1 0 0 0 0,-1 0 0 0 0,1 0-1 0 0,-1 0 1 0 0,0 0 0 0 0,0-1-1 0 0,1 1 1 0 0,-1 0 0 0 0,0 0 0 0 0,0 0 137 0 0,0-1-57 0 0,0 0 0 0 0,0 0 1 0 0,0 1-1 0 0,0-1 0 0 0,0 0 1 0 0,0 0-1 0 0,0 0 0 0 0,0 0 1 0 0,0 0-1 0 0,0-1 1 0 0,0 1-1 0 0,0 0 0 0 0,0 0 1 0 0,0-1-1 0 0,0 1 0 0 0,0 0 1 0 0,0-1-1 0 0,0 1 0 0 0,0-1 57 0 0,-5-3 480 0 0,0-1-1 0 0,0 1 0 0 0,0-1 1 0 0,1 0-1 0 0,-5-6-479 0 0,-3-4 619 0 0,1-1 0 0 0,1 0 0 0 0,0-1 0 0 0,1-1 0 0 0,-8-17-619 0 0,-2-14 2301 0 0,-9-35-2301 0 0,25 71 113 0 0,2 1 1 0 0,-1-1-1 0 0,2 0 1 0 0,0 0 0 0 0,0-11-114 0 0,2 21 64 0 0,-1 1 0 0 0,1-1 1 0 0,-1 0-1 0 0,1 0 0 0 0,0 1 1 0 0,0-1-1 0 0,0 1 1 0 0,1-1-1 0 0,-1 1 0 0 0,1-1 1 0 0,-1 1-1 0 0,1 0 0 0 0,0-1 1 0 0,0 1-1 0 0,0 0 1 0 0,0 0-1 0 0,0 1 0 0 0,0-1 1 0 0,1 0-1 0 0,0 0-64 0 0,6-4 306 0 0,0 1 1 0 0,0 0-1 0 0,1 0 1 0 0,7-2-307 0 0,34-15 842 0 0,-21 9 16 0 0,24-7-858 0 0,138-45 163 0 0,-168 56-909 0 0,0-2 1 0 0,-1 0 0 0 0,16-11 745 0 0,-18 9-1004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9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8 11520 0 0,'-25'-8'512'0'0,"17"8"96"0"0,-2 3-480 0 0,5-3-128 0 0,-3 0 0 0 0,8 0 0 0 0,0 0 544 0 0,0 0 80 0 0,0 0 16 0 0,0 0 8 0 0,18 13-936 0 0,-5-6-184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0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0 158 10512 0 0,'1'29'949'0'0,"2"15"-949"0"0,-1-7 116 0 0,-2-1 0 0 0,-3 19-116 0 0,0 25 492 0 0,3-77-460 0 0,0 11 138 0 0,0-1-1 0 0,1 1 0 0 0,3 9-169 0 0,-4-19 13 0 0,1 0 0 0 0,1 0 0 0 0,-1 1 0 0 0,1-1-1 0 0,0 0 1 0 0,0 0 0 0 0,0 0 0 0 0,0-1-1 0 0,0 1 1 0 0,1 0 0 0 0,0-1 0 0 0,0 0 0 0 0,2 3-13 0 0,-4-5 2 0 0,0 0 1 0 0,0-1 0 0 0,0 1-1 0 0,0 0 1 0 0,0-1-1 0 0,1 1 1 0 0,-1-1 0 0 0,0 1-1 0 0,0-1 1 0 0,0 1 0 0 0,1-1-1 0 0,-1 0 1 0 0,0 1 0 0 0,1-1-1 0 0,-1 0 1 0 0,0 0-1 0 0,0 0 1 0 0,1 0 0 0 0,-1 0-1 0 0,1-1-2 0 0,1 1-24 0 0,0-1 0 0 0,0 0 0 0 0,0 0 0 0 0,0 0 0 0 0,0-1 0 0 0,-1 1 0 0 0,1-1 0 0 0,2-1 24 0 0,5-4-202 0 0,-1-1 0 0 0,0 0 0 0 0,-1 0 0 0 0,2-3 202 0 0,1 0-175 0 0,-1 0 10 0 0,-1 1 0 0 0,0-1 0 0 0,0-1 0 0 0,-1 0 0 0 0,0-1 165 0 0,14-27-382 0 0,16-28-369 0 0,16-20 751 0 0,-41 68-8 0 0,2 1 0 0 0,0 1-1 0 0,0 1 1 0 0,2 0 0 0 0,0 1 0 0 0,11-7 8 0 0,-24 20 61 0 0,0 0 0 0 0,0 0 0 0 0,0 1 0 0 0,0-1 0 0 0,1 1 0 0 0,-1 0 0 0 0,1 1 0 0 0,-1-1 0 0 0,1 1 0 0 0,0 0 0 0 0,0 0 0 0 0,0 0 0 0 0,0 1 0 0 0,2 0-61 0 0,-5 0 46 0 0,0 0 0 0 0,0 0-1 0 0,0 1 1 0 0,0-1 0 0 0,0 1 0 0 0,-1 0 0 0 0,1-1 0 0 0,0 1 0 0 0,0 0 0 0 0,0 0-1 0 0,-1 0 1 0 0,1 0 0 0 0,0 1 0 0 0,-1-1 0 0 0,1 0 0 0 0,-1 1 0 0 0,0-1 0 0 0,1 1-1 0 0,-1-1 1 0 0,0 1 0 0 0,0-1 0 0 0,0 1 0 0 0,0 0 0 0 0,0 0 0 0 0,0 0 0 0 0,-1-1-1 0 0,1 1 1 0 0,-1 0 0 0 0,1 0 0 0 0,-1 0 0 0 0,0 0 0 0 0,1 0 0 0 0,-1 0 0 0 0,0 2-46 0 0,1 24 677 0 0,-1 1 0 0 0,-2-1 0 0 0,-3 17-677 0 0,1-5 1007 0 0,2 17-1007 0 0,2-53 56 0 0,0 0-1 0 0,0 0 0 0 0,1 0 1 0 0,-1 0-1 0 0,1 0 0 0 0,0 1 1 0 0,1-1-1 0 0,-1-1 1 0 0,1 1-1 0 0,-1 0 0 0 0,1 0 1 0 0,2 1-56 0 0,-3-3 16 0 0,-1-1 1 0 0,1 0-1 0 0,1 0 1 0 0,-1 0-1 0 0,0 0 0 0 0,0 0 1 0 0,0 0-1 0 0,1 0 1 0 0,-1 0-1 0 0,0 0 1 0 0,1 0-1 0 0,-1-1 1 0 0,1 1-1 0 0,-1-1 1 0 0,1 1-1 0 0,-1-1 0 0 0,1 1 1 0 0,-1-1-1 0 0,1 0 1 0 0,-1 0-1 0 0,1 0 1 0 0,-1 0-1 0 0,1 0 1 0 0,0 0-1 0 0,-1 0 1 0 0,1 0-1 0 0,-1-1 0 0 0,1 1 1 0 0,-1-1-1 0 0,1 1 1 0 0,-1-1-1 0 0,1 0 1 0 0,-1 1-1 0 0,1-1-16 0 0,10-6 46 0 0,0 0 0 0 0,0-1-1 0 0,-1 0 1 0 0,0-1 0 0 0,0 0 0 0 0,3-4-46 0 0,20-24 110 0 0,4-5-110 0 0,-24 25 16 0 0,68-86 51 0 0,9-10 10 0 0,-86 108-65 0 0,0 0-1 0 0,0 1 0 0 0,1-1 0 0 0,-1 1 1 0 0,1 0-1 0 0,0 0 0 0 0,0 0 0 0 0,0 1 0 0 0,1 0 1 0 0,0 0-12 0 0,-4 2 11 0 0,-1 0 1 0 0,1 0 0 0 0,0 0-1 0 0,0 1 1 0 0,-1-1-1 0 0,1 1 1 0 0,0 0 0 0 0,0 0-1 0 0,0 0 1 0 0,-1 0 0 0 0,1 0-1 0 0,0 1 1 0 0,0-1 0 0 0,-1 1-1 0 0,1 0 1 0 0,0-1-1 0 0,0 1 1 0 0,-1 1 0 0 0,1-1-1 0 0,-1 0 1 0 0,1 0 0 0 0,-1 1-1 0 0,0 0 1 0 0,0-1 0 0 0,1 1-1 0 0,-1 0-11 0 0,10 12 110 0 0,-1 0-1 0 0,-1 1 1 0 0,0 0-1 0 0,-1 0 1 0 0,0 1-1 0 0,3 9-109 0 0,24 42 184 0 0,-24-48-662 0 0,1-1-1 0 0,13 14 479 0 0,5 3-1202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0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1623 10912 0 0,'-1'0'42'0'0,"0"0"1"0"0,1 0-1 0 0,-1 0 1 0 0,0 0-1 0 0,1 0 1 0 0,-1 0-1 0 0,0 0 1 0 0,1 0-1 0 0,-1 0 1 0 0,0 0-1 0 0,1 0 1 0 0,-1-1-1 0 0,0 1 1 0 0,1 0-1 0 0,-1 0 1 0 0,0-1-1 0 0,1 1 1 0 0,-1 0-1 0 0,1-1 1 0 0,-1 1-1 0 0,0-1 0 0 0,1 1 1 0 0,-1-1-43 0 0,1 0 16 0 0,0-1 0 0 0,0 1 0 0 0,-1 0 0 0 0,1-1-1 0 0,0 1 1 0 0,0 0 0 0 0,1-1 0 0 0,-1 1 0 0 0,0 0 0 0 0,0-1 0 0 0,1 1 0 0 0,-1 0 0 0 0,1-1-16 0 0,20-71 658 0 0,17-34-658 0 0,11-37 206 0 0,44-194-128 0 0,61-195-164 0 0,-136 481 317 0 0,2 0 1 0 0,2 2-1 0 0,3 1 0 0 0,2 0 1 0 0,21-28-232 0 0,-43 70 157 0 0,1 0 0 0 0,-1 1 0 0 0,1-1 1 0 0,1 1-1 0 0,-1 0 0 0 0,1 0 0 0 0,0 1 0 0 0,0 0 0 0 0,7-3-157 0 0,-10 6 67 0 0,-1 0-1 0 0,1 1 0 0 0,0-1 0 0 0,0 1 0 0 0,1 0 0 0 0,-1 0 0 0 0,0 0 0 0 0,0 1 0 0 0,0-1 0 0 0,1 1 1 0 0,-1 0-1 0 0,0 0 0 0 0,0 1 0 0 0,0-1 0 0 0,1 1 0 0 0,-1 0 0 0 0,0 0 0 0 0,0 1 0 0 0,0-1 0 0 0,0 1 0 0 0,1 0-66 0 0,0 1 77 0 0,0 0-1 0 0,1 1 1 0 0,-1 0-1 0 0,-1 0 1 0 0,1 0-1 0 0,-1 0 1 0 0,1 1-1 0 0,-1-1 1 0 0,-1 1-1 0 0,4 4-76 0 0,3 8 246 0 0,-1 0-1 0 0,6 14-245 0 0,2 9 170 0 0,-2 0-1 0 0,-2 0 0 0 0,-2 1 1 0 0,-1 1-1 0 0,-2 0 0 0 0,-1 14-169 0 0,17 187 20 0 0,-6-43-3019 0 0,28 116 2999 0 0,-26-237-1664 0 0,3-1 1 0 0,8 11 1663 0 0,-2-6-1211 0 0,-23-68 1011 0 0,1-3 22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1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1 521 11488 0 0,'0'0'528'0'0,"2"0"-16"0"0,4 1-489 0 0,0-1 0 0 0,1 0 1 0 0,-1 0-1 0 0,0-1 0 0 0,0 0 1 0 0,1 0-1 0 0,-1 0 0 0 0,0-1 1 0 0,2 0-24 0 0,9-3-2 0 0,555-152-4550 0 0,-419 116 2677 0 0,-74 22 1373 0 0,-2-4 0 0 0,32-15 502 0 0,-68 21 70 0 0,-2-2 1 0 0,0-1-1 0 0,-1-2 0 0 0,-1-2 0 0 0,-1-1 0 0 0,16-16-70 0 0,-46 35-160 0 0,0 0 0 0 0,-1-1 0 0 0,0 0 0 0 0,0 1 0 0 0,-1-1 0 0 0,3-5 160 0 0,-1 2 605 0 0,-6 10-585 0 0,0 0 1 0 0,0 0 0 0 0,0 0 0 0 0,0 0 0 0 0,0 0-1 0 0,0 0 1 0 0,-1 0 0 0 0,1 0 0 0 0,0 0 0 0 0,0 0 0 0 0,0 0-1 0 0,0 0 1 0 0,0 0 0 0 0,0 0 0 0 0,0 0 0 0 0,0 0 0 0 0,0 0-1 0 0,0 0 1 0 0,0 0 0 0 0,0 0 0 0 0,0 0 0 0 0,0 0 0 0 0,0 0-1 0 0,0 0 1 0 0,-1 0 0 0 0,1 0 0 0 0,0 0 0 0 0,0 0 0 0 0,0 0-1 0 0,0 0 1 0 0,0 0 0 0 0,0 0 0 0 0,0 0 0 0 0,0 0 0 0 0,0 0-1 0 0,0 0 1 0 0,0 0 0 0 0,0 0 0 0 0,0-1 0 0 0,0 1 0 0 0,0 0-1 0 0,0 0 1 0 0,0 0 0 0 0,0 0 0 0 0,0 0 0 0 0,0 0 0 0 0,0 0-1 0 0,0 0 1 0 0,0 0 0 0 0,0 0 0 0 0,0 0 0 0 0,0 0-1 0 0,0 0 1 0 0,0 0 0 0 0,0 0 0 0 0,0 0 0 0 0,0 0 0 0 0,0-1-1 0 0,0 1 1 0 0,0 0 0 0 0,0 0-21 0 0,-6 1 339 0 0,1-1 0 0 0,0 1-1 0 0,-1 1 1 0 0,1-1 0 0 0,0 1 0 0 0,0-1 0 0 0,0 1-1 0 0,0 1 1 0 0,0-1 0 0 0,0 1 0 0 0,1 0-1 0 0,-2 1-338 0 0,-13 10 937 0 0,1 0-1 0 0,-4 7-936 0 0,12-12 397 0 0,-102 102 1613 0 0,56-54-1550 0 0,20-20-321 0 0,1 0-1 0 0,2 2 0 0 0,1 2 1 0 0,-5 11-139 0 0,28-36-4 0 0,0 1 1 0 0,1-1 0 0 0,1 2-1 0 0,-3 9 4 0 0,9-24-40 0 0,0 0 0 0 0,1-1-1 0 0,-1 1 1 0 0,0 0 0 0 0,1 0 0 0 0,0 0-1 0 0,-1-1 1 0 0,1 1 0 0 0,0 0-1 0 0,1 0 1 0 0,-1 0 0 0 0,0 0 0 0 0,1-1-1 0 0,0 1 1 0 0,-1 0 0 0 0,1-1 0 0 0,0 1-1 0 0,1 0 1 0 0,-1-1 0 0 0,0 1-1 0 0,1-1 1 0 0,-1 1 0 0 0,1-1 0 0 0,0 0-1 0 0,0 0 1 0 0,0 0 0 0 0,0 0 0 0 0,0 0-1 0 0,0 0 1 0 0,0-1 0 0 0,1 1-1 0 0,-1-1 1 0 0,1 1 0 0 0,-1-1 0 0 0,1 0-1 0 0,0 0 1 0 0,-1 0 0 0 0,1 0 0 0 0,0 0 40 0 0,8 1-363 0 0,0 1 0 0 0,1-2 1 0 0,-1 1-1 0 0,1-2 1 0 0,-1 1-1 0 0,1-1 0 0 0,-1-1 1 0 0,4-1 362 0 0,9-2-1430 0 0,0-1 1 0 0,-1-1-1 0 0,12-5 1430 0 0,52-16-3625 0 0,-40 9 2008 0 0</inkml:trace>
  <inkml:trace contextRef="#ctx0" brushRef="#br0" timeOffset="1">2381 154 11144 0 0,'-8'-6'110'0'0,"0"0"1"0"0,-1 0-1 0 0,1 1 1 0 0,-1 0-1 0 0,0 0 1 0 0,-1 1-1 0 0,1 1 1 0 0,-1-1 0 0 0,0 1-1 0 0,0 1 1 0 0,-8-1-111 0 0,1 1 88 0 0,0 1 0 0 0,-1 2 0 0 0,1-1 0 0 0,0 2 0 0 0,0 0 0 0 0,0 1 0 0 0,0 1 0 0 0,0 0 0 0 0,-7 4-88 0 0,-4 5 358 0 0,0 2 1 0 0,1 0 0 0 0,-13 11-359 0 0,-76 60 1273 0 0,100-73-1106 0 0,-9 6 132 0 0,0 0 1 0 0,2 2 0 0 0,1 1 0 0 0,0 1-1 0 0,-8 13-299 0 0,24-28 86 0 0,0 1 1 0 0,1 0-1 0 0,0 1 0 0 0,0-1 0 0 0,1 1 0 0 0,0 0 0 0 0,1 0 1 0 0,-1 4-87 0 0,3-7 42 0 0,0 1 0 0 0,0-1 0 0 0,0 0 0 0 0,1 1 1 0 0,0-1-1 0 0,1 0 0 0 0,0 1 0 0 0,0-1 0 0 0,0 0 1 0 0,1 0-1 0 0,0 0 0 0 0,3 6-42 0 0,-2-6-20 0 0,0 0 0 0 0,1 0 0 0 0,0 0 0 0 0,0 0 0 0 0,1-1 0 0 0,0 0 0 0 0,0 0 0 0 0,0 0 0 0 0,1-1 0 0 0,0 1 0 0 0,0-1 20 0 0,4 2-72 0 0,0 0 1 0 0,0-1 0 0 0,0 0-1 0 0,0-1 1 0 0,1-1-1 0 0,0 1 1 0 0,3-1 71 0 0,5 2-861 0 0,1-2 0 0 0,0 0 0 0 0,-1-1 0 0 0,1-1-1 0 0,0-1 1 0 0,0-1 0 0 0,0-1 0 0 0,15-2 861 0 0,23-9-4657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1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66 229 9672 0 0,'-11'10'758'0'0,"0"1"0"0"0,-9 11-758 0 0,17-20 264 0 0,1 1-1 0 0,0 1 1 0 0,-1-1 0 0 0,1 0-1 0 0,0 0 1 0 0,1 1 0 0 0,-1-1-1 0 0,1 1 1 0 0,0 0 0 0 0,-1-1-1 0 0,1 1 1 0 0,1 0 0 0 0,-1 0 0 0 0,1 0-264 0 0,0-3 12 0 0,0 1 0 0 0,0-1 1 0 0,1 0-1 0 0,-1 0 0 0 0,0 0 1 0 0,1 0-1 0 0,-1 0 0 0 0,1 0 1 0 0,-1 0-1 0 0,1 0 0 0 0,0 0 1 0 0,-1 0-1 0 0,1 0 0 0 0,0-1 1 0 0,0 1-1 0 0,-1 0 0 0 0,1 0 1 0 0,0-1-1 0 0,0 1 0 0 0,0 0 1 0 0,0-1-1 0 0,0 1 0 0 0,0-1 1 0 0,1 1-13 0 0,0 0 17 0 0,0 0 1 0 0,1 0-1 0 0,-1 0 1 0 0,0-1 0 0 0,1 1-1 0 0,-1-1 1 0 0,1 1-1 0 0,-1-1 1 0 0,1 0 0 0 0,0 0-18 0 0,13-2-69 0 0,0-1 0 0 0,0-1 1 0 0,0 0-1 0 0,-1-1 1 0 0,0-1-1 0 0,0 0 0 0 0,0-1 1 0 0,-1-1-1 0 0,0 0 1 0 0,0 0-1 0 0,-1-2 1 0 0,6-5 68 0 0,-1-1-101 0 0,-1 0 0 0 0,0-1 1 0 0,-1-1-1 0 0,-1 0 0 0 0,-1-1 1 0 0,0-1-1 0 0,-2 0 1 0 0,3-6 100 0 0,2-13 82 0 0,-16 36-39 0 0,0 0 0 0 0,0 0 1 0 0,0-1-1 0 0,0 1 1 0 0,-1 0-1 0 0,1 0 0 0 0,-1-1 1 0 0,0 1-1 0 0,0 0 1 0 0,-1-3-44 0 0,1 5 26 0 0,0 0 1 0 0,-1 0-1 0 0,1 0 1 0 0,0 0-1 0 0,-1 0 1 0 0,1 0-1 0 0,-1 0 1 0 0,0 1 0 0 0,1-1-1 0 0,-1 0 1 0 0,0 0-1 0 0,1 0 1 0 0,-1 1-1 0 0,0-1 1 0 0,0 0-1 0 0,0 1 1 0 0,0-1-1 0 0,0 1 1 0 0,1-1 0 0 0,-1 1-1 0 0,0-1 1 0 0,0 1-1 0 0,0 0 1 0 0,0-1-1 0 0,0 1 1 0 0,-1 0-1 0 0,1 0 1 0 0,0 0 0 0 0,0 0-1 0 0,0 0 1 0 0,0 0-1 0 0,0 0 1 0 0,0 0-1 0 0,0 0 1 0 0,0 0-1 0 0,0 1 1 0 0,-1-1-27 0 0,-4 1 142 0 0,0 1-1 0 0,0 0 1 0 0,1 0-1 0 0,-1 0 1 0 0,0 1 0 0 0,1 0-142 0 0,-7 3 141 0 0,1 2 0 0 0,0-1 0 0 0,1 2 0 0 0,0-1 0 0 0,-2 3-141 0 0,-45 50 180 0 0,54-57-162 0 0,-17 18 13 0 0,1 2 0 0 0,1 1 0 0 0,1 0 0 0 0,1 1 0 0 0,1 0 0 0 0,2 2 0 0 0,1 0 0 0 0,0 1-31 0 0,8-16-10 0 0,0-1 0 0 0,1 1 0 0 0,1 0 0 0 0,0 0 0 0 0,1 1-1 0 0,0-1 1 0 0,1 12 10 0 0,1-19-170 0 0,0 0 0 0 0,0 0 0 0 0,0 0 0 0 0,1 0 0 0 0,-1 0 0 0 0,2 0 0 0 0,-1-1 0 0 0,1 2 170 0 0,-1-3-425 0 0,1 0-1 0 0,0 0 0 0 0,-1 0 1 0 0,2 0-1 0 0,-1-1 0 0 0,0 1 1 0 0,1-1-1 0 0,-1 0 1 0 0,1 0-1 0 0,0 0 0 0 0,0 0 426 0 0,23 12-4798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1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447 42 920 0 0,'-2'0'67'0'0,"-27"5"133"0"0,19-2 1648 0 0,-1 1 0 0 0,1 0 0 0 0,-1 1-1 0 0,1 0 1 0 0,-7 5-1848 0 0,-75 57 4022 0 0,54-36-3312 0 0,-11 12-710 0 0,25-19-62 0 0,1 1 0 0 0,1 1 0 0 0,1 1 0 0 0,1 1 0 0 0,-11 20 62 0 0,28-41-11 0 0,-1 0 1 0 0,1 0-1 0 0,1 0 1 0 0,-1 0-1 0 0,1 0 1 0 0,0 1-1 0 0,1-1 1 0 0,0 1 0 0 0,0-1-1 0 0,1 1 1 0 0,-1-1-1 0 0,2 1 1 0 0,-1-1-1 0 0,1 1 1 0 0,1 4 10 0 0,-1-6-71 0 0,1 0-1 0 0,0 0 1 0 0,0 1 0 0 0,1-2-1 0 0,0 1 1 0 0,0 0 0 0 0,0 0-1 0 0,1-1 1 0 0,-1 0 0 0 0,1 0 0 0 0,1 0-1 0 0,-1 0 1 0 0,1 0 0 0 0,-1-1-1 0 0,1 0 1 0 0,1 0 0 0 0,-1 0 0 0 0,2 0 71 0 0,45 23-539 0 0,-33-18 435 0 0,0 1 0 0 0,-1 1 0 0 0,7 5 104 0 0,-21-13 37 0 0,-1 1 1 0 0,0-1-1 0 0,0 0 0 0 0,0 1 1 0 0,0-1-1 0 0,0 1 0 0 0,-1 0 0 0 0,0 0 1 0 0,1 0-1 0 0,-2 0 0 0 0,1 0 1 0 0,0 1-1 0 0,-1-1 0 0 0,0 0 1 0 0,0 1-1 0 0,0-1 0 0 0,0 1 1 0 0,-1 4-38 0 0,0-1 99 0 0,0-1 1 0 0,0 1 0 0 0,-1 0 0 0 0,0 0-1 0 0,-1 0 1 0 0,1-1 0 0 0,-2 1 0 0 0,1-1-1 0 0,-1 1 1 0 0,-2 4-100 0 0,-2 0 54 0 0,0 0-1 0 0,-1-1 1 0 0,0 0-1 0 0,-1 0 1 0 0,0-1 0 0 0,-10 8-54 0 0,4-4 58 0 0,0-1 0 0 0,-1-1 1 0 0,-1-1-1 0 0,-7 4-58 0 0,16-11-162 0 0,-1 1-1 0 0,1-2 1 0 0,-1 1 0 0 0,0-1 0 0 0,0 0 0 0 0,0-1 162 0 0,-9 2-4920 0 0</inkml:trace>
  <inkml:trace contextRef="#ctx0" brushRef="#br0" timeOffset="1">1128 0 7832 0 0,'-24'13'537'0'0,"-5"3"-242"0"0,-225 175 3377 0 0,221-166-3662 0 0,-14 14-10 0 0,37-30-22 0 0,0 1 0 0 0,1 0 0 0 0,0 0 0 0 0,1 1 0 0 0,0 0 0 0 0,-2 6 22 0 0,8-14-20 0 0,1-1 0 0 0,0 0-1 0 0,0 1 1 0 0,0-1-1 0 0,0 0 1 0 0,0 1 0 0 0,1-1-1 0 0,-1 1 1 0 0,1 0 0 0 0,-1-1-1 0 0,1 1 1 0 0,0-1 0 0 0,0 1-1 0 0,0-1 1 0 0,0 1-1 0 0,1 0 1 0 0,-1-1 0 0 0,1 1-1 0 0,0-1 1 0 0,-1 1 20 0 0,3 2-80 0 0,0 0 0 0 0,0 0 0 0 0,0 0 0 0 0,1 0 0 0 0,0-1 0 0 0,0 1 1 0 0,0-1-1 0 0,1 1 80 0 0,13 11-288 0 0,1 0 0 0 0,15 9 288 0 0,-1-1-148 0 0,-9-6 133 0 0,-12-10 31 0 0,-1 0-1 0 0,0 1 1 0 0,4 5-16 0 0,-13-12 45 0 0,1 1 1 0 0,-1 0 0 0 0,1 0-1 0 0,-1 0 1 0 0,0 0-1 0 0,0 1 1 0 0,0-1 0 0 0,-1 1-1 0 0,1-1 1 0 0,-1 1-1 0 0,0 0 1 0 0,0-1 0 0 0,0 1-1 0 0,0 1-45 0 0,0 8 190 0 0,-1-8-98 0 0,0-1 0 0 0,1 1 0 0 0,-1-1 1 0 0,1 1-1 0 0,1 1-92 0 0,-1-4 26 0 0,0 1 0 0 0,0-1 0 0 0,0 0 0 0 0,-1 1 1 0 0,1-1-1 0 0,-1 1 0 0 0,1-1 0 0 0,-1 0 0 0 0,0 1 0 0 0,0-1 0 0 0,0 1 0 0 0,0-1 0 0 0,0 1 1 0 0,-1-1-1 0 0,1 1 0 0 0,-1-1 0 0 0,1 0 0 0 0,-1 1 0 0 0,0-1 0 0 0,0 0 0 0 0,0 1 0 0 0,0-1 1 0 0,-1 0-1 0 0,1 0-26 0 0,-5 6 100 0 0,1-1-1 0 0,-1 0 1 0 0,0-1 0 0 0,-1 0 0 0 0,0 0 0 0 0,0 0 0 0 0,0 0 0 0 0,-1-1 0 0 0,1 0 0 0 0,-4 1-100 0 0,-11 4 117 0 0,0 0 1 0 0,-1-1 0 0 0,-7 1-118 0 0,20-6 3 0 0,-1-1 1 0 0,0-1-1 0 0,0 0 1 0 0,0-1-1 0 0,0 1 1 0 0,-1-2-4 0 0,-6-2 107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2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0 10680 0 0,'0'0'232'0'0,"-8"0"56"0"0,8 0 0 0 0,-10 3 16 0 0,10-3-240 0 0,0 0-64 0 0,-8 8 0 0 0,8-8 0 0 0</inkml:trace>
  <inkml:trace contextRef="#ctx0" brushRef="#br0" timeOffset="1">35 809 6936 0 0,'-17'47'304'0'0,"12"-28"72"0"0,-3 8-304 0 0,3-5-72 0 0,5 1 0 0 0,0 1 0 0 0,5-2 88 0 0,3-6 0 0 0,-3-5 0 0 0,3-3-3264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2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1 954 1376 0 0,'75'-125'128'0'0,"-59"97"-203"0"0,108-192 1318 0 0,-78 146 414 0 0,48-58-1657 0 0,-61 89 400 0 0,101-122-2127 0 0,-63 87 2339 0 0,7 4 3624 0 0,-56 59-1397 0 0,-22 18-2014 0 0,-5 11-422 0 0,-1 1 0 0 0,0-1 0 0 0,-1 0-1 0 0,0 0 1 0 0,-2 2-403 0 0,-21 39 494 0 0,4 2-71 0 0,-24 52 529 0 0,-18 22-952 0 0,25-57 196 0 0,-24 44 27 0 0,-12 36-223 0 0,-29 69-90 0 0,90-180-78 0 0,1 2 0 0 0,2 0 1 0 0,-7 36 167 0 0,16-55-37 0 0,2-5 37 0 0,9-35 53 0 0,0 1 0 0 0,1 0 0 0 0,1 0 0 0 0,0 0 0 0 0,1 1 0 0 0,5-8-53 0 0,20-21 97 0 0,9-7-97 0 0,-8 9-9 0 0,10-11-88 0 0,3 3 0 0 0,29-24 97 0 0,-17 17-211 0 0,-40 35 99 0 0,0 1-1 0 0,2 1 0 0 0,0 0 1 0 0,1 2-1 0 0,0 1 1 0 0,5-2 112 0 0,-22 13-42 0 0,1 1 0 0 0,0 0 1 0 0,0 0-1 0 0,0 0 1 0 0,6-1 41 0 0,-11 3-2 0 0,1-1 0 0 0,-1 1 0 0 0,1 0 0 0 0,-1 0 1 0 0,1 0-1 0 0,-1 0 0 0 0,1 0 0 0 0,-1 0 0 0 0,0 1 0 0 0,1-1 1 0 0,-1 0-1 0 0,1 1 0 0 0,-1-1 0 0 0,0 1 0 0 0,1-1 0 0 0,-1 1 1 0 0,0 0-1 0 0,0 0 0 0 0,1-1 0 0 0,-1 1 0 0 0,0 0 0 0 0,0 0 1 0 0,0 0-1 0 0,0 0 0 0 0,0 0 0 0 0,0 0 0 0 0,0 2 2 0 0,3 3 27 0 0,-2 0-1 0 0,1 0 0 0 0,-1 0 1 0 0,0 1-1 0 0,0-1 0 0 0,0 0 1 0 0,-1 1-1 0 0,0 0 0 0 0,-1-1 1 0 0,1 1-1 0 0,-1 0 0 0 0,-1-1 1 0 0,1 1-1 0 0,-1-1 1 0 0,0 1-1 0 0,-1 0 0 0 0,1-1 1 0 0,-1 0-1 0 0,-1 1 0 0 0,1-1 1 0 0,-1 0-1 0 0,0 0-26 0 0,-11 18 97 0 0,0 0 0 0 0,-1-2 0 0 0,-1 0 1 0 0,-16 16-98 0 0,23-27 1 0 0,-16 19 47 0 0,-1-2 0 0 0,-1-1 0 0 0,-25 20-48 0 0,-37 26 505 0 0,-38 41-505 0 0,106-91-220 0 0,19-22 47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1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74 16096 0 0,'5'-4'145'0'0,"0"0"0"0"0,0-1 0 0 0,0 2 1 0 0,0-1-1 0 0,1 0 0 0 0,-1 1 1 0 0,1 0-1 0 0,0 1 0 0 0,0-1 1 0 0,0 1-1 0 0,0 0 0 0 0,7-1-145 0 0,24-2 0 0 0,1 3 0 0 0,-1 0 0 0 0,18 3 0 0 0,-5 0 0 0 0,582 5-64 0 0,-28-10 60 0 0,-504 2-4 0 0,188 0-96 0 0,405-9-797 0 0,-36 1-4313 0 0,-586 9 4142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2.8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0 10136 0 0,'0'0'448'0'0,"0"0"96"0"0,-15 4-440 0 0,7 4-104 0 0,8-8 0 0 0,0 11 0 0 0,0 5-136 0 0,-4-2-56 0 0,-9 2 0 0 0,5 0-8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3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199 716 3680 0 0,'-16'20'360'0'0,"1"0"-1"0"0,1 1 1 0 0,1 0-1 0 0,1 1 1 0 0,1 1 0 0 0,-7 21-360 0 0,5-6 1389 0 0,1-1 1 0 0,2 2-1 0 0,2-1 1 0 0,2 2-1390 0 0,-2 0 731 0 0,-1 0 0 0 0,-9 19-731 0 0,15-50 54 0 0,0 2 0 0 0,0 1 0 0 0,0-1 0 0 0,1 1 0 0 0,1 0 0 0 0,0 4-54 0 0,1-16-12 0 0,0 0 0 0 0,1 0 0 0 0,-1 1 0 0 0,0-1 0 0 0,0 0 0 0 0,0 1 0 0 0,1-1 0 0 0,-1 0 0 0 0,0 0 0 0 0,1 0 0 0 0,-1 1 0 0 0,0-1-1 0 0,0 0 1 0 0,1 0 0 0 0,-1 0 0 0 0,0 0 0 0 0,1 1 0 0 0,-1-1 0 0 0,0 0 0 0 0,1 0 0 0 0,-1 0 0 0 0,0 0 0 0 0,1 0 0 0 0,-1 0 0 0 0,1 0 0 0 0,-1 0 0 0 0,0 0 0 0 0,1 0-1 0 0,-1 0 1 0 0,0 0 0 0 0,1 0 12 0 0,-1 0-32 0 0,7-1-91 0 0,-1 1 0 0 0,1-1 0 0 0,-1 0 1 0 0,0-1-1 0 0,0 0 0 0 0,0 1 0 0 0,0-2 1 0 0,0 1-1 0 0,0-1 0 0 0,0 0 1 0 0,-1 0-1 0 0,1-1 0 0 0,-1 1 0 0 0,0-1 1 0 0,0 0-1 0 0,0-1 123 0 0,12-12-710 0 0,0-1 0 0 0,-2-1 0 0 0,10-14 710 0 0,0 0-674 0 0,-4 4-5 0 0,9-16 679 0 0,12-19-217 0 0,-5 13 306 0 0,165-232 1591 0 0,-143 197-1034 0 0,43-67 88 0 0,-20 26 181 0 0,53-57-915 0 0,-126 173-7 0 0,5-8 978 0 0,1 1-1 0 0,1 1 1 0 0,3-2-971 0 0,-19 19 24 0 0,0 0 0 0 0,0 0 1 0 0,0 0-1 0 0,0 0 0 0 0,1 0 1 0 0,-1 0-1 0 0,0 0 0 0 0,0 0 1 0 0,0 0-1 0 0,0 0 0 0 0,0 0 0 0 0,0 0 1 0 0,1 0-1 0 0,-1 0 0 0 0,0 0 1 0 0,0 0-1 0 0,0 1 0 0 0,0-1 1 0 0,0 0-1 0 0,0 0 0 0 0,0 0 0 0 0,0 0 1 0 0,1 0-1 0 0,-1 0 0 0 0,0 0 1 0 0,0 0-1 0 0,0 0 0 0 0,0 0 0 0 0,0 0 1 0 0,0 1-1 0 0,0-1 0 0 0,0 0 1 0 0,0 0-1 0 0,0 0 0 0 0,0 0 1 0 0,0 0-1 0 0,0 0 0 0 0,0 0 0 0 0,0 0 1 0 0,0 1-1 0 0,0-1 0 0 0,0 0 1 0 0,0 0-1 0 0,0 0 0 0 0,0 0 0 0 0,0 0 1 0 0,0 0-1 0 0,0 1 0 0 0,0-1 1 0 0,0 0-1 0 0,0 0 0 0 0,0 0 1 0 0,0 0-25 0 0,0 8 115 0 0,-1-2-57 0 0,-1 0 1 0 0,0 0-1 0 0,-1 0 1 0 0,0 0-1 0 0,0-1 1 0 0,0 1 0 0 0,0-1-1 0 0,-1 1 1 0 0,0-1-59 0 0,1-1 27 0 0,-24 32 424 0 0,-27 29-451 0 0,-13 14 278 0 0,8 5 256 0 0,-45 83-534 0 0,79-121 14 0 0,2 1-1 0 0,1 1 1 0 0,3 2 0 0 0,2-1 0 0 0,2 2-1 0 0,1 6-13 0 0,9-32-11 0 0,-6 27 34 0 0,0 14-23 0 0,9-49-40 0 0,1 0 0 0 0,0 0 0 0 0,1 0-1 0 0,1 0 1 0 0,3 16 40 0 0,13 45-508 0 0,-16-75 466 0 0,0 1 1 0 0,0-1-1 0 0,0 1 0 0 0,0-1 0 0 0,1 1 1 0 0,-1-1-1 0 0,1 1 0 0 0,0-1 0 0 0,0 0 0 0 0,0 0 1 0 0,0 0-1 0 0,3 2 42 0 0,-3-3-27 0 0,0-1 0 0 0,0 1 0 0 0,1 0 0 0 0,-1-1-1 0 0,1 0 1 0 0,-1 1 0 0 0,1-1 0 0 0,-1 0 0 0 0,1 0 0 0 0,0 0 0 0 0,0-1 0 0 0,-1 1 0 0 0,1-1 0 0 0,0 0 0 0 0,0 1 0 0 0,2-1 27 0 0,7-1-21 0 0,-1 0 0 0 0,0-1 1 0 0,0 0-1 0 0,-1 0 0 0 0,1-1 1 0 0,0-1-1 0 0,-1 1 1 0 0,0-2-1 0 0,0 0 0 0 0,0 0 1 0 0,5-4 20 0 0,17-13-53 0 0,0-1 0 0 0,18-19 53 0 0,-37 31-67 0 0,15-14-81 0 0,-2-2 1 0 0,-1 0 0 0 0,0-5 147 0 0,28-31-230 0 0</inkml:trace>
  <inkml:trace contextRef="#ctx0" brushRef="#br0" timeOffset="1">1743 23 11976 0 0,'0'0'528'0'0,"0"0"112"0"0,-5-4-512 0 0,-3 1-128 0 0,-2-2 0 0 0,2 5 0 0 0,-5-3 640 0 0,1-2 96 0 0,2 5 16 0 0,2-3 8 0 0,8 3-1024 0 0,0 0-208 0 0,0 0-40 0 0,-10 3-5504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3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136 375 2760 0 0,'-1'15'54'0'0,"-2"1"1"0"0,0-1-1 0 0,0 0 1 0 0,-1 0-1 0 0,-2 3-54 0 0,-11 37 464 0 0,1 11-464 0 0,-8 27 4445 0 0,-2 3 673 0 0,11-33-3565 0 0,0 20-1553 0 0,14-75-113 0 0,0-1-1 0 0,1 1 1 0 0,-1-1 0 0 0,1 1 0 0 0,1 0 0 0 0,0-1 0 0 0,0 1 0 0 0,0-1 0 0 0,1 1 0 0 0,0-1 0 0 0,0 0 0 0 0,1 0 0 0 0,0 0 0 0 0,0 0 113 0 0,-2-5-164 0 0,0-1 1 0 0,0 0-1 0 0,0 0 0 0 0,0 0 0 0 0,0 0 1 0 0,0 1-1 0 0,1-1 0 0 0,-1 0 1 0 0,0-1-1 0 0,0 1 0 0 0,1 0 1 0 0,-1 0-1 0 0,0-1 0 0 0,1 1 0 0 0,-1 0 1 0 0,1-1-1 0 0,-1 0 0 0 0,1 1 1 0 0,0-1 163 0 0,1 0-190 0 0,0 0 0 0 0,0 0 0 0 0,-1 0 0 0 0,1 0 0 0 0,0 0 0 0 0,0-1 0 0 0,0 0 0 0 0,0 1 0 0 0,-1-1 0 0 0,2-1 190 0 0,6-2-471 0 0,0-2 0 0 0,0 1 0 0 0,0-1 0 0 0,7-6 471 0 0,-15 11-55 0 0,17-15-72 0 0,-1-1 0 0 0,0 0-1 0 0,-1-1 1 0 0,1-3 127 0 0,25-25 343 0 0,24-19 466 0 0,24-24 1185 0 0,58-84 2151 0 0,-7-9-4145 0 0,-86 116 542 0 0,2 2 0 0 0,2 3 0 0 0,51-38-542 0 0,-12 21 2182 0 0,-94 76-1787 0 0,-5 6-94 0 0,-6 7-60 0 0,-3 1-44 0 0,0 1 0 0 0,-9 7-197 0 0,-17 23 141 0 0,-255 366 3 0 0,165-227-2961 0 0,-19 53 2817 0 0,135-220-227 0 0,-4 6-1069 0 0,2 0 0 0 0,-8 21 1296 0 0,18-40-561 0 0,3-5 8 0 0,22-25-128 0 0,-3 3 322 0 0,15-24 359 0 0,30-66-496 0 0,-7 12-63 0 0,-38 66 575 0 0,-7 13 149 0 0,10-13-165 0 0,-19 30 127 0 0,0 1 1 0 0,0 0-1 0 0,0 0 0 0 0,1 0 0 0 0,0 1 0 0 0,0 0 0 0 0,5-3-127 0 0,-8 7 74 0 0,-1-1-1 0 0,0 1 1 0 0,1 1 0 0 0,-1-1 0 0 0,1 0 0 0 0,-1 1 0 0 0,1-1-1 0 0,0 1 1 0 0,-1-1 0 0 0,1 1 0 0 0,0 0 0 0 0,-1 0 0 0 0,1 1 0 0 0,-1-1-1 0 0,1 1 1 0 0,-1-1 0 0 0,1 1 0 0 0,-1 0 0 0 0,1-1 0 0 0,-1 1 0 0 0,1 1-1 0 0,-1-1 1 0 0,2 1-74 0 0,7 5 318 0 0,1 0-1 0 0,-1 1 1 0 0,-1 0-1 0 0,3 3-317 0 0,0 0 142 0 0,21 19 35 0 0,-25-22-135 0 0,-1 1 0 0 0,2-2 0 0 0,-1 1 0 0 0,1-1 1 0 0,0-1-1 0 0,0 0 0 0 0,1 0 0 0 0,7 2-42 0 0,12 1-102 0 0,-1-2 0 0 0,11 1 102 0 0,31 7-156 0 0,59 13 8 0 0,-95-21 136 0 0,-4-3 508 0 0,0-1 0 0 0,0-1 0 0 0,20-2-496 0 0,-29-1 160 0 0,-20 1 234 0 0,-2 0 29 0 0,0 0 7 0 0,0 6 3 0 0,0-3-293 0 0,0 0 0 0 0,0 0-1 0 0,0 0 1 0 0,-1 0 0 0 0,1 0-1 0 0,0 0 1 0 0,-1 0 0 0 0,0 0 0 0 0,0 0-1 0 0,0 0 1 0 0,0-1 0 0 0,-2 4-140 0 0,0 1 76 0 0,0 0 1 0 0,0 1-1 0 0,-2 6-76 0 0,-3 10 28 0 0,4-13-89 0 0,0 1 0 0 0,0 0-1 0 0,1 0 1 0 0,0 0 0 0 0,1 5 61 0 0,1-13-112 0 0,1-1-1 0 0,-1 1 1 0 0,1-1 0 0 0,0 1 0 0 0,0 0 0 0 0,1-1-1 0 0,-1 1 1 0 0,1-1 0 0 0,0 1 0 0 0,0-1-1 0 0,0 0 1 0 0,0 1 0 0 0,1-1 0 0 0,-1 0 0 0 0,1 0-1 0 0,0 1 1 0 0,0-1 0 0 0,0-1 0 0 0,0 1 0 0 0,1 1 112 0 0,1-1-121 0 0,0 0 1 0 0,0 0-1 0 0,1 0 1 0 0,-1-1-1 0 0,0 1 1 0 0,1-1 0 0 0,0 0-1 0 0,0 0 1 0 0,-1-1-1 0 0,1 1 1 0 0,0-1-1 0 0,0 0 1 0 0,0-1 0 0 0,0 1-1 0 0,1-1 1 0 0,-1 0-1 0 0,0 0 1 0 0,2-1 120 0 0,13-1-56 0 0,0-2-1 0 0,0 0 1 0 0,-1-1 0 0 0,2-2 56 0 0,4 0 10 0 0,9-5 135 0 0,-1-1 0 0 0,0-1 1 0 0,23-16-146 0 0,-10 7 272 0 0,20-8-272 0 0,-56 28 5 0 0,9-5 62 0 0,0 1 0 0 0,4 0-67 0 0,-17 6 26 0 0,-1 0 1 0 0,1 0-1 0 0,-1 0 0 0 0,1 1 1 0 0,-1 0-1 0 0,1 0 0 0 0,0 0 1 0 0,-1 1-1 0 0,1-1 1 0 0,1 2-27 0 0,-5-1 23 0 0,1 0 0 0 0,0 0 0 0 0,-1 0 0 0 0,1 0 1 0 0,-1 1-1 0 0,1 0 0 0 0,-1-1 0 0 0,0 1 0 0 0,1 0 1 0 0,-1 0-1 0 0,0 0 0 0 0,0 0 0 0 0,-1 0 0 0 0,1 1 1 0 0,0-1-1 0 0,-1 1 0 0 0,1-1 0 0 0,-1 1 0 0 0,0-1 0 0 0,0 1 1 0 0,0 0-1 0 0,0 0-23 0 0,2 6 103 0 0,-1-1 0 0 0,0 1 0 0 0,-1 0 0 0 0,0 0 0 0 0,0 0 0 0 0,-1 5-103 0 0,-2 25 318 0 0,-1 0 0 0 0,-1 0 0 0 0,-3 0 0 0 0,-6 21-318 0 0,-10 20 598 0 0,-22 50-598 0 0,17-61 110 0 0,-3-2-1 0 0,-3-1 1 0 0,-26 36-110 0 0,-25 25-4 0 0,-27 23 4 0 0,28-40-158 0 0,-147 184 171 0 0,158-209-194 0 0,-5-3-1 0 0,-27 20 182 0 0,62-67-4283 0 0,7-6-1545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4.2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5 15344 0 0,'0'0'680'0'0,"-10"-5"143"0"0,2 5-663 0 0,-4 0-160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3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2974 8288 0 0,'0'0'638'0'0,"0"0"-384"0"0,1-1-81 0 0,11-3-112 0 0,-1 0 0 0 0,1 1 0 0 0,0 0 0 0 0,-1 1 0 0 0,1 0-1 0 0,5 1-60 0 0,21-5-190 0 0,-36 6 181 0 0,51-9-89 0 0,-1-3 1 0 0,-1-2-1 0 0,16-7 98 0 0,75-31 193 0 0,-26 11 860 0 0,7-9-1053 0 0,551-262 1224 0 0,-214 75-1206 0 0,-275 126 350 0 0,102-85-368 0 0,-275 188-7 0 0,250-183-156 0 0,-172 120 291 0 0,66-69-128 0 0,-105 84 29 0 0,-2-3 1 0 0,38-58-30 0 0,-26 32 5 0 0,-41 60-5 0 0,7-10 0 0 0,-2-1 0 0 0,21-39 0 0 0,-23 33 58 0 0,-5 8 254 0 0,6-16-312 0 0,-19 39 44 0 0,-1 0 1 0 0,-1 0-1 0 0,0 0 1 0 0,0 0-1 0 0,-1-1 1 0 0,0 1-1 0 0,-1-1-44 0 0,-1-10 148 0 0,-1 0 0 0 0,-1-1 0 0 0,-3-8-148 0 0,2 11 108 0 0,1 0 1 0 0,0-1 0 0 0,2 1 0 0 0,0-8-109 0 0,8-19 187 0 0,-6 39-173 0 0,0-1 0 0 0,-1 1 1 0 0,0 0-1 0 0,0-1 1 0 0,-1 1-1 0 0,0 0 0 0 0,0-1 1 0 0,-1 1-1 0 0,0-1 1 0 0,-1 1-1 0 0,0 0 1 0 0,0-2-15 0 0,-5-6 0 0 0,0 0 0 0 0,-1 1 0 0 0,0-1 0 0 0,-1 1 0 0 0,-11-13 0 0 0,16 24-6 0 0,0 0 1 0 0,0 0-1 0 0,-1 0 1 0 0,0 1 0 0 0,1 0-1 0 0,-1 0 1 0 0,-1 0 0 0 0,1 0-1 0 0,0 1 1 0 0,0 0-1 0 0,-1 0 1 0 0,0 1 0 0 0,-2-1 5 0 0,5 1 2 0 0,-8-2 31 0 0,1 1 1 0 0,-1 0 0 0 0,1 0 0 0 0,-1 2 0 0 0,0-1 0 0 0,1 1-1 0 0,-1 1 1 0 0,-7 1-34 0 0,-5 1 117 0 0,0 2 0 0 0,1 1 0 0 0,-11 3-117 0 0,10 0 73 0 0,0 1 1 0 0,1 0-1 0 0,-13 9-73 0 0,-63 42 140 0 0,36-18-146 0 0,3 3 0 0 0,1 3 0 0 0,-15 19 6 0 0,-17 24-39 0 0,-40 57 39 0 0,55-54-30 0 0,3 3 1 0 0,5 4 0 0 0,5 2-1 0 0,4 3 1 0 0,4 3 0 0 0,-32 100 29 0 0,25-27-313 0 0,8 1 0 0 0,-27 185 313 0 0,63-256-406 0 0,2 49 406 0 0,13-130-7 0 0,2 1 1 0 0,1 0 0 0 0,2 0-1 0 0,1-1 1 0 0,2 1 0 0 0,1-1-1 0 0,1 0 1 0 0,5 7 6 0 0,-5-20 60 0 0,1 1-1 0 0,1-2 1 0 0,0 1 0 0 0,2-1 0 0 0,8 9-60 0 0,-9-13 26 0 0,1-1 0 0 0,1 0 0 0 0,0 0 0 0 0,1-1 0 0 0,0-1 0 0 0,1-1 0 0 0,0 0 0 0 0,0 0 0 0 0,1-2 0 0 0,1 0 0 0 0,-1-1 0 0 0,18 5-26 0 0,5 0 52 0 0,0-2 1 0 0,0-2 0 0 0,1-1 0 0 0,1-2 0 0 0,12-2-53 0 0,-11-2 36 0 0,0-2 1 0 0,0-2-1 0 0,0-2 1 0 0,11-4-37 0 0,163-42 182 0 0,-133 27-42 0 0,44-22-140 0 0,79-40 121 0 0,-171 71-106 0 0,84-38-4 0 0,-1-6 0 0 0,37-29-11 0 0,222-166 46 0 0,-217 142-38 0 0,375-275-8 0 0,-386 275 0 0 0,263-209 0 0 0,-338 260 0 0 0,311-268 0 0 0,-243 197 0 0 0,75-94 0 0 0,-151 153 0 0 0,96-115 0 0 0,-122 138 4 0 0,177-232 56 0 0,-201 259-60 0 0,-1-1 0 0 0,8-19 0 0 0,-18 34 0 0 0,-1-1 0 0 0,0 1 0 0 0,-1-1 0 0 0,0 1 0 0 0,-1-1 0 0 0,0 0 0 0 0,0 0 0 0 0,-1 0 0 0 0,0-1 0 0 0,-1 6-13 0 0,-1 1 0 0 0,1-1 1 0 0,-1 0-1 0 0,0 1 0 0 0,0-1 1 0 0,0 0-1 0 0,-1 1 0 0 0,1-1 1 0 0,-1 1-1 0 0,0 0 0 0 0,-1 0 1 0 0,1-1-1 0 0,-1 1 0 0 0,1 1 1 0 0,-1-1-1 0 0,0 0 0 0 0,-1 1 1 0 0,1 0-1 0 0,-1-1 0 0 0,1 1 1 0 0,-1 1-1 0 0,0-1 0 0 0,0 0 1 0 0,0 1-1 0 0,-3-1 13 0 0,-4-2-45 0 0,-1 0 0 0 0,0 1 0 0 0,-1 0 0 0 0,1 1-1 0 0,-1 0 1 0 0,1 1 0 0 0,-1 1 0 0 0,-13 0 45 0 0,-18 1-72 0 0,1 2 0 0 0,-1 2 0 0 0,-9 4 72 0 0,-131 29-154 0 0,74-10 182 0 0,1 6 1 0 0,2 4 0 0 0,1 5 0 0 0,3 5 0 0 0,1 3 0 0 0,-70 50-29 0 0,-77 65 75 0 0,-135 121-75 0 0,300-217 0 0 0,3 4 0 0 0,4 3 0 0 0,2 3 0 0 0,5 4 0 0 0,-5 12 0 0 0,-138 217 0 0 0,175-251 0 0 0,2 2 0 0 0,3 1 0 0 0,3 1 0 0 0,3 2 0 0 0,3 1 0 0 0,3 1 0 0 0,-3 25 0 0 0,19-71 0 0 0,1 1 0 0 0,1-1 0 0 0,1 1 0 0 0,1-1 0 0 0,2 1 0 0 0,0-1 0 0 0,2 9 0 0 0,3 10 0 0 0,-5-22 0 0 0,2 0 0 0 0,1-1 0 0 0,0 0 0 0 0,7 18 0 0 0,-5-20 30 0 0,2-1 0 0 0,0 0 0 0 0,0 0 0 0 0,2 0 0 0 0,0-1 0 0 0,1-1 0 0 0,0 0 0 0 0,1 0 1 0 0,1-2-1 0 0,0 1 0 0 0,0-1 0 0 0,1-1 0 0 0,1 0 0 0 0,0-2 0 0 0,1 1 0 0 0,-1-2 1 0 0,7 3-31 0 0,12 3 32 0 0,1-1 0 0 0,0-1 1 0 0,0-3-1 0 0,1 0 0 0 0,5-2-32 0 0,28 3-1 0 0,-1-4 1 0 0,23-2 0 0 0,-11-6-61 0 0,71-11 61 0 0,-67 5-19 0 0,205-26-69 0 0,2-13 88 0 0,-62 8-352 0 0,-97 15 106 0 0,67-13 70 0 0,-184 33 169 0 0,24-4 4 0 0,19-3 3 0 0,-57 11 58 0 0,-1 0 1 0 0,1 0-1 0 0,-1 0 1 0 0,1 0 0 0 0,-1 0-1 0 0,0 0 1 0 0,1 0-1 0 0,-1 0 1 0 0,1 0 0 0 0,-1 0-1 0 0,1 0 1 0 0,-1-1 0 0 0,0 1-1 0 0,1 0 1 0 0,-1 0-1 0 0,1-1 1 0 0,-1 1 0 0 0,0 0-1 0 0,1 0 1 0 0,-1-1-1 0 0,0 1 1 0 0,1 0 0 0 0,-1-1-1 0 0,0 1 1 0 0,1-1 0 0 0,-1 1-59 0 0,-4-11 1579 0 0,4 10-1471 0 0,0 1-17 0 0,-1-1 5 0 0,-2-4-58 0 0,3 5-38 0 0,0 0 1 0 0,1 0 0 0 0,-1-1 0 0 0,0 1 0 0 0,0 0-1 0 0,1 0 1 0 0,-1-1 0 0 0,0 1 0 0 0,1 0-1 0 0,-1 0 1 0 0,0 0 0 0 0,1 0 0 0 0,-1 0-1 0 0,0 0 1 0 0,1-1 0 0 0,-1 1 0 0 0,1 0-1 0 0,-1 0 1 0 0,0 0 0 0 0,1 0 0 0 0,-1 0-1 0 0,0 0 1 0 0,1 0 0 0 0,-1 1 0 0 0,1-1-1 0 0,-1 0 0 0 0,12 1 0 0 0,-3 1 0 0 0,-1-2 0 0 0,7-4 0 0 0,2 1 0 0 0,7-1 0 0 0,25-8 0 0 0,-36 7-1 0 0,-11 4 15 0 0,0 0-1 0 0,-1 0 1 0 0,1 0-1 0 0,0 0 1 0 0,1 1-1 0 0,-1-1 0 0 0,0 1 1 0 0,0 0-1 0 0,0-1 1 0 0,1 1-14 0 0,132-8-38 0 0,25 6-287 0 0,3-7 325 0 0,-1 4-11 0 0,220-26-53 0 0,-206 7 64 0 0,-32 3 0 0 0,77-11 0 0 0,-1 1 0 0 0,26-1 0 0 0,-65 7 0 0 0,192-30 0 0 0,-153 20-66 0 0,-59 11 3 0 0,-12 2 48 0 0,534-109 15 0 0,-242 35 0 0 0,204-88-13 0 0,-444 114-30 0 0,-4-8-1 0 0,-4-9 0 0 0,130-82 44 0 0,-193 91-69 0 0,3-11 69 0 0,-113 75 5 0 0,65-46-182 0 0,59-55 177 0 0,-111 85-67 0 0,-2-2 0 0 0,-1-1-1 0 0,-2-1 1 0 0,-1-1 0 0 0,-2-1 0 0 0,-1-2 0 0 0,-1-3 67 0 0,-15 25-16 0 0,-2 1 0 0 0,1-2 0 0 0,-2 1 0 0 0,0-1 0 0 0,-1 1 0 0 0,-1-1 0 0 0,-1 0 0 0 0,0-1 0 0 0,-1 1 0 0 0,-1 0 0 0 0,0 0 0 0 0,-2-1 0 0 0,0 1 0 0 0,0 0 0 0 0,-2 0 0 0 0,0 1 0 0 0,-1-1 0 0 0,-1 1 0 0 0,0 0 0 0 0,-1 0 0 0 0,-1 1 0 0 0,-1 0 0 0 0,0 0 0 0 0,0 1 0 0 0,-2 0 0 0 0,-2-3 16 0 0,-6-2 103 0 0,0 0 1 0 0,-1 1-1 0 0,-1 1 1 0 0,-1 0-1 0 0,0 2 1 0 0,-2 0-104 0 0,-33-16 9 0 0,0 3-1 0 0,-60-20-8 0 0,93 40-15 0 0,0 1-1 0 0,0 2 1 0 0,0 0 0 0 0,-1 2-1 0 0,0 0 1 0 0,0 2 0 0 0,0 0-1 0 0,0 2 1 0 0,0 1 0 0 0,1 1-1 0 0,-1 1 1 0 0,-23 7 15 0 0,-64 21-81 0 0,1 5 1 0 0,-61 30 80 0 0,25 0-12 0 0,-80 54 12 0 0,-43 43-497 0 0,-1 18 497 0 0,179-115-99 0 0,2 4 1 0 0,-55 58 98 0 0,85-70 53 0 0,4 3 1 0 0,2 2-1 0 0,3 3 1 0 0,1 4-54 0 0,9-6 84 0 0,3 1 1 0 0,2 3-1 0 0,-21 60-84 0 0,36-72-3 0 0,3 0 0 0 0,2 1 0 0 0,3 0 0 0 0,2 1 1 0 0,1 12 2 0 0,7-35 0 0 0,1 1 0 0 0,2 8 0 0 0,0-31 0 0 0,2 0 0 0 0,0 0 0 0 0,0 0 0 0 0,1 0 0 0 0,1 0 0 0 0,0-1 0 0 0,2 4 0 0 0,4 5 0 0 0,0 0 0 0 0,1-1 0 0 0,1 0 0 0 0,1-1 0 0 0,0 0 0 0 0,2-1 0 0 0,0-1 0 0 0,8 6 0 0 0,9 8 59 0 0,2-3 1 0 0,1 0 0 0 0,24 13-60 0 0,-35-27 24 0 0,0-1 1 0 0,1-2 0 0 0,0 0 0 0 0,1-2 0 0 0,0 0 0 0 0,16 2-25 0 0,18 0 2 0 0,1-2 0 0 0,0-2 0 0 0,0-4 0 0 0,0-2 0 0 0,1-2 0 0 0,-1-4 1 0 0,3-2-3 0 0,70-13 24 0 0,-1-6 1 0 0,87-29-25 0 0,155-57 0 0 0,227-105 0 0 0,-326 114 0 0 0,22-9 0 0 0,282-115-92 0 0,-434 168 36 0 0,200-82-230 0 0,-7-14-320 0 0,-106 34-226 0 0,113-84 832 0 0,-290 166-19 0 0,-3-2 1 0 0,-1-2 0 0 0,-2-3 0 0 0,14-18 18 0 0,-5-3-1 0 0,-3-1 0 0 0,-2-4 0 0 0,-2-4 1 0 0,-32 45 27 0 0,0 2-21 0 0,0-2 1 0 0,-3 0-1 0 0,0-1 1 0 0,-2-1 0 0 0,1-7-7 0 0,-10 24 21 0 0,-2 0 0 0 0,0-1 1 0 0,-1 1-1 0 0,0-1 0 0 0,-1-1-21 0 0,-2 10 15 0 0,0 0-1 0 0,0 1 0 0 0,0-1 0 0 0,-1 0 1 0 0,0 1-1 0 0,0-1 0 0 0,-1 1 0 0 0,0-1 1 0 0,0 1-1 0 0,-1 0 0 0 0,1 0 0 0 0,-1 0 1 0 0,-3-4-15 0 0,-1 0 31 0 0,-1 0 0 0 0,0 0 1 0 0,0 1-1 0 0,-1 0 0 0 0,0 0 1 0 0,-1 1-1 0 0,0 0 0 0 0,0 1 1 0 0,0 0-1 0 0,-1 1 1 0 0,0 0-1 0 0,-1 1 0 0 0,-9-4-31 0 0,-7 0 91 0 0,-1 0 0 0 0,0 2-1 0 0,-1 1 1 0 0,0 2 0 0 0,-9 0-91 0 0,-1 2 133 0 0,-1 1 0 0 0,0 2 0 0 0,1 2 0 0 0,-4 2-133 0 0,-38 8 235 0 0,-40 13-235 0 0,57-8 18 0 0,1 3 0 0 0,2 2 0 0 0,-1 4-18 0 0,-44 23 10 0 0,-26 22-10 0 0,72-35 0 0 0,2 2 0 0 0,3 3 0 0 0,-8 9 0 0 0,-154 147 0 0 0,159-143 0 0 0,-108 108-10 0 0,131-124 54 0 0,1 2-1 0 0,3 2 1 0 0,-9 16-44 0 0,13-14 95 0 0,2 0 0 0 0,2 1 0 0 0,3 2 0 0 0,-14 42-95 0 0,27-65 17 0 0,1 0 0 0 0,2 0 0 0 0,0 1 0 0 0,1 0 0 0 0,2 0 0 0 0,1 0 0 0 0,1 0 0 0 0,1 0 0 0 0,1 0 0 0 0,4 19-17 0 0,1-12 31 0 0,2-1-1 0 0,1-1 0 0 0,1 1 0 0 0,4 3-30 0 0,-5-13 7 0 0,1-1 1 0 0,1-1-1 0 0,1 1 0 0 0,1-2 0 0 0,0 0 0 0 0,5 3-7 0 0,4 3 65 0 0,2 0 0 0 0,0-1-1 0 0,2-2 1 0 0,1-1 0 0 0,0-1-1 0 0,1-1 1 0 0,1-1 0 0 0,1-2-1 0 0,1-2 1 0 0,5 2-65 0 0,13 1 104 0 0,2-2-1 0 0,0-2 1 0 0,44 5-104 0 0,18-5 214 0 0,33-2-214 0 0,27-7 147 0 0,167-19-147 0 0,171-40 16 0 0,-466 49-19 0 0,263-39-204 0 0,244-72 207 0 0,290-129-341 0 0,79-64-975 0 0,-217 92 1229 0 0,-562 176 86 0 0,45-14 3 0 0,133-38 25 0 0,2 16 344 0 0,-258 65-286 0 0,365-61 270 0 0,-241 59-291 0 0,112 9-64 0 0,-120 15 0 0 0,-73-2 0 0 0,165 13 6 0 0,-233-18-317 0 0,-3-4-128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5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2775 11144 0 0,'0'0'506'0'0,"0"0"-4"0"0,4-7-389 0 0,13-46-286 0 0,-14 39 124 0 0,1 0 0 0 0,1 0 0 0 0,1 0 0 0 0,1-2 49 0 0,24-49 61 0 0,20-65-61 0 0,-8 21 133 0 0,33-108 626 0 0,-16 43-336 0 0,128-336-29 0 0,74-111-178 0 0,-188 458-64 0 0,-32 74-12 0 0,16-37 126 0 0,-29 58-116 0 0,22-54-6 0 0,-43 97-90 0 0,-1-1 1 0 0,0 1-1 0 0,-2-1 1 0 0,-1-1-55 0 0,-2 16 18 0 0,0-1 20 0 0,-1-1 0 0 0,0 1 0 0 0,-1 0 0 0 0,0-1 0 0 0,-2-10-38 0 0,2 22 5 0 0,0 0 0 0 0,0 0 1 0 0,-1 0-1 0 0,1 0 0 0 0,0 0 1 0 0,-1-1-1 0 0,1 2 1 0 0,0-1-1 0 0,-1 0 0 0 0,1 0 1 0 0,-1 0-1 0 0,0 0 0 0 0,1 0 1 0 0,-1 0-1 0 0,0 0 1 0 0,1 1-1 0 0,-1-1 0 0 0,0 0 1 0 0,0 1-1 0 0,0-1 1 0 0,0 0-1 0 0,0 1 0 0 0,0-1 1 0 0,0 1-1 0 0,0-1 0 0 0,0 1 1 0 0,0 0-1 0 0,0 0 1 0 0,0-1-1 0 0,0 1 0 0 0,0 0 1 0 0,0 0-1 0 0,0 0 0 0 0,0 0 1 0 0,0 0-1 0 0,0 0 1 0 0,0 0-1 0 0,0 0 0 0 0,0 1 1 0 0,-1-1-6 0 0,-5 2 20 0 0,-1 0 0 0 0,2 1 0 0 0,-1 0 0 0 0,0 0 0 0 0,-4 4-20 0 0,-1-1 26 0 0,-53 30-333 0 0,1 3 1 0 0,-9 10 306 0 0,56-37-50 0 0,-259 198-490 0 0,98-70 306 0 0,173-136 233 0 0,-8 5 6 0 0,0 1-1 0 0,1 1 1 0 0,-2 3-5 0 0,40-35 67 0 0,34-37-105 0 0,2 3 0 0 0,67-46 38 0 0,-97 80 77 0 0,0 1 0 0 0,0 2 0 0 0,2 1 1 0 0,11-3-78 0 0,-26 12 78 0 0,1 2-1 0 0,-1 0 1 0 0,1 1 0 0 0,0 1 0 0 0,0 1 0 0 0,0 1 0 0 0,1 1 0 0 0,13 1-78 0 0,-25 1 49 0 0,0 0 0 0 0,0 0 0 0 0,-1 1 1 0 0,1 1-1 0 0,0-1 0 0 0,-1 2 0 0 0,1-1 1 0 0,-1 1-1 0 0,0 0 0 0 0,7 5-49 0 0,9 8 249 0 0,-1 1 1 0 0,15 14-250 0 0,-8-6 117 0 0,3 2-120 0 0,6 6-310 0 0,1-2 0 0 0,1-2 0 0 0,19 8 313 0 0,-21-17-5446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6.0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0 356 3680 0 0,'0'0'284'0'0,"3"0"-187"0"0,78-24 9492 0 0,17-4-6031 0 0,51-23-5120 0 0,-70 23 1146 0 0,-5 1-4 0 0,46-14-125 0 0,180-39 422 0 0,-99 37 97 0 0,-106 20-878 0 0,-86 21 481 0 0,20-6-4174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6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 1 17071 0 0,'-26'155'1856'0'0,"15"44"-1936"0"0,-1 2-280 0 0,1-114 168 0 0,3-19-288 0 0,0 29 480 0 0,7 77-486 0 0,3-129 389 0 0,3 1 0 0 0,7 37 97 0 0,-3-53-23 0 0,0 0 0 0 0,2-1 0 0 0,13 25 23 0 0,-2-2-36 0 0,-21-48-48 0 0,0-1 0 0 0,1 1 0 0 0,-1-1 0 0 0,1 0-1 0 0,-1 1 1 0 0,1-1 0 0 0,0 0 0 0 0,0 0 0 0 0,1 0 0 0 0,-1-1 0 0 0,0 1-1 0 0,1 0 1 0 0,0-1 0 0 0,-1 0 0 0 0,1 1 0 0 0,0-1 0 0 0,0-1 0 0 0,1 1 84 0 0,10 5-5572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6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1 441 14312 0 0,'0'0'322'0'0,"0"0"45"0"0,4 0 21 0 0,16-1-314 0 0,-1-1 0 0 0,0-1-1 0 0,0 0 1 0 0,0-2 0 0 0,-1 0 0 0 0,16-7-74 0 0,32-15-1155 0 0,13-9 1155 0 0,-65 29-143 0 0,143-76-463 0 0,185-72 1578 0 0,-236 110-754 0 0,-39 18-427 0 0,-29 11-102 0 0,-3 3-15 0 0</inkml:trace>
  <inkml:trace contextRef="#ctx0" brushRef="#br0" timeOffset="1">303 364 12896 0 0,'-4'10'81'0'0,"-2"2"101"0"0,1 1 0 0 0,0 0-1 0 0,1 0 1 0 0,1 0 0 0 0,0 0 0 0 0,0 3-182 0 0,-39 205 302 0 0,-1 4 1412 0 0,8 28 325 0 0,32-232-2086 0 0,1 1 0 0 0,1-1 0 0 0,1 0 0 0 0,1 0-1 0 0,1 1 1 0 0,1-1 0 0 0,1 0 0 0 0,0-1 0 0 0,2 1-1 0 0,7 18 48 0 0,-9-29-50 0 0,11 27-372 0 0,2-1 0 0 0,1-1 1 0 0,3 2 421 0 0,-16-26-1366 0 0,-4-9-4052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7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1 132 20647 0 0,'0'0'448'0'0,"0"0"96"0"0,13 8 24 0 0,9-8 16 0 0,9 4-464 0 0,6-4-120 0 0,3-4 0 0 0,5-4 0 0 0,4-4-352 0 0,10 1-88 0 0,0-9-16 0 0,8 3-8 0 0,4-3-688 0 0,2-3-144 0 0,-1-5-24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2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108 300 10136 0 0,'0'0'6'0'0,"-7"-6"209"0"0,0 0 0 0 0,-1 1-1 0 0,1 0 1 0 0,-1 0 0 0 0,-4-2-215 0 0,4 4 177 0 0,1-2 0 0 0,-1 1 0 0 0,1-1 0 0 0,0 0 0 0 0,1 0 0 0 0,-4-4-177 0 0,9 9 7 0 0,1-1 1 0 0,-1 1-1 0 0,1 0 0 0 0,0-1 0 0 0,-1 1 0 0 0,1-1 0 0 0,0 1 1 0 0,-1 0-1 0 0,1-1 0 0 0,0 1 0 0 0,0-1 0 0 0,-1 1 0 0 0,1-1 1 0 0,0 1-1 0 0,0-1 0 0 0,0 1 0 0 0,0-1 0 0 0,0 1 0 0 0,0-1 0 0 0,-1 1 1 0 0,1-1-8 0 0,4-4 1 0 0,-3 5 14 0 0,2-3 27 0 0,1 0 0 0 0,-1 0 0 0 0,1 1 0 0 0,-1-1 0 0 0,1 1 0 0 0,0 0 0 0 0,0 0 0 0 0,0 1 0 0 0,0-1 1 0 0,1 1-44 0 0,49-13 493 0 0,-37 11-369 0 0,49-10 936 0 0,4 3-1059 0 0,-7 2 502 0 0,170-18 991 0 0,-185 21-1322 0 0,162-8 461 0 0,-67 6-272 0 0,200-9-118 0 0,-108 6-323 0 0,-11 0-267 0 0,62-3-195 0 0,-144 6 223 0 0,54-4-183 0 0,-184 11 283 0 0,0-2 1 0 0,0 1-1 0 0,0-2 1 0 0,0 0-1 0 0,5-1 220 0 0,-17 4-42 0 0,0 0-1 0 0,1 0 1 0 0,-1-1-1 0 0,0 1 0 0 0,0 0 1 0 0,0 0-1 0 0,1 0 1 0 0,-1 0-1 0 0,0 0 1 0 0,0 0-1 0 0,0 0 1 0 0,1 0-1 0 0,-1 0 1 0 0,0-1-1 0 0,0 1 0 0 0,0 0 1 0 0,0 0-1 0 0,0 0 1 0 0,1 0-1 0 0,-1-1 1 0 0,0 1-1 0 0,0 0 1 0 0,0 0-1 0 0,0 0 1 0 0,0 0-1 0 0,0-1 1 0 0,0 1-1 0 0,0 0 0 0 0,0 0 1 0 0,1 0-1 0 0,-1-1 1 0 0,0 1-1 0 0,0 0 43 0 0,-6-6-4978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7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35 777 7368 0 0,'-8'-5'473'0'0,"-12"-2"-45"0"0,19 7-348 0 0,1 0 1 0 0,0 0-1 0 0,0 0 0 0 0,-1 0 1 0 0,1 0-1 0 0,0 0 0 0 0,0-1 1 0 0,-1 1-1 0 0,1 0 0 0 0,0 0 0 0 0,0 0 1 0 0,-1 0-1 0 0,1 0 0 0 0,0-1 1 0 0,0 1-1 0 0,-1 0 0 0 0,1 0 1 0 0,0 0-1 0 0,0-1 0 0 0,0 1 1 0 0,0 0-1 0 0,0 0 0 0 0,-1-1 0 0 0,1 1 1 0 0,0 0-1 0 0,0 0 0 0 0,0-1 1 0 0,0 1-1 0 0,0 0 0 0 0,0 0 1 0 0,0-1-1 0 0,0 1 0 0 0,0 0 1 0 0,0 0-1 0 0,0-1 0 0 0,0 1 0 0 0,0 0 1 0 0,0-1-81 0 0,10-6 484 0 0,17-1-736 0 0,33 2 571 0 0,133-12 589 0 0,-76 9-360 0 0,224-15 455 0 0,-129 11-606 0 0,1190-113 213 0 0,-943 82-586 0 0,746-52 414 0 0,337-17-814 0 0,105-11 80 0 0,-1248 93 188 0 0,255-18-72 0 0,583-10 108 0 0,-433 35-3978 0 0,-631 19-548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8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367 52 19087 0 0,'-38'-12'350'0'0,"0"1"-1"0"0,0 2 0 0 0,-1 2 1 0 0,0 1-1 0 0,0 2 0 0 0,-3 2-349 0 0,28 1-2 0 0,-25 3-9 0 0,36-2-8 0 0,1 1 0 0 0,-1 0 0 0 0,0-1 0 0 0,1 1 0 0 0,-1 0 0 0 0,0 0 0 0 0,1 1 0 0 0,0-1 0 0 0,-1 1 0 0 0,1-1 0 0 0,0 1 0 0 0,-2 1 19 0 0,4-3-12 0 0,-1 0-1 0 0,0 1 1 0 0,1-1 0 0 0,0 1-1 0 0,-1-1 1 0 0,1 0 0 0 0,-1 1-1 0 0,1-1 1 0 0,-1 1 0 0 0,1 0-1 0 0,0-1 1 0 0,0 1 0 0 0,-1-1-1 0 0,1 1 1 0 0,0-1 0 0 0,0 1-1 0 0,-1 0 1 0 0,1-1 0 0 0,0 1-1 0 0,0-1 1 0 0,0 1 0 0 0,0 0-1 0 0,0-1 1 0 0,0 1 0 0 0,0 0-1 0 0,0-1 1 0 0,0 1 0 0 0,0-1-1 0 0,1 1 1 0 0,-1 0 0 0 0,0-1-1 0 0,0 1 1 0 0,0-1-1 0 0,1 1 1 0 0,-1 0 0 0 0,0-1-1 0 0,1 1 1 0 0,-1-1 0 0 0,1 1-1 0 0,-1-1 1 0 0,0 1 0 0 0,1-1-1 0 0,-1 0 1 0 0,1 1 12 0 0,3 2-207 0 0,0-1 1 0 0,0 1-1 0 0,0-1 0 0 0,0 1 1 0 0,5 0 206 0 0,-5 0-161 0 0,12 3-278 0 0,-1-1 1 0 0,1 0 0 0 0,0-1-1 0 0,13 1 439 0 0,6 2-390 0 0,15 2-612 0 0,14-1 1002 0 0,10 2-505 0 0,113 11 782 0 0,-8 0 449 0 0,-122-13-292 0 0,0 3 0 0 0,-1 2-1 0 0,-1 3 1 0 0,0 2 0 0 0,43 21-434 0 0,-89-34 78 0 0,0 0-1 0 0,0 0 1 0 0,0 1-1 0 0,-1 0 1 0 0,1 0-1 0 0,-1 1 1 0 0,-1 0-1 0 0,0 1 1 0 0,6 6-78 0 0,-10-10 32 0 0,0 0 0 0 0,-1 0 1 0 0,1 0-1 0 0,-1 1 0 0 0,0-1 0 0 0,0 1 0 0 0,-1-1 0 0 0,1 1 0 0 0,-1-1 1 0 0,0 1-1 0 0,0 0 0 0 0,0 0 0 0 0,-1 0 0 0 0,0-1 0 0 0,0 1 1 0 0,0 0-1 0 0,0 0 0 0 0,-1 0 0 0 0,0 0 0 0 0,0-1 0 0 0,-1 4-32 0 0,-1-1 17 0 0,1-1-1 0 0,-1 0 1 0 0,-1 1-1 0 0,1-1 0 0 0,-1-1 1 0 0,0 1-1 0 0,0 0 0 0 0,-3 2-16 0 0,-10 9 78 0 0,-15 12-78 0 0,26-23 7 0 0,-43 33 31 0 0,-3-1-1 0 0,-37 20-37 0 0,32-22 9 0 0,-138 86-133 0 0,61-48-5386 0 0,37-26-839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8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27 19639 0 0,'-15'-20'864'0'0,"12"17"192"0"0,-2-1-848 0 0,5 4-208 0 0,0 0 0 0 0,0 0 0 0 0,0 0-1112 0 0,0 0-264 0 0,13 0-48 0 0,1 4-3527 0 0,-1-1-705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8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3224 0 0,'5'12'288'0'0,"0"4"-288"0"0,0 4 0 0 0,-2-5 0 0 0,7 5 984 0 0,-7-3 136 0 0,-3 3 32 0 0,0 0 8 0 0,-3-4-968 0 0,-2-1-192 0 0,5 2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9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1 509 5528 0 0,'0'0'249'0'0,"0"0"-1"0"0,0 3-156 0 0,4 9 98 0 0,-1 1 1 0 0,-1-1-1 0 0,0 1 0 0 0,-1 0 1 0 0,0 0-191 0 0,-1 70 4357 0 0,0-41-2133 0 0,4 112 1267 0 0,-1-122-3526 0 0,1 0-1 0 0,2-1 0 0 0,8 27 36 0 0,-5-29-86 0 0,20 61-134 0 0,-24-77 211 0 0,1 0 1 0 0,0 0-1 0 0,1-1 0 0 0,0 0 1 0 0,5 5 8 0 0,1 5-71 0 0,-12-20-9 0 0,-1-2 52 0 0,1-2 188 0 0,3-8 54 0 0,0 0 0 0 0,0-1 0 0 0,-1 0 0 0 0,1-9-214 0 0,0 0 124 0 0,8-21-124 0 0,-2 6 9 0 0,3-7-57 0 0,2 1-1 0 0,1 1 0 0 0,3 0 0 0 0,1 1 0 0 0,5-5 49 0 0,-14 26-65 0 0,0 1-1 0 0,2 0 1 0 0,0 1-1 0 0,0 1 0 0 0,6-4 66 0 0,-10 10-10 0 0,1 0 0 0 0,0 1 0 0 0,0 0 0 0 0,1 1-1 0 0,0 0 1 0 0,1 1 0 0 0,-1 0 0 0 0,1 1-1 0 0,1 0 11 0 0,-10 4 4 0 0,1 0 0 0 0,-1 1-1 0 0,0-1 1 0 0,1 1-1 0 0,-1 0 1 0 0,1 0-1 0 0,-1 0 1 0 0,0 0-1 0 0,1 0 1 0 0,-1 1-1 0 0,1 0 1 0 0,-1-1-1 0 0,0 1 1 0 0,0 0-1 0 0,1 1 1 0 0,-1-1 0 0 0,0 1-1 0 0,0-1 1 0 0,0 1-1 0 0,-1 0 1 0 0,1 0-1 0 0,0 0 1 0 0,-1 0-1 0 0,1 1 1 0 0,-1-1-1 0 0,1 1 1 0 0,0 1-4 0 0,7 9 66 0 0,-1 0-1 0 0,-1 0 1 0 0,0 1 0 0 0,0 0-1 0 0,0 4-65 0 0,0 0 68 0 0,43 82 155 0 0,-41-82-379 0 0,2 0 1 0 0,0 0-1 0 0,0-1 0 0 0,5 3 156 0 0,-6-8-302 0 0,-6-6 40 0 0,0 0 1 0 0,0 0-1 0 0,1-1 0 0 0,0 1 1 0 0,4 2 261 0 0,-9-7-81 0 0,1 0 0 0 0,-1 0 0 0 0,1-1 0 0 0,-1 1 0 0 0,1 0 0 0 0,-1-1 0 0 0,1 1 1 0 0,0 0-1 0 0,-1-1 0 0 0,1 0 0 0 0,0 1 0 0 0,-1-1 0 0 0,1 0 0 0 0,0 0 0 0 0,0 0 0 0 0,-1 0 0 0 0,1 0 1 0 0,0-1-1 0 0,-1 1 0 0 0,1 0 0 0 0,0-1 0 0 0,-1 1 0 0 0,1-1 0 0 0,-1 0 0 0 0,1 1 0 0 0,0-1 0 0 0,-1 0 1 0 0,1 0 80 0 0,15-16-816 0 0</inkml:trace>
  <inkml:trace contextRef="#ctx0" brushRef="#br0" timeOffset="1">810 29 15200 0 0,'-5'-7'235'0'0,"4"5"-172"0"0,0 1 1 0 0,0 0-1 0 0,0-1 0 0 0,1 1 1 0 0,-1 0-1 0 0,0 0 1 0 0,-1-1-1 0 0,1 1 1 0 0,0 0-1 0 0,0 0 0 0 0,0 0 1 0 0,-1 0-1 0 0,1 1 1 0 0,0-1-1 0 0,-1 0 1 0 0,1 0-1 0 0,-1 1 0 0 0,1-1 1 0 0,-1 1-1 0 0,1-1 1 0 0,-1 1-1 0 0,-1 0-63 0 0,3 0-9 0 0,0 0 0 0 0,-1 0-1 0 0,1 0 1 0 0,0 1 0 0 0,-1-1-1 0 0,1 0 1 0 0,0 0 0 0 0,0 1 0 0 0,-1-1-1 0 0,1 0 1 0 0,0 0 0 0 0,0 1-1 0 0,0-1 1 0 0,-1 0 0 0 0,1 1-1 0 0,0-1 1 0 0,0 0 0 0 0,0 1 0 0 0,0-1-1 0 0,0 0 1 0 0,0 1 0 0 0,-1-1-1 0 0,1 1 1 0 0,0-1 0 0 0,0 0 0 0 0,0 1-1 0 0,0-1 1 0 0,0 0 0 0 0,1 1 9 0 0,-1 10-153 0 0,5 8-1200 0 0,1 0 0 0 0,1 0 0 0 0,1-1 0 0 0,2 2 1353 0 0,1 4-1345 0 0,-1 0 0 0 0,-1 1 1345 0 0,0 14-390 0 0,-1-1 0 0 0,-2 1 0 0 0,-2 1 0 0 0,-1 12 390 0 0,-1-19 119 0 0,3 55 447 0 0,-2-21 1659 0 0,6 28-2225 0 0,0-19 949 0 0,-5-42-719 0 0,0-1 0 0 0,2 0-1 0 0,8 27-229 0 0,-3-29-500 0 0,1-1 0 0 0,1 0-1 0 0,1 0 1 0 0,12 16 500 0 0,-24-43-142 0 0,0 0-1 0 0,0 0 1 0 0,0-1-1 0 0,0 1 1 0 0,0-1-1 0 0,0 1 1 0 0,1-1-1 0 0,0 0 1 0 0,-1 0-1 0 0,1 0 1 0 0,0 0-1 0 0,0-1 1 0 0,0 1-1 0 0,0-1 1 0 0,0 0-1 0 0,0 1 1 0 0,0-1-1 0 0,0-1 1 0 0,1 1 0 0 0,-1 0-1 0 0,0-1 1 0 0,1 0-1 0 0,-1 0 1 0 0,0 0-1 0 0,1 0 1 0 0,-1 0-1 0 0,0-1 1 0 0,1 1-1 0 0,-1-1 1 0 0,0 0-1 0 0,0 0 1 0 0,0 0-1 0 0,0 0 1 0 0,1-1-1 0 0,-2 1 1 0 0,1-1-1 0 0,0 0 1 0 0,0 0-1 0 0,-1 0 1 0 0,1 0 0 0 0,-1 0-1 0 0,1-1 1 0 0,0-1 142 0 0,3-3 60 0 0,0-1 0 0 0,-1 0 0 0 0,-1 0 0 0 0,1 0 0 0 0,-1-1 0 0 0,2-7-60 0 0,8-18-1199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9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441 1 11520 0 0,'0'0'886'0'0,"-6"0"-548"0"0,4 2-117 0 0,-1 0 0 0 0,1 1 0 0 0,-1-1 1 0 0,1 0-1 0 0,0 1 0 0 0,0-1 0 0 0,0 1 0 0 0,0 0 1 0 0,0-1-1 0 0,0 1 0 0 0,1 0 0 0 0,-1 0 1 0 0,1 0-1 0 0,-1 3-221 0 0,-5 16 1633 0 0,1 1 1 0 0,-3 18-1634 0 0,-1 7 477 0 0,-3 5-463 0 0,3 1 1 0 0,3-1-1 0 0,1 1 1 0 0,3 0-1 0 0,2 1 0 0 0,7 49-14 0 0,6-10-850 0 0,5-1-1 0 0,7 15 851 0 0,-13-70-690 0 0,4 19-4793 0 0,-10-35 390 0 0</inkml:trace>
  <inkml:trace contextRef="#ctx0" brushRef="#br0" timeOffset="1">1 657 16583 0 0,'0'-20'736'0'0,"3"12"152"0"0,7-1-712 0 0,3-2-176 0 0,6 2 0 0 0,2-2 0 0 0,21-1 768 0 0,-2-1 128 0 0,9-2 16 0 0,0-2 8 0 0,10 6-1872 0 0,3-9-368 0 0,6 3-80 0 0,3-3-3639 0 0,6 0-729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9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17 21655 0 0,'-9'-8'1920'0'0,"-4"3"-1536"0"0,3 1-304 0 0,-3 4-80 0 0,5 4-440 0 0,-2 4-104 0 0,1 0-16 0 0,1 4-8 0 0,3 4-632 0 0,5-1-128 0 0,5 5-24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0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1 427 5064 0 0,'5'40'589'0'0,"2"-1"-1"0"0,2 0 1 0 0,2-1 0 0 0,1 0 0 0 0,8 15-589 0 0,-11-32 440 0 0,2-1 0 0 0,0 0 0 0 0,1 0 0 0 0,1-1 0 0 0,1-1 0 0 0,1 0 0 0 0,0-1 0 0 0,1-1 0 0 0,1 0 0 0 0,1-1 0 0 0,0-1 0 0 0,2 0-440 0 0,-13-10 121 0 0,0 0 1 0 0,0 0-1 0 0,1-1 1 0 0,-1 0-1 0 0,1 0 1 0 0,0-1-1 0 0,0 0 1 0 0,0-1 0 0 0,0 1-1 0 0,0-1 1 0 0,0-1-1 0 0,0 0 1 0 0,0 0-1 0 0,6-1-121 0 0,-7 0 21 0 0,0 0 0 0 0,-1 0 0 0 0,1-1 0 0 0,-1 0 0 0 0,1 0 0 0 0,-1 0 0 0 0,0-1 0 0 0,0 0 0 0 0,0 0 0 0 0,0-1 0 0 0,0 1 0 0 0,-1-1 0 0 0,0-1 1 0 0,0 1-1 0 0,0-1 0 0 0,0 0 0 0 0,-1 0 0 0 0,1-1-21 0 0,10-16-75 0 0,-1-2 0 0 0,-2 1 1 0 0,0-2-1 0 0,-2 0 0 0 0,0 0 1 0 0,-2 0-1 0 0,-1-1 0 0 0,-1-1 1 0 0,-1 1-1 0 0,-1-1 0 0 0,-2 1 1 0 0,0-24 74 0 0,-2 40-9 0 0,-1 1 1 0 0,0-1-1 0 0,0 0 0 0 0,-1 0 1 0 0,0 0-1 0 0,-1 1 1 0 0,0-1-1 0 0,-1 1 1 0 0,0 0-1 0 0,0 0 1 0 0,-1 0 8 0 0,3 5 40 0 0,-1 0 0 0 0,1 0 0 0 0,-1 0 1 0 0,0 1-1 0 0,0-1 0 0 0,0 1 0 0 0,-1 0 1 0 0,1 0-1 0 0,-1 0 0 0 0,0 1 0 0 0,0-1 1 0 0,1 1-1 0 0,-2 0 0 0 0,1 0 0 0 0,0 0 0 0 0,0 0 1 0 0,-1 1-1 0 0,1 0 0 0 0,-1 0 0 0 0,1 0 1 0 0,-1 0-1 0 0,1 1 0 0 0,-1 0 0 0 0,1 0 1 0 0,-1 0-41 0 0,-3 1 65 0 0,1 0 1 0 0,-1 1 0 0 0,1 0 0 0 0,0 1 0 0 0,0-1 0 0 0,0 1 0 0 0,1 1-1 0 0,-1-1 1 0 0,-2 3-66 0 0,-8 5 224 0 0,1 0 0 0 0,0 1-1 0 0,0 1-223 0 0,8-5 32 0 0,-1 0-1 0 0,2 0 1 0 0,-1 1-1 0 0,1 0 1 0 0,0 0-1 0 0,1 0 1 0 0,0 1-1 0 0,0 0 1 0 0,1 0-1 0 0,1 1 1 0 0,0-1-1 0 0,0 1 1 0 0,1 0-1 0 0,0 0 0 0 0,0 5-31 0 0,3-10 1 0 0,0-1 0 0 0,0 1 0 0 0,1 0 0 0 0,0 0 0 0 0,0-1 0 0 0,0 1 0 0 0,1-1 0 0 0,0 1 0 0 0,0-1 0 0 0,0 0 0 0 0,1 1 0 0 0,-1-1 0 0 0,1 0 0 0 0,1-1 0 0 0,-1 1 0 0 0,1-1 0 0 0,-1 1 0 0 0,1-1 0 0 0,2 2-1 0 0,5 3 59 0 0,0 1 0 0 0,0-1 0 0 0,1-1 0 0 0,0 0 0 0 0,0-1 0 0 0,1 0 0 0 0,3 1-59 0 0,-8-5 38 0 0,1-1 0 0 0,-1 0 0 0 0,0 0 0 0 0,1 0 0 0 0,-1-1 0 0 0,1-1-1 0 0,-1 1 1 0 0,1-1 0 0 0,-1-1 0 0 0,1 0 0 0 0,0 0-38 0 0,8-1 0 0 0,0-2 0 0 0,0 0 0 0 0,0-1 0 0 0,-1 0-1 0 0,2-2 1 0 0,-9 3 0 0 0,0 0 0 0 0,0-1 0 0 0,0 0 0 0 0,0 0 0 0 0,-1-1 0 0 0,0 0 0 0 0,0 0 0 0 0,0-1 0 0 0,-1 0 0 0 0,0-1 0 0 0,0 0 0 0 0,-1 0 0 0 0,0 0 0 0 0,-1 0 0 0 0,1-1 0 0 0,3-9 0 0 0,-3 4-19 0 0,1 1 0 0 0,1 0-1 0 0,8-12 20 0 0,-12 20-55 0 0,0 0-1 0 0,1 0 1 0 0,0 0-1 0 0,-1 0 1 0 0,1 1-1 0 0,1 0 1 0 0,-1 0-1 0 0,1 0 1 0 0,-1 1-1 0 0,2-1 56 0 0,-6 4-9 0 0,0-1 0 0 0,0 1-1 0 0,0 0 1 0 0,0-1 0 0 0,-1 1 0 0 0,1 0 0 0 0,0 0-1 0 0,0 0 1 0 0,0 0 0 0 0,0 0 0 0 0,0 0 0 0 0,0 0-1 0 0,0 0 1 0 0,0 0 0 0 0,0 0 0 0 0,-1 1-1 0 0,1-1 1 0 0,0 0 0 0 0,0 0 0 0 0,0 1 0 0 0,0-1-1 0 0,-1 1 1 0 0,1-1 0 0 0,0 1 0 0 0,0-1 0 0 0,-1 1-1 0 0,1 0 10 0 0,2 2-31 0 0,0 0 1 0 0,0 0-1 0 0,-1 0 0 0 0,0 0 0 0 0,2 4 31 0 0,0-1 16 0 0,0 0-16 0 0,-1-1 0 0 0,1 0 0 0 0,0 0 0 0 0,0 0 0 0 0,1 0 0 0 0,-1-1 0 0 0,1 0 0 0 0,0 0 0 0 0,3 2 0 0 0,0 0 0 0 0,-7-5 2 0 0,0 0 1 0 0,0-1-1 0 0,0 1 0 0 0,0-1 0 0 0,0 1 0 0 0,-1-1 0 0 0,1 1 0 0 0,0-1 0 0 0,0 0 0 0 0,1 0 0 0 0,-1 1 0 0 0,0-1 0 0 0,0 0 0 0 0,0 0 0 0 0,0 0 0 0 0,0 0 0 0 0,0 0 0 0 0,0-1 0 0 0,0 1 0 0 0,0 0 0 0 0,0 0 0 0 0,0-1 0 0 0,0 1 0 0 0,0 0 0 0 0,0-1 0 0 0,0 1 0 0 0,0-1 0 0 0,0 1 0 0 0,0-1 0 0 0,-1 0 0 0 0,1 1 0 0 0,0-1 0 0 0,0 0 0 0 0,-1 1 0 0 0,1-1 0 0 0,0 0-2 0 0,1-1 7 0 0,8-9 13 0 0,0 0-1 0 0,0 0 0 0 0,-1-1 1 0 0,-1-1-1 0 0,7-11-19 0 0,-11 17-43 0 0,6-11 7 0 0,0-2 1 0 0,-1 1-1 0 0,-2-1 1 0 0,0 0-1 0 0,0-1 1 0 0,1-16 35 0 0,0-9 58 0 0,-1-1 1 0 0,-2-24-59 0 0,0 20 94 0 0,-3 33 107 0 0,0 1 0 0 0,-1-1 0 0 0,-1 0 0 0 0,0 1-1 0 0,-2-3-200 0 0,-1 7 469 0 0,3 13-444 0 0,0-1 1 0 0,0 1-1 0 0,0 0 1 0 0,-1 0-1 0 0,1 0 1 0 0,0 0 0 0 0,0 0-1 0 0,0 0 1 0 0,0-1-1 0 0,0 1 1 0 0,0 0-1 0 0,0 0 1 0 0,0 0-1 0 0,0 0 1 0 0,0 0 0 0 0,-1 0-1 0 0,1 0 1 0 0,0 0-1 0 0,0 0 1 0 0,0-1-1 0 0,0 1 1 0 0,0 0 0 0 0,0 0-1 0 0,-1 0 1 0 0,1 0-1 0 0,0 0 1 0 0,0 0-1 0 0,0 0 1 0 0,0 0 0 0 0,0 0-1 0 0,-1 0 1 0 0,1 0-1 0 0,0 0 1 0 0,0 0-1 0 0,0 0 1 0 0,0 0 0 0 0,0 0-1 0 0,-1 0-25 0 0,0 2 169 0 0,0-1 0 0 0,0 0 0 0 0,0 1 0 0 0,0-1 0 0 0,0 1-1 0 0,0-1 1 0 0,0 1 0 0 0,0-1 0 0 0,0 2-169 0 0,-4 5-245 0 0,-1 6 264 0 0,1-1 1 0 0,0 1-1 0 0,0 0 0 0 0,1 0 1 0 0,1 0-1 0 0,1 0 0 0 0,-1 6-19 0 0,-3 19 14 0 0,-4 13-20 0 0,3 1 0 0 0,0 37 6 0 0,5-6 126 0 0,8 60-126 0 0,-1-94-1690 0 0,5 13 1690 0 0,-3-27-3394 0 0,2 0 1 0 0,2 1 3393 0 0,-1-11-5444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0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1 289 8752 0 0,'0'0'673'0'0,"0"-1"-437"0"0,0-4 171 0 0,0 4 1565 0 0,0 1 681 0 0,0 0-2469 0 0,0 0 0 0 0,0 0 0 0 0,0-1 1 0 0,0 1-1 0 0,0 0 0 0 0,0 0 0 0 0,0 0 0 0 0,1-1 0 0 0,-1 1 1 0 0,0 0-1 0 0,0 0 0 0 0,0 0 0 0 0,0 0 0 0 0,0-1 0 0 0,1 1 1 0 0,-1 0-1 0 0,0 0 0 0 0,0 0 0 0 0,0 0 0 0 0,1 0 0 0 0,-1 0 1 0 0,0-1-1 0 0,0 1 0 0 0,0 0 0 0 0,1 0 0 0 0,-1 0 1 0 0,0 0-1 0 0,0 0 0 0 0,1 0-184 0 0,12-1 230 0 0,-12 1 21 0 0,32 3-515 0 0,-23-2 110 0 0,0-1 0 0 0,0 1 0 0 0,4-2 154 0 0,157-12-4000 0 0,74-20 4000 0 0,-52-5-2384 0 0,-154 31 504 0 0,0 0 0 0 0,9 2 1880 0 0,-18 7-2094 0 0,-22-1-6 0 0,-10 0 2308 0 0,1-1 1 0 0,0 1 0 0 0,0 0-1 0 0,-1 0 1 0 0,1 0 0 0 0,0 0-1 0 0,0 0 1 0 0,0 0 0 0 0,0 0-1 0 0,0 1-208 0 0,-5 3 744 0 0,-6 3 296 0 0,1-2-1 0 0,-1 0 1 0 0,0 0 0 0 0,0-1-1 0 0,-1-1 1 0 0,0 0 0 0 0,1 0-1 0 0,-1-1 1 0 0,-3-1-1040 0 0,16-2 28 0 0,0 0 0 0 0,0 0 0 0 0,-1 0-1 0 0,1 0 1 0 0,0 0 0 0 0,0 0 0 0 0,-1 0-1 0 0,1 0 1 0 0,0 0 0 0 0,0 0 0 0 0,-1 0 0 0 0,1 0-1 0 0,0 0 1 0 0,0 1 0 0 0,0-1 0 0 0,-1 0 0 0 0,1 0-1 0 0,0 0 1 0 0,0 0 0 0 0,0 0 0 0 0,-1 0 0 0 0,1 1-1 0 0,0-1 1 0 0,0 0 0 0 0,0 0 0 0 0,0 0 0 0 0,0 1-1 0 0,-1-1 1 0 0,1 0 0 0 0,0 0 0 0 0,0 0-1 0 0,0 1 1 0 0,0-1 0 0 0,0 0 0 0 0,0 0-28 0 0,6 6 121 0 0,16 4-294 0 0,-10-7 152 0 0,0-1 0 0 0,0 0 0 0 0,0-1 0 0 0,1 0 0 0 0,-1-1 0 0 0,0 0 0 0 0,0-1 0 0 0,0 0 0 0 0,5-2 21 0 0,29-1 5 0 0,-31 2-1 0 0,-1 0 0 0 0,1-1-1 0 0,-1-1 1 0 0,1 0-1 0 0,-1-1 1 0 0,0-1-1 0 0,-1 0 1 0 0,0-1-1 0 0,0 0 1 0 0,0-1 0 0 0,-1 0-1 0 0,0-1 1 0 0,0-1-1 0 0,-1 0 1 0 0,8-9-4 0 0,-15 14-23 0 0,0 0 0 0 0,0-1 1 0 0,0 1-1 0 0,-1-1 1 0 0,0 0-1 0 0,0 0 0 0 0,-1 0 1 0 0,1-3 22 0 0,-2 6-2 0 0,0 1 0 0 0,0-1 1 0 0,-1 0-1 0 0,1 1 0 0 0,-1-1 1 0 0,0 0-1 0 0,0 1 0 0 0,0-1 1 0 0,0 0-1 0 0,0 0 0 0 0,-1 1 1 0 0,1-1-1 0 0,-1 1 0 0 0,0-1 1 0 0,0 0-1 0 0,0 1 0 0 0,0-1 1 0 0,0 1-1 0 0,0 0 0 0 0,-1-1 1 0 0,0 0 1 0 0,1 2 3 0 0,0 0 0 0 0,0 0 0 0 0,0 0 1 0 0,0 0-1 0 0,0 0 0 0 0,-1 0 0 0 0,1 0 0 0 0,0 1 1 0 0,0-1-1 0 0,-1 1 0 0 0,1-1 0 0 0,0 0 1 0 0,-1 1-1 0 0,1 0 0 0 0,-1-1 0 0 0,1 1 0 0 0,-1 0 1 0 0,1 0-1 0 0,0 0 0 0 0,-1 0 0 0 0,1 0 0 0 0,-1 0 1 0 0,1 0-1 0 0,-1 1 0 0 0,1-1 0 0 0,0 0 0 0 0,-1 1 1 0 0,1-1-1 0 0,0 1 0 0 0,-1-1 0 0 0,0 1-3 0 0,-5 3 8 0 0,0 0 0 0 0,0 0-1 0 0,1 1 1 0 0,-1 0 0 0 0,0 1-8 0 0,2-2 0 0 0,-34 27 53 0 0,2 1-1 0 0,-20 24-52 0 0,44-42 23 0 0,0 1 0 0 0,1 1 0 0 0,1-1 0 0 0,0 2 0 0 0,2 0 0 0 0,-1 0 0 0 0,2 1-1 0 0,0 1-22 0 0,6-12-1 0 0,-1 0 0 0 0,2 1-1 0 0,-1-1 1 0 0,1 0-1 0 0,0 1 1 0 0,0 0 0 0 0,1-1-1 0 0,0 1 1 0 0,0-1-1 0 0,1 1 1 0 0,1 3 1 0 0,-1-6-45 0 0,0 0-1 0 0,0-1 1 0 0,1 1-1 0 0,0-1 1 0 0,0 0-1 0 0,0 1 1 0 0,0-1-1 0 0,0 0 1 0 0,1 0 0 0 0,0-1-1 0 0,0 1 1 0 0,0-1-1 0 0,0 1 1 0 0,1-1-1 0 0,-1 0 1 0 0,1 0 0 0 0,0 0-1 0 0,3 1 46 0 0,2 1-138 0 0,0-1 0 0 0,0-1 0 0 0,1 0-1 0 0,-1 0 1 0 0,1-1 0 0 0,0 0 0 0 0,-1 0 0 0 0,1-1-1 0 0,0-1 1 0 0,0 0 0 0 0,8 0 138 0 0,19-4-703 0 0,0-1-1 0 0,19-5 704 0 0,-47 8-85 0 0,79-17-1462 0 0,-2-3-1 0 0,5-7 1548 0 0,-36 10-1303 0 0,0-4 0 0 0,-2-1 0 0 0,35-23 1303 0 0,-69 35-397 0 0,0-1-1 0 0,-1-1 1 0 0,-1 0 0 0 0,0-1-1 0 0,-1-1 1 0 0,4-7 397 0 0,1-2 278 0 0,-1-1 1 0 0,-2-1 0 0 0,-1-1 0 0 0,0-3-279 0 0,-15 29 205 0 0,-1-1 0 0 0,1 0 0 0 0,-1 0 0 0 0,0 0 0 0 0,0 0 0 0 0,0 0 0 0 0,-1 0 0 0 0,1-1 0 0 0,-1 1 0 0 0,1 0 0 0 0,-1 0-1 0 0,0 0 1 0 0,0 0 0 0 0,-1-1 0 0 0,1 1 0 0 0,-1 0 0 0 0,0-1-205 0 0,1 2 129 0 0,-1 1-1 0 0,1 0 1 0 0,-1 0-1 0 0,1 0 1 0 0,-1 0-1 0 0,0 0 1 0 0,0 0-1 0 0,0 0 1 0 0,1 0-1 0 0,-1 0 1 0 0,0 0-1 0 0,0 0 1 0 0,0 0-1 0 0,0 0 1 0 0,-1 1-1 0 0,1-1 1 0 0,-1 0-129 0 0,0 0 154 0 0,0 1 0 0 0,0-1-1 0 0,0 1 1 0 0,0-1 0 0 0,0 1 0 0 0,0 0-1 0 0,0 0 1 0 0,-1 0 0 0 0,1 0 0 0 0,0 0-1 0 0,0 0 1 0 0,0 1 0 0 0,-2 0-154 0 0,-6 2 449 0 0,0 0 1 0 0,0 1-1 0 0,-7 4-449 0 0,-3 1 445 0 0,1 0-121 0 0,0 1 1 0 0,1 1-1 0 0,1 1 0 0 0,0 0 0 0 0,0 1 0 0 0,-2 4-324 0 0,16-15 0 0 0,0 1 0 0 0,1 0 0 0 0,-1-1 0 0 0,0 1 0 0 0,1 0 0 0 0,0 0 0 0 0,-1 0 0 0 0,1 1 0 0 0,1-1 0 0 0,-1 1 0 0 0,0-1 0 0 0,1 1 0 0 0,-1 2 0 0 0,2-4 0 0 0,-1 1 0 0 0,1-1 0 0 0,0 1 0 0 0,0 0 0 0 0,0-1 0 0 0,1 1 0 0 0,-1 0 0 0 0,0-1 0 0 0,1 1 0 0 0,0-1 0 0 0,0 1 0 0 0,0-1 0 0 0,0 0 0 0 0,0 1 0 0 0,0-1 0 0 0,0 0 0 0 0,1 1 0 0 0,-1-1 0 0 0,2 1 0 0 0,8 9 30 0 0,0-1 0 0 0,1 0-1 0 0,0-1 1 0 0,1 0 0 0 0,0-1-1 0 0,6 3-29 0 0,-7-3 38 0 0,19 9 122 0 0,21 11-160 0 0,4 1 72 0 0,55 30 41 0 0,-60-35-90 0 0,-1 3 0 0 0,-1 2 0 0 0,20 19-23 0 0,-40-26 7 0 0,-1 1 0 0 0,9 12-7 0 0,-29-27 59 0 0,0-1 0 0 0,-1 1 0 0 0,0 0 1 0 0,-1 1-1 0 0,0 0 0 0 0,-1 0 0 0 0,0 0 0 0 0,0 1 0 0 0,3 10-59 0 0,-8-18 41 0 0,1 0-1 0 0,0 0 0 0 0,-1 1 0 0 0,1-1 0 0 0,-1 0 0 0 0,0 1 0 0 0,0-1 0 0 0,-1 0 0 0 0,1 1 0 0 0,-1-1 0 0 0,1 0 1 0 0,-1 0-1 0 0,0 1 0 0 0,0-1 0 0 0,0 0 0 0 0,-1 0 0 0 0,1 0 0 0 0,-1 0 0 0 0,0-1 0 0 0,0 1 0 0 0,0 0 0 0 0,0-1 1 0 0,0 1-1 0 0,0-1 0 0 0,-1 1 0 0 0,1-1 0 0 0,-1 0 0 0 0,0 0 0 0 0,0 0-40 0 0,-8 5 120 0 0,0-1 0 0 0,0-1 1 0 0,0 0-1 0 0,-1 0 0 0 0,0-1 0 0 0,1-1 0 0 0,-9 2-120 0 0,-19 2 129 0 0,0-1 0 0 0,0-1-1 0 0,-30-2-128 0 0,-7-4-839 0 0,-36-6 839 0 0,80 3-586 0 0,0-1 0 0 0,0-2-1 0 0,-2-2 587 0 0,28 8-209 0 0,1-1 0 0 0,0 0-1 0 0,0 0 1 0 0,0 0 0 0 0,0 0-1 0 0,1-1 1 0 0,-1 0 0 0 0,0 0-1 0 0,-3-4 210 0 0,-2-5-1331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1.8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81 15608 0 0,'0'-12'373'0'0,"0"6"-137"0"0,0 0 1 0 0,0 0 0 0 0,0 0 0 0 0,1 1 0 0 0,1-6-237 0 0,-2 9 5 0 0,0 1 0 0 0,1-1 0 0 0,0 1-1 0 0,-1 0 1 0 0,1-1 0 0 0,0 1 0 0 0,0 0 0 0 0,-1-1-1 0 0,1 1 1 0 0,0 0 0 0 0,0 0 0 0 0,0 0 0 0 0,1-1 0 0 0,-1 1-1 0 0,0 0 1 0 0,0 1 0 0 0,1-1 0 0 0,-1 0 0 0 0,0 0 0 0 0,1 1-1 0 0,-1-1 1 0 0,1 0 0 0 0,-1 1 0 0 0,1-1-5 0 0,-1 1-10 0 0,1 0-1 0 0,-1-1 1 0 0,0 1 0 0 0,1 0 0 0 0,-1 0 0 0 0,1 0-1 0 0,-1 0 1 0 0,0 0 0 0 0,1 0 0 0 0,-1 0-1 0 0,0 1 1 0 0,1-1 0 0 0,-1 0 0 0 0,0 1 0 0 0,1-1-1 0 0,-1 1 1 0 0,0 0 0 0 0,0-1 0 0 0,1 1 10 0 0,0 1-27 0 0,0 0 1 0 0,0-1-1 0 0,0 1 1 0 0,0 0-1 0 0,-1 0 1 0 0,1 0-1 0 0,0 1 0 0 0,-1-1 1 0 0,0 0-1 0 0,1 1 27 0 0,1 3-51 0 0,-1 1 0 0 0,1-1 0 0 0,-1 1 0 0 0,0-1 0 0 0,-1 1 0 0 0,0 0 0 0 0,1 5 51 0 0,-1 47-290 0 0,-3 32 290 0 0,-1 37 66 0 0,7-63-5 0 0,-1-7-52 0 0,-2-1 1 0 0,-5 35-10 0 0,-2-23-5 0 0,5-38 19 0 0,-2 1 0 0 0,-1-1-1 0 0,-2 0 1 0 0,0 0 0 0 0,-5 7-14 0 0,3-16-6 0 0,-16 45-315 0 0,-12 18 321 0 0,33-78-243 0 0,0-1 0 0 0,-1 0 0 0 0,0 0 0 0 0,-1 0 0 0 0,0 0 1 0 0,-2 2 242 0 0,-14 9-5264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2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21 258 12872 0 0,'-6'-3'195'0'0,"-7"-6"774"0"0,13 9-963 0 0,0 0 0 0 0,0-1 0 0 0,-1 1 1 0 0,1-1-1 0 0,0 1 0 0 0,0 0 1 0 0,0-1-1 0 0,0 1 0 0 0,0-1 1 0 0,0 1-1 0 0,0 0 0 0 0,0-1 0 0 0,0 1 1 0 0,0-1-1 0 0,0 1 0 0 0,0-1 1 0 0,0 1-1 0 0,0 0 0 0 0,0-1 1 0 0,0 1-1 0 0,0-1 0 0 0,1 1 0 0 0,-1 0 1 0 0,0-1-1 0 0,0 1 0 0 0,0-1 1 0 0,1 1-1 0 0,-1 0 0 0 0,0-1 0 0 0,1 1 1 0 0,-1 0-1 0 0,0 0 0 0 0,1-1 1 0 0,-1 1-1 0 0,0 0 0 0 0,1 0 1 0 0,-1-1-1 0 0,0 1-6 0 0,21-13 85 0 0,-4 7 315 0 0,1-1 1 0 0,0 2-1 0 0,0 1 1 0 0,9-2-401 0 0,80-7 1018 0 0,-66 8-933 0 0,495-49 332 0 0,-403 43-375 0 0,301-17-31 0 0,882-25-24 0 0,-809 34-3596 0 0,-400 12-1552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3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110 609 8752 0 0,'-24'-8'472'0'0,"16"5"-380"0"0,1 0 1 0 0,-1 0 0 0 0,1-1 0 0 0,-1 1 0 0 0,-3-4-93 0 0,1 0 300 0 0,7 6-21 0 0,0-1 0 0 0,1 0 1 0 0,-1 0-1 0 0,0 0 0 0 0,1-1 1 0 0,-1 1-1 0 0,1 0 0 0 0,-2-3-279 0 0,4 5 79 0 0,0-1-1 0 0,0 0 1 0 0,-1 1 0 0 0,1-1-1 0 0,0 0 1 0 0,0 1-1 0 0,0-1 1 0 0,0 1-1 0 0,0-1 1 0 0,0 0 0 0 0,0 1-1 0 0,0-1 1 0 0,0 0-1 0 0,0 1 1 0 0,0-1 0 0 0,0 0-1 0 0,0 1 1 0 0,1-1-1 0 0,-1 1 1 0 0,0-1-1 0 0,0 1 1 0 0,1-1 0 0 0,-1 0-1 0 0,0 1 1 0 0,1-1-1 0 0,-1 1 1 0 0,1-1-1 0 0,-1 1 1 0 0,1-1 0 0 0,-1 1-1 0 0,1 0 1 0 0,-1-1-1 0 0,1 1 1 0 0,-1 0-1 0 0,1-1 1 0 0,0 1-79 0 0,26-15 493 0 0,-22 12-404 0 0,22-7-9 0 0,0 0-1 0 0,1 1 1 0 0,0 2 0 0 0,1 0-80 0 0,21-5 8 0 0,94-20-178 0 0,2 6 1 0 0,85-2 169 0 0,-176 23-119 0 0,25 2 119 0 0,-55 3-25 0 0,-1 2-1 0 0,0 0 0 0 0,0 2 1 0 0,14 4 25 0 0,-32-7 18 0 0,-1 1 0 0 0,1 0 0 0 0,-1 0 0 0 0,0 1 1 0 0,0-1-1 0 0,0 1 0 0 0,0 0 0 0 0,0 1 0 0 0,0-1 1 0 0,-1 1-1 0 0,0 0 0 0 0,1 0 0 0 0,-2 0 0 0 0,1 1 1 0 0,0 0-1 0 0,-1-1 0 0 0,0 1 0 0 0,0 0 1 0 0,0 0-1 0 0,-1 1 0 0 0,0-1 0 0 0,0 1 0 0 0,0-1 1 0 0,0 1-1 0 0,-1 0-18 0 0,3 18 128 0 0,0 1 0 0 0,-2 0-1 0 0,-1-1 1 0 0,-1 1 0 0 0,-1 10-128 0 0,0 9 65 0 0,0-30-3 0 0,0 1 0 0 0,-2 6-62 0 0,0 0 39 0 0,3-18-25 0 0,0 0 0 0 0,-1-1 0 0 0,1 1 0 0 0,-1-1 0 0 0,0 1-1 0 0,0-1 1 0 0,0 1 0 0 0,0-1 0 0 0,-1 2-14 0 0,1-3 15 0 0,0 1 1 0 0,0-1-1 0 0,0 0 1 0 0,0 0-1 0 0,0-1 0 0 0,0 1 1 0 0,0 0-1 0 0,0 0 1 0 0,0 0-1 0 0,-1-1 0 0 0,1 1 1 0 0,0-1-1 0 0,0 1 1 0 0,-1-1-1 0 0,1 1 0 0 0,0-1 1 0 0,-1 0-1 0 0,1 0 0 0 0,-1 1-15 0 0,-6-1 152 0 0,1 1 0 0 0,-1-1-1 0 0,1 0 1 0 0,-1 0-1 0 0,-4-2-151 0 0,10 2 25 0 0,0 0 0 0 0,1 0 0 0 0,-1-1 0 0 0,0 1-1 0 0,1-1 1 0 0,-1 1 0 0 0,1-1 0 0 0,-1 1-1 0 0,0-1 1 0 0,1 0 0 0 0,0 0 0 0 0,-1 0-1 0 0,1 0 1 0 0,-1 0 0 0 0,1 0 0 0 0,0 0-1 0 0,0 0 1 0 0,0 0 0 0 0,0-1 0 0 0,0 1 0 0 0,0 0-1 0 0,0-1 1 0 0,0 1 0 0 0,0-1 0 0 0,1 1-1 0 0,-1-1 1 0 0,0 0-25 0 0,0-8 30 0 0,-1-1 1 0 0,1 0-1 0 0,1 1 0 0 0,0-1 1 0 0,0 0-1 0 0,1 1 0 0 0,1-1 0 0 0,0 1 1 0 0,0-1-1 0 0,1 1 0 0 0,0 0 1 0 0,1 0-1 0 0,0 0 0 0 0,3-4-30 0 0,6-15-170 0 0,2 2 0 0 0,0 0 0 0 0,2 1 0 0 0,2 0-1 0 0,0 1 1 0 0,1 2 0 0 0,1 0 0 0 0,2 1 0 0 0,0 1 0 0 0,1 1 0 0 0,1 1-1 0 0,0 1 1 0 0,2 2 0 0 0,0 0 0 0 0,1 2 0 0 0,0 1 0 0 0,1 1 0 0 0,12-2 170 0 0,15-1-84 0 0,1 3 0 0 0,1 2 0 0 0,-1 2 1 0 0,1 3-1 0 0,38 3 84 0 0,-86 2-77 0 0,0 0 0 0 0,1 0 0 0 0,-1 2 0 0 0,0-1 0 0 0,0 1 1 0 0,0 1-1 0 0,0-1 0 0 0,0 2 0 0 0,6 2 77 0 0,-14-4 2 0 0,1-1 0 0 0,-1 0 0 0 0,0 1 0 0 0,1 0 0 0 0,-1 0 0 0 0,0-1 0 0 0,0 1 0 0 0,0 0 0 0 0,0 1 0 0 0,-1-1 0 0 0,1 0 0 0 0,-1 0 0 0 0,1 1 0 0 0,-1-1 0 0 0,0 1 0 0 0,0-1 1 0 0,0 1-1 0 0,0 0 0 0 0,0-1 0 0 0,0 1 0 0 0,-1 0 0 0 0,0 0 0 0 0,1 0 0 0 0,-1-1 0 0 0,0 1 0 0 0,0 0 0 0 0,0 0 0 0 0,-1 1-2 0 0,-2 7 95 0 0,1 1 0 0 0,-2-1 0 0 0,0 0 0 0 0,0-1 0 0 0,-1 1 0 0 0,-2 3-95 0 0,-3 5 110 0 0,-1 3 104 0 0,-1 0 0 0 0,-1-1 0 0 0,0 0 0 0 0,-3 0-214 0 0,-65 75 670 0 0,54-64-497 0 0,-14 13-69 0 0,39-43-90 0 0,0 0 0 0 0,1-1 0 0 0,-1 1 1 0 0,0-1-1 0 0,0 1 0 0 0,0-1 0 0 0,0 0 0 0 0,0 1 0 0 0,0-1 1 0 0,0 0-1 0 0,0 0 0 0 0,0-1 0 0 0,-1 1 0 0 0,1 0 0 0 0,0-1 1 0 0,-1 1-1 0 0,1-1 0 0 0,0 0 0 0 0,-1 0-14 0 0,1-1 40 0 0,1-1 0 0 0,-1 0 0 0 0,0 0 0 0 0,1 1 0 0 0,-1-1-1 0 0,1 0 1 0 0,-1-1 0 0 0,1 1 0 0 0,0 0 0 0 0,0 0 0 0 0,-1-2-40 0 0,1 0 31 0 0,1 1-1 0 0,-1-1 1 0 0,0 1 0 0 0,1-1 0 0 0,0 0-1 0 0,0 1 1 0 0,0-1 0 0 0,0 1 0 0 0,0-1-1 0 0,1 0 1 0 0,0 1 0 0 0,0-1 0 0 0,0 1-1 0 0,0-1 1 0 0,1 0-31 0 0,4-12 17 0 0,1 0 0 0 0,6-9-17 0 0,-6 13 23 0 0,0 0-27 0 0,0 0 0 0 0,8-9 4 0 0,9-15-89 0 0,-3 2-158 0 0,18-22 247 0 0,-35 51-17 0 0,0 0-1 0 0,1 1 0 0 0,-1 0 0 0 0,1 0 0 0 0,0 0 0 0 0,0 0 0 0 0,1 1 0 0 0,-1 0 1 0 0,1 0-1 0 0,4-2 18 0 0,-8 4-3 0 0,1 0 1 0 0,0 0 0 0 0,-1 0-1 0 0,1 0 1 0 0,0 1 0 0 0,-1-1-1 0 0,1 1 1 0 0,0-1 0 0 0,0 1-1 0 0,0 0 1 0 0,-1 0 0 0 0,1 0-1 0 0,0 1 1 0 0,0-1 0 0 0,-1 1-1 0 0,1 0 1 0 0,0-1 0 0 0,0 1-1 0 0,-1 0 1 0 0,1 0-1 0 0,-1 1 1 0 0,1-1 0 0 0,-1 1-1 0 0,0-1 1 0 0,2 2 2 0 0,8 9 65 0 0,-2 1 0 0 0,1 0 0 0 0,7 12-65 0 0,17 23 146 0 0,-1-9-53 0 0,2 4-3 0 0,9 4-90 0 0,-32-34-66 0 0,1 0 1 0 0,1-2-1 0 0,0 1 1 0 0,1-2-1 0 0,7 4 66 0 0,-20-12-13 0 0,17 9-327 0 0,1-1 0 0 0,8 2 340 0 0,-23-9-105 0 0,0-1 1 0 0,1 0-1 0 0,-1-1 0 0 0,0 0 1 0 0,1 0-1 0 0,-1 0 0 0 0,1-1 1 0 0,-1 1-1 0 0,1-2 0 0 0,4 0 105 0 0,-8 1-31 0 0,0-1-1 0 0,0 0 1 0 0,0 0 0 0 0,-1-1-1 0 0,1 1 1 0 0,0 0 0 0 0,0-1-1 0 0,-1 0 1 0 0,1 0 0 0 0,-1 1-1 0 0,1-2 1 0 0,-1 1 0 0 0,0 0-1 0 0,0 0 1 0 0,0-1 0 0 0,0 1-1 0 0,0-1 1 0 0,-1 1 0 0 0,1-1 31 0 0,1-3-35 0 0,0 0 0 0 0,0 0 0 0 0,-1 0-1 0 0,0 0 1 0 0,0 0 0 0 0,0-1 0 0 0,-1 1 0 0 0,1-4 35 0 0,0-20-3 0 0,-1-1 0 0 0,-2 0 0 0 0,-1 0 0 0 0,-1 0 1 0 0,-3-11 2 0 0,1 5 704 0 0,2 0 1 0 0,2-16-705 0 0,1 52 358 0 0,0 1-35 0 0,3 10-56 0 0,1 25-227 0 0,2 0 1 0 0,1 0 0 0 0,2 0-1 0 0,8 18-40 0 0,1-19-1 0 0,-3-5 13 0 0,-14-27 14 0 0,0-1 1 0 0,0 1-1 0 0,1-1 0 0 0,-1 1 1 0 0,0-1-1 0 0,0 0 0 0 0,1 1 1 0 0,-1-1-1 0 0,0 0 0 0 0,1 0 1 0 0,0 0-1 0 0,-1 0 0 0 0,1 0 1 0 0,-1-1-1 0 0,1 1 0 0 0,1 0-26 0 0,1-1 28 0 0,-1-1 0 0 0,0 1-1 0 0,1-1 1 0 0,-1 0-1 0 0,0 0 1 0 0,0 0-1 0 0,1-1 1 0 0,-1 1 0 0 0,0-1-1 0 0,0 0-27 0 0,33-22 187 0 0,-27 17-146 0 0,17-9 205 0 0,1 1 0 0 0,19-8-246 0 0,2-1 60 0 0,-33 17-61 0 0,1 0 0 0 0,0 2 0 0 0,0 0 0 0 0,0 0-1 0 0,1 2 1 0 0,0 0 0 0 0,-1 1 0 0 0,1 0 0 0 0,0 1-1 0 0,4 2 2 0 0,-15-1-12 0 0,0 0-1 0 0,1 1 0 0 0,-1 0 1 0 0,0 1-1 0 0,0-1 0 0 0,0 1 0 0 0,-1 0 1 0 0,1 1-1 0 0,0-1 0 0 0,-1 1 1 0 0,1 0-1 0 0,1 2 13 0 0,2 1-73 0 0,-1 1 0 0 0,0 0 1 0 0,0 0-1 0 0,0 1 0 0 0,-1 0 0 0 0,3 5 73 0 0,-6-9-31 0 0,-1 0-1 0 0,1 0 1 0 0,0 0 0 0 0,1 0-1 0 0,-1 0 1 0 0,0-1-1 0 0,1 0 1 0 0,0 0 0 0 0,0 0-1 0 0,0-1 1 0 0,0 1 0 0 0,0-1-1 0 0,0 0 1 0 0,1-1-1 0 0,2 1 32 0 0,-1-1-90 0 0,1-1 0 0 0,0-1 0 0 0,-1 1 0 0 0,1-1 0 0 0,-1 0 0 0 0,1-1 0 0 0,-1 0-1 0 0,0 0 1 0 0,0 0 0 0 0,0-1 0 0 0,1-1 90 0 0,16-8-431 0 0,-1-1 1 0 0,12-10 430 0 0,-12 9-124 0 0,-11 6 99 0 0,0 0-1 0 0,0-1 1 0 0,0 0-1 0 0,-1-1 0 0 0,-1 0 1 0 0,0-1-1 0 0,0 0 1 0 0,-1 0-1 0 0,-1-1 1 0 0,2-3 25 0 0,-1 1-17 0 0,0-1 1 0 0,0-1 0 0 0,-2 0-1 0 0,0 0 1 0 0,0-1 0 0 0,-2 1-1 0 0,0-1 1 0 0,-1-2 16 0 0,-3 13-5 0 0,1-4-17 0 0,0 0-1 0 0,-1-1 1 0 0,-1 1-1 0 0,0-1 23 0 0,0 8 17 0 0,0 0 1 0 0,-1 0-1 0 0,1 0 0 0 0,-1 0 1 0 0,0 0-1 0 0,0 1 0 0 0,0-1 1 0 0,0 0-1 0 0,0 0 0 0 0,-1 1 1 0 0,1-1-1 0 0,-1 0 0 0 0,0 1 1 0 0,1 0-1 0 0,-3-2-17 0 0,-1-2 118 0 0,-1 1 0 0 0,0 0 0 0 0,0 0 0 0 0,0 1 0 0 0,-1 0 0 0 0,1 0 0 0 0,-1 0 0 0 0,0 1-1 0 0,-5-2-117 0 0,10 5 44 0 0,0-1-1 0 0,-1 1 0 0 0,1 0 1 0 0,0-1-1 0 0,-1 1 0 0 0,1 0 0 0 0,0 1 1 0 0,-1-1-1 0 0,1 0 0 0 0,0 1 1 0 0,0-1-1 0 0,-1 1 0 0 0,1 0 1 0 0,0-1-1 0 0,0 1 0 0 0,-1 1-43 0 0,-2 0 80 0 0,0 1-1 0 0,0 0 1 0 0,0-1 0 0 0,1 2-1 0 0,-1-1 1 0 0,-2 3-80 0 0,4-3 4 0 0,1-1 0 0 0,0 1 0 0 0,0-1 0 0 0,0 1 0 0 0,0 0 0 0 0,1 0 0 0 0,-1 0 0 0 0,1 0 0 0 0,-1 0 0 0 0,1 0 0 0 0,0 0 0 0 0,0 0 0 0 0,0 0 0 0 0,1 1 0 0 0,-1-1 0 0 0,1 0-1 0 0,0 0 1 0 0,0 1 0 0 0,0-1 0 0 0,0 0 0 0 0,1 1 0 0 0,-1-1 0 0 0,1 0 0 0 0,0 0 0 0 0,0 0 0 0 0,0 1 0 0 0,0-1 0 0 0,0 0 0 0 0,1 0 0 0 0,0 0-4 0 0,4 8-1 0 0,1 0-1 0 0,1-1 1 0 0,0 0 0 0 0,0 0-1 0 0,1-1 1 0 0,0 0-1 0 0,3 3 2 0 0,166 135-80 0 0,-171-141 80 0 0,0 0-1 0 0,-1 1 1 0 0,1 0-1 0 0,-1 0 0 0 0,-1 1 1 0 0,1 0-1 0 0,0 2 1 0 0,-5-8-12 0 0,0 1 0 0 0,1-1 0 0 0,-1 1 0 0 0,-1-1 0 0 0,1 1-1 0 0,0-1 1 0 0,-1 1 0 0 0,1 0 0 0 0,-1-1 0 0 0,0 1 0 0 0,1 0-1 0 0,-1 0 1 0 0,-1-1 0 0 0,1 1 0 0 0,0 0 0 0 0,-1-1 0 0 0,1 1 0 0 0,-1 0-1 0 0,0-1 1 0 0,0 1 0 0 0,0-1 0 0 0,0 1 0 0 0,0-1 0 0 0,-1 0 0 0 0,1 1-1 0 0,-1-1 13 0 0,-2 4-15 0 0,-1-1 0 0 0,0 0-1 0 0,0 0 1 0 0,0 0-1 0 0,-1-1 1 0 0,0 0-1 0 0,1 0 1 0 0,-1 0 0 0 0,-1-1-1 0 0,1 0 1 0 0,-1 0-1 0 0,1 0 1 0 0,-1-1-1 0 0,-2 1 16 0 0,-21 6 0 0 0,-18 5 0 0 0,36-12 2 0 0,0 0 0 0 0,0-1 0 0 0,0 0 1 0 0,0-1-1 0 0,-9-1-2 0 0,17 1-66 0 0,1-1 0 0 0,0 1 0 0 0,0-1 1 0 0,0 0-1 0 0,0 0 0 0 0,0 0 0 0 0,0 0 0 0 0,0-1 0 0 0,0 1 0 0 0,1-1 0 0 0,-1 0 0 0 0,0 0 1 0 0,1 0-1 0 0,-1 0 0 0 0,1 0 0 0 0,0 0 0 0 0,0-1 0 0 0,0 1 0 0 0,0-1 0 0 0,0 1 0 0 0,0-1 0 0 0,1 0 1 0 0,-1 0-1 0 0,1 1 0 0 0,0-1 0 0 0,0 0 0 0 0,0-1 0 0 0,0 1 0 0 0,0 0 0 0 0,1 0 0 0 0,0 0 1 0 0,-1 0-1 0 0,1 0 0 0 0,0-1 0 0 0,1 1 0 0 0,-1 0 0 0 0,0 0 0 0 0,1-1 66 0 0,7-23-1306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3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64 5064 0 0,'14'-7'476'0'0,"34"-18"-186"0"0,-21 5 4242 0 0,-27 19-4472 0 0,1 1-1 0 0,-1 0 0 0 0,0 0 0 0 0,0 0 0 0 0,0 0 1 0 0,1-1-1 0 0,-1 1 0 0 0,0 0 0 0 0,0 0 0 0 0,0 0 0 0 0,0-1 1 0 0,1 1-1 0 0,-1 0 0 0 0,0 0 0 0 0,0 0 0 0 0,0-1 1 0 0,0 1-1 0 0,0 0 0 0 0,0 0 0 0 0,0-1 0 0 0,0 1 1 0 0,0 0-1 0 0,0 0 0 0 0,0-1 0 0 0,0 1 0 0 0,0 0 1 0 0,0 0-1 0 0,0-1 0 0 0,0 1 0 0 0,0 0 0 0 0,0-1 0 0 0,0 1 1 0 0,0 0-1 0 0,0 0 0 0 0,0 0 0 0 0,0-1 0 0 0,0 1 1 0 0,-1 0-1 0 0,1 0 0 0 0,0-1 0 0 0,0 1 0 0 0,0 0 1 0 0,0 0-1 0 0,-1 0 0 0 0,1 0 0 0 0,0-1 0 0 0,0 1 1 0 0,0 0-1 0 0,-1 0 0 0 0,1 0 0 0 0,0 0 0 0 0,0 0 1 0 0,-1 0-1 0 0,1-1 0 0 0,0 1 0 0 0,0 0 0 0 0,-1 0 0 0 0,1 0 1 0 0,0 0-1 0 0,0 0 0 0 0,-1 0 0 0 0,1 0 0 0 0,0 0 1 0 0,0 0-1 0 0,-1 0 0 0 0,1 1-59 0 0,-17-2 1045 0 0,11 4-869 0 0,-1 0 0 0 0,1 1-1 0 0,0 0 1 0 0,1-1 0 0 0,-1 2 0 0 0,1-1-1 0 0,-1 1 1 0 0,2 0 0 0 0,-1 0 0 0 0,-3 3-176 0 0,-3 7 248 0 0,0 0 0 0 0,1 0-1 0 0,-2 6-247 0 0,-1 3 156 0 0,2 0 0 0 0,1 1 0 0 0,1 0 0 0 0,1 1 0 0 0,1-1 0 0 0,-2 18-156 0 0,7-32 1 0 0,1 1 0 0 0,1 0-1 0 0,0-1 1 0 0,0 1-1 0 0,1 0 1 0 0,1 0 0 0 0,0-1-1 0 0,0 1 1 0 0,3 6-1 0 0,-3-14-21 0 0,0 0 1 0 0,0 0 0 0 0,0 0 0 0 0,0 0-1 0 0,1 0 1 0 0,-1 0 0 0 0,1-1-1 0 0,0 1 1 0 0,0-1 0 0 0,1 0 0 0 0,-1 0-1 0 0,1 0 1 0 0,-1 0 0 0 0,1 0-1 0 0,0-1 1 0 0,0 0 0 0 0,0 0 0 0 0,0 0-1 0 0,0 0 1 0 0,1-1 0 0 0,-1 1-1 0 0,1-1 1 0 0,-1 0 0 0 0,1-1 0 0 0,1 1 20 0 0,14 1-88 0 0,0-1-1 0 0,0-1 1 0 0,0-1 0 0 0,0-1 0 0 0,4-1 88 0 0,-13 1-10 0 0,41-6-342 0 0,-1-3-1 0 0,-1-3 0 0 0,13-5 353 0 0,-10 3-1344 0 0,-4 1-4245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3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126 629 11976 0 0,'-6'-2'1244'0'0,"4"2"-1093"0"0,0 1 1 0 0,0-1 0 0 0,0 1 0 0 0,0-1 0 0 0,1 1 0 0 0,-1 0 0 0 0,0 0 0 0 0,1 0-1 0 0,-1 0 1 0 0,0 0 0 0 0,1 0 0 0 0,-1 0 0 0 0,1 1 0 0 0,-1-1 0 0 0,1 1-1 0 0,0-1 1 0 0,0 1 0 0 0,0-1 0 0 0,0 1 0 0 0,0 0 0 0 0,0-1 0 0 0,0 1 0 0 0,0 0-1 0 0,1 0 1 0 0,-1 0-152 0 0,-4 11 755 0 0,1 0 0 0 0,0 0 0 0 0,0 5-755 0 0,2-12-200 0 0,-10 58 451 0 0,1 13-251 0 0,4-24-61 0 0,2-5-72 0 0,3-25 69 0 0,-1 0 0 0 0,-4 16 64 0 0,7-39 22 0 0,0 0 0 0 0,0 0 0 0 0,0 0 0 0 0,0 1 1 0 0,0-1-1 0 0,0 0 0 0 0,0 0 0 0 0,0 0 0 0 0,0 0 0 0 0,0 0 0 0 0,0 0 0 0 0,0 1 0 0 0,0-1 0 0 0,0 0 0 0 0,0 0 1 0 0,0 0-1 0 0,0 0 0 0 0,0 0 0 0 0,0 0 0 0 0,0 0 0 0 0,0 1 0 0 0,-1-1 0 0 0,1 0 0 0 0,0 0 0 0 0,0 0 0 0 0,0 0 1 0 0,0 0-1 0 0,0 0 0 0 0,0 0 0 0 0,0 0 0 0 0,0 0 0 0 0,-1 0 0 0 0,1 0 0 0 0,0 0 0 0 0,0 0 0 0 0,0 0 0 0 0,0 0 1 0 0,0 1-1 0 0,0-1 0 0 0,-1 0 0 0 0,1 0 0 0 0,0 0-22 0 0,-4-5 349 0 0,-3-11-77 0 0,6 10-174 0 0,0-1 0 0 0,0 1 0 0 0,0-1 0 0 0,1 1 0 0 0,0-1-1 0 0,0 1 1 0 0,1-1 0 0 0,0 1 0 0 0,1-7-98 0 0,4-9 220 0 0,1 1 1 0 0,3-7-221 0 0,3-10 174 0 0,-4 16-58 0 0,0 0-1 0 0,8-12-115 0 0,-3 6-72 0 0,-1 2-76 0 0,1 2 0 0 0,1 0 0 0 0,1 0-1 0 0,1 2 1 0 0,1 0 0 0 0,4-2 148 0 0,7-5-1158 0 0,2 1-1 0 0,0 1 1 0 0,32-19 1158 0 0,-35 30-4453 0 0,2 3-1320 0 0</inkml:trace>
  <inkml:trace contextRef="#ctx0" brushRef="#br0" timeOffset="1">606 66 14280 0 0,'-18'-28'1272'0'0,"14"16"-1016"0"0,-6 4-256 0 0,2-1 0 0 0,-2 6 1127 0 0,2-2 185 0 0,-6 5 32 0 0,4 5 0 0 0,7-2-2488 0 0,-2 9-496 0 0,-13 13-103 0 0,13-9-17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4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13824 0 0,'0'0'1224'0'0,"4"16"-976"0"0,-4 4-248 0 0,4 9 0 0 0,-4-3 696 0 0,5 7 87 0 0,0-1 17 0 0,-2 0 8 0 0,-3-1-1120 0 0,5 6-224 0 0,-5-6-40 0 0,5-3-4031 0 0,-5 1-801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4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209 809 8752 0 0,'3'0'105'0'0,"0"1"1"0"0,0-1 0 0 0,-1 1-1 0 0,1 0 1 0 0,0 0-1 0 0,0 0 1 0 0,0 1 0 0 0,0 0-106 0 0,-2-2 19 0 0,0 1 1 0 0,0 0-1 0 0,0 0 0 0 0,0 0 1 0 0,0 0-1 0 0,0 0 1 0 0,-1 0-1 0 0,1 0 1 0 0,0 0-1 0 0,-1 0 1 0 0,1 0-1 0 0,-1 0 1 0 0,1 0-1 0 0,-1 0 1 0 0,1 1-1 0 0,-1-1 1 0 0,0 0-1 0 0,1 0 1 0 0,-1 1-1 0 0,0 0-19 0 0,1 19 1862 0 0,-1 1-1 0 0,0 0 1 0 0,-2-1-1 0 0,-4 21-1861 0 0,-23 85 1401 0 0,13-64-1292 0 0,-47 231 36 0 0,43-179-779 0 0,-1 66 634 0 0,19-152-59 0 0,0 6-24 0 0,-1-1 1 0 0,-1 0-1 0 0,-3 0 0 0 0,-3 9 83 0 0,8-36 11 0 0,0-1-1 0 0,-1 0 0 0 0,0 0 0 0 0,0 0 1 0 0,0 0-1 0 0,-1 0 0 0 0,0 0 0 0 0,0-1 0 0 0,-1 1-10 0 0,3-4 76 0 0,1-16 56 0 0,-2 7-140 0 0,2 0-1 0 0,-1 0 0 0 0,1 0 0 0 0,0 0 0 0 0,1-1 0 0 0,0 1 1 0 0,0-3 8 0 0,6-54-327 0 0,-3 41-235 0 0,1-21 562 0 0,-6-1-490 0 0,-2 0-1 0 0,-4-9 491 0 0,-3-47-351 0 0,5-54-69 0 0,4 110 328 0 0,3 0 0 0 0,1 1 0 0 0,2-1 0 0 0,2 1 0 0 0,2 0 0 0 0,1 0 0 0 0,12-28 92 0 0,-20 69 17 0 0,19-54 837 0 0,15-29-854 0 0,-27 70 34 0 0,0 0 0 0 0,1 0 0 0 0,1 0 1 0 0,1 1-1 0 0,0 1 0 0 0,0 0 1 0 0,5-3-35 0 0,-10 12-8 0 0,0 0 1 0 0,0 0-1 0 0,1 1 1 0 0,-1 0-1 0 0,1 0 1 0 0,0 1-1 0 0,0 0 1 0 0,0 0-1 0 0,0 1 1 0 0,0 0-1 0 0,1 0 1 0 0,-1 0 0 0 0,1 1-1 0 0,-1 0 1 0 0,1 1-1 0 0,-1 0 1 0 0,1 0-1 0 0,0 0 1 0 0,2 1 7 0 0,0 1 21 0 0,1 0 1 0 0,-1 0-1 0 0,0 1 0 0 0,0 0 1 0 0,0 0-1 0 0,0 2 0 0 0,-1-1 1 0 0,1 1-1 0 0,-1 0 0 0 0,0 1 1 0 0,-1 0-1 0 0,1 0 1 0 0,4 6-22 0 0,-9-8 23 0 0,0 1 1 0 0,0 0 0 0 0,0 0 0 0 0,0 0-1 0 0,-1 1 1 0 0,0-1 0 0 0,-1 1-1 0 0,1 0 1 0 0,-1 0 0 0 0,1 2-24 0 0,0 1 48 0 0,-1 2 1 0 0,0-1-1 0 0,-1 0 1 0 0,1 0-1 0 0,-2 10-48 0 0,0-8 43 0 0,-1 0-1 0 0,-1 0 1 0 0,0 0-1 0 0,-1-1 0 0 0,0 1 1 0 0,-1-1-1 0 0,0 0 1 0 0,0 0-1 0 0,-2 0 0 0 0,1-1 1 0 0,-1 0-1 0 0,-1 2-42 0 0,-7 7 92 0 0,0-1 0 0 0,-1 0 0 0 0,0-1 0 0 0,-2 0-1 0 0,-14 10-91 0 0,13-13 33 0 0,0-2 0 0 0,-1 0-1 0 0,-1-1 1 0 0,-14 5-33 0 0,13-5-107 0 0,18-10 78 0 0,0 1-1 0 0,0-1 0 0 0,0 1 1 0 0,0-1-1 0 0,0 0 0 0 0,0 0 0 0 0,-1 0 1 0 0,1-1-1 0 0,0 1 0 0 0,0-1 1 0 0,-1 0-1 0 0,1 0 0 0 0,-1 0 0 0 0,1 0 1 0 0,0 0-1 0 0,-1-1 0 0 0,1 0 1 0 0,0 1-1 0 0,0-1 0 0 0,-1 0 0 0 0,1-1 30 0 0,3-1-184 0 0,5-12-140 0 0,2 0-1 0 0,0 0 1 0 0,1 1-1 0 0,0 0 1 0 0,9-11 324 0 0,29-34-4267 0 0,-11 16-491 0 0</inkml:trace>
  <inkml:trace contextRef="#ctx0" brushRef="#br0" timeOffset="1">1031 92 4608 0 0,'5'-7'238'0'0,"1"-3"82"0"0,0 0 0 0 0,1 1 0 0 0,0-1 0 0 0,1 1 0 0 0,0 1 0 0 0,0-1 0 0 0,1 1 0 0 0,4-2-320 0 0,-13 10 230 0 0,0-1 0 0 0,1 1-1 0 0,-1 0 1 0 0,0 0 0 0 0,1 0 0 0 0,-1 0-1 0 0,1-1 1 0 0,-1 1 0 0 0,0 0-1 0 0,1 0 1 0 0,-1 0 0 0 0,1 0-1 0 0,-1 0 1 0 0,0 0 0 0 0,1 0-1 0 0,-1 0 1 0 0,1 0 0 0 0,-1 0-1 0 0,0 0 1 0 0,1 0 0 0 0,-1 1-1 0 0,1-1 1 0 0,-1 0 0 0 0,1 0-230 0 0,6 9 2223 0 0,-5-6-1999 0 0,0 1 0 0 0,-1-1-1 0 0,0 1 1 0 0,0 0 0 0 0,0-1 0 0 0,0 1-224 0 0,0 4 175 0 0,-1 0 0 0 0,0-1 0 0 0,-1 1 0 0 0,1-1 0 0 0,-1 1 0 0 0,-2 5-175 0 0,0 8 262 0 0,-64 564 2231 0 0,60-440-3224 0 0,6 0 1 0 0,17 123 730 0 0,-14-250-396 0 0,-1-1 0 0 0,0 1 0 0 0,-1 0 0 0 0,-1 0 0 0 0,0-1 0 0 0,-3 10 396 0 0,4-25-74 0 0,0-1 0 0 0,-1 0 0 0 0,1 1 1 0 0,-1-1-1 0 0,1 1 0 0 0,-1-1 0 0 0,0 0 0 0 0,1 0 0 0 0,-1 1 1 0 0,0-1-1 0 0,0 0 0 0 0,0 0 0 0 0,0 0 0 0 0,0 1 74 0 0,0-2-243 0 0,0 1 0 0 0,0-1-1 0 0,1 1 1 0 0,-1-1-1 0 0,0 0 1 0 0,0 1-1 0 0,1-1 1 0 0,-1 0-1 0 0,0 0 1 0 0,0 0 0 0 0,0 0-1 0 0,0 1 1 0 0,1-1-1 0 0,-1 0 1 0 0,0 0-1 0 0,0 0 1 0 0,0-1 243 0 0,-12-1-4857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4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35 484 11976 0 0,'-8'-4'181'0'0,"6"3"-69"0"0,0 0 1 0 0,0 0 0 0 0,0 0-1 0 0,1-1 1 0 0,-1 1 0 0 0,0 0 0 0 0,0-1-1 0 0,0 0-112 0 0,2 1 37 0 0,0 1 0 0 0,0 0-1 0 0,0-1 1 0 0,-1 1 0 0 0,1 0-1 0 0,0-1 1 0 0,0 1 0 0 0,-1 0 0 0 0,1 0-1 0 0,0-1 1 0 0,0 1 0 0 0,-1 0-1 0 0,1 0 1 0 0,0 0 0 0 0,-1-1 0 0 0,1 1-1 0 0,0 0 1 0 0,-1 0 0 0 0,1 0-1 0 0,-1 0 1 0 0,1 0 0 0 0,0-1-1 0 0,-1 1 1 0 0,1 0 0 0 0,0 0 0 0 0,-1 0-1 0 0,1 0 1 0 0,-1 0 0 0 0,1 0-37 0 0,-1 4 747 0 0,1-3-534 0 0,1 1 1 0 0,-1 0-1 0 0,1 0 0 0 0,0-1 0 0 0,-1 1 0 0 0,1-1 0 0 0,0 1 1 0 0,0 0-1 0 0,0-1 0 0 0,0 0 0 0 0,0 1 0 0 0,0-1 1 0 0,0 1-1 0 0,1-1 0 0 0,-1 0 0 0 0,0 0 0 0 0,1 0-213 0 0,26 19 1700 0 0,-6-7-1552 0 0,0-2 1 0 0,1 0-1 0 0,0-1 1 0 0,1-2-1 0 0,15 4-148 0 0,42 7-1715 0 0,3-2 1715 0 0,-47-10-742 0 0,65 7-1959 0 0,0-4-1 0 0,73-3 2702 0 0,-102-7-3306 0 0,-4-7-912 0 0</inkml:trace>
  <inkml:trace contextRef="#ctx0" brushRef="#br0" timeOffset="1">1221 66 18919 0 0,'-16'-25'416'0'0,"1"16"80"0"0,1-2 16 0 0,1 2 32 0 0,0 6-440 0 0,0-2-104 0 0,4 2 0 0 0,-6 6 0 0 0,7 2-480 0 0,0-2-112 0 0,3 11-24 0 0,-5-3-4615 0 0,1 4-921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5.4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3 238 7920 0 0,'-2'30'285'0'0,"1"-1"0"0"0,2 1 1 0 0,1 9-286 0 0,0-26 745 0 0,1 0 0 0 0,-1 0 0 0 0,2-1 0 0 0,4 12-745 0 0,0 0 1046 0 0,-5-16-754 0 0,0 0 0 0 0,0 0 0 0 0,1 0-1 0 0,1 0 1 0 0,-1-1 0 0 0,1 0 0 0 0,0 0-1 0 0,1 0 1 0 0,-1-1 0 0 0,1 1 0 0 0,1-1 0 0 0,-1-1-1 0 0,1 1 1 0 0,0-1 0 0 0,1 0-292 0 0,-2-1-16 0 0,0-1 0 0 0,0 1 0 0 0,1-1 0 0 0,-1-1 0 0 0,1 1 0 0 0,0-1 0 0 0,0-1 0 0 0,0 1 0 0 0,0-1 0 0 0,0 0 0 0 0,0 0 0 0 0,0-1 0 0 0,0 0 0 0 0,0 0 0 0 0,0-1 0 0 0,0 0 0 0 0,0 0 1 0 0,3-2 14 0 0,-5 2-37 0 0,1-1 0 0 0,-1 1 0 0 0,0-1 0 0 0,0-1 0 0 0,0 1 0 0 0,0-1 0 0 0,0 0 0 0 0,0 0 0 0 0,-1 0 0 0 0,1 0 0 0 0,-1-1-1 0 0,0 0 1 0 0,0 0 0 0 0,0 0 0 0 0,-1-1 0 0 0,2-1 38 0 0,81-129-310 0 0,-27 40-149 0 0,-19 43 434 0 0,-40 52 48 0 0,1-1 0 0 0,-1 0 0 0 0,1 0 1 0 0,0 1-1 0 0,-1-1 0 0 0,1 0 1 0 0,0 1-1 0 0,-1-1 0 0 0,1 1 1 0 0,0-1-1 0 0,0 1 0 0 0,-1 0 0 0 0,1-1 1 0 0,0 1-1 0 0,0 0 0 0 0,0-1 1 0 0,0 1-1 0 0,0 0 0 0 0,-1 0 1 0 0,1 0-1 0 0,0 0-23 0 0,1 0 288 0 0,-1 2-32 0 0,2 6-177 0 0,-1-4-76 0 0,-1-1 0 0 0,0 1 0 0 0,1-1 0 0 0,-1 1 0 0 0,-1-1 0 0 0,1 1 0 0 0,0 0-1 0 0,-1 2-2 0 0,-3 151 75 0 0,3-157-70 0 0,1 1 0 0 0,0-1 0 0 0,-1 0 0 0 0,1 1 0 0 0,0-1 0 0 0,0 0 0 0 0,-1 0 0 0 0,1 0 0 0 0,0 0 0 0 0,0 0 0 0 0,-1 0 0 0 0,1 0 0 0 0,0 0 0 0 0,0 0 0 0 0,-1 0 0 0 0,2 0-5 0 0,-2 0 11 0 0,11-1 112 0 0,0 0 0 0 0,-1-1 0 0 0,1-1 0 0 0,-1 0 1 0 0,0 0-1 0 0,1 0 0 0 0,-1-2 0 0 0,3-1-123 0 0,20-8 185 0 0,-6 4-22 0 0,-1-2 0 0 0,23-13-163 0 0,-45 23 9 0 0,0-1 0 0 0,0 1 1 0 0,0-1-1 0 0,0 0 0 0 0,-1 0 1 0 0,1 0-1 0 0,-1-1 0 0 0,0 1 1 0 0,0-1-1 0 0,0 1 0 0 0,0-1 1 0 0,-1 0-1 0 0,0 0 0 0 0,0 0 1 0 0,0-1-1 0 0,0 1 0 0 0,0-1 1 0 0,-1 1-1 0 0,0-1 0 0 0,0 1 1 0 0,0-1-1 0 0,-1 1 0 0 0,1-1 1 0 0,-1 0-1 0 0,0 1 0 0 0,0-1 1 0 0,-1 0-1 0 0,1 1 0 0 0,-1-1 1 0 0,0 0-1 0 0,-1 1 0 0 0,1-1 1 0 0,-1 1-1 0 0,0 0 0 0 0,0-1 1 0 0,0 1-1 0 0,-3-3-9 0 0,-7-10 109 0 0,-2 1-1 0 0,0 0 1 0 0,-1 1-1 0 0,0 1 1 0 0,-1 1 0 0 0,-1 0-1 0 0,0 1 1 0 0,-1 0-1 0 0,-1 2-108 0 0,-8-4 282 0 0,0 1 0 0 0,-1 1 0 0 0,-1 2 0 0 0,-23-5-282 0 0,43 13 110 0 0,1 0 1 0 0,-1 1-1 0 0,1 0 0 0 0,-1 0 0 0 0,-6 1-110 0 0,12 0 42 0 0,0 0 0 0 0,-1 0 0 0 0,1 1-1 0 0,-1-1 1 0 0,1 1 0 0 0,0 0 0 0 0,-1 0 0 0 0,1 0 0 0 0,0 1 0 0 0,0-1 0 0 0,0 1-1 0 0,0 0 1 0 0,0 0 0 0 0,0-1 0 0 0,0 2-42 0 0,2-2-5 0 0,0 0 1 0 0,0 1-1 0 0,0-1 1 0 0,0 0-1 0 0,0 0 0 0 0,1 1 1 0 0,-1-1-1 0 0,0 1 0 0 0,1-1 1 0 0,-1 0-1 0 0,1 1 1 0 0,0-1-1 0 0,-1 1 0 0 0,1-1 1 0 0,0 1-1 0 0,0-1 0 0 0,0 1 1 0 0,0-1-1 0 0,0 1 1 0 0,0-1-1 0 0,0 1 0 0 0,0-1 1 0 0,1 1-1 0 0,-1-1 0 0 0,1 1 1 0 0,-1-1-1 0 0,1 1 1 0 0,0-1-1 0 0,0 1 5 0 0,2 4-64 0 0,0-1-1 0 0,0 0 1 0 0,1 0 0 0 0,-1 0 0 0 0,1-1-1 0 0,0 1 1 0 0,1 0 64 0 0,17 13-378 0 0,1 0 0 0 0,1-1 0 0 0,0-2 0 0 0,1 0-1 0 0,17 6 379 0 0,-14-8-262 0 0,0-1-1 0 0,1-2 0 0 0,0-1 0 0 0,1-1 1 0 0,3-1 262 0 0,8 0-98 0 0,1-2 0 0 0,0-1-1 0 0,19-2 99 0 0,-40-3 0 0 0,1-1 0 0 0,-1 0 0 0 0,0-2 0 0 0,0-1 0 0 0,4-1 0 0 0,103-38 0 0 0,-102 35 0 0 0,7-4-2 0 0,-19 6 37 0 0,0 2 1 0 0,1-1-1 0 0,-1 2 1 0 0,1 0 0 0 0,1 1-1 0 0,-1 0 1 0 0,3 1-36 0 0,-16 2 20 0 0,0 0-1 0 0,-1 0 0 0 0,1 0 1 0 0,0 0-1 0 0,-1 0 1 0 0,1 1-1 0 0,0-1 0 0 0,-1 0 1 0 0,1 1-1 0 0,0 0 1 0 0,-1-1-1 0 0,1 1 1 0 0,-1 0-1 0 0,1 0 0 0 0,-1-1 1 0 0,0 1-1 0 0,1 0 1 0 0,-1 1-1 0 0,0-1 0 0 0,1 0 1 0 0,-1 0-1 0 0,0 0 1 0 0,0 2-20 0 0,0-1 23 0 0,0-1 1 0 0,0 1 0 0 0,0 0-1 0 0,-1 0 1 0 0,0 1 0 0 0,1-1 0 0 0,-1 0-1 0 0,0 0 1 0 0,0 0 0 0 0,0 0-1 0 0,0 0 1 0 0,0 0 0 0 0,0 0-1 0 0,-1 0 1 0 0,1 0 0 0 0,-1 1-1 0 0,0 0-23 0 0,-4 18 153 0 0,4-15-118 0 0,-1-1 0 0 0,1 1 0 0 0,-1-1 0 0 0,0 0-1 0 0,0 0 1 0 0,-1 0 0 0 0,1 0 0 0 0,-4 4-35 0 0,-7 12 123 0 0,12-18-93 0 0,-1 0 0 0 0,0 1 1 0 0,0-1-1 0 0,0 0 0 0 0,0 0 1 0 0,0 0-1 0 0,-1 0 1 0 0,1-1-1 0 0,-1 1 0 0 0,0-1 1 0 0,0 0-1 0 0,-2 2-30 0 0,6-4 29 0 0,-1-1 0 0 0,0 1 0 0 0,0 0 0 0 0,0 0 0 0 0,0-1 0 0 0,0 1 0 0 0,0 0 1 0 0,0 0-1 0 0,1-1 0 0 0,-1 1 0 0 0,0 0 0 0 0,0-1 0 0 0,0 1 0 0 0,0 0 0 0 0,0-1 0 0 0,0 1 0 0 0,0 0 0 0 0,-1-1 0 0 0,1 1 0 0 0,0 0 0 0 0,0 0 0 0 0,0-1 0 0 0,0 1 0 0 0,0 0 1 0 0,0 0-1 0 0,0-1 0 0 0,-1 1 0 0 0,1 0 0 0 0,0 0 0 0 0,0-1 0 0 0,0 1 0 0 0,-1 0 0 0 0,1 0 0 0 0,0-1 0 0 0,0 1 0 0 0,-1 0 0 0 0,1 0 0 0 0,0 0 0 0 0,0 0 0 0 0,-1 0 1 0 0,1-1-1 0 0,0 1 0 0 0,0 0 0 0 0,-1 0 0 0 0,1 0 0 0 0,0 0 0 0 0,-1 0 0 0 0,1 0 0 0 0,0 0 0 0 0,-1 0 0 0 0,1 0 0 0 0,0 0 0 0 0,0 0 0 0 0,-1 0 0 0 0,1 0 0 0 0,0 0 0 0 0,-1 0 1 0 0,1 1-1 0 0,0-1 0 0 0,0 0 0 0 0,-1 0 0 0 0,1 0 0 0 0,0 0 0 0 0,-1 0 0 0 0,1 1 0 0 0,0-1 0 0 0,0 0 0 0 0,0 0 0 0 0,-1 0 0 0 0,1 1-29 0 0,1-4 68 0 0,0-1 1 0 0,0 1-1 0 0,1 0 0 0 0,-1 0 0 0 0,1 0 1 0 0,-1 0-1 0 0,1 0-68 0 0,8-8 111 0 0,-1 1 1 0 0,1-1-1 0 0,1 2 0 0 0,0-1 0 0 0,0 2 1 0 0,1-1-1 0 0,0 2 0 0 0,1-1 0 0 0,-1 2 1 0 0,1 0-1 0 0,6-2-111 0 0,13-4 110 0 0,1 2 0 0 0,0 1 0 0 0,0 1 0 0 0,13 1-110 0 0,0 1 50 0 0,1 3 0 0 0,-1 2 0 0 0,1 2 1 0 0,-1 2-1 0 0,0 2 0 0 0,0 2 0 0 0,0 2 0 0 0,18 7-50 0 0,-33-6 12 0 0,-1 2 1 0 0,0 1-1 0 0,20 12-12 0 0,17 7-26 0 0,-23-10-351 0 0,-30-14-95 0 0,1 0-1 0 0,-1-1 1 0 0,2-1 0 0 0,-1-1-1 0 0,10 2 473 0 0,6-2-1712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08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780 466 6592 0 0,'-1'-46'468'0'0,"0"7"-224"0"0,2-14-244 0 0,0 43-19 0 0,1-5 281 0 0,-1 0 0 0 0,-1 0 0 0 0,0 0-1 0 0,-2-1 1 0 0,0-1-262 0 0,-4-21 771 0 0,3 17-64 0 0,-1 1 1 0 0,-6-16-708 0 0,8 29 140 0 0,-1 1 1 0 0,1-1 0 0 0,-1 1-1 0 0,-1 0 1 0 0,1 0 0 0 0,-1 0-1 0 0,0 1 1 0 0,-1-1 0 0 0,1 1-1 0 0,-3-2-140 0 0,3 3 151 0 0,-1 0-1 0 0,0-1 1 0 0,0 2-1 0 0,-1-1 1 0 0,1 1-1 0 0,-1-1 1 0 0,0 1-1 0 0,0 1 1 0 0,0-1-1 0 0,0 1 1 0 0,0 0-1 0 0,-6 0-150 0 0,7 1 79 0 0,-1 0 0 0 0,0 1-1 0 0,0 0 1 0 0,1 0 0 0 0,-1 1-1 0 0,0 0 1 0 0,0 0 0 0 0,1 0 0 0 0,-1 1-1 0 0,1-1 1 0 0,-1 1 0 0 0,1 1-1 0 0,0-1 1 0 0,-4 3-79 0 0,0 0 88 0 0,1 1 0 0 0,-1 0 0 0 0,1 0 0 0 0,1 1 0 0 0,-1 0 1 0 0,-2 4-89 0 0,-10 13 201 0 0,-7 13-201 0 0,12-17 13 0 0,-56 80 76 0 0,5 2 0 0 0,4 3 0 0 0,-32 80-89 0 0,65-119 147 0 0,3 2 0 0 0,-15 63-147 0 0,29-85 60 0 0,3 1 1 0 0,1 1-1 0 0,3-1 0 0 0,0 42-60 0 0,5-77 0 0 0,-1 20 0 0 0,2-1 0 0 0,1 1 0 0 0,1-1 0 0 0,2 0 0 0 0,3 9 0 0 0,0-13-48 0 0,1 0 0 0 0,1 0 0 0 0,1-1 0 0 0,1 0 1 0 0,2-1-1 0 0,1-1 0 0 0,0 0 0 0 0,2-1 0 0 0,1-1 0 0 0,0 0 0 0 0,2-1 0 0 0,0-1 0 0 0,14 9 48 0 0,-16-16-78 0 0,0-1 0 0 0,0-1 0 0 0,1-1 0 0 0,1-1 1 0 0,14 6 77 0 0,5-2-378 0 0,0-1 1 0 0,22 3 377 0 0,-26-9-297 0 0,-1-2 0 0 0,1-1 1 0 0,-1-2-1 0 0,1-1 1 0 0,30-5 296 0 0,-17 0-638 0 0,-1-2 0 0 0,-1-2 1 0 0,25-9 637 0 0,35-16-4212 0 0,-106 34 4204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08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399 93 456 0 0,'0'-2'0'0'0,"0"0"0"0"0,0 0 0 0 0,0 1 0 0 0,0-1 0 0 0,-1 0 0 0 0,1 0 0 0 0,0 1 0 0 0,-1-1 0 0 0,0 0 0 0 0,1 1 0 0 0,-1-1 0 0 0,0 1 0 0 0,0-1 0 0 0,0 1 0 0 0,0-1 0 0 0,0 1 0 0 0,-1-1 0 0 0,-1-1 0 0 0,0 0 0 0 0,-1 1 0 0 0,1-1 0 0 0,-1 1 0 0 0,0 0 0 0 0,0 0 0 0 0,-1 0 0 0 0,-2-1 589 0 0,1 0 0 0 0,-1 1 0 0 0,0 0 1 0 0,0 1-1 0 0,0 0 0 0 0,0 0 0 0 0,0 0 0 0 0,0 1 0 0 0,0 0 0 0 0,-1 0 1 0 0,1 1-1 0 0,0 0 0 0 0,0 0 0 0 0,-5 2-589 0 0,-3 1 577 0 0,0 1 0 0 0,1 1-1 0 0,0 0 1 0 0,-1 1 0 0 0,2 0 0 0 0,-5 4-577 0 0,2 0 235 0 0,1 1 1 0 0,0 1-1 0 0,0 0 1 0 0,2 1-1 0 0,0 1 0 0 0,0 0 1 0 0,-8 14-236 0 0,18-24-6 0 0,0-1 1 0 0,1 1 0 0 0,-1 0-1 0 0,1 0 1 0 0,0 0-1 0 0,0 0 1 0 0,1 0 0 0 0,-1 0-1 0 0,1 0 1 0 0,0 1-1 0 0,1-1 1 0 0,-1 0-1 0 0,1 1 1 0 0,0 3 5 0 0,1-6-22 0 0,-1 0 1 0 0,0 0-1 0 0,1 0 0 0 0,0 0 0 0 0,0 1 1 0 0,0-1-1 0 0,0-1 0 0 0,0 1 0 0 0,1 0 1 0 0,-1 0-1 0 0,1 0 0 0 0,0-1 1 0 0,0 1-1 0 0,0-1 0 0 0,0 1 0 0 0,0-1 1 0 0,0 0-1 0 0,1 0 0 0 0,-1 0 0 0 0,1 0 1 0 0,-1 0-1 0 0,1-1 0 0 0,0 1 1 0 0,2 0 21 0 0,7 3-66 0 0,0-1 0 0 0,1-1 0 0 0,-1 0 1 0 0,1 0-1 0 0,-1-1 0 0 0,1-1 1 0 0,0 0-1 0 0,0-1 0 0 0,0-1 0 0 0,-1 1 1 0 0,1-2-1 0 0,0 0 0 0 0,-1-1 0 0 0,1 0 1 0 0,5-3 65 0 0,-1 0-7 0 0,0-1-1 0 0,0 0 1 0 0,-1-2 0 0 0,0 0 0 0 0,0 0 0 0 0,-1-2 0 0 0,-1 0 0 0 0,0-1-1 0 0,0 0 1 0 0,5-8 7 0 0,-14 15 40 0 0,0-1 0 0 0,-1 1 0 0 0,0-1 0 0 0,0 0 0 0 0,-1-1 0 0 0,0 1 0 0 0,0-1 0 0 0,2-5-40 0 0,-1-5 259 0 0,0 1 0 0 0,0-1 1 0 0,-2 0-260 0 0,6-8 676 0 0,-7 23-255 0 0,-1 2 10 0 0,0 0 1 0 0,0 11 432 0 0,-5 29 110 0 0,4-33-884 0 0,0 0 1 0 0,0-1-1 0 0,0 1 1 0 0,1 0-1 0 0,0 0 1 0 0,0 0-1 0 0,1 2-90 0 0,0-1-13 0 0,1-1-1 0 0,0 1 0 0 0,0 0 0 0 0,1-1 0 0 0,-1 1 1 0 0,2-1-1 0 0,-1 0 0 0 0,1 0 0 0 0,0-1 0 0 0,1 1 1 0 0,-1-1-1 0 0,1 0 0 0 0,1 0 0 0 0,-1 0 0 0 0,1 0 0 0 0,0-1 1 0 0,0 0-1 0 0,0-1 0 0 0,1 1 0 0 0,0-1 0 0 0,0-1 1 0 0,0 1-1 0 0,0-1 0 0 0,0 0 0 0 0,3 0 14 0 0,-5-1-81 0 0,0 0-1 0 0,1-1 1 0 0,-1 0 0 0 0,0 0-1 0 0,0 0 1 0 0,1-1 0 0 0,-1 1-1 0 0,0-1 1 0 0,1 0 0 0 0,-1-1-1 0 0,0 1 1 0 0,1-1 0 0 0,-1 0-1 0 0,0-1 1 0 0,0 1 0 0 0,0-1 0 0 0,0 0-1 0 0,0 0 1 0 0,0-1 0 0 0,0 0-1 0 0,-1 1 1 0 0,1-1 0 0 0,-1-1-1 0 0,0 1 1 0 0,2-3 81 0 0,7-6-156 0 0,0 0 0 0 0,1 0 0 0 0,0 1 0 0 0,4-1 156 0 0,-1 0-44 0 0,1-1 0 0 0,8-10 44 0 0,-18 16-19 0 0,10-10 90 0 0,-1 0 1 0 0,-1-1 0 0 0,0-1 0 0 0,8-14-72 0 0,-23 32 41 0 0,0 0 0 0 0,-1-1 0 0 0,1 1 0 0 0,0-1 0 0 0,-1 0 0 0 0,1 1 1 0 0,-1-1-1 0 0,0 1 0 0 0,1-1 0 0 0,-1 0 0 0 0,0 0-41 0 0,0 1 340 0 0,2 1-290 0 0,-1 0 1 0 0,1 0 0 0 0,0 0-1 0 0,0 0 1 0 0,-1 0-1 0 0,1 0 1 0 0,0 1-1 0 0,-1-1 1 0 0,1 1-1 0 0,-1 0 1 0 0,1-1 0 0 0,-1 1-1 0 0,1 0 1 0 0,-1 0-1 0 0,1 0 1 0 0,-1 0-1 0 0,0 0 1 0 0,1 0-1 0 0,-1 0 1 0 0,0 0-1 0 0,0 0 1 0 0,0 1 0 0 0,0-1-1 0 0,0 0 1 0 0,0 1-1 0 0,0-1 1 0 0,0 1-1 0 0,-1-1 1 0 0,1 1-1 0 0,0 0 1 0 0,-1-1 0 0 0,1 1-1 0 0,-1 0 1 0 0,0-1-1 0 0,0 1 1 0 0,1 1-51 0 0,0 11 106 0 0,1 1 1 0 0,-1-1 0 0 0,-1 0-1 0 0,-1 0 1 0 0,0 1 0 0 0,-1 0-107 0 0,1-10 13 0 0,0 0 0 0 0,1 0 1 0 0,0-1-1 0 0,0 1 0 0 0,0 0 1 0 0,0 0-1 0 0,1 0 0 0 0,0 2-13 0 0,-1-6 1 0 0,0 1 0 0 0,1 0 0 0 0,-1 0 1 0 0,1 0-1 0 0,0 0 0 0 0,0-1 0 0 0,0 1 0 0 0,0 0 0 0 0,0-1 0 0 0,0 1 0 0 0,0 0 0 0 0,0-1 1 0 0,0 0-1 0 0,1 1 0 0 0,-1-1 0 0 0,1 0 0 0 0,-1 1 0 0 0,1-1 0 0 0,-1 0 0 0 0,1 0 0 0 0,0 0 0 0 0,1 0-1 0 0,2 1 3 0 0,0-1 0 0 0,0 0 0 0 0,0 0-1 0 0,0 0 1 0 0,0-1 0 0 0,0 1-1 0 0,1-1 1 0 0,-1 0 0 0 0,0-1-1 0 0,0 1 1 0 0,0-1 0 0 0,1 0-1 0 0,-1 0 1 0 0,0-1 0 0 0,0 0-1 0 0,-1 0 1 0 0,1 0 0 0 0,0 0 0 0 0,-1-1-1 0 0,1 1 1 0 0,-1-1 0 0 0,2-2-3 0 0,5-3 11 0 0,-2-1-1 0 0,1 0 1 0 0,-1-1 0 0 0,-1 0 0 0 0,1 0 0 0 0,-2-1 0 0 0,0 0 0 0 0,3-6-11 0 0,-4 9 10 0 0,-1 0 0 0 0,1 0 0 0 0,0 1 1 0 0,1 0-1 0 0,0 0 0 0 0,0 0 0 0 0,0 1 0 0 0,4-2-10 0 0,17-11 39 0 0,22-12-39 0 0,-19 13-3 0 0,-20 11-1 0 0,4-2 9 0 0,0 0-1 0 0,9-3-4 0 0,-20 10-5 0 0,0 1 0 0 0,1-1 0 0 0,-1 1-1 0 0,0 0 1 0 0,1 0 0 0 0,-1 0-1 0 0,1 0 1 0 0,0 1 0 0 0,-1 0-1 0 0,1 0 1 0 0,3 1 5 0 0,-7-1 1 0 0,0 0-1 0 0,-1 0 0 0 0,1 0 1 0 0,0 0-1 0 0,-1 1 1 0 0,1-1-1 0 0,0 0 1 0 0,-1 0-1 0 0,1 1 1 0 0,0-1-1 0 0,-1 0 0 0 0,1 1 1 0 0,-1-1-1 0 0,1 1 1 0 0,0-1-1 0 0,-1 1 1 0 0,1-1-1 0 0,-1 1 0 0 0,33 54 296 0 0,-23-39-190 0 0,-5-8-39 0 0,1 1 0 0 0,-1-1 1 0 0,2 0-1 0 0,-1 0 0 0 0,1-1 0 0 0,0 0 1 0 0,0 0-1 0 0,6 3-67 0 0,-3-3 90 0 0,0-1-1 0 0,1 0 1 0 0,0-1-1 0 0,0 0 1 0 0,6 2-90 0 0,-11-6-2 0 0,0 1 0 0 0,-1-1 0 0 0,1 0 0 0 0,0 0 0 0 0,0-1 0 0 0,0 0 0 0 0,0 0 0 0 0,-1 0 0 0 0,1 0 0 0 0,0-1 0 0 0,0 0 0 0 0,2-1 2 0 0,15-6-85 0 0,0-1-1 0 0,-1-1 1 0 0,6-4 85 0 0,39-17 1 0 0,0 8-1 0 0,-37 14 0 0 0,1-2 0 0 0,10-7 0 0 0,-23 9-14 0 0,1 1 0 0 0,8-2 14 0 0,-20 8-15 0 0,0 0-1 0 0,0 1 1 0 0,0-1-1 0 0,1 1 1 0 0,-1 1-1 0 0,0-1 1 0 0,1 1-1 0 0,0 1 16 0 0,4 0-94 0 0,0 0 0 0 0,0 2 0 0 0,0-1 0 0 0,-1 1 0 0 0,1 1 0 0 0,-1 0 0 0 0,0 0 0 0 0,0 2-1 0 0,0-1 1 0 0,-1 1 0 0 0,1 1 0 0 0,5 5 94 0 0,2 3-4448 0 0,0 1-1502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5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446 26 10680 0 0,'-4'-16'241'0'0,"5"8"173"0"0,0 7 119 0 0,-4 5-479 0 0,0 1 0 0 0,1 0 1 0 0,0 0-1 0 0,-1-1 0 0 0,2 2 1 0 0,-1-1-1 0 0,1 0 0 0 0,-1 4-54 0 0,-9 25 172 0 0,-52 116 180 0 0,-7-3 0 0 0,-31 43-352 0 0,52-103-346 0 0,3 2-1 0 0,-14 45 347 0 0,55-120 17 0 0,0-1-1 0 0,1 1 1 0 0,1 0 0 0 0,0 0 0 0 0,1 1-1 0 0,1-1 1 0 0,0 0 0 0 0,1 1 0 0 0,0-1-1 0 0,1 0 1 0 0,1 1 0 0 0,0-1 0 0 0,1 0-1 0 0,0 0 1 0 0,1-1 0 0 0,4 9-17 0 0,-4-12 48 0 0,0-1 0 0 0,0 1 0 0 0,1-1 0 0 0,1 0 0 0 0,1 2-48 0 0,-3-7 21 0 0,-1 1 1 0 0,1-1-1 0 0,1 0 0 0 0,-1 0 0 0 0,0-1 0 0 0,1 1 0 0 0,0-1 0 0 0,0 0 1 0 0,5 2-22 0 0,5 2 80 0 0,0 0 1 0 0,1-1 0 0 0,0-1 0 0 0,0-1 0 0 0,0 0-1 0 0,5 0-80 0 0,32 1-3575 0 0,-18-4-758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5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0 613 10136 0 0,'0'0'464'0'0,"0"0"-10"0"0,3 1-215 0 0,40 5 125 0 0,-1-1 1 0 0,1-3-1 0 0,0-1 1 0 0,0-2-1 0 0,0-2 1 0 0,18-5-365 0 0,-22 3-7 0 0,101-17-66 0 0,89-9-23 0 0,-177 25 104 0 0,198-15 760 0 0,175 10-768 0 0,-323 12 235 0 0,92-1 290 0 0,137-11 249 0 0,221-5-148 0 0,-211 8-562 0 0,337-8-54 0 0,-266-1 80 0 0,-143 3 81 0 0,332-21 555 0 0,-312 16-232 0 0,248-21-42 0 0,60-5-262 0 0,-327 29-115 0 0,475-22 140 0 0,-525 31-159 0 0,764-16 916 0 0,663-27 336 0 0,-333-61-662 0 0,-618 64 1786 0 0,597 40-2432 0 0,-779 32 201 0 0,-14-1-24 0 0,-450-22-177 0 0,829 22 0 0 0,-1-34 0 0 0,-612-1 30 0 0,577-24 123 0 0,-731 34-180 0 0,45-2-1241 0 0,-118 0 52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6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97 13824 0 0,'-14'-1'129'0'0,"4"0"144"0"0,0 0 0 0 0,-1 1 1 0 0,1 0-1 0 0,0 0 1 0 0,-7 2-274 0 0,10-1 105 0 0,37 7 1895 0 0,-9-5-1811 0 0,1-1 0 0 0,0 0 0 0 0,0-2 0 0 0,0-1 0 0 0,1-1-189 0 0,111-16-744 0 0,-119 15 652 0 0,96-18-2781 0 0,55-21 2873 0 0,-84 18-1093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6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92 408 1376 0 0,'22'-18'38'0'0,"-12"11"-25"0"0,-1-1 0 0 0,0 0 0 0 0,0-1 0 0 0,-1 0-1 0 0,0 0 1 0 0,0-1 0 0 0,0-2-13 0 0,13-20 1162 0 0,-1 0 0 0 0,12-30-1162 0 0,-25 46 1038 0 0,-1 0 1 0 0,0 0-1 0 0,-1 0 0 0 0,-1-1 0 0 0,-1 0 0 0 0,0 0 1 0 0,0-6-1039 0 0,-3 18 385 0 0,1 0 0 0 0,0 0 0 0 0,0 1 0 0 0,0-1 0 0 0,1-3-385 0 0,-1 7 179 0 0,-1-1-1 0 0,1 1 1 0 0,0-1 0 0 0,-1 1 0 0 0,1-1 0 0 0,0 1 0 0 0,0 0 0 0 0,0-1 0 0 0,0 1 0 0 0,0 0 0 0 0,0 0 0 0 0,0 0 0 0 0,0 0 0 0 0,1 0 0 0 0,-1 0 0 0 0,1-1-179 0 0,-1 18 1635 0 0,-8 29-1079 0 0,-1 0 0 0 0,-3-1 0 0 0,-3 5-556 0 0,-49 128 352 0 0,39-105-92 0 0,-5 27-260 0 0,3-8 44 0 0,5-21-615 0 0,3 1 0 0 0,3 1 0 0 0,4 1 0 0 0,-1 33 571 0 0,7-57-765 0 0,-2-1-1 0 0,-11 37 766 0 0,5-26-2047 0 0,-1 20 2047 0 0,14-56-299 0 0,14-30 198 0 0,-9 4 121 0 0,0 0-1 0 0,0-1 1 0 0,0 0-1 0 0,0 0 1 0 0,-1 0 0 0 0,0-1-1 0 0,0 1 1 0 0,0-1-1 0 0,0-1-19 0 0,9-13 284 0 0,8-18-284 0 0,3-4 95 0 0,14-25-115 0 0,-20 33-38 0 0,13-16 58 0 0,-24 39-10 0 0,1 0 0 0 0,1 0 1 0 0,-1 0-1 0 0,1 1 0 0 0,1 1 1 0 0,5-4 9 0 0,1 1 90 0 0,0 1 0 0 0,1 1 0 0 0,0 1 0 0 0,1 0 0 0 0,0 1 0 0 0,0 1 0 0 0,0 1 0 0 0,1 0 0 0 0,15-1-90 0 0,-6 3 171 0 0,1 0 0 0 0,0 2-1 0 0,-1 1 1 0 0,1 1 0 0 0,0 1-1 0 0,4 3-170 0 0,23 8 23 0 0,-20-3-107 0 0,-16-5 9 0 0,0 2 1 0 0,0 0-1 0 0,9 6 75 0 0,25 8-129 0 0,-46-18 121 0 0,1 0 1 0 0,0 1 0 0 0,-1 0-1 0 0,0 0 1 0 0,0 1 0 0 0,0 0 0 0 0,-1 1-1 0 0,1-1 1 0 0,3 5 7 0 0,-6-5-8 0 0,1 0 0 0 0,0-1-1 0 0,0 0 1 0 0,0 0-1 0 0,0-1 1 0 0,1 1 0 0 0,0-1-1 0 0,-1-1 1 0 0,1 1 0 0 0,0-1-1 0 0,0-1 1 0 0,0 1 0 0 0,1-1-1 0 0,-1 0 1 0 0,0-1 0 0 0,0 0-1 0 0,1 0 1 0 0,-1 0 0 0 0,0-1-1 0 0,0 0 1 0 0,1 0 0 0 0,-1-1-1 0 0,5-2 9 0 0,-8 3 18 0 0,1-1 0 0 0,-1 0 1 0 0,0 0-1 0 0,0-1 0 0 0,0 1 0 0 0,0-1 0 0 0,-1 0 0 0 0,1 0 0 0 0,-1 0 0 0 0,2-2-18 0 0,0-1 80 0 0,0-1 0 0 0,0 0 0 0 0,0 0 0 0 0,-1-1 1 0 0,1-2-81 0 0,-3 6 18 0 0,-1 0 0 0 0,0 0 0 0 0,0-1 0 0 0,0 1 1 0 0,0 0-1 0 0,-1-1 0 0 0,1 1 0 0 0,-1 0 0 0 0,0-1-18 0 0,3-28-90 0 0,11-12-59 0 0,-10 36 145 0 0,-1 0 0 0 0,0-1 1 0 0,0 1-1 0 0,-1 0 1 0 0,-1-1-1 0 0,1 1 0 0 0,-1-4 4 0 0,-1 9 16 0 0,0 1 0 0 0,0 0-1 0 0,0-1 1 0 0,-1 1-1 0 0,1 0 1 0 0,-1-1 0 0 0,0 1-1 0 0,0 0 1 0 0,0-1-16 0 0,0 3 6 0 0,1 0 0 0 0,-1 0 0 0 0,0 0 0 0 0,0 0 0 0 0,0 0 0 0 0,0 0 1 0 0,0 0-1 0 0,0 0 0 0 0,0 1 0 0 0,0-1 0 0 0,0 0 0 0 0,0 0 0 0 0,0 1 0 0 0,-1-1 0 0 0,1 1 0 0 0,0-1 0 0 0,0 1 0 0 0,-1 0 0 0 0,1-1 0 0 0,0 1 1 0 0,-1 0-1 0 0,1 0 0 0 0,0 0 0 0 0,-1 0 0 0 0,1 0 0 0 0,-1 0-6 0 0,-5 1 10 0 0,1-1 1 0 0,-1 1-1 0 0,0 1 1 0 0,0-1 0 0 0,1 1-1 0 0,-1 0 1 0 0,1 1-1 0 0,0-1 1 0 0,-1 1-1 0 0,1 0 1 0 0,1 1-1 0 0,-1 0 1 0 0,0 0-1 0 0,-3 3-10 0 0,-6 6 26 0 0,1 1-1 0 0,1 0 0 0 0,-1 1 0 0 0,-4 10-25 0 0,7-10 63 0 0,0 1-1 0 0,2 1 1 0 0,0 0 0 0 0,1 0 0 0 0,1 0-1 0 0,0 1-62 0 0,3-5 155 0 0,0 0-1 0 0,0-1 0 0 0,2 2 0 0 0,-1-1 1 0 0,2 0-1 0 0,0 0 0 0 0,0 0 0 0 0,2 14-154 0 0,0-22 21 0 0,0 1-1 0 0,0-1 0 0 0,0 1 0 0 0,1-1 0 0 0,0 0 0 0 0,0 1 0 0 0,0-1 0 0 0,1 0 0 0 0,-1 0 1 0 0,1-1-1 0 0,1 1 0 0 0,-1-1 0 0 0,0 1 0 0 0,2 0-20 0 0,1 0 11 0 0,0 0 0 0 0,0 0-1 0 0,0 0 1 0 0,1-1 0 0 0,0 0 0 0 0,0 0 0 0 0,0 0-1 0 0,0-1 1 0 0,4 1-11 0 0,10 2 3 0 0,0-1-1 0 0,1 0 1 0 0,-1-2 0 0 0,1 0-1 0 0,0-2 1 0 0,16 0-3 0 0,5-3-407 0 0,1-2 0 0 0,-1-1 1 0 0,38-11 406 0 0,14-8-1616 0 0,5-6 1616 0 0,31-15-1054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09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19 445 5984 0 0,'0'0'464'0'0,"0"0"-30"0"0,0 0 1014 0 0,0 0 472 0 0,0 3 96 0 0,-5 11-1323 0 0,1 0-1 0 0,1 1 0 0 0,0 0 1 0 0,1 0-1 0 0,1 0 0 0 0,0 0 1 0 0,1 12-693 0 0,2-1 221 0 0,1 0 0 0 0,0-1 0 0 0,2 1 0 0 0,3 4-221 0 0,-5-19 18 0 0,0 0 0 0 0,1-1 0 0 0,0 1 0 0 0,0-1 0 0 0,2 0 0 0 0,-1 0 0 0 0,1-1 0 0 0,0 0 0 0 0,6 6-18 0 0,-9-11 5 0 0,1-1-1 0 0,-1 1 1 0 0,1-1-1 0 0,0 0 1 0 0,0 0-1 0 0,0-1 1 0 0,0 1-1 0 0,0-1 1 0 0,1 0 0 0 0,-1 0-1 0 0,1 0 1 0 0,-1-1-1 0 0,1 1 1 0 0,0-1-1 0 0,-1 0 1 0 0,1-1-1 0 0,0 1 1 0 0,0-1-1 0 0,0 0 1 0 0,0 0-1 0 0,0 0 1 0 0,-1-1-1 0 0,2 0-4 0 0,5 0 32 0 0,0-1-1 0 0,0-1 0 0 0,0 0 0 0 0,-1 0 1 0 0,1-1-1 0 0,-1-1 0 0 0,0 0 1 0 0,0 0-1 0 0,3-3-31 0 0,36-27 347 0 0,-1-2 0 0 0,23-25-347 0 0,7-18 256 0 0,-38 40-164 0 0,-26 24-128 0 0,1 1 1 0 0,1 1 0 0 0,1 0 0 0 0,10-6 35 0 0,-25 19-215 0 0,-2 1-10 0 0,1 2 1 0 0,34 78-671 0 0,-34-75 881 0 0,1-1-1 0 0,0 0 1 0 0,0-1-1 0 0,1 1 1 0 0,-1 0-1 0 0,1-1 1 0 0,0 1-1 0 0,0-1 1 0 0,0 0-1 0 0,0 0 1 0 0,1 0-1 0 0,-1 0 1 0 0,3 1 14 0 0,0-1-11 0 0,-1 0 1 0 0,1 0-1 0 0,0-1 0 0 0,0 0 1 0 0,0 0-1 0 0,0 0 0 0 0,1-1 1 0 0,5 1 10 0 0,6-1-10 0 0,-1 0 0 0 0,0-2 0 0 0,1 0 0 0 0,-1-1 0 0 0,0 0 0 0 0,12-4 10 0 0,116-31 305 0 0,-117 28-294 0 0,0-2 0 0 0,0 0-1 0 0,23-14-10 0 0,-45 21 1 0 0,0 0-1 0 0,0 0 0 0 0,0 0 1 0 0,-1-1-1 0 0,1 0 0 0 0,-1 0 0 0 0,0 0 1 0 0,-1 0-1 0 0,1-1 0 0 0,-1 0 0 0 0,0 0 1 0 0,-1 0-1 0 0,1-1 0 0 0,1-5 0 0 0,-2 4 57 0 0,0 0 1 0 0,-1-1-1 0 0,0 1 0 0 0,-1-1 0 0 0,0 0 1 0 0,0 0-1 0 0,-1 1 0 0 0,0-1 0 0 0,-1 0 1 0 0,0 0-1 0 0,0 1 0 0 0,-1-2-57 0 0,-3-10 387 0 0,0 0 0 0 0,-2 0-1 0 0,0 0 1 0 0,-1 1 0 0 0,-1 1-1 0 0,-1-1 1 0 0,-1 1 0 0 0,0 1-1 0 0,-1 0 1 0 0,-1 1 0 0 0,-4-4-387 0 0,6 8 151 0 0,-1 1 1 0 0,0 1 0 0 0,0-1 0 0 0,-1 2-1 0 0,0 0 1 0 0,-1 1 0 0 0,-1 0-152 0 0,4 2-76 0 0,1 2 1 0 0,-1-1-1 0 0,0 2 0 0 0,-1-1 1 0 0,1 1-1 0 0,-1 1 1 0 0,1 0-1 0 0,-1 1 1 0 0,-10 0 75 0 0,-16 5-2063 0 0,6 3-5620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09.9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1 258 14600 0 0,'0'0'664'0'0,"0"0"-8"0"0,0 0-403 0 0,1 2-146 0 0,1-1-86 0 0,0 0 1 0 0,0 0-1 0 0,0 0 1 0 0,0 0-1 0 0,0 0 1 0 0,0 0-1 0 0,0 0 1 0 0,0-1-1 0 0,0 1 1 0 0,0-1-1 0 0,0 1 1 0 0,0-1-1 0 0,1 0 1 0 0,-1 0-1 0 0,0 0 1 0 0,0 0-1 0 0,0 0 1 0 0,0 0-1 0 0,1-1 1 0 0,-1 1-1 0 0,0-1 1 0 0,1 0-22 0 0,10-3 176 0 0,0-1 1 0 0,0 0-1 0 0,4-2-176 0 0,-3 0 132 0 0,19-7-81 0 0,0-2 1 0 0,23-16-52 0 0,-39 22-109 0 0,-10 6 30 0 0,0 1 1 0 0,-1-2-1 0 0,1 1 0 0 0,-1-1 0 0 0,0 0 1 0 0,-1 0-1 0 0,1-1 0 0 0,0-1 79 0 0,-5 6-17 0 0,4-5-133 0 0,0 0 0 0 0,-1-1 1 0 0,1 0-1 0 0,-1 0 0 0 0,-1 0 1 0 0,1 0-1 0 0,0-3 150 0 0,-4 8-19 0 0,1 0 0 0 0,-1 0 0 0 0,0 0 0 0 0,0 0 0 0 0,1 0 0 0 0,-1 0 0 0 0,-1 0 0 0 0,1 0 0 0 0,0 0 0 0 0,0 0 0 0 0,-1 0 0 0 0,1 0 0 0 0,-1 0 0 0 0,0 0 1 0 0,1 0-1 0 0,-1 0 0 0 0,0 0 0 0 0,0 1 0 0 0,0-1 0 0 0,0 0 0 0 0,-1 1 0 0 0,1-1 0 0 0,0 0 0 0 0,-1 1 0 0 0,1 0 0 0 0,-1-1 0 0 0,1 1 0 0 0,-1 0 0 0 0,0 0 0 0 0,0 0 0 0 0,-1-1 19 0 0,1 1-25 0 0,0 0 1 0 0,0 0-1 0 0,0 0 0 0 0,-1 0 1 0 0,1 0-1 0 0,0 0 0 0 0,0 1 1 0 0,-1-1-1 0 0,1 1 1 0 0,-1 0-1 0 0,1 0 0 0 0,0 0 1 0 0,-1 0-1 0 0,1 0 0 0 0,-1 0 25 0 0,-2 1 11 0 0,0 0-1 0 0,0 1 0 0 0,1-1 0 0 0,-1 1 1 0 0,0 0-1 0 0,1 0 0 0 0,-3 2-10 0 0,-7 4 174 0 0,1 2 0 0 0,-1 0 0 0 0,2 1 1 0 0,-1 0-175 0 0,13-11 4 0 0,-18 17 160 0 0,0 1 1 0 0,2 0 0 0 0,0 2-1 0 0,1-1 1 0 0,1 2 0 0 0,-8 15-165 0 0,15-23 82 0 0,0 0 0 0 0,1 0 1 0 0,1 1-1 0 0,0 0 0 0 0,1-1 0 0 0,1 2 1 0 0,0-1-1 0 0,1 0 0 0 0,0 1 1 0 0,1-1-1 0 0,1 14-82 0 0,0-22 8 0 0,1 0 0 0 0,0-1 1 0 0,0 1-1 0 0,0 0 0 0 0,1-1 1 0 0,0 1-1 0 0,0-1 0 0 0,1 0 0 0 0,-1 0 1 0 0,1 0-1 0 0,0 0 0 0 0,0 0 1 0 0,1-1-1 0 0,-1 1 0 0 0,1-1 0 0 0,0 0 1 0 0,2 2-9 0 0,0-2 21 0 0,0 1 1 0 0,1-1 0 0 0,-1 0 0 0 0,1 0 0 0 0,0-1 0 0 0,0 0-1 0 0,0 0 1 0 0,0-1 0 0 0,1 0 0 0 0,-1 0 0 0 0,1 0-1 0 0,3-1-21 0 0,18 2 122 0 0,0-2 0 0 0,0 0 0 0 0,1-3 0 0 0,-1 0 0 0 0,9-3-122 0 0,6-3-859 0 0,1-2 859 0 0,45-15-4460 0 0,-20 4-1166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1.5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159 697 14768 0 0,'0'0'332'0'0,"0"0"50"0"0,-2 2 25 0 0,-13 20-107 0 0,1 1 0 0 0,0 1 0 0 0,2 0 1 0 0,-6 16-301 0 0,-9 32 1324 0 0,2 3-1324 0 0,25-75 1 0 0,-12 37 318 0 0,-1 13-319 0 0,11-40 21 0 0,0 0 0 0 0,1 0 0 0 0,0 0 0 0 0,1 1 0 0 0,0-1 0 0 0,0 0 0 0 0,2 7-21 0 0,-2-16 9 0 0,0-1 0 0 0,0 1 0 0 0,0-1 0 0 0,0 1-1 0 0,0-1 1 0 0,0 1 0 0 0,0-1 0 0 0,0 1 0 0 0,0-1 0 0 0,0 1 0 0 0,0-1 0 0 0,1 1 0 0 0,-1-1 0 0 0,0 0 0 0 0,0 1 0 0 0,0-1 0 0 0,1 1 0 0 0,-1-1 0 0 0,0 1 0 0 0,1-1-1 0 0,-1 0 1 0 0,0 1 0 0 0,1-1 0 0 0,-1 0 0 0 0,0 1 0 0 0,1-1 0 0 0,-1 0 0 0 0,1 0 0 0 0,-1 1 0 0 0,1-1 0 0 0,-1 0 0 0 0,1 0 0 0 0,-1 0 0 0 0,1 0 0 0 0,-1 0 0 0 0,1 1-1 0 0,-1-1 1 0 0,1 0 0 0 0,-1 0 0 0 0,1 0 0 0 0,-1 0 0 0 0,0 0 0 0 0,1 0 0 0 0,-1-1 0 0 0,1 1 0 0 0,-1 0 0 0 0,1 0 0 0 0,-1 0 0 0 0,1 0 0 0 0,-1-1 0 0 0,1 1 0 0 0,-1 0-1 0 0,1 0 1 0 0,-1-1-9 0 0,4-1 48 0 0,-1-1-1 0 0,0 0 1 0 0,1 1 0 0 0,-1-2-1 0 0,2-1-47 0 0,-3 2 38 0 0,26-29 147 0 0,-1-2-1 0 0,6-13-184 0 0,-10 13-113 0 0,2 1-1 0 0,18-17 114 0 0,-16 21-342 0 0,2 1 1 0 0,1 2 0 0 0,1 1-1 0 0,20-12 342 0 0,-39 29-71 0 0,3-2-72 0 0,0 1 0 0 0,1 1 0 0 0,0 0 1 0 0,7-2 142 0 0,-19 9-15 0 0,0-1 0 0 0,0 1 0 0 0,0 0 0 0 0,0 0-1 0 0,1 0 1 0 0,-1 1 0 0 0,0 0 0 0 0,1-1 0 0 0,-1 2 0 0 0,1-1 0 0 0,-1 0 0 0 0,0 1 0 0 0,1 0 0 0 0,-1 0 0 0 0,0 0 0 0 0,0 0 0 0 0,0 1 0 0 0,0 0 0 0 0,0 0-1 0 0,1 0 16 0 0,-3 0 3 0 0,0 0-1 0 0,0-1 0 0 0,0 1 0 0 0,0 0 0 0 0,0 0 0 0 0,-1 0 0 0 0,1 1 1 0 0,0-1-1 0 0,-1 0 0 0 0,0 1 0 0 0,0-1 0 0 0,0 0 0 0 0,0 1 0 0 0,1 1-2 0 0,7 39 148 0 0,-6-27-86 0 0,-2-6 6 0 0,0 1-1 0 0,0-1 0 0 0,-1 1 1 0 0,-1-1-1 0 0,0 4-67 0 0,0-2 82 0 0,0-1 0 0 0,1 1 0 0 0,0-1-1 0 0,2 7-81 0 0,-2-16 11 0 0,0 0 0 0 0,1 0-1 0 0,-1 0 1 0 0,1 0 0 0 0,-1 0-1 0 0,1 0 1 0 0,0 0 0 0 0,0 0-1 0 0,0 0 1 0 0,0 0 0 0 0,0 0-1 0 0,1-1 1 0 0,-1 1 0 0 0,0 0-1 0 0,1-1 1 0 0,-1 1 0 0 0,1-1-1 0 0,0 0 1 0 0,-1 1 0 0 0,1-1-1 0 0,0 0 1 0 0,0 0 0 0 0,0 0-1 0 0,0 0 1 0 0,0 0 0 0 0,0-1-1 0 0,0 1 1 0 0,0 0 0 0 0,0-1-1 0 0,0 0 1 0 0,0 1 0 0 0,0-1-1 0 0,0 0 1 0 0,1 0 0 0 0,-1 0-1 0 0,0-1-10 0 0,18-4 23 0 0,-1-1-1 0 0,1-2 0 0 0,-1 0 0 0 0,-1-1 0 0 0,1 0 1 0 0,-2-2-1 0 0,1 0 0 0 0,-2-1 0 0 0,1-1 0 0 0,-2 0 0 0 0,2-3-22 0 0,4-4-30 0 0,2 1 0 0 0,20-14 30 0 0,-34 28-16 0 0,-8 21-144 0 0,-2 21 97 0 0,0-24 57 0 0,1-1-1 0 0,0 1 1 0 0,2 11 6 0 0,-1-20 1 0 0,0 1-1 0 0,0 0 0 0 0,0 0 0 0 0,1-1 0 0 0,0 1 0 0 0,0-1 1 0 0,0 1-1 0 0,0-1 0 0 0,1 0 0 0 0,0 0 0 0 0,0 0 0 0 0,0 0 0 0 0,4 3-16 0 0,0 0-1 0 0,0-1 0 0 0,1 1 0 0 0,-1-2 1 0 0,2 1-1 0 0,-1-1 0 0 0,0 0 0 0 0,1-1 0 0 0,0 0 1 0 0,0 0-1 0 0,0-1 0 0 0,8 1 17 0 0,7 2-96 0 0,0-2-1 0 0,0 0 1 0 0,1-2 0 0 0,10 0 96 0 0,31-2-603 0 0,1-3 1 0 0,47-9 602 0 0,130-28-3383 0 0,-235 38 3160 0 0,83-18-3945 0 0,-2-4 1 0 0,39-18 4167 0 0,-119 39 73 0 0,0-2 1 0 0,-1 1-1 0 0,1-2 1 0 0,-1 1 0 0 0,9-7-74 0 0,-15 9 300 0 0,1 1 0 0 0,-1-1 0 0 0,1 0 0 0 0,-1 0 0 0 0,0-1 1 0 0,0 1-1 0 0,0-1 0 0 0,-1 1 0 0 0,1-1 0 0 0,-1 0 0 0 0,0 0 1 0 0,0 0-1 0 0,0 0 0 0 0,-1-1 0 0 0,1-1-300 0 0,-2 4 188 0 0,1 1-1 0 0,-1 0 1 0 0,0 0 0 0 0,0-1-1 0 0,0 1 1 0 0,0 0 0 0 0,0 0-1 0 0,-1-1 1 0 0,1 1 0 0 0,0 0-1 0 0,-1 0 1 0 0,1-1 0 0 0,0 1-1 0 0,-1 0 1 0 0,0 0 0 0 0,1 0-1 0 0,-1 0 1 0 0,0 0 0 0 0,1 0-1 0 0,-1-1-187 0 0,-1 1 214 0 0,0-1-1 0 0,0 0 1 0 0,0 1-1 0 0,0 0 0 0 0,0-1 1 0 0,0 1-1 0 0,0 0 1 0 0,0 0-1 0 0,0 0 1 0 0,-2 0-214 0 0,-5-2 489 0 0,0 1 0 0 0,0 0 1 0 0,-1 0-1 0 0,1 1 0 0 0,-1 1-489 0 0,3 0 121 0 0,0 0 0 0 0,-1 1-1 0 0,1-1 1 0 0,0 2-1 0 0,0-1 1 0 0,0 1-1 0 0,0 0 1 0 0,0 1-1 0 0,1-1 1 0 0,-1 1-1 0 0,1 1 1 0 0,-1-1 0 0 0,1 1-1 0 0,0 0 1 0 0,0 1-1 0 0,-2 2-120 0 0,2-2-323 0 0,0 1-1 0 0,0 0 1 0 0,0 0-1 0 0,1 0 1 0 0,0 1-1 0 0,0-1 1 0 0,1 1-1 0 0,0 0 1 0 0,0 1-1 0 0,1-1 1 0 0,0 1-1 0 0,0 0 1 0 0,1-1 0 0 0,-1 5 323 0 0,2-10-106 0 0,1 0 1 0 0,0 0-1 0 0,0 0 1 0 0,0 0 0 0 0,0 0-1 0 0,0 0 1 0 0,1 0-1 0 0,-1 0 1 0 0,0 0 0 0 0,1 0-1 0 0,0 0 1 0 0,-1 0 0 0 0,1 0-1 0 0,0 0 1 0 0,0 0-1 0 0,0 0 1 0 0,0-1 0 0 0,1 1-1 0 0,-1 0 1 0 0,0-1-1 0 0,1 1 1 0 0,-1-1 0 0 0,1 1-1 0 0,-1-1 1 0 0,1 0 0 0 0,1 1 105 0 0,5 3-123 0 0,0-1-1 0 0,1 1 1 0 0,-1-1 0 0 0,1-1 0 0 0,3 1 123 0 0,-2 0 4 0 0,1-1 35 0 0,1 1 1 0 0,-1-2-1 0 0,1 1 1 0 0,0-2-1 0 0,0 0 1 0 0,0 0-1 0 0,0-1 1 0 0,0 0-1 0 0,0-1 1 0 0,6-1-40 0 0,-8 0 93 0 0,1 0 0 0 0,-1-1 0 0 0,0 0 0 0 0,0 0 0 0 0,0-1 0 0 0,0-1 0 0 0,-1 1 0 0 0,0-1 0 0 0,0-1 0 0 0,0 0 0 0 0,8-7-93 0 0,-14 10 121 0 0,0 0 0 0 0,0 0-1 0 0,0 0 1 0 0,0 0 0 0 0,-1 0-1 0 0,0-1 1 0 0,1 0 0 0 0,-1 1-1 0 0,0-1 1 0 0,0 0 0 0 0,-1 0-1 0 0,1 0 1 0 0,-1 0 0 0 0,0 0 0 0 0,0 0-1 0 0,-1 0 1 0 0,1-1 0 0 0,-1 1-1 0 0,0 0 1 0 0,0 0 0 0 0,0-1-1 0 0,0 1 1 0 0,-1 0 0 0 0,0 0-1 0 0,1 0 1 0 0,-2 0 0 0 0,1 0-1 0 0,0 0 1 0 0,-1 0 0 0 0,0 0-1 0 0,-1-3-120 0 0,0 2 159 0 0,0 0 0 0 0,1 1 0 0 0,-1-1 0 0 0,-1 1 0 0 0,1-1 0 0 0,-3-2-159 0 0,4 6 33 0 0,0-1 0 0 0,1 1 0 0 0,-1 0 0 0 0,0-1 0 0 0,0 1 0 0 0,0 0 0 0 0,0 0 0 0 0,0 0 0 0 0,0 0-1 0 0,0 1 1 0 0,0-1 0 0 0,0 0 0 0 0,0 1 0 0 0,0 0 0 0 0,0-1 0 0 0,0 1 0 0 0,-1 0-33 0 0,1 0-64 0 0,-2 4-187 0 0,3-3 190 0 0,0 0 0 0 0,-1 0-1 0 0,1 0 1 0 0,0 1 0 0 0,0-1 0 0 0,0 0-1 0 0,0 1 1 0 0,0-1 0 0 0,1 0 0 0 0,-1 1-1 0 0,0-1 1 0 0,0 1 0 0 0,1-1 0 0 0,-1 1 0 0 0,1 0-1 0 0,0-1 1 0 0,-1 1 0 0 0,1-1 0 0 0,0 1-1 0 0,0 0 1 0 0,0-1 0 0 0,0 1 0 0 0,0 0-1 0 0,1-1 1 0 0,-1 1 0 0 0,0-1 0 0 0,1 1-1 0 0,-1 0 1 0 0,1-1 0 0 0,-1 1 0 0 0,1-1-1 0 0,0 0 1 0 0,0 1 0 0 0,0-1 0 0 0,-1 1 0 0 0,1-1-1 0 0,1 0 1 0 0,-1 0 0 0 0,0 0 0 0 0,0 1-1 0 0,0-1 1 0 0,1 0 0 0 0,-1 0 61 0 0,25 18-956 0 0,1-1 1 0 0,1-1-1 0 0,1-2 1 0 0,0 0-1 0 0,1-2 1 0 0,22 6 955 0 0,-37-14-217 0 0,1 1-57 0 0,0 0 1 0 0,1-2 0 0 0,0 0-1 0 0,0 0 1 0 0,5-1 273 0 0,35-1 97 0 0,0-3 0 0 0,-1-2 0 0 0,1-2 0 0 0,39-10-97 0 0,-73 10 289 0 0,0-1 1 0 0,0 0 0 0 0,-1-2 0 0 0,0-1-1 0 0,0 0 1 0 0,-1-2 0 0 0,1-1-290 0 0,-15 8 188 0 0,0-1 0 0 0,0 0 0 0 0,0-1 0 0 0,-1 1 0 0 0,0-1 0 0 0,0 0 0 0 0,0-1 0 0 0,-1 0 0 0 0,0 1 0 0 0,0-2 1 0 0,-1 1-1 0 0,1 0 0 0 0,-1-3-188 0 0,0 1 258 0 0,-1-1 0 0 0,0 1 0 0 0,-1-1 0 0 0,0 0 1 0 0,0 1-1 0 0,-1-1 0 0 0,0 0 0 0 0,-1 0 0 0 0,0 0 1 0 0,-1 0-1 0 0,0-1-258 0 0,0 5 104 0 0,0 0 1 0 0,0-1-1 0 0,-1 1 1 0 0,1 0 0 0 0,-2 0-1 0 0,1 0 1 0 0,-1 0-1 0 0,0 1 1 0 0,0-1-1 0 0,0 1 1 0 0,-1-1-1 0 0,1 1 1 0 0,-2 0-1 0 0,1 0 1 0 0,0 1-1 0 0,-3-2-104 0 0,1 1 71 0 0,0 0 0 0 0,-1 1 0 0 0,1 0 0 0 0,-1 0 0 0 0,0 1 0 0 0,0 0 0 0 0,-1 0 0 0 0,1 0 0 0 0,0 1 0 0 0,-1 0 0 0 0,0 1-1 0 0,1 0 1 0 0,-3 0-71 0 0,-6 0 74 0 0,0 0 0 0 0,0 1 0 0 0,0 1 0 0 0,0 1 0 0 0,0 0-1 0 0,1 1 1 0 0,-1 1 0 0 0,1 0 0 0 0,0 1 0 0 0,0 1 0 0 0,0 0 0 0 0,1 1-1 0 0,-6 4-73 0 0,-7 4-1 0 0,11-6-2 0 0,1 0 0 0 0,0 0 0 0 0,1 2-1 0 0,0 0 1 0 0,-5 5 3 0 0,16-13-21 0 0,-11 11-24 0 0,1 0 0 0 0,1 1 0 0 0,-8 12 45 0 0,17-23-39 0 0,0 0 0 0 0,1 0 0 0 0,0 0 0 0 0,0 1 1 0 0,0-1-1 0 0,0 1 0 0 0,1 0 0 0 0,0-1 0 0 0,-1 1 1 0 0,2 0-1 0 0,-1 0 0 0 0,1-1 0 0 0,-1 1 0 0 0,1 0 1 0 0,1 0-1 0 0,-1 0 0 0 0,1 1 39 0 0,0-3-30 0 0,0-1 0 0 0,0 0 0 0 0,0 0 0 0 0,0 0 0 0 0,0 1-1 0 0,0-1 1 0 0,1-1 0 0 0,-1 1 0 0 0,1 0 0 0 0,-1 0 0 0 0,1 0 0 0 0,0-1 0 0 0,0 1-1 0 0,0-1 1 0 0,0 0 0 0 0,0 1 0 0 0,0-1 0 0 0,0 0 0 0 0,0 0 0 0 0,0 0 0 0 0,1 0 0 0 0,-1-1-1 0 0,0 1 1 0 0,1-1 0 0 0,-1 1 0 0 0,0-1 0 0 0,2 0 30 0 0,9 2-99 0 0,0-1 0 0 0,0-1 0 0 0,0-1 0 0 0,6 0 99 0 0,-12 0-46 0 0,30-4-106 0 0,-1-1 0 0 0,-1-2-1 0 0,1-2 1 0 0,20-9 152 0 0,-47 16-23 0 0,23-9 6 0 0,0-1-1 0 0,0-1 1 0 0,-1-2-1 0 0,-1-1 0 0 0,5-6 18 0 0,4-4-7 0 0,-1-2-1 0 0,-2-2 1 0 0,18-20 7 0 0,3-11 144 0 0,-3-2 0 0 0,-3-2 1 0 0,-3-2-1 0 0,5-15-144 0 0,-11 15 166 0 0,-3-2 0 0 0,-2-2-166 0 0,-32 59 70 0 0,5-8 519 0 0,-10 19-421 0 0,0 3-15 0 0,-7 10 60 0 0,-25 43 263 0 0,1-3-267 0 0,2 1 1 0 0,2 2-1 0 0,-4 16-209 0 0,19-37-36 0 0,2 1-1 0 0,1 0 0 0 0,1 0 0 0 0,0 18 37 0 0,6-29-159 0 0,1 0 0 0 0,0 0 0 0 0,2 0-1 0 0,1 0 1 0 0,0 0 0 0 0,2 0 0 0 0,3 8 159 0 0,-4-18-227 0 0,1 0-1 0 0,0-1 0 0 0,1 1 1 0 0,1-1-1 0 0,-1 0 1 0 0,5 5 227 0 0,-4-9-171 0 0,-1-1 1 0 0,1 0 0 0 0,0 0 0 0 0,1 0 0 0 0,0-1-1 0 0,0 0 1 0 0,0 0 0 0 0,1-1 0 0 0,5 4 170 0 0,-3-3-187 0 0,0 0-1 0 0,0-1 1 0 0,0 0 0 0 0,1 0 0 0 0,0-1-1 0 0,0-1 1 0 0,0 0 0 0 0,0 0-1 0 0,0-1 1 0 0,1-1 0 0 0,2 1 187 0 0,4-2-206 0 0,-8 0 69 0 0,1 0 1 0 0,-1 0 0 0 0,0-1-1 0 0,0 0 1 0 0,1-1 0 0 0,5-2 136 0 0,32-13-360 0 0,-1-3 0 0 0,-2-1 0 0 0,24-16 360 0 0,-59 31 42 0 0,2 1-1 0 0,-1 0 1 0 0,5-1-42 0 0,-13 5 134 0 0,0 0 0 0 0,0 0 0 0 0,1 0 0 0 0,-1 1 0 0 0,0-1 1 0 0,1 1-1 0 0,-1 0 0 0 0,0 0 0 0 0,1 0 0 0 0,-1 0 0 0 0,0 1 0 0 0,1-1 0 0 0,2 2-134 0 0,-5-2 531 0 0,18 9 915 0 0,-16-8-1422 0 0,0 0-1 0 0,1 0 0 0 0,-1 0 1 0 0,0-1-1 0 0,0 1 0 0 0,1-1 1 0 0,-1 0-1 0 0,1 0 1 0 0,-1 0-1 0 0,0 0 0 0 0,1-1 1 0 0,-1 1-1 0 0,0-1 0 0 0,0 0 1 0 0,1 0-1 0 0,-1 0 1 0 0,0 0-24 0 0,5-1-73 0 0,-1-1 1 0 0,0 0 0 0 0,-1 0 0 0 0,1 0 0 0 0,0-1 0 0 0,-1 0 0 0 0,0-1 0 0 0,0 1 0 0 0,2-3 72 0 0,-4 4-58 0 0,-1-1 1 0 0,1 0-1 0 0,-1 0 1 0 0,0 0-1 0 0,0-1 1 0 0,-1 1-1 0 0,1-1 1 0 0,-1 0-1 0 0,0 0 1 0 0,0 0-1 0 0,0 1 1 0 0,-1-2 0 0 0,1-3 57 0 0,1-4 123 0 0,-1 0 1 0 0,-1-1 0 0 0,0-9-124 0 0,-1 17-70 0 0,-1 0 1 0 0,1 1 0 0 0,-1-1 0 0 0,0 1-1 0 0,-1 0 1 0 0,1-1 0 0 0,-1 1 0 0 0,0 0-1 0 0,0 0 1 0 0,-3-3 69 0 0,-14-26-890 0 0,18 33 918 0 0,0-1 0 0 0,0 1 0 0 0,0 1 0 0 0,1-1 0 0 0,-1 0 0 0 0,0 0 1 0 0,0 0-1 0 0,0 0 0 0 0,-1 1 0 0 0,1-1 0 0 0,0 0 0 0 0,0 1 0 0 0,0-1 1 0 0,0 1-1 0 0,-1-1 0 0 0,1 1 0 0 0,0 0 0 0 0,0 0 0 0 0,-1-1 0 0 0,1 1 1 0 0,0 0-1 0 0,-1 0 0 0 0,1 0 0 0 0,0 0 0 0 0,0 0 0 0 0,-2 1-28 0 0,-2 0 128 0 0,-1 0 0 0 0,0 0 0 0 0,0 1-1 0 0,1-1 1 0 0,-2 2-128 0 0,-7 3 53 0 0,0 0-1 0 0,1 2 1 0 0,0 0 0 0 0,0 0-1 0 0,0 1 1 0 0,1 1 0 0 0,1 0-1 0 0,-1 0 1 0 0,2 1-1 0 0,-1 1 1 0 0,2 0 0 0 0,-1 0-1 0 0,2 1 1 0 0,0 0 0 0 0,0 1-1 0 0,1-1 1 0 0,1 1-1 0 0,0 1 1 0 0,1-1 0 0 0,1 1-1 0 0,0 0 1 0 0,1 0 0 0 0,0 0-1 0 0,2 1 1 0 0,0-1-1 0 0,0 0 1 0 0,1 1 0 0 0,1-1-1 0 0,1 1 1 0 0,0-1 0 0 0,1 0-1 0 0,3 9-52 0 0,-3-16-88 0 0,0 0-1 0 0,0 0 1 0 0,1 0-1 0 0,0 0 1 0 0,0-1-1 0 0,1 0 1 0 0,0 0-1 0 0,0 0 0 0 0,1 0 1 0 0,-1-1-1 0 0,2 0 1 0 0,-1 0-1 0 0,3 1 89 0 0,0 0-85 0 0,0-1 0 0 0,1-1 0 0 0,0 0 0 0 0,0 0 0 0 0,0-1 0 0 0,0 0 0 0 0,1 0-1 0 0,0-2 1 0 0,7 2 85 0 0,4-1-123 0 0,1 0-1 0 0,0-2 0 0 0,0-1 0 0 0,0-1 1 0 0,0-1-1 0 0,0-1 0 0 0,0-1 0 0 0,-1-1 1 0 0,16-5 123 0 0,6-5 66 0 0,-1-2 0 0 0,-1-2 0 0 0,0-2 0 0 0,-2-1 1 0 0,-1-3-1 0 0,30-23-66 0 0,-51 35-92 0 0,-1-2-1 0 0,0 0 1 0 0,-1-1 0 0 0,-1 0 0 0 0,0-2 92 0 0,35-45-248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1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577 0 13824 0 0,'-4'12'1056'0'0,"-7"15"-604"0"0,0-3-448 0 0,-9 35 34 0 0,5-14 1479 0 0,-17 36-1517 0 0,-5-8 2375 0 0,-35 49-2375 0 0,-52 65 846 0 0,22-35-735 0 0,54-72-5689 0 0,-3 16 5578 0 0,2-1-6293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2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2501 11 14280 0 0,'-10'-10'654'0'0,"9"10"-617"0"0,0 0-1 0 0,0 0 1 0 0,0 0-1 0 0,0 0 1 0 0,1 0-1 0 0,-1 0 0 0 0,0 0 1 0 0,0 0-1 0 0,0 1 1 0 0,0-1-1 0 0,1 0 1 0 0,-1 0-1 0 0,0 1 1 0 0,0-1-1 0 0,1 1 1 0 0,-1-1-1 0 0,0 1 1 0 0,1-1-1 0 0,-1 1 1 0 0,0-1-1 0 0,1 1 1 0 0,-1-1-1 0 0,0 1-36 0 0,-1 1 59 0 0,-12 6-283 0 0,0 1 1 0 0,0 1 0 0 0,0 0-1 0 0,2 1 1 0 0,-6 6 223 0 0,-23 19-611 0 0,-1 1 551 0 0,2 1-1 0 0,1 3 1 0 0,0 4 60 0 0,-107 139 1015 0 0,74-91-761 0 0,-272 348 504 0 0,-80 77-612 0 0,3-6-833 0 0,383-466 521 0 0,-389 504-1736 0 0,279-332 1453 0 0,53-73-2957 0 0,28-40-672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2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1041 13160 0 0,'-8'26'203'0'0,"0"0"0"0"0,-2-1 1 0 0,-1 0-1 0 0,-1 0 1 0 0,-3 3-204 0 0,-28 42 435 0 0,-6 1-435 0 0,4-4-12 0 0,-67 99 66 0 0,-65 100 529 0 0,148-224-500 0 0,19-29-23 0 0,1 0 0 0 0,0 1 0 0 0,1 0 0 0 0,0 2-60 0 0,7-14 64 0 0,0-5 32 0 0,0-4 0 0 0,0-1 1 0 0,0 0-1 0 0,1 1 1 0 0,0-1-1 0 0,1 1 1 0 0,-1-1 0 0 0,1 0-1 0 0,1 1 1 0 0,-1-1-1 0 0,3-3-96 0 0,-1-5 108 0 0,15-60 383 0 0,19-46-491 0 0,34-74-111 0 0,-69 190 97 0 0,53-129-693 0 0,18-24 707 0 0,75-128-1506 0 0,-93 182 1024 0 0,0 2 16 0 0,4 3 0 0 0,5 2 0 0 0,4 3 0 0 0,47-48 466 0 0,-85 110-60 0 0,2 0 0 0 0,1 3 1 0 0,2 1-1 0 0,28-18 60 0 0,-53 40 21 0 0,0 1 0 0 0,1 0-1 0 0,-1 1 1 0 0,1 0 0 0 0,1 0 0 0 0,-1 1-1 0 0,8-1-20 0 0,-16 4 14 0 0,1 1 0 0 0,-1-1 0 0 0,1 0 0 0 0,-1 1-1 0 0,1 0 1 0 0,0 0 0 0 0,-1 0 0 0 0,1 0 0 0 0,0 1-1 0 0,-1-1 1 0 0,1 1 0 0 0,-1 0 0 0 0,1 0-1 0 0,-1 0 1 0 0,1 1 0 0 0,-1-1 0 0 0,0 1 0 0 0,0 0-1 0 0,0 0 1 0 0,0 0 0 0 0,0 0 0 0 0,0 0 0 0 0,0 1-1 0 0,-1-1 1 0 0,1 1 0 0 0,0 1-14 0 0,1 3 35 0 0,0 0 0 0 0,0 0 0 0 0,0 0 0 0 0,-1 1 1 0 0,0-1-1 0 0,-1 1 0 0 0,1 0 0 0 0,-1 3-35 0 0,4 20 410 0 0,0 18-410 0 0,-4-31 165 0 0,2 25 233 0 0,-3 1-1 0 0,-1 0 1 0 0,-2 0 0 0 0,-5 16-398 0 0,2-27 4 0 0,-1 0 0 0 0,-2 0 0 0 0,-2-1 0 0 0,-1 0-4 0 0,0-4 0 0 0,-2 0 0 0 0,-9 15 0 0 0,8-17 0 0 0,6-13 193 0 0,-1 0 0 0 0,0-1 0 0 0,-1 0 0 0 0,0 0 1 0 0,-1-1-1 0 0,0 0 0 0 0,-1-1 0 0 0,-3 2-193 0 0,-18 16 321 0 0,3 4-468 0 0,30-33 125 0 0,-1 1-1 0 0,1-1 0 0 0,-1 1 0 0 0,1-1 1 0 0,0 0-1 0 0,-1 1 0 0 0,1-1 0 0 0,0 1 1 0 0,0-1-1 0 0,-1 0 0 0 0,1 1 0 0 0,0-1 1 0 0,0 0-1 0 0,0 1 0 0 0,0-1 0 0 0,0 0 23 0 0,-1-6-310 0 0,1 1-1 0 0,0-1 0 0 0,0 1 0 0 0,1 0 0 0 0,-1-2 311 0 0,7-17-5457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3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0 905 8288 0 0,'19'-4'209'0'0,"1"1"0"0"0,0 1 0 0 0,13 0-209 0 0,23-2 237 0 0,-46 3-130 0 0,1 0-1 0 0,0 0 1 0 0,0 1 0 0 0,0 1 0 0 0,-1-1 0 0 0,1 2-1 0 0,0-1 1 0 0,-1 2 0 0 0,1-1-107 0 0,-10-1 47 0 0,-1 0 0 0 0,0-1 0 0 0,1 1 0 0 0,-1 0 0 0 0,1-1 0 0 0,-1 1 0 0 0,0 0 0 0 0,1 0 0 0 0,-1-1 0 0 0,0 1 0 0 0,0 0 0 0 0,1 0 0 0 0,-1 0 0 0 0,0-1 0 0 0,0 1 0 0 0,0 0 0 0 0,0 0 0 0 0,0 0 0 0 0,0-1 0 0 0,0 1-47 0 0,0 0 83 0 0,-1 4 63 0 0,1 0 0 0 0,-1 0 0 0 0,0 0 0 0 0,0 0 1 0 0,0 0-1 0 0,-1-1 0 0 0,1 1 0 0 0,-1 0 0 0 0,0-1-146 0 0,-24 41 884 0 0,16-30-557 0 0,-18 28 1127 0 0,-5 1-1454 0 0,1 0 452 0 0,27-37-384 0 0,1-1 1 0 0,0 1-1 0 0,1 0 1 0 0,-1 0-1 0 0,1 0 1 0 0,1 1-1 0 0,-2 6-68 0 0,3-12-1 0 0,0 0 1 0 0,1 0-1 0 0,0 0 0 0 0,-1 0 0 0 0,1 0 0 0 0,0 0 1 0 0,0 0-1 0 0,0 0 0 0 0,0 0 0 0 0,1 0 0 0 0,-1 0 1 0 0,0-1-1 0 0,1 1 0 0 0,-1 0 0 0 0,1 0 0 0 0,0 0 1 0 0,0 0-1 0 0,0-1 0 0 0,0 1 0 0 0,0 0 0 0 0,0-1 1 0 0,0 1-1 0 0,0-1 0 0 0,0 1 0 0 0,1-1 0 0 0,-1 1 1 0 0,1-1-1 0 0,-1 0 0 0 0,1 0 0 0 0,0 0 0 0 0,-1 0 1 0 0,1 0-1 0 0,0 0 1 0 0,2 1-66 0 0,1-1-1 0 0,-1 0 1 0 0,1 0 0 0 0,0 0-1 0 0,-1-1 1 0 0,1 1 0 0 0,0-1 0 0 0,-1 0-1 0 0,1-1 1 0 0,0 1 0 0 0,-1-1 0 0 0,1 0-1 0 0,1 0 67 0 0,13-4-352 0 0,-1-1 0 0 0,13-6 352 0 0,-14 6-197 0 0,19-9-485 0 0,24-13 682 0 0,-16 8-413 0 0,18-4 413 0 0,-27 10-75 0 0,-1 3 46 0 0,-26 9 116 0 0,0 0 1 0 0,1-1-1 0 0,-1 0 1 0 0,0-1-1 0 0,-1 0 1 0 0,4-2-88 0 0,25-13 502 0 0,-27 15-297 0 0,0-1 1 0 0,0 0-1 0 0,-1 0 0 0 0,5-4-205 0 0,-10 7 28 0 0,-1 0 0 0 0,0 0 0 0 0,0-1 0 0 0,0 1 0 0 0,0 0 0 0 0,0-1 0 0 0,0 0 0 0 0,-1 1 0 0 0,1-1 0 0 0,-1 0 0 0 0,0 1 0 0 0,0-1 1 0 0,0 0-1 0 0,0 0 0 0 0,0 0 0 0 0,-1 0 0 0 0,1-1-28 0 0,-1-21 119 0 0,0 21-114 0 0,-1-1 0 0 0,2 0 0 0 0,-1 0 0 0 0,0 1 0 0 0,1-3-5 0 0,3-7-37 0 0,-1 11 15 0 0,-1 2 7 0 0,4-4-424 0 0,-5 9-6 0 0,-5 16-328 0 0,3-12 477 0 0,1 13 150 0 0,1-14 144 0 0,-1 1-1 0 0,0-1 1 0 0,-1 0-1 0 0,1 0 1 0 0,-1 1-1 0 0,-1-1 1 0 0,1 0 0 0 0,-2 1 2 0 0,1 1 0 0 0,-1 0 0 0 0,1 0 0 0 0,1 1 0 0 0,0-1 0 0 0,0 1 0 0 0,1-1 0 0 0,0 1 0 0 0,0 0 0 0 0,2 8 0 0 0,-1-13 0 0 0,-1-2 0 0 0,1 0 0 0 0,0 1 0 0 0,0-1 0 0 0,0 0 0 0 0,1 0 0 0 0,-1 0 0 0 0,1 0 0 0 0,-1 0 0 0 0,1 0 0 0 0,0-1 0 0 0,0 1 0 0 0,0-1 0 0 0,1 1 0 0 0,-1-1 0 0 0,0 1 0 0 0,1-1 0 0 0,0 0 0 0 0,-1 0 0 0 0,1-1 0 0 0,0 1 0 0 0,2 0 0 0 0,6 4 0 0 0,1-1 0 0 0,-1 0 0 0 0,1-1 0 0 0,1 0 0 0 0,0-1 0 0 0,7 1 249 0 0,-1-1 1 0 0,1-1-1 0 0,0 0 1 0 0,0-2 0 0 0,0 0-1 0 0,0-2 1 0 0,14-2-250 0 0,23-6 317 0 0,55-18-317 0 0,-63 15 494 0 0,-1-2-1 0 0,0-3 1 0 0,-2-2 0 0 0,40-22-494 0 0,-67 32 0 0 0,14-11 0 0 0,-19 9 0 0 0,-14 7 0 0 0,0 3 0 0 0,1-3 0 0 0,-1 0 0 0 0,1 0 0 0 0,-1 0 0 0 0,0 0 0 0 0,-1-2 0 0 0,1 6 0 0 0,0-1 0 0 0,0 0 0 0 0,0 1 0 0 0,0-1 0 0 0,-1 0 0 0 0,1 1 0 0 0,-1-1 0 0 0,1 1 0 0 0,-1-1 0 0 0,0 1 0 0 0,0-1 0 0 0,1 1 0 0 0,-1-1 0 0 0,0 1 0 0 0,0 0 0 0 0,0-1 0 0 0,0 1 0 0 0,-1-1 0 0 0,-10-4 0 0 0,1 0 0 0 0,-1 0 0 0 0,0 1 0 0 0,0 1 0 0 0,0 0 0 0 0,-1 1 0 0 0,1 0 0 0 0,-1 0 0 0 0,0 2 0 0 0,0 0 0 0 0,-4 0 0 0 0,12 2 0 0 0,0 0 0 0 0,0 0 0 0 0,0 1 0 0 0,0-1 0 0 0,0 1 0 0 0,0 1 0 0 0,0-1 0 0 0,-1 2 0 0 0,-9 3 0 0 0,8-3 0 0 0,-1-1 0 0 0,1 2 0 0 0,0-1 0 0 0,1 1 0 0 0,-1 0 0 0 0,1 0 0 0 0,0 1 0 0 0,0 0 0 0 0,1 0 0 0 0,-4 5 0 0 0,5-5 0 0 0,0-1 0 0 0,1 1 0 0 0,0 0 0 0 0,0 0 0 0 0,0 0 0 0 0,1 0 0 0 0,-1 0 0 0 0,2 1 0 0 0,-1-1 0 0 0,1 1 0 0 0,0-1 0 0 0,0 1 0 0 0,1 2 0 0 0,0-4-58 0 0,0 0 0 0 0,0 0 0 0 0,0 0 0 0 0,1 0 0 0 0,0 0 0 0 0,0-1 0 0 0,0 1 0 0 0,1 0 0 0 0,0-1 0 0 0,1 3 58 0 0,-2-4-74 0 0,1-1 1 0 0,0 1 0 0 0,0-1 0 0 0,0 1-1 0 0,0-1 1 0 0,0 0 0 0 0,1 0-1 0 0,-1 0 1 0 0,1 0 0 0 0,-1 0 0 0 0,1-1-1 0 0,0 1 1 0 0,0-1 0 0 0,0 0-1 0 0,0 1 1 0 0,0-1 0 0 0,1 0 73 0 0,2 0-22 0 0,0 0-1 0 0,0 0 1 0 0,0 0 0 0 0,0 0 0 0 0,-1-1 0 0 0,1 0-1 0 0,0-1 1 0 0,3 0 22 0 0,47-10 24 0 0,-43 7-35 0 0,5 0 11 0 0,0-2 0 0 0,-1 0 0 0 0,1-1 0 0 0,-1 0 0 0 0,12-9 0 0 0,-9 6 197 0 0,-1-1 1 0 0,0-1 0 0 0,-1-1-1 0 0,0-1 1 0 0,-1 0 0 0 0,-1-1-1 0 0,4-6-197 0 0,11-15 293 0 0,119-142 62 0 0,-99 113-395 0 0,32-55 40 0 0,90-192-223 0 0,-146 259 76 0 0,18-35-122 0 0,42-77 548 0 0,-82 158-208 0 0,-4 6-21 0 0,-1-1 0 0 0,1 1 0 0 0,0 0 1 0 0,0-1-1 0 0,0 1 0 0 0,-1-1 0 0 0,1 1 1 0 0,-1-1-1 0 0,1 1 0 0 0,-1-1 1 0 0,1 0-1 0 0,-1 0-50 0 0,0 0 528 0 0,-2 5 16 0 0,-8 12-432 0 0,0 0 1 0 0,1 1-1 0 0,1 0 1 0 0,1 1 0 0 0,0 0-1 0 0,-2 9-112 0 0,-3 7-13 0 0,-8 14 13 0 0,-31 47-3 0 0,29-56 77 0 0,1 1 1 0 0,-8 24-75 0 0,12-14-1 0 0,2 1 0 0 0,2 0 0 0 0,2 1 1 0 0,3 0-1 0 0,-1 32 1 0 0,8-66-121 0 0,1-1 1 0 0,1 0 0 0 0,1 7 120 0 0,1-2-238 0 0,0-1 1 0 0,2 1 0 0 0,0-1-1 0 0,3 3 238 0 0,-5-15-156 0 0,1 0 0 0 0,0 0 0 0 0,0 0 0 0 0,3 3 156 0 0,-5-8-97 0 0,0 0 1 0 0,0 0-1 0 0,0-1 1 0 0,0 1-1 0 0,1 0 1 0 0,-1-1-1 0 0,1 0 1 0 0,0 0-1 0 0,0 0 1 0 0,-1 0-1 0 0,1 0 0 0 0,1 0 97 0 0,-3-2-194 0 0,0 1-1 0 0,1-1 0 0 0,-1 0 0 0 0,0 0 0 0 0,1 1 0 0 0,-1-1 0 0 0,1 0 0 0 0,-1 0 0 0 0,0-1 0 0 0,1 1 0 0 0,-1 0 0 0 0,0 0 0 0 0,1 0 0 0 0,-1-1 0 0 0,0 1 0 0 0,1-1 195 0 0,7-1-1840 0 0,20-2-3120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3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274 0 13472 0 0,'0'0'296'0'0,"-10"12"64"0"0,-2-1 16 0 0,-6 5 0 0 0,2-5-304 0 0,-6 8-72 0 0,-1-4 0 0 0,7 4 0 0 0,-6 0 96 0 0,4 8 0 0 0,0 5 0 0 0,2-1 0 0 0,-1 2-776 0 0,-6 11-152 0 0,3 2-32 0 0,-3 1-8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7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4114 9216 0 0,'0'0'421'0'0,"-1"1"-12"0"0,-1 1-315 0 0,1-2-81 0 0,0 1 0 0 0,0 0 0 0 0,0-1 0 0 0,0 1 0 0 0,0-1 0 0 0,-1 1 0 0 0,1-1 0 0 0,0 0 0 0 0,0 1 0 0 0,0-1-1 0 0,0 0 1 0 0,0 0 0 0 0,-1 0 0 0 0,1 0 0 0 0,0 0-13 0 0,0 0 655 0 0,1 0 216 0 0,0 0 38 0 0,1 2-129 0 0,1-1-772 0 0,0 0 1 0 0,0 0 0 0 0,0 0-1 0 0,-1 0 1 0 0,1 0-1 0 0,0 0 1 0 0,0-1-1 0 0,0 1 1 0 0,1 0-1 0 0,-1-1 1 0 0,0 0-1 0 0,0 0 1 0 0,2 1-9 0 0,33-1-215 0 0,-23 0 255 0 0,39-2 57 0 0,-26 1 8 0 0,0 1 0 0 0,27 3-105 0 0,125 13 826 0 0,-80-9-452 0 0,-16-3-258 0 0,-1-4 0 0 0,1-4 0 0 0,-1-3 0 0 0,3-5-116 0 0,-42 5 177 0 0,-1-2 0 0 0,0-2 0 0 0,-1-2 0 0 0,15-7-177 0 0,156-74 992 0 0,-202 89-941 0 0,310-166 579 0 0,-93 46-537 0 0,47-26 211 0 0,-188 98-228 0 0,-2-5 0 0 0,5-8-76 0 0,39-42 91 0 0,-4-6-1 0 0,91-110-90 0 0,-150 145 0 0 0,-4-2 0 0 0,18-36 0 0 0,-1 8 49 0 0,67-71-49 0 0,40-53 259 0 0,-93 114-247 0 0,14-7-12 0 0,51-38 182 0 0,-19 20-76 0 0,29-36-36 0 0,-69 75-92 0 0,-6 11-170 0 0,3 4 0 0 0,4 5 0 0 0,5 3 192 0 0,56-46-188 0 0,12-8 92 0 0,-71 65-6 0 0,70-37 102 0 0,114-47-102 0 0,53 3 102 0 0,-317 143 0 0 0,46-16-40 0 0,63-15 40 0 0,70-9-84 0 0,-177 44 80 0 0,42-9-4 0 0,0 2 0 0 0,0 4 0 0 0,1 2 0 0 0,1 3 0 0 0,-1 3 0 0 0,0 3 0 0 0,0 3 0 0 0,0 3 0 0 0,-1 3 0 0 0,29 10 8 0 0,20 14 38 0 0,-2 4 0 0 0,-2 6 0 0 0,-3 5 0 0 0,18 14-38 0 0,96 48 126 0 0,51 28 79 0 0,-41-11-67 0 0,245 148 25 0 0,-266-139-163 0 0,5 4 0 0 0,-10-6-3 0 0,23 14 60 0 0,-69-52-45 0 0,180 110 57 0 0,-243-155 79 0 0,2-4 1 0 0,2-5-1 0 0,6-2-148 0 0,73 19 148 0 0,66 10-148 0 0,65 1 48 0 0,-19-6 62 0 0,-45-11 450 0 0,-32-8 169 0 0,144 38 914 0 0,34-10-1643 0 0,-330-68-113 0 0,0-3 0 0 0,27-2 113 0 0,54-9-6162 0 0,-47-4-779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4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1 942 8720 0 0,'0'0'398'0'0,"0"0"-3"0"0,5 8 522 0 0,-2 2-242 0 0,-1-1-1 0 0,0 1 1 0 0,-1-1-1 0 0,0 1 1 0 0,0 0-1 0 0,-1-1 1 0 0,-1 6-675 0 0,1 2-142 0 0,0-16 107 0 0,0 0-1 0 0,0 0 1 0 0,0 0-1 0 0,1 0 1 0 0,-1 0-1 0 0,0 0 1 0 0,0 0 0 0 0,1 0-1 0 0,-1 0 1 0 0,1 0-1 0 0,-1 0 1 0 0,1 0-1 0 0,-1 0 1 0 0,1 0-1 0 0,-1-1 1 0 0,1 1-1 0 0,0 0 1 0 0,-1 0 0 0 0,1-1-1 0 0,0 1 1 0 0,0 0-1 0 0,0-1 1 0 0,-1 1-1 0 0,1-1 1 0 0,0 1-1 0 0,0-1 1 0 0,0 1-1 0 0,0-1 1 0 0,0 0 0 0 0,0 0-1 0 0,0 1 1 0 0,0-1-1 0 0,0 0 1 0 0,0 0 35 0 0,6 1-280 0 0,-1-1 0 0 0,0 0 1 0 0,1 0-1 0 0,-1 0 0 0 0,2-1 280 0 0,-1 0-120 0 0,0 1-71 0 0,4-1-21 0 0,1 0 0 0 0,0-1-1 0 0,-1 0 1 0 0,1 0 0 0 0,1-2 212 0 0,14-7 28 0 0,0-1-1 0 0,-1-1 0 0 0,-1-1 0 0 0,0-1 1 0 0,-1-1-1 0 0,2-3-27 0 0,14-14 343 0 0,-2-2 1 0 0,33-38-344 0 0,-32 29 46 0 0,-12 13 448 0 0,2 1 1 0 0,10-8-495 0 0,-5 4 1442 0 0,-32 33-844 0 0,-6 1-402 0 0,0 0 0 0 0,0 1 0 0 0,0 0 1 0 0,0 0-1 0 0,1 0 0 0 0,-1 0 0 0 0,0 1 1 0 0,-1 0-197 0 0,-13 4 341 0 0,5-1-296 0 0,-1 1 0 0 0,1 0 0 0 0,1 1 0 0 0,-1 0 0 0 0,1 1 0 0 0,0 0 0 0 0,1 1 0 0 0,0 1 0 0 0,0-1 0 0 0,1 2 0 0 0,0-1 0 0 0,1 2 0 0 0,0-1 0 0 0,1 1 0 0 0,-3 7-45 0 0,8-14-8 0 0,0-1 0 0 0,1 1 0 0 0,0 0 0 0 0,0 0 1 0 0,1 0-1 0 0,-1 0 0 0 0,1 0 0 0 0,0 0 0 0 0,0 1 0 0 0,1-1 0 0 0,0 0 0 0 0,0 0 0 0 0,0 1 0 0 0,0-1 0 0 0,1 0 0 0 0,0 0 0 0 0,0 1 1 0 0,1 1 7 0 0,0-2-12 0 0,0 0 0 0 0,0 0 0 0 0,1 0-1 0 0,0 0 1 0 0,0 0 0 0 0,0-1 0 0 0,1 1 0 0 0,-1-1 0 0 0,1 0 0 0 0,0 0 0 0 0,0 0 0 0 0,1-1 0 0 0,-1 0 0 0 0,1 1 0 0 0,-1-1 0 0 0,1-1 0 0 0,5 3 12 0 0,4 1-22 0 0,0-1-1 0 0,0 0 1 0 0,0-1-1 0 0,1-1 0 0 0,2 0 23 0 0,74 8-16 0 0,-76-10 17 0 0,12 1-1 0 0,-1-2 0 0 0,1-2 0 0 0,0 0 0 0 0,-1-2 0 0 0,7-1 0 0 0,-10 1 0 0 0,-10 1-7 0 0,1 0-1 0 0,0 0 0 0 0,-1-1 0 0 0,0-1 1 0 0,0 0-1 0 0,-1-1 0 0 0,1-1 0 0 0,-1 1 0 0 0,0-2 1 0 0,-1 0-1 0 0,0 0 0 0 0,8-9 8 0 0,1 0 45 0 0,-1-1 0 0 0,-1-1 0 0 0,-1-1 0 0 0,-1-1 0 0 0,0 0-1 0 0,-1-1-44 0 0,43-76-666 0 0,-3-3-1 0 0,15-49 667 0 0,-59 126-137 0 0,28-70-1039 0 0,9-6 1176 0 0,34-73 589 0 0,-70 151-234 0 0,-1 2 987 0 0,-24 38-854 0 0,-111 194 1218 0 0,104-175-1446 0 0,1-1-226 0 0,1 2 0 0 0,2 0 0 0 0,2 1 0 0 0,1 0 0 0 0,2 1 0 0 0,2 1 0 0 0,2-1 0 0 0,-2 30-34 0 0,9-52 11 0 0,0 0 0 0 0,0 0 0 0 0,2 1 0 0 0,0-1 0 0 0,1-1 0 0 0,1 1 0 0 0,1 0 0 0 0,0-1 0 0 0,1 0 0 0 0,1 0 0 0 0,1 0 0 0 0,0-1 0 0 0,1-1 0 0 0,1 1 0 0 0,0-1 0 0 0,1-1 0 0 0,1 0 0 0 0,0 0 0 0 0,8 5-11 0 0,-7-6-42 0 0,1-1 0 0 0,0-1-1 0 0,0-1 1 0 0,1 0 0 0 0,0-1 0 0 0,1 0 0 0 0,0-1-1 0 0,0-1 1 0 0,4 1 42 0 0,-4-3-276 0 0,-1 0 0 0 0,1-1-1 0 0,0-1 1 0 0,0 0 0 0 0,1-1 276 0 0,-10-2-186 0 0,1 1 1 0 0,-1-2 0 0 0,1 1 0 0 0,0-1 0 0 0,-1 0-1 0 0,1 0 1 0 0,-1-1 0 0 0,0 0 0 0 0,1 0 0 0 0,-1-1-1 0 0,0 0 1 0 0,1-1 185 0 0,19-14-854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4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402 4 6448 0 0,'-113'-3'669'0'0,"59"4"770"0"0,-24 6-1439 0 0,-55 10 6638 0 0,118-15-5587 0 0,7 1 97 0 0,11 0-135 0 0,17 1-81 0 0,116-2-452 0 0,32-9-480 0 0,-132 5-295 0 0,46-1-285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7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179 31 13416 0 0,'3'-3'118'0'0,"0"0"0"0"0,0 0 0 0 0,0 0 0 0 0,1 1 0 0 0,-1-1 0 0 0,1 1 0 0 0,0 0 1 0 0,-1 0-1 0 0,1 0 0 0 0,0 0 0 0 0,2 0-118 0 0,-5 2 9 0 0,1 0-1 0 0,0-1 1 0 0,0 1-1 0 0,0 0 1 0 0,-1 0 0 0 0,1 0-1 0 0,0 0 1 0 0,0 0 0 0 0,0 0-1 0 0,0 0 1 0 0,-1 1 0 0 0,1-1-1 0 0,0 1 1 0 0,0-1 0 0 0,-1 1-1 0 0,1 0 1 0 0,0 0-1 0 0,-1 0 1 0 0,1 0 0 0 0,-1 0-1 0 0,1 0 1 0 0,-1 0 0 0 0,0 0-1 0 0,1 0 1 0 0,-1 1 0 0 0,0-1-1 0 0,0 0 1 0 0,1 2-9 0 0,2 3 18 0 0,-1 0 1 0 0,0-1-1 0 0,-1 1 0 0 0,0 0 0 0 0,1 0 1 0 0,-2 0-1 0 0,1 0 0 0 0,-1 1 1 0 0,0-1-1 0 0,0 1-18 0 0,1 15 153 0 0,-1-1 0 0 0,-2 12-153 0 0,-3 47 905 0 0,-15 75-905 0 0,-26 78 238 0 0,6-60-1041 0 0,-13 18 803 0 0,41-157-78 0 0,-3 1-1 0 0,0-2 0 0 0,-2 1 1 0 0,-6 6 78 0 0,21-38 47 0 0,-1 1 1 0 0,1-1 0 0 0,-1 1-1 0 0,1-1 1 0 0,-1 0 0 0 0,0 1 0 0 0,0-1-1 0 0,0 0 1 0 0,0 0 0 0 0,0 0-1 0 0,0-1 1 0 0,-1 1 0 0 0,1-1 0 0 0,-1 1-1 0 0,1-1 1 0 0,-1 0 0 0 0,1 1 0 0 0,-1-1-1 0 0,0-1 1 0 0,0 1 0 0 0,1 0-1 0 0,-1-1 1 0 0,0 1 0 0 0,0-1-48 0 0,2-1 43 0 0,1 0 1 0 0,0 1-1 0 0,0-1 0 0 0,-1 0 1 0 0,1 0-1 0 0,0 0 1 0 0,0 1-1 0 0,0-1 1 0 0,0 0-1 0 0,0 0 0 0 0,0 0 1 0 0,0 1-1 0 0,0-1 1 0 0,0-1-44 0 0,0 1 70 0 0,1-3-25 0 0,-1-1-1 0 0,1 1 0 0 0,0 0 1 0 0,0-1-1 0 0,1 1 0 0 0,-1 0 0 0 0,1 0 1 0 0,0 0-1 0 0,0 0 0 0 0,0 0 1 0 0,2-1-45 0 0,32-42 230 0 0,-32 41-209 0 0,17-17-17 0 0,0 0 1 0 0,2 1-1 0 0,1 1 0 0 0,0 1 1 0 0,1 1-1 0 0,22-11-4 0 0,-25 17-15 0 0,2 1 0 0 0,0 0-1 0 0,0 2 1 0 0,1 1 0 0 0,0 1 0 0 0,0 1-1 0 0,1 1 1 0 0,7 1 15 0 0,-19 3-15 0 0,1 1 0 0 0,-1 0 0 0 0,1 2-1 0 0,-1-1 1 0 0,1 2 0 0 0,-1 0 0 0 0,0 1 0 0 0,1 0 0 0 0,7 4 15 0 0,-15-5-21 0 0,-1 1 0 0 0,0-1 1 0 0,0 2-1 0 0,0-1 1 0 0,-1 1-1 0 0,1 0 1 0 0,-1 0-1 0 0,0 0 1 0 0,5 5 20 0 0,-7-5-33 0 0,0 0 0 0 0,0 0 0 0 0,0 0 1 0 0,0 1-1 0 0,-1-1 0 0 0,0 1 0 0 0,0-1 1 0 0,0 1-1 0 0,0 0 0 0 0,-1 0 0 0 0,0 0 1 0 0,0 0-1 0 0,0 0 0 0 0,-1 0 33 0 0,1 2-61 0 0,-1 0-1 0 0,0 0 1 0 0,-1 0 0 0 0,1 0 0 0 0,-1-1-1 0 0,-1 1 1 0 0,1 0 0 0 0,-1-1-1 0 0,0 1 1 0 0,-1-1 0 0 0,0 0-1 0 0,0 0 1 0 0,0 0 0 0 0,0 0-1 0 0,-1 0 1 0 0,0-1 0 0 0,0 1-1 0 0,-3 2 62 0 0,-10 8-172 0 0,0-1-1 0 0,-1 0 0 0 0,0-2 0 0 0,-16 10 173 0 0,29-20-5 0 0,-28 19 96 0 0,-1-2 0 0 0,-1-1 0 0 0,0-2 0 0 0,-1-2 0 0 0,-1-1 0 0 0,-25 6-91 0 0,57-19 42 0 0,1 0 0 0 0,-1 0 1 0 0,1 0-1 0 0,-1-1 0 0 0,1 0 1 0 0,-4 0-43 0 0,7 0 8 0 0,0 0 1 0 0,0 0-1 0 0,1 0 0 0 0,-1 0 1 0 0,0-1-1 0 0,0 1 1 0 0,0 0-1 0 0,1 0 0 0 0,-1-1 1 0 0,0 1-1 0 0,1-1 0 0 0,-1 1 1 0 0,0 0-1 0 0,1-1 1 0 0,-1 0-1 0 0,0 1 0 0 0,1-1 1 0 0,-1 1-1 0 0,1-1 1 0 0,-1 0-1 0 0,1 1 0 0 0,-1-1 1 0 0,1 0-1 0 0,-1 1 1 0 0,1-1-1 0 0,0 0 0 0 0,0 0 1 0 0,-1 1-1 0 0,1-1 0 0 0,0 0 1 0 0,0 0-1 0 0,0 0 1 0 0,0 1-1 0 0,0-1 0 0 0,0 0 1 0 0,0 0-1 0 0,0 0 1 0 0,0 1-1 0 0,0-1 0 0 0,0 0 1 0 0,0 0-1 0 0,1 0-8 0 0,0-6 6 0 0,1 0 0 0 0,0-1 0 0 0,1 1-1 0 0,-1 0 1 0 0,1 0 0 0 0,3-4-6 0 0,27-43-76 0 0,-28 47 45 0 0,15-23-464 0 0,2 0 0 0 0,2 2 1 0 0,0 0-1 0 0,2 2 0 0 0,1 1 0 0 0,29-22 495 0 0,-4 9-679 0 0,2 2 1 0 0,29-13 678 0 0,-61 38-1 0 0,7-4 101 0 0,1 1 0 0 0,24-8-100 0 0,-44 19 75 0 0,1 0 0 0 0,-1 1 0 0 0,1 0 0 0 0,-1 0 0 0 0,1 1 0 0 0,0 1 0 0 0,0 0 0 0 0,-1 0 0 0 0,1 1 0 0 0,5 1-75 0 0,-12-1 27 0 0,-1 0 0 0 0,1 0 0 0 0,-1 1 0 0 0,0-1 1 0 0,1 1-1 0 0,-1 0 0 0 0,0 0 0 0 0,0 0 0 0 0,1 1-27 0 0,28 25 371 0 0,-16-13-95 0 0,-11-10-203 0 0,1 0 0 0 0,0-1 1 0 0,0 0-1 0 0,1 0 0 0 0,-1 0 1 0 0,1-1-1 0 0,0 0 0 0 0,0 0 1 0 0,0 0-1 0 0,0-1 0 0 0,6 1-73 0 0,-6-2 34 0 0,0-1-1 0 0,-1 1 0 0 0,1-1 0 0 0,0-1 1 0 0,0 1-1 0 0,-1-1 0 0 0,1-1 0 0 0,-1 1 0 0 0,1-1 1 0 0,-1 0-1 0 0,1 0 0 0 0,-1-1 0 0 0,2-1-33 0 0,4-1 47 0 0,18-10 180 0 0,28-17-227 0 0,-50 26 24 0 0,1 0 1 0 0,-1-1 0 0 0,0 1 0 0 0,0-2 0 0 0,-1 1 0 0 0,0-1-1 0 0,0 0 1 0 0,2-4-25 0 0,16-26 307 0 0,-1-1 0 0 0,-2-1 0 0 0,4-15-307 0 0,-21 45 81 0 0,-2 3-16 0 0,-1 0 0 0 0,1 1 0 0 0,-1-1 0 0 0,0 0 0 0 0,0 0 0 0 0,-1-4-65 0 0,0 9 9 0 0,-1 0 0 0 0,0 0-1 0 0,-1 1 1 0 0,1-1 0 0 0,0 0-1 0 0,0 0 1 0 0,-1 0 0 0 0,1 0-1 0 0,-1 1 1 0 0,0-1 0 0 0,1 0-1 0 0,-1 1 1 0 0,0-1 0 0 0,0 0 0 0 0,0 1-1 0 0,0-1 1 0 0,0 1 0 0 0,0-1-1 0 0,-1 1 1 0 0,1 0 0 0 0,0 0-1 0 0,-1-1 1 0 0,1 1 0 0 0,-1 0-1 0 0,1 0 1 0 0,-1 0 0 0 0,-1 0-9 0 0,0 0 4 0 0,1 0-1 0 0,-1 0 1 0 0,0 0 0 0 0,0 0 0 0 0,0 0 0 0 0,0 1 0 0 0,0 0 0 0 0,1-1-1 0 0,-1 1 1 0 0,0 0 0 0 0,0 0 0 0 0,0 1 0 0 0,-2 0-4 0 0,-6 1-51 0 0,-1 1 1 0 0,-9 4 50 0 0,12-5-32 0 0,-14 7 8 0 0,0 0 0 0 0,0 2-1 0 0,1 1 1 0 0,0 0 0 0 0,1 2 0 0 0,-11 9 24 0 0,6-2 115 0 0,0 1 0 0 0,2 1 1 0 0,0 2-1 0 0,-11 16-115 0 0,25-28 72 0 0,0 0 1 0 0,1 1-1 0 0,1 0 0 0 0,1 0 1 0 0,0 0-1 0 0,0 1 0 0 0,2 0 0 0 0,0 0 1 0 0,-3 15-73 0 0,6-23-7 0 0,1 1 0 0 0,0-1 1 0 0,1 0-1 0 0,-1 1 0 0 0,1-1 1 0 0,1 0-1 0 0,0 1 0 0 0,0-1 1 0 0,0 0-1 0 0,1 0 0 0 0,-1 0 1 0 0,2 0-1 0 0,-1 0 0 0 0,1 0 1 0 0,0 0-1 0 0,1-1 0 0 0,-1 1 1 0 0,1-1-1 0 0,1 0 0 0 0,-1 0 1 0 0,1-1-1 0 0,2 3 7 0 0,3 0-74 0 0,0 0 0 0 0,0 0 0 0 0,1-1 0 0 0,0 0 0 0 0,0-1 0 0 0,1-1 0 0 0,-1 1 0 0 0,1-2 0 0 0,0 0 0 0 0,1 0 0 0 0,-1-1 0 0 0,1-1 0 0 0,6 1 74 0 0,12 0-399 0 0,1-1 1 0 0,-1-2 0 0 0,1-1-1 0 0,30-5 399 0 0,-36 3-627 0 0,-1-1 0 0 0,0-2 0 0 0,0 0 0 0 0,10-5 627 0 0,79-31-1420 0 0,-9-2-10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8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289 539 10304 0 0,'52'-172'1101'0'0,"-20"70"-1206"0"0,14-36 1677 0 0,-37 117-401 0 0,0-1-1 0 0,2 1 0 0 0,0 1 0 0 0,2 0 0 0 0,2-2-1170 0 0,-15 21 683 0 0,1 3-616 0 0,-1-1 1 0 0,0 0-1 0 0,-1 0 0 0 0,1 0 0 0 0,0 0 1 0 0,0 0-1 0 0,0 0 0 0 0,-1 1 0 0 0,1-1 1 0 0,-1 0-1 0 0,1 0 0 0 0,-1 0-67 0 0,-2 7 76 0 0,-23 65 131 0 0,-4 0 0 0 0,-4 2-207 0 0,-34 82 51 0 0,-141 408-2084 0 0,178-477 950 0 0,4 0 0 0 0,4 2 1 0 0,-7 62 1082 0 0,28-117 280 0 0,2-35-260 0 0,0 1 0 0 0,-1-1-1 0 0,1 0 1 0 0,0 0 0 0 0,0 0 0 0 0,0 1 0 0 0,0-1 0 0 0,0 0 0 0 0,0 0 0 0 0,0 0 0 0 0,0 1-1 0 0,0-1 1 0 0,0 0 0 0 0,0 0 0 0 0,0 0 0 0 0,1 1 0 0 0,-1-1 0 0 0,0 0 0 0 0,0 0 0 0 0,0 0-1 0 0,0 1 1 0 0,0-1 0 0 0,0 0 0 0 0,0 0 0 0 0,0 0 0 0 0,1 1 0 0 0,-1-1 0 0 0,0 0 0 0 0,0 0-1 0 0,0 0 1 0 0,0 0 0 0 0,1 0 0 0 0,-1 0 0 0 0,0 1-20 0 0,7-15 605 0 0,21-59 290 0 0,85-206-103 0 0,-91 234-945 0 0,2 0 1 0 0,1 2 0 0 0,3 0-1 0 0,32-36 153 0 0,-50 67 0 0 0,0 0 0 0 0,2 1 0 0 0,-1 0-1 0 0,1 1 1 0 0,1 0 0 0 0,3-2 0 0 0,-11 9 23 0 0,-1 1 1 0 0,1 0-1 0 0,0 0 1 0 0,-1 0-1 0 0,1 0 1 0 0,0 1-1 0 0,0 0 1 0 0,0 0 0 0 0,5-1-25 0 0,-7 2 19 0 0,1 0 0 0 0,0 1 0 0 0,-1-1 0 0 0,1 0 0 0 0,-1 1 0 0 0,1 0 0 0 0,-1 0 0 0 0,1 0 0 0 0,-1 0 0 0 0,0 1 0 0 0,1-1 0 0 0,-1 1 0 0 0,0 0 0 0 0,0 0 0 0 0,0 0-18 0 0,3 4 28 0 0,0-1 1 0 0,0 1-1 0 0,0 0 0 0 0,-1 1 0 0 0,0-1 0 0 0,0 1 0 0 0,-1 0 0 0 0,0 0 0 0 0,0 0 0 0 0,0 1 0 0 0,-1 0 0 0 0,0-1 0 0 0,-1 2-28 0 0,7 23 90 0 0,-1 0-1 0 0,2 23-89 0 0,-9-48 8 0 0,30 180-602 0 0,-27-169 332 0 0,1 0 0 0 0,0 0 0 0 0,1-1 0 0 0,1 0 0 0 0,4 5 262 0 0,-9-16-143 0 0,2 0 0 0 0,-1 0 0 0 0,1-1 0 0 0,-1 1 0 0 0,2-1 0 0 0,-1 1 0 0 0,0-1 1 0 0,1-1-1 0 0,0 1 0 0 0,0-1 0 0 0,1 0 0 0 0,-1 0 0 0 0,1 0 0 0 0,0-1 1 0 0,4 3 142 0 0,-6-5-123 0 0,0 0 1 0 0,0 0 0 0 0,0-1 0 0 0,1 1 0 0 0,-1-1-1 0 0,0 1 1 0 0,0-2 0 0 0,0 1 0 0 0,1 0 0 0 0,-1-1-1 0 0,0 1 1 0 0,0-1 0 0 0,0-1 0 0 0,0 1 0 0 0,0 0-1 0 0,0-1 1 0 0,0 0 0 0 0,-1 0 0 0 0,4-2 122 0 0,7-5-253 0 0,-1-1 1 0 0,-1 0-1 0 0,1-1 1 0 0,4-6 252 0 0,-4 5-75 0 0,3-4-86 0 0,53-49 568 0 0,2 3 0 0 0,20-10-407 0 0,-59 48 104 0 0,4-3 189 0 0,10-3-293 0 0,-35 23 27 0 0,1 1-1 0 0,0 0 0 0 0,0 1 0 0 0,0 0 0 0 0,1 1 0 0 0,4-1-26 0 0,-15 4 0 0 0,0 0 1 0 0,1 1 0 0 0,-1-1-1 0 0,0 1 1 0 0,0 0 0 0 0,1 0-1 0 0,-1 0 1 0 0,0 0 0 0 0,1 0-1 0 0,-1 0 1 0 0,0 0 0 0 0,0 1-1 0 0,1-1 1 0 0,-1 1 0 0 0,0 0-1 0 0,0 0 1 0 0,0 0 0 0 0,2 0-1 0 0,-2 0 5 0 0,-1 0 0 0 0,0-1 0 0 0,1 1 0 0 0,-1 0 0 0 0,1 0 0 0 0,-1-1 1 0 0,0 1-1 0 0,0 0 0 0 0,0 0 0 0 0,1 1 0 0 0,-1-1 0 0 0,0 0 0 0 0,0 0 1 0 0,0 0-1 0 0,-1 1 0 0 0,1-1 0 0 0,0 0 0 0 0,0 1 0 0 0,-1-1 0 0 0,1 1 1 0 0,-1-1-1 0 0,1 1-5 0 0,0 3 11 0 0,2 1-23 0 0,0 0 0 0 0,0 0 1 0 0,0-1-1 0 0,1 1 0 0 0,0-1 1 0 0,0 0-1 0 0,0 0 0 0 0,3 1 12 0 0,-6-5-10 0 0,0-1 0 0 0,0 1 0 0 0,1-1-1 0 0,-1 1 1 0 0,0-1 0 0 0,1 1 0 0 0,-1-1-1 0 0,0 0 1 0 0,1 1 0 0 0,-1-1 0 0 0,0 0 0 0 0,1 0-1 0 0,-1 0 1 0 0,1 0 0 0 0,-1 0 0 0 0,0-1-1 0 0,1 1 1 0 0,-1 0 0 0 0,1-1 0 0 0,-1 1 0 0 0,0-1-1 0 0,1 1 1 0 0,-1-1 0 0 0,0 1 0 0 0,0-1-1 0 0,0 0 11 0 0,34-20-132 0 0,-35 21 130 0 0,9-7 61 0 0,0 0 0 0 0,0-1-1 0 0,-1 1 1 0 0,-1-2 0 0 0,1 1-1 0 0,-1-1 1 0 0,-1 0 0 0 0,1 0-1 0 0,-2-1 1 0 0,1 0 0 0 0,3-9-59 0 0,-8 16 20 0 0,0 0 0 0 0,-1 0 0 0 0,1 0 0 0 0,-1 0 0 0 0,1 0 0 0 0,-1 0 0 0 0,0 0 0 0 0,0 0 0 0 0,0 1 0 0 0,-1-1 0 0 0,1 0 0 0 0,-1 0 0 0 0,1 0 0 0 0,-1 0 0 0 0,-1-2-20 0 0,2 3 9 0 0,-1 1-1 0 0,0 0 0 0 0,1-1 1 0 0,-1 1-1 0 0,0 0 0 0 0,0-1 1 0 0,0 1-1 0 0,0 0 1 0 0,0 0-1 0 0,0 0 0 0 0,0 0 1 0 0,0 0-1 0 0,0 0 1 0 0,-1 0-1 0 0,1 0 0 0 0,0 0 1 0 0,-1 0-1 0 0,1 1 0 0 0,0-1 1 0 0,-1 1-1 0 0,1-1 1 0 0,-1 1-1 0 0,1-1 0 0 0,-1 1 1 0 0,1 0-1 0 0,-1 0 0 0 0,1 0 1 0 0,-1 0-1 0 0,1 0 1 0 0,-2 0-9 0 0,-7 2 55 0 0,-1 0 1 0 0,1 1 0 0 0,0 0 0 0 0,0 1 0 0 0,0 0 0 0 0,-2 2-56 0 0,-15 8 481 0 0,-16 11-481 0 0,-8 11 783 0 0,1 2 0 0 0,3 2 0 0 0,-15 17-783 0 0,52-48 61 0 0,1 1 0 0 0,1 1 0 0 0,0-1 0 0 0,-5 9-61 0 0,9-13-6 0 0,0 1 0 0 0,1-1 1 0 0,0 1-1 0 0,0 0 0 0 0,0 0 1 0 0,1 1-1 0 0,0-1 0 0 0,-1 5 6 0 0,3-10-26 0 0,0 0-1 0 0,0 1 0 0 0,0-1 0 0 0,0 0 1 0 0,1 0-1 0 0,-1 0 0 0 0,1 0 0 0 0,-1 1 1 0 0,1-1-1 0 0,0 0 0 0 0,-1 0 0 0 0,1 0 0 0 0,0 0 1 0 0,1 0-1 0 0,-1-1 0 0 0,0 1 0 0 0,0 0 1 0 0,1 0-1 0 0,-1-1 0 0 0,1 1 0 0 0,-1-1 1 0 0,1 1-1 0 0,0-1 0 0 0,0 0 0 0 0,0 0 0 0 0,-1 0 1 0 0,1 0-1 0 0,0 0 0 0 0,0 0 0 0 0,0 0 1 0 0,1-1-1 0 0,-1 1 0 0 0,0-1 0 0 0,0 1 1 0 0,0-1-1 0 0,0 0 0 0 0,0 0 0 0 0,1 0 0 0 0,1 0 28 0 0,15-2-142 0 0,1-1 0 0 0,-1 0 1 0 0,0-2-1 0 0,-1 0 1 0 0,1-1-1 0 0,-1-1 0 0 0,8-4 141 0 0,1-3-122 0 0,0 0-1 0 0,-1-2 1 0 0,-1-1-1 0 0,12-11 123 0 0,-19 12-13 0 0,-1-1 0 0 0,0 0 0 0 0,-2-2 0 0 0,1 0 13 0 0,12-15-1 0 0,-21 26 249 0 0,0 0 1 0 0,0 1 0 0 0,6-4-249 0 0,-12 10 406 0 0,-1 1-13 0 0,0 0-60 0 0,0 2-21 0 0,-3 37 423 0 0,1-28-577 0 0,1 0 1 0 0,0 0 0 0 0,1-1-1 0 0,0 3-158 0 0,2 0-16 0 0,1-1 0 0 0,0 1 0 0 0,1-1 0 0 0,0 0 0 0 0,1 0 0 0 0,0 0 0 0 0,1-1-1 0 0,1 1 1 0 0,-1-1 0 0 0,5 3 16 0 0,-9-10-145 0 0,1 0-1 0 0,0-1 1 0 0,0 1 0 0 0,0-1-1 0 0,1 0 1 0 0,-1 1 0 0 0,1-2-1 0 0,0 1 1 0 0,0 0 0 0 0,0-1 0 0 0,0 0-1 0 0,0 1 1 0 0,0-2 0 0 0,1 1-1 0 0,-1 0 1 0 0,5 0 145 0 0,-3-1-282 0 0,0 0 0 0 0,0-1 0 0 0,0 0 0 0 0,0 0 0 0 0,0 0 0 0 0,0 0 0 0 0,0-1 0 0 0,0 0-1 0 0,0-1 1 0 0,0 1 0 0 0,-1-1 0 0 0,1 0 0 0 0,1-1 282 0 0,6-2-273 0 0,0-1-1 0 0,0-1 1 0 0,0 0-1 0 0,-1 0 1 0 0,0-2-1 0 0,-1 1 1 0 0,0-1-1 0 0,0-1 1 0 0,-1 0-1 0 0,0-1 0 0 0,0 1 1 0 0,-2-2-1 0 0,6-7 274 0 0,55-112 5039 0 0,-66 125-4637 0 0,1-1 1 0 0,1 1-1 0 0,-1 0 1 0 0,1 1-1 0 0,2-3-402 0 0,-5 6 141 0 0,-1 0 1 0 0,1 1 0 0 0,0-1-1 0 0,0 0 1 0 0,1 1-1 0 0,-1-1 1 0 0,0 1 0 0 0,1 0-1 0 0,-1 0 1 0 0,0 0-1 0 0,1 0 1 0 0,-1 0-1 0 0,1 1 1 0 0,-1-1 0 0 0,1 1-1 0 0,1-1-141 0 0,-3 1 29 0 0,1 1 1 0 0,-1-1-1 0 0,0 0 1 0 0,0 1-1 0 0,0-1 0 0 0,1 1 1 0 0,-1 0-1 0 0,0-1 0 0 0,0 1 1 0 0,0 0-1 0 0,0 0 0 0 0,0-1 1 0 0,0 1-1 0 0,0 0 0 0 0,0 0 1 0 0,-1 0-1 0 0,1 0 0 0 0,0 0 1 0 0,0 0-1 0 0,-1 1 0 0 0,1-1 1 0 0,-1 0-1 0 0,1 0-29 0 0,11 30 253 0 0,-12-30-246 0 0,5 17 74 0 0,-2 1-1 0 0,0-1 1 0 0,-1 1 0 0 0,0 13-81 0 0,-1-7-72 0 0,2-1-1 0 0,1 5 73 0 0,-1-11-409 0 0,2 0 0 0 0,0 0 0 0 0,1-1 0 0 0,0 0 0 0 0,2 0 0 0 0,7 12 409 0 0,-14-26-78 0 0,0-1 0 0 0,1 0 1 0 0,0 1-1 0 0,-1-1 0 0 0,1 0 1 0 0,0 0-1 0 0,0 0 0 0 0,0-1 0 0 0,0 1 1 0 0,1 0-1 0 0,-1-1 0 0 0,0 0 1 0 0,1 1-1 0 0,-1-1 0 0 0,1 0 1 0 0,-1 0-1 0 0,1 0 0 0 0,0-1 0 0 0,-1 1 1 0 0,1-1-1 0 0,0 1 0 0 0,0-1 1 0 0,-1 0-1 0 0,1 0 0 0 0,0 0 0 0 0,-1 0 1 0 0,1-1-1 0 0,0 1 0 0 0,0-1 1 0 0,-1 1-1 0 0,3-2 78 0 0,9-3-95 0 0,-1 0 1 0 0,0-1-1 0 0,0-1 1 0 0,0 0-1 0 0,7-5 95 0 0,-6 3 307 0 0,263-161 5410 0 0,-153 90-4987 0 0,-46 21-6121 0 0,-29 21-971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8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18543 0 0,'0'0'408'0'0,"0"0"80"0"0,0 0 24 0 0,0 11 8 0 0,5 0-416 0 0,-2 1-104 0 0,2-4 0 0 0,-5 3 0 0 0,5 5-608 0 0,-2 0-152 0 0,2-5-24 0 0,0 3-8 0 0,-5 6-911 0 0,0 7-185 0 0,5 24-40 0 0,-2-6-8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8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0 514 16416 0 0,'0'0'373'0'0,"0"0"55"0"0,1 0 20 0 0,3 0-388 0 0,0 1 0 0 0,0-1 0 0 0,0 0 1 0 0,0-1-1 0 0,0 1 0 0 0,0-1 0 0 0,0 0 1 0 0,-1 1-1 0 0,5-3-60 0 0,9-1 8 0 0,14-3 124 0 0,1-1 0 0 0,-1-1 0 0 0,-1-2 0 0 0,28-14-132 0 0,-29 12-97 0 0,52-23-333 0 0,-24 9-516 0 0,4 2 946 0 0,58-18-958 0 0,-119 43 958 0 0,0 0 1 0 0,0-1 0 0 0,0 1 0 0 0,0 0 0 0 0,0 0-1 0 0,0 0 1 0 0,0 0 0 0 0,0 0 0 0 0,0 0 0 0 0,1 0-1 0 0,-1 0 1 0 0,0 0 0 0 0,0 0 0 0 0,0 0 0 0 0,0 0 0 0 0,0 0-1 0 0,0 0 1 0 0,0 0 0 0 0,1 0 0 0 0,-1 0 0 0 0,0 0-1 0 0,0 0 1 0 0,0 0 0 0 0,0 0 0 0 0,0 0 0 0 0,0 0 0 0 0,1 0-1 0 0,-1 0 1 0 0,0 0 0 0 0,0 0 0 0 0,0 0 0 0 0,0 0-1 0 0,0 0 1 0 0,0 0 0 0 0,0 0 0 0 0,1 0 0 0 0,-1 0 0 0 0,0 0-1 0 0,0 0 1 0 0,0 0 0 0 0,0 1 0 0 0,0-1 0 0 0,0 0-1 0 0,0 0 1 0 0,0 0 0 0 0,0 0 0 0 0,0 0-1 0 0,-4 6 98 0 0,-11 7 272 0 0,-8 2 232 0 0,10-8-196 0 0,0 2-1 0 0,0 0 1 0 0,0 2-406 0 0,10-9 100 0 0,0 0 1 0 0,0 1-1 0 0,1 0 1 0 0,-1 0-1 0 0,1 0 0 0 0,0 0 1 0 0,0 0-1 0 0,0 0 1 0 0,0 0-1 0 0,0 1 1 0 0,1-1-1 0 0,0 1 0 0 0,0-1 1 0 0,0 1-1 0 0,0 0-100 0 0,1-2 22 0 0,0 0-1 0 0,0 0 0 0 0,0 0 1 0 0,0 0-1 0 0,1 0 0 0 0,-1 0 1 0 0,1 0-1 0 0,0-1 0 0 0,-1 1 0 0 0,1 0 1 0 0,0 0-1 0 0,0 0 0 0 0,0-1 1 0 0,0 1-1 0 0,1 0 0 0 0,-1-1 1 0 0,0 1-1 0 0,1-1 0 0 0,-1 1 1 0 0,1-1-1 0 0,-1 0 0 0 0,1 0 0 0 0,0 0 1 0 0,1 1-22 0 0,3 2 35 0 0,1 0 0 0 0,0 0 1 0 0,0-1-1 0 0,0 0 0 0 0,7 2-35 0 0,13 2 5 0 0,0-2-1 0 0,0 0 0 0 0,0-2 1 0 0,1-1-1 0 0,17-1-4 0 0,47-6-1579 0 0,-1-6-3730 0 0,-21-1-712 0 0</inkml:trace>
  <inkml:trace contextRef="#ctx0" brushRef="#br0" timeOffset="1">1421 286 10592 0 0,'-13'-25'358'0'0,"-1"1"0"0"0,0 1 0 0 0,-12-13-358 0 0,16 24 610 0 0,0 0 1 0 0,-1 1-1 0 0,0 0 0 0 0,0 1 1 0 0,-2 0-1 0 0,1 1 0 0 0,-5-2-610 0 0,-15-8 2838 0 0,-1 1 0 0 0,-14-4-2838 0 0,31 16 447 0 0,-1 0 1 0 0,1 1-1 0 0,-1 0 0 0 0,0 1 0 0 0,0 1 0 0 0,-7 1-447 0 0,20 1 56 0 0,0 1 1 0 0,-1 0 0 0 0,1 0-1 0 0,0 0 1 0 0,-1 1 0 0 0,1 0 0 0 0,0 0-1 0 0,0 0 1 0 0,0 0 0 0 0,0 0-1 0 0,-1 2-56 0 0,3-2-9 0 0,0 0-1 0 0,0 0 0 0 0,1 0 0 0 0,-1 1 1 0 0,0-1-1 0 0,1 0 0 0 0,-1 1 0 0 0,1 0 0 0 0,0-1 1 0 0,-1 1-1 0 0,1 0 0 0 0,0 0 0 0 0,0-1 0 0 0,0 1 1 0 0,0 0-1 0 0,1 0 0 0 0,-1 0 0 0 0,0 0 0 0 0,1 0 1 0 0,-1 0-1 0 0,1 0 0 0 0,0 1 0 0 0,0-1 10 0 0,0 6-609 0 0,0 0 0 0 0,1-1 0 0 0,0 1 0 0 0,0 0-1 0 0,1-1 1 0 0,0 1 0 0 0,0-1 0 0 0,1 0 0 0 0,1 4 609 0 0,5 11-7157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9.3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1 101 11976 0 0,'9'-9'478'0'0,"0"0"0"0"0,0 0 0 0 0,1 1 0 0 0,0 1 0 0 0,1 0 0 0 0,0 0 0 0 0,0 1 0 0 0,0 0 0 0 0,1 1-1 0 0,7-2-477 0 0,-18 6 68 0 0,-1 1 0 0 0,1 0-1 0 0,0 0 1 0 0,0 0 0 0 0,0-1-1 0 0,0 1 1 0 0,0 0-1 0 0,0 0 1 0 0,0 0 0 0 0,-1 0-1 0 0,1 1 1 0 0,0-1-1 0 0,0 0 1 0 0,0 0 0 0 0,0 0-1 0 0,0 1 1 0 0,0-1-1 0 0,-1 0 1 0 0,1 1 0 0 0,0-1-1 0 0,0 1 1 0 0,-1-1 0 0 0,1 1-1 0 0,0-1 1 0 0,0 1-1 0 0,-1 0 1 0 0,1-1 0 0 0,-1 1-68 0 0,3 3 219 0 0,-1-1 0 0 0,0 1 1 0 0,0-1-1 0 0,0 1 1 0 0,0 0-1 0 0,-1 0-219 0 0,5 10-103 0 0,7 10 144 0 0,6 20-41 0 0,-15-34-74 0 0,0 0-1 0 0,1 0 0 0 0,1-1 0 0 0,-1 0 0 0 0,2 0 0 0 0,-1 0 0 0 0,1-1 0 0 0,0 0 1 0 0,1 0-1 0 0,6 4 75 0 0,-3-3-219 0 0,0-1 1 0 0,1 0-1 0 0,0-1 0 0 0,1 0 1 0 0,-1-1-1 0 0,1 0 1 0 0,0-1-1 0 0,1-1 219 0 0,-2-1-170 0 0,0 0 0 0 0,0-1 0 0 0,1-1 0 0 0,-1 0 0 0 0,0-1 1 0 0,6 0 169 0 0,9-2-335 0 0,0-1 0 0 0,11-3 335 0 0,25-9-165 0 0,0-2-1 0 0,22-12 166 0 0,-34 9 681 0 0,7-6-681 0 0,-11 5 1380 0 0,22-6-1380 0 0,-64 25 41 0 0,-1 0 0 0 0,1 1 0 0 0,0 0-1 0 0,-1 0 1 0 0,1 0 0 0 0,0 1 0 0 0,0 0-1 0 0,1 0-40 0 0,-5 0 13 0 0,1 0 0 0 0,-1 0 0 0 0,0 1 0 0 0,0-1 0 0 0,0 0 0 0 0,0 1 0 0 0,1-1 0 0 0,-1 1 0 0 0,0 0 0 0 0,0-1 0 0 0,0 1 0 0 0,0 0 0 0 0,0 0 0 0 0,0-1 0 0 0,-1 1 0 0 0,1 0 0 0 0,0 0 0 0 0,0 0 0 0 0,0 0 0 0 0,-1 0 0 0 0,1 0 0 0 0,-1 0 0 0 0,1 0 0 0 0,-1 0 0 0 0,1 1 0 0 0,-1-1 0 0 0,1 0 0 0 0,-1 0 0 0 0,0 0 0 0 0,0 1 0 0 0,0-1 0 0 0,0 0 0 0 0,0 0 0 0 0,0 1-13 0 0,0 5 52 0 0,0 1 1 0 0,0-1-1 0 0,-1 1 0 0 0,-1-1 0 0 0,1 1 0 0 0,-1-1 0 0 0,-1 2-52 0 0,1 0 53 0 0,0-1 1 0 0,0 1 0 0 0,0 0 0 0 0,1-1 0 0 0,1 2-54 0 0,0 3 11 0 0,2 0-1 0 0,0 1 1 0 0,0-1 0 0 0,1 0 0 0 0,1-1 0 0 0,0 1 0 0 0,1-1-1 0 0,4 8-10 0 0,-8-16 0 0 0,0 2 0 0 0,12 4 0 0 0,-12-10 7 0 0,1 1 0 0 0,0 0-1 0 0,-1-1 1 0 0,1 1 0 0 0,0-1-1 0 0,0 0 1 0 0,0 1 0 0 0,-1-1 0 0 0,1 0-1 0 0,0 0 1 0 0,0 0 0 0 0,-1 0-1 0 0,1-1 1 0 0,0 1 0 0 0,0 0-1 0 0,-1-1 1 0 0,1 1 0 0 0,0-1-1 0 0,0 0 1 0 0,-1 1 0 0 0,1-1-1 0 0,-1 0 1 0 0,1 0 0 0 0,-1 0-1 0 0,1 0 1 0 0,-1 0 0 0 0,0 0-1 0 0,1-1 1 0 0,0 0-7 0 0,5-4 52 0 0,-1-1-1 0 0,1-1 1 0 0,-1 1-1 0 0,4-7-51 0 0,30-51 240 0 0,5-7 158 0 0,-37 61-342 0 0,1 1 1 0 0,-1-1-1 0 0,2 2 1 0 0,-1-1-1 0 0,5-1-56 0 0,5-5 114 0 0,2 1-1 0 0,0 1 0 0 0,9-3-113 0 0,-22 12 21 0 0,1 1 1 0 0,0 0-1 0 0,1 1 0 0 0,-1-1 0 0 0,1 2 0 0 0,-1 0 1 0 0,1 0-1 0 0,0 1 0 0 0,0 0 0 0 0,1 0-21 0 0,42-2-141 0 0,1-2-1 0 0,26-6 142 0 0,-55 7-238 0 0,105-15-1138 0 0,-91 13-400 0 0,23-8 1776 0 0,1-1-910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9.7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1042 1 12440 0 0,'0'0'565'0'0,"2"0"-5"0"0,0 1-544 0 0,0 0-1 0 0,0-1 1 0 0,0 1 0 0 0,0 0-1 0 0,-1 0 1 0 0,1 1-1 0 0,0-1 1 0 0,-1 0 0 0 0,1 1-1 0 0,0-1 1 0 0,-1 0 0 0 0,0 1-1 0 0,1 0 1 0 0,-1-1 0 0 0,0 1-1 0 0,0 0 1 0 0,0 0 0 0 0,0 0-1 0 0,0-1 1 0 0,0 3-16 0 0,3 6 358 0 0,-1 1 1 0 0,0-1-1 0 0,1 10-358 0 0,0 3 940 0 0,6 17-206 0 0,-2 1 0 0 0,-2 0 1 0 0,-2 1-1 0 0,-1 27-734 0 0,-10 100 209 0 0,3-127-996 0 0,-2 0 1 0 0,-11 40 786 0 0,4-36-1530 0 0</inkml:trace>
  <inkml:trace contextRef="#ctx0" brushRef="#br0" timeOffset="1">371 952 12872 0 0,'-76'-43'1164'0'0,"40"24"-958"0"0,1-2 0 0 0,1-1 0 0 0,-16-15-206 0 0,24 17 1007 0 0,-18-10-1007 0 0,-6-5 1650 0 0,49 34-1566 0 0,-1 0-1 0 0,1 0 1 0 0,-1 0-1 0 0,1 0 0 0 0,0 0 1 0 0,0 0-1 0 0,-1-1 1 0 0,1 1-1 0 0,0 0 0 0 0,0-1 1 0 0,0 1-1 0 0,1-1 0 0 0,-1 1 1 0 0,0-1-1 0 0,0 0 1 0 0,1 1-1 0 0,-1-1 0 0 0,1 0-83 0 0,0 1 7 0 0,0 0 0 0 0,1 0 0 0 0,-1 0 0 0 0,0 0 0 0 0,1 0 0 0 0,-1 0 0 0 0,0 0 0 0 0,1 0 0 0 0,-1 0 0 0 0,1 0 0 0 0,0 0-1 0 0,-1 0 1 0 0,1 0 0 0 0,0 1 0 0 0,0-1 0 0 0,-1 0 0 0 0,1 0 0 0 0,0 1 0 0 0,0-1 0 0 0,0 1 0 0 0,0-1 0 0 0,0 1 0 0 0,0-1 0 0 0,0 1 0 0 0,0-1 0 0 0,0 1-1 0 0,0 0-6 0 0,54-22-668 0 0,1 2-1 0 0,10 1 669 0 0,43-12-2461 0 0,-49 16 1044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21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73 366 5984 0 0,'47'-28'574'0'0,"-25"13"432"0"0,1 2 0 0 0,11-4-1006 0 0,-32 16 437 0 0,1 0-1 0 0,0 0 0 0 0,0 0 0 0 0,0 0 0 0 0,1 0 0 0 0,-1 1 0 0 0,0 0 1 0 0,0-1-1 0 0,0 1 0 0 0,0 0 0 0 0,1 1 0 0 0,-1-1 0 0 0,2 1-436 0 0,-3-1 154 0 0,-1 1-1 0 0,1-1 0 0 0,0 1 0 0 0,-1 0 0 0 0,1 0 1 0 0,0 0-1 0 0,-1 0 0 0 0,1 0 0 0 0,-1 0 0 0 0,1 0 0 0 0,-1 0 1 0 0,0 0-1 0 0,0 1 0 0 0,1-1 0 0 0,-1 0 0 0 0,0 1 1 0 0,0-1-1 0 0,0 1 0 0 0,0 0 0 0 0,-1-1 0 0 0,1 1 1 0 0,0 0-1 0 0,-1-1 0 0 0,1 1 0 0 0,-1 1-153 0 0,2 5 166 0 0,-1 0 0 0 0,-1 0-1 0 0,0 0 1 0 0,0 0 0 0 0,0 0 0 0 0,-1 0 0 0 0,-1 3-166 0 0,-13 60 156 0 0,9-47-53 0 0,-19 59-222 0 0,-3-2 0 0 0,-27 52 119 0 0,32-77-278 0 0,-15 32-105 0 0,-43 112-817 0 0,77-184 1014 0 0,4-8 151 0 0,3-8 32 0 0,2-5 22 0 0,7-15 193 0 0,0 1 0 0 0,-1-2-1 0 0,3-9-211 0 0,-1 3 338 0 0,12-20-338 0 0,15-20 259 0 0,-15 22 143 0 0,15-16-402 0 0,-31 47 59 0 0,2 1 0 0 0,0 0-1 0 0,1 1 1 0 0,0 0 0 0 0,1 0 0 0 0,4-1-59 0 0,-7 5 37 0 0,0 0 0 0 0,1 1 0 0 0,0 1 0 0 0,1 0 0 0 0,-1 1 1 0 0,1 0-1 0 0,2 0-37 0 0,-11 4 15 0 0,-1 0 1 0 0,1 1 0 0 0,0-1-1 0 0,-1 1 1 0 0,1 0 0 0 0,-1 0-1 0 0,1 0 1 0 0,0 0 0 0 0,-1 0-1 0 0,1 1 1 0 0,0-1 0 0 0,-1 1-1 0 0,1 0 1 0 0,-1 0 0 0 0,1-1-1 0 0,0 2-15 0 0,-1-1 16 0 0,0 1 0 0 0,0 0 0 0 0,0-1 0 0 0,0 1-1 0 0,0 0 1 0 0,0 1 0 0 0,0-1 0 0 0,-1 0-1 0 0,1 0 1 0 0,-1 1 0 0 0,1-1 0 0 0,-1 1 0 0 0,0-1-1 0 0,0 1 1 0 0,0-1 0 0 0,0 1 0 0 0,-1 0-1 0 0,1 1-15 0 0,3 17 67 0 0,-1-1 0 0 0,-1 1 0 0 0,-1-1 0 0 0,-1 17-67 0 0,-9 82 22 0 0,9-112-24 0 0,-8 56-166 0 0,4-38-285 0 0,1 0 0 0 0,1 0 0 0 0,1 0 0 0 0,1 0 0 0 0,4 21 453 0 0,-3-23-735 0 0,-1-20 524 0 0,0 1-1 0 0,0-1 0 0 0,0 0 0 0 0,1 1 0 0 0,-1-1 0 0 0,1 0 1 0 0,0 1-1 0 0,0-1 212 0 0,0-1-851 0 0,-1-2-11 0 0,3 0 647 0 0,0 0 1 0 0,0-1-1 0 0,0 0 1 0 0,0 0 0 0 0,0 0-1 0 0,0 0 1 0 0,-1 0 0 0 0,1 0-1 0 0,0-1 1 0 0,-1 1-1 0 0,1-1 1 0 0,-1 0 0 0 0,1 0-1 0 0,-1 0 1 0 0,0 0 0 0 0,1 0 214 0 0,7-9-399 0 0,-1 1 1 0 0,8-12 398 0 0,-5 6-11 0 0,103-134 2485 0 0,42-49 2002 0 0,-144 185-4164 0 0,-8 7-183 0 0,0 1 0 0 0,0 0-1 0 0,0 0 1 0 0,1 1 0 0 0,0 0 0 0 0,1 0-1 0 0,-1 0 1 0 0,1 1 0 0 0,-1 0-1 0 0,7-3-128 0 0,-12 7 23 0 0,0-1-1 0 0,0 1 0 0 0,0 0 0 0 0,0-1 0 0 0,0 1 0 0 0,0 0 1 0 0,0 0-1 0 0,0 0 0 0 0,0 0 0 0 0,0 0 0 0 0,0 0 0 0 0,0 0 1 0 0,0 0-1 0 0,0 0 0 0 0,0 0 0 0 0,0 0 0 0 0,0 1 0 0 0,0-1 1 0 0,0 0-1 0 0,0 1 0 0 0,0-1 0 0 0,0 1 0 0 0,0-1 0 0 0,0 1 1 0 0,0-1-1 0 0,-1 1 0 0 0,1 0 0 0 0,0-1 0 0 0,0 1 0 0 0,-1 0 1 0 0,1 0-1 0 0,0 0 0 0 0,-1-1 0 0 0,1 1 0 0 0,-1 0 0 0 0,1 0 1 0 0,-1 0-1 0 0,1 0 0 0 0,-1 0 0 0 0,0 0 0 0 0,0 0 0 0 0,1 0 1 0 0,-1 0-1 0 0,0 0 0 0 0,0 0 0 0 0,0 0 0 0 0,0 0 0 0 0,0 1-22 0 0,-1 4 79 0 0,0 1-1 0 0,0 0 0 0 0,0-1 0 0 0,-1 1 0 0 0,0-1 0 0 0,-1 1-78 0 0,-4 15 123 0 0,-11 39-129 0 0,-16 34 6 0 0,-8 21-722 0 0,36-78 562 0 0,4-25 160 0 0,6-5 11 0 0,-3-7-3 0 0,0-1 0 0 0,0 1 0 0 0,0 0 1 0 0,0-1-1 0 0,1 1 0 0 0,-1-1 0 0 0,0 1 0 0 0,0-1 0 0 0,1 0 0 0 0,-1 1 0 0 0,0-1 0 0 0,1 0 0 0 0,-1 0 1 0 0,0 0-1 0 0,1 0 0 0 0,-1 0 0 0 0,0 0 0 0 0,1-1 0 0 0,-1 1 0 0 0,0 0 0 0 0,1-1 0 0 0,-1 1 1 0 0,0-1-1 0 0,0 1 0 0 0,1-1-8 0 0,34-17 178 0 0,23-13 6 0 0,15-10-160 0 0,-12 2-41 0 0,137-92-880 0 0,-147 96 732 0 0,57-28 165 0 0,-32 19-9 0 0,-39 25 105 0 0,-36 18 62 0 0,-2 1 20 0 0,0 20 190 0 0,1-13-330 0 0,-1 0 0 0 0,0 0 0 0 0,-1 1 0 0 0,0 1-38 0 0,-4 25 78 0 0,0-11 37 0 0,1 0 1 0 0,2 0 0 0 0,0 0 0 0 0,1 0-1 0 0,3 17-115 0 0,0-20-227 0 0,1 0-1 0 0,0 0 0 0 0,2 0 0 0 0,1-1 0 0 0,0 1 1 0 0,1-1-1 0 0,9 15 228 0 0,-13-29-172 0 0,0 0 1 0 0,1 0 0 0 0,-1 0-1 0 0,1 0 1 0 0,0-1-1 0 0,1 0 1 0 0,3 3 171 0 0,-6-5-204 0 0,1 1 1 0 0,0-2 0 0 0,0 1-1 0 0,0 0 1 0 0,0 0 0 0 0,0-1-1 0 0,0 1 1 0 0,0-1-1 0 0,0 0 1 0 0,1 0 0 0 0,-1-1-1 0 0,0 1 1 0 0,4 0 203 0 0,-6-2-41 0 0,1 1 0 0 0,0-1 0 0 0,-1 1 0 0 0,1-1 0 0 0,0 0 0 0 0,-1 1 0 0 0,1-1 0 0 0,-1 0 0 0 0,0 0 0 0 0,1 0 0 0 0,-1-1 0 0 0,0 1 0 0 0,1 0 0 0 0,-1 0 0 0 0,1-2 41 0 0,2-1-90 0 0,4-3 193 0 0,-2-1 1 0 0,1 0 0 0 0,-1 0 0 0 0,0-1 0 0 0,0 0-1 0 0,-1 1 1 0 0,0-2 0 0 0,-1 1 0 0 0,0-1 0 0 0,0 1 0 0 0,-1-1-1 0 0,0-4-103 0 0,5-23 1171 0 0,-2 1-1 0 0,2-31-1170 0 0,-6 44 352 0 0,23-199 1517 0 0,-24 214-1755 0 0,0-1 0 0 0,-1 1 0 0 0,0 0 0 0 0,-1 0 0 0 0,0-2-114 0 0,1 6 60 0 0,-1 1 0 0 0,1-1 1 0 0,-1 0-1 0 0,0 1 0 0 0,0-1 1 0 0,-1 1-1 0 0,1 0 0 0 0,-1-1 1 0 0,0 1-1 0 0,0 0 0 0 0,0 0 1 0 0,-1-1-61 0 0,1 2 34 0 0,1 1 0 0 0,-1 0 0 0 0,0-1 1 0 0,0 1-1 0 0,0 0 0 0 0,-1 0 1 0 0,1 0-1 0 0,0 0 0 0 0,0 1 0 0 0,0-1 1 0 0,-1 1-1 0 0,1-1 0 0 0,0 1 0 0 0,-1 0 1 0 0,1 0-1 0 0,0 0 0 0 0,-1 0 0 0 0,1 0 1 0 0,-1 0-35 0 0,-9 2 52 0 0,1 0 0 0 0,0 0 0 0 0,-4 3-52 0 0,9-4-14 0 0,-15 5-119 0 0,0 1 0 0 0,0 0 0 0 0,1 2 0 0 0,-18 10 133 0 0,29-14-127 0 0,0 1-1 0 0,1-1 1 0 0,0 1 0 0 0,1 1 0 0 0,-1 0 0 0 0,1 0 0 0 0,0 0 0 0 0,1 1 0 0 0,0 0 0 0 0,0 0-1 0 0,-4 8 128 0 0,7-9-268 0 0,-1 0 0 0 0,1 0-1 0 0,1 0 1 0 0,-1 0 0 0 0,1 0 0 0 0,0 1-1 0 0,0 5 269 0 0,2-9-132 0 0,0 0 1 0 0,0 0-1 0 0,0 0 0 0 0,0-1 0 0 0,0 1 0 0 0,1 0 0 0 0,0 0 0 0 0,0 0 1 0 0,0-1-1 0 0,0 1 0 0 0,1-1 0 0 0,-1 1 0 0 0,1-1 0 0 0,0 1 0 0 0,0-1 1 0 0,3 3 131 0 0,0 0-122 0 0,0 0 1 0 0,1 0 0 0 0,0-1 0 0 0,1 0 0 0 0,-1 0 0 0 0,1-1 0 0 0,0 1 0 0 0,0-1 0 0 0,0-1 0 0 0,1 0 0 0 0,-1 0 0 0 0,1 0 0 0 0,0-1 0 0 0,1 1 121 0 0,20 3-15 0 0,0-2 0 0 0,0 0 0 0 0,8-2 15 0 0,-19 0 4 0 0,17-1 340 0 0,-1-2 0 0 0,1 0 0 0 0,-1-3 0 0 0,0-1 0 0 0,0-1 0 0 0,0-2 1 0 0,-1-1-1 0 0,0-2 0 0 0,4-3-344 0 0,-17 5 207 0 0,-1 0 1 0 0,1-2-1 0 0,-2 0 0 0 0,1-1 1 0 0,-2-1-1 0 0,1-1-207 0 0,18-17 459 0 0,-2-2 0 0 0,6-8-459 0 0,-33 34 395 0 0,-11 13 158 0 0,-7 10-390 0 0,6-4-152 0 0,1 0 1 0 0,0 0-1 0 0,0 1 0 0 0,2-1 1 0 0,-1 1-1 0 0,1 0 0 0 0,1 0 1 0 0,0 0-1 0 0,2 11-11 0 0,-1-14-104 0 0,1 0 1 0 0,1-1 0 0 0,-1 1-1 0 0,2-1 1 0 0,-1 0-1 0 0,1 0 1 0 0,1 0-1 0 0,0 0 1 0 0,0 0 0 0 0,0-1-1 0 0,1 0 1 0 0,1 0-1 0 0,4 6 104 0 0,-4-8-79 0 0,0 0 0 0 0,0 0-1 0 0,1 0 1 0 0,-1-1-1 0 0,1 0 1 0 0,1-1 0 0 0,-1 0-1 0 0,0 0 1 0 0,1 0-1 0 0,0-1 1 0 0,0 0 0 0 0,0 0-1 0 0,0-1 1 0 0,6 0 79 0 0,-1 1-95 0 0,0-2 1 0 0,0 0-1 0 0,0-1 1 0 0,0 0-1 0 0,0-1 0 0 0,0 0 1 0 0,0-1-1 0 0,0 0 1 0 0,2-2 94 0 0,8-2 155 0 0,1-2 1 0 0,-1 0-1 0 0,0-2 1 0 0,-1 0 0 0 0,0-2-1 0 0,9-7-155 0 0,16-14 688 0 0,-33 23-469 0 0,0-1 1 0 0,1 1-1 0 0,0 1 0 0 0,1 1 1 0 0,0 0-1 0 0,2 1-219 0 0,30-11 255 0 0,-41 17-245 0 0,-7 4-9 0 0,-3 2-2 0 0,-2 2-56 0 0,-1 0-1 0 0,0-1 0 0 0,-4 4 58 0 0,-9 10-131 0 0,-3-1-113 0 0,20-17 201 0 0,0-1-1 0 0,-1 1 1 0 0,1 0 0 0 0,0 0 0 0 0,0 0-1 0 0,0 0 1 0 0,1 0 0 0 0,-1 0 0 0 0,0 0-1 0 0,1 0 1 0 0,0 1 0 0 0,-1-1 0 0 0,0 3 43 0 0,1-3-27 0 0,1 0 0 0 0,-1 0 1 0 0,1-1-1 0 0,-1 1 1 0 0,1 0-1 0 0,0 0 0 0 0,0 0 1 0 0,0 0-1 0 0,0 0 0 0 0,0 0 1 0 0,0-1-1 0 0,0 1 1 0 0,0 0-1 0 0,1 0 0 0 0,-1 0 1 0 0,1 0-1 0 0,0-1 0 0 0,-1 1 1 0 0,1 0-1 0 0,0 0 1 0 0,0-1-1 0 0,0 1 0 0 0,0-1 1 0 0,0 1-1 0 0,1-1 0 0 0,-1 1 1 0 0,0-1-1 0 0,1 0 1 0 0,-1 1-1 0 0,1-1 0 0 0,-1 0 1 0 0,1 0-1 0 0,-1 0 0 0 0,2 0 27 0 0,9 3 36 0 0,0-1 0 0 0,1 0 0 0 0,-1 0-1 0 0,1-1 1 0 0,-1-1 0 0 0,1 0-1 0 0,-1-1 1 0 0,1-1 0 0 0,6 0-36 0 0,-3-1 15 0 0,0 0 0 0 0,-1 0 0 0 0,1-2 0 0 0,0 0-1 0 0,-1 0 1 0 0,0-2 0 0 0,0 0 0 0 0,0-1 0 0 0,-1 0 0 0 0,0-1 0 0 0,0 0 0 0 0,-1-2 0 0 0,0 1 0 0 0,-1-2 0 0 0,0 1 0 0 0,-1-2 0 0 0,0 1 0 0 0,0-2 0 0 0,1-3-15 0 0,12-14 57 0 0,-14 17 131 0 0,0 0-1 0 0,7-13-187 0 0,-13 18 463 0 0,-7 9 592 0 0,-11 16-235 0 0,-4 13-822 0 0,2 1-1 0 0,-5 17 3 0 0,2-8-123 0 0,-43 106-141 0 0,4-28-1788 0 0,-5-4-1 0 0,-57 77 2053 0 0,95-154-536 0 0,-25 36-1490 0 0,-47 52 2026 0 0,80-105 26 0 0,-1 0 1 0 0,-1-2-1 0 0,-1 0 1 0 0,0-2-1 0 0,-2 0 1 0 0,0-1-1 0 0,0-1 1 0 0,-6 1-27 0 0,23-13 138 0 0,0 1 1 0 0,0-1-1 0 0,0-1 1 0 0,0 1-1 0 0,0-1 1 0 0,-1 0 0 0 0,1 0-1 0 0,0 0 1 0 0,-1-1-1 0 0,1 0 1 0 0,-1 0 0 0 0,1 0-1 0 0,-3-1-138 0 0,4 0 111 0 0,0 0 1 0 0,0 0-1 0 0,0-1 0 0 0,0 1 1 0 0,0-1-1 0 0,0 0 0 0 0,1 0 0 0 0,-1 0 1 0 0,1-1-1 0 0,-1 1 0 0 0,1-1 0 0 0,0 0 1 0 0,0 0-1 0 0,0 0 0 0 0,1 0 0 0 0,-1 0 1 0 0,0-2-112 0 0,-5-7 9 0 0,1 0 0 0 0,0 0 1 0 0,1-1-1 0 0,1 0 1 0 0,0 0-1 0 0,1 0 0 0 0,0 0 1 0 0,1-1-1 0 0,0 0 0 0 0,2 1 1 0 0,-1-1-1 0 0,1-13-9 0 0,2 4-118 0 0,1 0 1 0 0,1 1-1 0 0,1-1 0 0 0,1 1 0 0 0,0-1 1 0 0,2 2-1 0 0,5-13 118 0 0,46-102-1022 0 0,74-125 1022 0 0,-38 96 824 0 0,6 4 0 0 0,8 5 0 0 0,101-111-824 0 0,-156 208 454 0 0,3 1 0 0 0,2 4 0 0 0,3 1 0 0 0,31-18-454 0 0,-72 58 140 0 0,-1 1 0 0 0,2 0-1 0 0,-1 1 1 0 0,8-1-140 0 0,-19 8 38 0 0,0 1-1 0 0,0 0 1 0 0,1 0 0 0 0,-1 1 0 0 0,1 1 0 0 0,-1-1 0 0 0,1 1-1 0 0,0 1 1 0 0,-1 0 0 0 0,1 0 0 0 0,2 1-38 0 0,-5 1 2 0 0,-1-1-1 0 0,0 1 1 0 0,0 1-1 0 0,-1-1 1 0 0,1 1-1 0 0,0 0 1 0 0,-1 0-1 0 0,1 0 1 0 0,-1 1-1 0 0,0 0 1 0 0,0 0-1 0 0,-1 0 1 0 0,1 1-1 0 0,-1-1 1 0 0,0 1-1 0 0,0 0 1 0 0,0 0 0 0 0,1 4-2 0 0,3 6-1 0 0,0-1 1 0 0,-1 1-1 0 0,-1 1 1 0 0,0-1 0 0 0,-1 1-1 0 0,1 10 1 0 0,5 31 0 0 0,-3 0 0 0 0,-1 17 0 0 0,-7-66 0 0 0,2 24 3 0 0,-1 0 0 0 0,-3 0 0 0 0,-1 9-3 0 0,-16 96-235 0 0,3-35-340 0 0,2-8-78 0 0,-4 40-541 0 0,17-113 899 0 0,0 0 0 0 0,1 1-1 0 0,2-1 1 0 0,2 16 295 0 0,-4-36 4 0 0,0 0-1 0 0,0-1 1 0 0,0 1 0 0 0,0-1-1 0 0,1 1 1 0 0,-1 0-1 0 0,0-1 1 0 0,0 1 0 0 0,0-1-1 0 0,1 1 1 0 0,-1-1-1 0 0,0 1 1 0 0,1-1 0 0 0,-1 1-1 0 0,0-1 1 0 0,1 1-1 0 0,-1-1 1 0 0,1 1 0 0 0,-1-1-1 0 0,1 1 1 0 0,-1-1-1 0 0,1 0 1 0 0,-1 1 0 0 0,1-1-1 0 0,-1 0 1 0 0,1 0-1 0 0,-1 1 1 0 0,1-1 0 0 0,0 0-1 0 0,-1 0 1 0 0,1 0-1 0 0,-1 0 1 0 0,1 0 0 0 0,0 0-1 0 0,-1 0 1 0 0,1 0 0 0 0,-1 0-1 0 0,1 0 1 0 0,0 0-1 0 0,-1 0 1 0 0,1 0 0 0 0,-1 0-1 0 0,1-1 1 0 0,0 1-4 0 0,4-2 77 0 0,0 0-1 0 0,-1 0 1 0 0,1 0 0 0 0,-1-1 0 0 0,2-1-77 0 0,-2 2 16 0 0,7-6 83 0 0,0 0 0 0 0,-1 0 0 0 0,0-1 0 0 0,-1 0 0 0 0,0-1-99 0 0,14-14 127 0 0,20-20 125 0 0,-3-2 0 0 0,1-5-252 0 0,-4 5 161 0 0,2 1 0 0 0,12-7-161 0 0,-26 28 94 0 0,-15 13-14 0 0,0 0 0 0 0,1 2-1 0 0,0-1 1 0 0,1 1 0 0 0,0 1 0 0 0,0 0 0 0 0,14-6-80 0 0,-23 13 53 0 0,0-1 0 0 0,0 1 0 0 0,1 0-1 0 0,-1 0 1 0 0,0 1 0 0 0,1-1 0 0 0,-1 1 0 0 0,0-1 0 0 0,1 1-1 0 0,-1 0 1 0 0,0 1 0 0 0,1-1 0 0 0,-1 0 0 0 0,1 1 0 0 0,1 0-53 0 0,-1 1 32 0 0,-1 0 1 0 0,1 0-1 0 0,-1 0 0 0 0,0 0 1 0 0,0 0-1 0 0,0 0 1 0 0,0 1-1 0 0,0-1 1 0 0,0 1-1 0 0,-1 0 1 0 0,0 0-1 0 0,1 0 1 0 0,0 3-33 0 0,5 5 20 0 0,-1 1 0 0 0,-1 0 1 0 0,0 1-1 0 0,-1-1 0 0 0,0 1 1 0 0,-1 0-1 0 0,0 0 0 0 0,1 14-20 0 0,-2-12 5 0 0,0 0-1 0 0,1 0 1 0 0,1 0 0 0 0,0-1-1 0 0,0 0 1 0 0,2 0-1 0 0,0 0 1 0 0,0-1-1 0 0,2 0 1 0 0,-1 0 0 0 0,2-1-1 0 0,-1 0 1 0 0,2 0-1 0 0,5 4-4 0 0,-4-5-15 0 0,1 0 0 0 0,0-1 1 0 0,1 0-1 0 0,6 3 15 0 0,-13-9-4 0 0,0-1 1 0 0,1 1 0 0 0,0-1 0 0 0,-1-1 0 0 0,1 1 0 0 0,0-1 0 0 0,0-1-1 0 0,1 1 1 0 0,6-1 3 0 0,22 1-252 0 0,1-2 0 0 0,-1-2-1 0 0,1-1 1 0 0,29-8 252 0 0,11-5-2273 0 0,-36 5-4612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36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1673 220 10136 0 0,'-1'-6'129'0'0,"-1"-9"40"0"0,-1 0 1 0 0,0 0-1 0 0,-1 0 0 0 0,0 0 0 0 0,-1 0 0 0 0,-3-4-169 0 0,3 10 132 0 0,-1-2 65 0 0,-1-1 0 0 0,0 1 0 0 0,0 0 0 0 0,-1 1 0 0 0,-1 0 0 0 0,0 0 1 0 0,-7-5-198 0 0,15 14 9 0 0,0 0 0 0 0,0 1 1 0 0,0-1-1 0 0,0 1 1 0 0,0-1-1 0 0,0 1 0 0 0,-1-1 1 0 0,1 1-1 0 0,0 0 1 0 0,0-1-1 0 0,0 1 1 0 0,-1 0-1 0 0,1 0 0 0 0,0 0 1 0 0,-1 0-1 0 0,1 0 1 0 0,0 0-1 0 0,0 1 0 0 0,0-1 1 0 0,-1 0-1 0 0,1 1 1 0 0,0-1-1 0 0,0 1 1 0 0,-1-1-10 0 0,-3 3 23 0 0,1-1 0 0 0,-1 1 0 0 0,1 0 1 0 0,0 0-1 0 0,0 1-23 0 0,3-4 2 0 0,-23 23 131 0 0,0 0 0 0 0,2 1 0 0 0,1 2 0 0 0,0 0 0 0 0,0 5-133 0 0,-38 48 260 0 0,-2-1 63 0 0,4 3-1 0 0,3 3 1 0 0,-24 55-323 0 0,33-55 37 0 0,-123 227-31 0 0,-349 637-1542 0 0,423-754 896 0 0,1 22 640 0 0,73-158 78 0 0,11-30 122 0 0,-6 14-200 0 0,11-33 23 0 0,-1-1 0 0 0,1 1 0 0 0,-1-1 0 0 0,0 0 1 0 0,-1-1-1 0 0,-5 6-23 0 0,-36 36-517 0 0,38-42-2561 0 0,-3-5-1088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8.9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234 108 17855 0 0,'0'0'407'0'0,"0"0"60"0"0,0 0 21 0 0,2 2-60 0 0,2 2-412 0 0,0 0 1 0 0,0 1-1 0 0,0-1 1 0 0,-1 1-1 0 0,1 0 1 0 0,-1 0 0 0 0,-1 1-1 0 0,1-1 1 0 0,-1 0-1 0 0,0 1-16 0 0,6 16-188 0 0,-2 0 0 0 0,0 1 188 0 0,-3-9-128 0 0,21 106-1473 0 0,-5 1 0 0 0,-2 53 1601 0 0,-2 28-1342 0 0,2-8 363 0 0,13 109 470 0 0,-19-208 869 0 0,4 25 527 0 0,-15-117-848 0 0,2 7 160 0 0,0 1 0 0 0,-1-1-1 0 0,0 1 1 0 0,0 0 0 0 0,-2-1 0 0 0,1 1 0 0 0,-2 5-199 0 0,2-15 10 0 0,0-1 1 0 0,0 0 0 0 0,0 1 0 0 0,0-1 0 0 0,-1 0 0 0 0,1 1 0 0 0,0-1 0 0 0,0 0 0 0 0,0 1 0 0 0,-1-1 0 0 0,1 0 0 0 0,0 1 0 0 0,0-1 0 0 0,-1 0 0 0 0,1 0 0 0 0,0 1 0 0 0,0-1 0 0 0,-1 0-1 0 0,1 0 1 0 0,0 1 0 0 0,-1-1 0 0 0,1 0 0 0 0,0 0 0 0 0,-1 0 0 0 0,1 0 0 0 0,-1 0 0 0 0,1 0 0 0 0,0 0 0 0 0,-1 0 0 0 0,1 0 0 0 0,0 1 0 0 0,-1-2 0 0 0,1 1 0 0 0,-1 0 0 0 0,1 0 0 0 0,0 0-1 0 0,-1 0 1 0 0,1 0 0 0 0,0 0 0 0 0,-1 0 0 0 0,1 0 0 0 0,0 0 0 0 0,-1-1 0 0 0,1 1 0 0 0,0 0 0 0 0,-1 0 0 0 0,1-1 0 0 0,0 1 0 0 0,-1 0 0 0 0,1 0 0 0 0,0-1-11 0 0,-21-16-91 0 0,14 11 43 0 0,-30-28-323 0 0,1-2 0 0 0,1-2 0 0 0,2-1-1 0 0,-8-15 372 0 0,16 19 90 0 0,1-1-1 0 0,3-1 1 0 0,0-2-1 0 0,3 0 1 0 0,1 0-1 0 0,2-2 0 0 0,1 0 1 0 0,2-4-90 0 0,-5-28 277 0 0,3-1 0 0 0,4 0 0 0 0,2-1 0 0 0,4-19-277 0 0,4 38 91 0 0,2 1-1 0 0,2 0 0 0 0,3 0 1 0 0,2 0-1 0 0,3 1 1 0 0,14-39-91 0 0,-22 79 61 0 0,1 0 0 0 0,1 0 0 0 0,0 0-1 0 0,1 1 1 0 0,1 0 0 0 0,0 0 0 0 0,0 1 0 0 0,1 0 0 0 0,1 1 0 0 0,0 0 0 0 0,0 0 0 0 0,1 1 0 0 0,4-2-61 0 0,2-2 88 0 0,2 2 1 0 0,-1 1-1 0 0,1 0 0 0 0,1 1 1 0 0,0 1-1 0 0,0 1 1 0 0,1 1-1 0 0,0 0 0 0 0,0 2 1 0 0,1 0-1 0 0,-1 2 1 0 0,1 0-1 0 0,17 1-88 0 0,-15 1-121 0 0,0 1 0 0 0,1 1 0 0 0,-1 1 0 0 0,0 2 0 0 0,0 0 0 0 0,0 1 0 0 0,0 2 121 0 0,-4-1-415 0 0,0 2-1 0 0,0 0 0 0 0,-1 1 0 0 0,0 1 1 0 0,-1 1-1 0 0,0 0 0 0 0,-1 1 0 0 0,7 7 416 0 0,-17-13-228 0 0,-1 0 0 0 0,0 0 0 0 0,0 0 0 0 0,-1 1 0 0 0,1 0 0 0 0,-1 0 0 0 0,-1 1 0 0 0,0 0 0 0 0,0-1 0 0 0,0 1 0 0 0,-1 0 0 0 0,0 1 0 0 0,0-1 0 0 0,-1 1 0 0 0,0-1 0 0 0,-1 1 0 0 0,0 0 0 0 0,0-1 0 0 0,-1 1 0 0 0,0 0 0 0 0,-1 4 228 0 0,-2 3-155 0 0,0 1 0 0 0,-1-1 1 0 0,-1-1-1 0 0,0 1 0 0 0,-2 0 0 0 0,1-1 0 0 0,-2-1 1 0 0,0 1-1 0 0,0-1 0 0 0,-2 0 0 0 0,0-1 0 0 0,0 0 0 0 0,-8 7 155 0 0,-5 3 677 0 0,-1-1 0 0 0,-1 0 0 0 0,-1-2-1 0 0,-1-1 1 0 0,0-1 0 0 0,-15 6-677 0 0,15-10 717 0 0,-1-1-1 0 0,-1-2 1 0 0,0 0 0 0 0,-1-2-1 0 0,0-1 1 0 0,-4-1-717 0 0,23-5-14 0 0,-1-1 0 0 0,1 0 1 0 0,0-1-1 0 0,-1 0 0 0 0,1-1 0 0 0,0-1 1 0 0,0 1-1 0 0,0-2 0 0 0,0 1 0 0 0,0-2 1 0 0,0 1-1 0 0,1-1 0 0 0,-5-3 14 0 0,-9-11-730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38.5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30 962 12176 0 0,'0'-2'14'0'0,"-5"-13"414"0"0,2 0 0 0 0,0 0 0 0 0,-1-7-428 0 0,-2-9 8 0 0,4 25 23 0 0,0 0 1 0 0,1-1-1 0 0,-1 1 1 0 0,2-1-1 0 0,-1-2-31 0 0,1 7 17 0 0,0 0 0 0 0,0 0 0 0 0,0 1-1 0 0,1-1 1 0 0,-1 0 0 0 0,1 0 0 0 0,-1 0 0 0 0,1 1-1 0 0,-1-1 1 0 0,1 0 0 0 0,0 1 0 0 0,0-1-1 0 0,0 1 1 0 0,0-1 0 0 0,0 1 0 0 0,0-1-1 0 0,1 1 1 0 0,-1-1 0 0 0,0 1 0 0 0,1 0 0 0 0,-1 0-17 0 0,29-19 40 0 0,1 1 0 0 0,0 2 1 0 0,2 1-1 0 0,10-2-40 0 0,0-2 7 0 0,-12 7-80 0 0,14-2 73 0 0,5-3-137 0 0,-11 4-131 0 0,1 2-1 0 0,0 2 0 0 0,21-2 269 0 0,126-11-888 0 0,-153 20 601 0 0,0 1 1 0 0,1 2 0 0 0,0 2 286 0 0,-21-1-159 0 0,0 1 1 0 0,1 0-1 0 0,-1 1 0 0 0,0 1 1 0 0,-1 0-1 0 0,1 1 0 0 0,-1 0 1 0 0,7 5 158 0 0,-14-7 44 0 0,-1 1 1 0 0,1 0-1 0 0,-1 0 1 0 0,0 0-1 0 0,-1 1 1 0 0,1 0-1 0 0,-1 0 1 0 0,0 0-1 0 0,0 0 1 0 0,0 1-1 0 0,-1-1 1 0 0,0 1-1 0 0,0 0 1 0 0,0 0-1 0 0,0 4-44 0 0,0-3 197 0 0,-1 1 0 0 0,0 0 0 0 0,0 1 0 0 0,-1-1 0 0 0,0 0 0 0 0,0 0 0 0 0,-1 1 0 0 0,0-1 0 0 0,-1 0 1 0 0,0 0-1 0 0,0 1 0 0 0,-1 0-197 0 0,-40 190 2312 0 0,42-196-2309 0 0,0 0 1 0 0,0 1 0 0 0,0-1 0 0 0,0 0 0 0 0,0 0 0 0 0,1 1 0 0 0,0-1-1 0 0,-1 0 1 0 0,1 0 0 0 0,0 0 0 0 0,1 0 0 0 0,-1 0 0 0 0,0 0 0 0 0,1 0-1 0 0,0 0 1 0 0,0 0 0 0 0,-1-1 0 0 0,2 1 0 0 0,-1-1 0 0 0,0 1 0 0 0,0-1 0 0 0,1 0-1 0 0,-1 0 1 0 0,4 2-4 0 0,3 2-6 0 0,0 0 0 0 0,1 0 1 0 0,0-1-1 0 0,0 0 0 0 0,0-1 0 0 0,11 3 6 0 0,-15-5-46 0 0,1 0 1 0 0,0 0-1 0 0,1-1 1 0 0,-1 0-1 0 0,0-1 1 0 0,0 1-1 0 0,0-2 1 0 0,0 1-1 0 0,1-1 0 0 0,-1 0 46 0 0,7-2-60 0 0,-1 0-1 0 0,1-2 1 0 0,-1 1 0 0 0,9-6 60 0 0,5-2-42 0 0,0-2 1 0 0,-1 0 0 0 0,1-3 41 0 0,-16 9-15 0 0,1 0 1 0 0,-1-1 0 0 0,-1 0-1 0 0,0-1 1 0 0,0 0 0 0 0,-1 0 0 0 0,6-9 14 0 0,-11 11-1 0 0,1 0 1 0 0,-2-1 0 0 0,1 1 0 0 0,-1-1-1 0 0,0 0 1 0 0,0 0 0 0 0,-1 0 0 0 0,-1 0-1 0 0,1 0 1 0 0,-2 0 0 0 0,1 0 0 0 0,-1-6 0 0 0,-1-8 3 0 0,-1 0 1 0 0,-1 1 0 0 0,-1-1 0 0 0,-4-12-4 0 0,4 22 62 0 0,1-1 0 0 0,-2 1 0 0 0,0 0 0 0 0,-1 0 0 0 0,-3-6-62 0 0,7 16 47 0 0,0 0 0 0 0,1 0 1 0 0,-1 0-1 0 0,0 1 0 0 0,0-1 1 0 0,-1 0-1 0 0,1 1 0 0 0,0 0 1 0 0,-1 0-1 0 0,1 0 0 0 0,-1 0 1 0 0,0 0-1 0 0,0 0 0 0 0,0 0 1 0 0,0 1-1 0 0,0 0 0 0 0,0-1 1 0 0,0 1-1 0 0,0 0 0 0 0,-1 1 1 0 0,1-1-1 0 0,0 1 0 0 0,-1-1 1 0 0,1 1-1 0 0,-2 0-47 0 0,-7 2 161 0 0,0 1 1 0 0,0 0-1 0 0,0 0 1 0 0,1 2-1 0 0,-1-1 1 0 0,1 1-1 0 0,-6 4-161 0 0,13-6 1 0 0,0-1 0 0 0,1 0 0 0 0,-1 1 0 0 0,1 0 0 0 0,-1 0-1 0 0,1 0 1 0 0,0 0 0 0 0,0 1 0 0 0,0-1 0 0 0,0 1-1 0 0,-1 2 0 0 0,3-3-12 0 0,-1 0 0 0 0,1-1 0 0 0,0 1-1 0 0,0 0 1 0 0,0 0 0 0 0,0 0-1 0 0,1 0 1 0 0,-1-1 0 0 0,1 1 0 0 0,-1 0-1 0 0,1 0 1 0 0,0 0 0 0 0,0 0 0 0 0,1 0-1 0 0,-1 0 1 0 0,1 0 0 0 0,-1 0-1 0 0,1 1 13 0 0,5 9-263 0 0,0 0-1 0 0,0-1 0 0 0,1 0 0 0 0,1 0 0 0 0,0 0 0 0 0,0-1 1 0 0,2 0-1 0 0,-1-1 0 0 0,5 4 264 0 0,-10-10-184 0 0,1 0 0 0 0,1 0 0 0 0,-1-1 0 0 0,0 1 0 0 0,1-1 0 0 0,0 0 0 0 0,0-1 0 0 0,-1 1 0 0 0,2-1 0 0 0,-1-1 0 0 0,4 2 184 0 0,14 2-788 0 0,1-1-1 0 0,7-1 789 0 0,-28-2-86 0 0,24 1-103 0 0,0-2-1 0 0,1 0 0 0 0,-1-2 1 0 0,0-1-1 0 0,0-1 0 0 0,0-1 1 0 0,-1-1-1 0 0,0-2 0 0 0,0-1 1 0 0,-1-1-1 0 0,0-1 0 0 0,0-2 190 0 0,-15 7 297 0 0,-1 0 0 0 0,1-1 0 0 0,-1 0 0 0 0,0-1 0 0 0,-1 0 0 0 0,0 0 0 0 0,0-1 0 0 0,-1 0 0 0 0,0-1 0 0 0,0 0 0 0 0,4-8-297 0 0,2-19 2043 0 0,-13 35-1342 0 0,-1 2 10 0 0,-6 15 654 0 0,-24 45-458 0 0,9-20-601 0 0,19-36-300 0 0,-8 16-6 0 0,1 0 0 0 0,0 1-1 0 0,2 0 1 0 0,-3 13 0 0 0,9-29-40 0 0,0 0 0 0 0,0 0 0 0 0,0 1 0 0 0,0-1 0 0 0,1 0 0 0 0,0 1 0 0 0,0-1 0 0 0,1 0 0 0 0,0 1 0 0 0,-1-1 0 0 0,2 0 0 0 0,-1 0 0 0 0,1 0 0 0 0,-1 0 0 0 0,1 0 0 0 0,1 0 0 0 0,-1 0 0 0 0,1-1 0 0 0,0 1 0 0 0,0-1 0 0 0,3 4 40 0 0,-4-6-40 0 0,0 0 0 0 0,1 0 0 0 0,-1 0 0 0 0,0 0 0 0 0,1 0 0 0 0,-1-1 0 0 0,1 1 0 0 0,0-1 0 0 0,-1 0 0 0 0,1 0-1 0 0,0 0 1 0 0,0 0 0 0 0,0 0 0 0 0,-1-1 0 0 0,1 1 0 0 0,0-1 0 0 0,3 0 40 0 0,0 0-42 0 0,-1 0 1 0 0,0-1-1 0 0,1 0 0 0 0,-1 0 1 0 0,0 0-1 0 0,0-1 1 0 0,0 0-1 0 0,0 0 1 0 0,3-1 41 0 0,26-15-9 0 0,-1-2 0 0 0,-1 0 0 0 0,-1-3 0 0 0,-1 0 0 0 0,15-16 9 0 0,5-9 342 0 0,-2-3 0 0 0,24-34-342 0 0,-60 69 278 0 0,-1-1 0 0 0,-1 0 0 0 0,0-1 0 0 0,7-18-278 0 0,-16 34 42 0 0,0 0-1 0 0,0 0 0 0 0,0 0 0 0 0,0 0 0 0 0,-1 0 0 0 0,1 0 0 0 0,-1 0 0 0 0,0 0 1 0 0,1-1-1 0 0,-1 1 0 0 0,0 0 0 0 0,0 0 0 0 0,0 0 0 0 0,-1-1 0 0 0,1 1 0 0 0,0 0 1 0 0,-1 0-1 0 0,0 0 0 0 0,1 0 0 0 0,-1 0 0 0 0,0 0 0 0 0,0 0 0 0 0,0 0 0 0 0,0 0 1 0 0,0 0-1 0 0,-1 0 0 0 0,1 1 0 0 0,-1-1 0 0 0,1 1 0 0 0,-1-1 0 0 0,1 1 0 0 0,-1-1 1 0 0,0 1-42 0 0,-3-2 37 0 0,0 0 1 0 0,0 1 0 0 0,0 0-1 0 0,0 0 1 0 0,0 0 0 0 0,0 1-1 0 0,-1 0 1 0 0,1 0-1 0 0,0 0 1 0 0,-1 0 0 0 0,1 1-1 0 0,-1 0 1 0 0,-1 0-38 0 0,-26 3-7 0 0,0 1-1 0 0,0 2 1 0 0,1 1-1 0 0,-17 6 8 0 0,-33 14-505 0 0,-9 8 505 0 0,59-17-313 0 0,21-12-23 0 0,10-5 41 0 0,41-7-665 0 0,23-15 592 0 0,-1-2 0 0 0,28-17 368 0 0,38-16-42 0 0,68-17 42 0 0,-182 68-11 0 0,98-35 29 0 0,251-96-75 0 0,-290 103 160 0 0,-1-2 0 0 0,-1-4-1 0 0,52-40-102 0 0,-116 75 207 0 0,-1 1 0 0 0,1-1-1 0 0,0 1 1 0 0,4-2-207 0 0,-9 7 544 0 0,-1 2-425 0 0,-1 0-1 0 0,1 1 1 0 0,-1-1 0 0 0,0 0 0 0 0,0 0-1 0 0,0 1 1 0 0,-1-1 0 0 0,0 0-1 0 0,0 0 1 0 0,0 1 0 0 0,-1 2-119 0 0,-3 12 239 0 0,-68 303 1041 0 0,12-69-1441 0 0,14-52-720 0 0,2-9-1681 0 0,42-177 2135 0 0,-2 0 0 0 0,0 0 0 0 0,-1 0 0 0 0,0-1 0 0 0,-4 5 427 0 0,7-14-188 0 0,-1 1 0 0 0,1-1 0 0 0,-1 0-1 0 0,-1 0 1 0 0,1 0 0 0 0,-1 0 0 0 0,0-1-1 0 0,0 0 1 0 0,0 0 0 0 0,0 0 0 0 0,-1-1-1 0 0,0 0 1 0 0,0 0 0 0 0,-1 0 188 0 0,-5 2-158 0 0,-1-1 1 0 0,0-1-1 0 0,0 0 0 0 0,-1-1 0 0 0,1-1 1 0 0,0 0-1 0 0,-1 0 0 0 0,1-2 1 0 0,-1 0-1 0 0,1 0 0 0 0,0-1 1 0 0,0 0-1 0 0,-2-2 158 0 0,-15-4 30 0 0,1-1 1 0 0,0-2-1 0 0,0-1 0 0 0,2-1 0 0 0,-6-4-30 0 0,4 1 843 0 0,0-2 0 0 0,2-1-1 0 0,0-1 1 0 0,2-1 0 0 0,-19-19-843 0 0,39 35 235 0 0,1-1 0 0 0,-1 0 1 0 0,1 0-1 0 0,0 0 0 0 0,0-1 1 0 0,1 1-1 0 0,0-1 0 0 0,0 0 0 0 0,1 0 1 0 0,0 0-1 0 0,0 0 0 0 0,-1-8-235 0 0,2 11 51 0 0,1-1-1 0 0,0 1 0 0 0,-1 0 0 0 0,1-1 0 0 0,1 1 1 0 0,-1 0-1 0 0,1-1 0 0 0,-1 1 0 0 0,1 0 0 0 0,0 0 0 0 0,1 0 1 0 0,-1 0-1 0 0,1 0 0 0 0,0 0 0 0 0,0 0 0 0 0,0 0 1 0 0,0 0-1 0 0,1 1 0 0 0,0-1 0 0 0,-1 1 0 0 0,1 0 0 0 0,3-2-50 0 0,8-6 1 0 0,0 2-1 0 0,0 0 0 0 0,1 0 0 0 0,0 1 0 0 0,15-5 0 0 0,25-7-6 0 0,6 1 6 0 0,-25 8-11 0 0,157-48-906 0 0,12 7 917 0 0,187-41-3340 0 0,-354 83 2835 0 0,74-17-727 0 0,-87 22 1002 0 0,0 2-1 0 0,0 0 0 0 0,11 2 231 0 0,-29 0-3 0 0,-1 2 1 0 0,1-1-1 0 0,-1 1 1 0 0,1 0-1 0 0,-1 0 1 0 0,3 2 2 0 0,-7-3 37 0 0,0 1 1 0 0,0 0 0 0 0,0 0 0 0 0,0 0 0 0 0,0 0-1 0 0,0 1 1 0 0,0-1 0 0 0,0 0 0 0 0,0 1-1 0 0,-1-1 1 0 0,1 1 0 0 0,0 0 0 0 0,-1-1 0 0 0,1 1-1 0 0,-1 0 1 0 0,0 0 0 0 0,0 0 0 0 0,0 0 0 0 0,1 2-38 0 0,0 2 130 0 0,-1 0 1 0 0,0 1 0 0 0,0-1 0 0 0,0 0 0 0 0,-1 1 0 0 0,0-1 0 0 0,0 0-1 0 0,-1 0 1 0 0,0 1 0 0 0,0-1 0 0 0,-1 3-131 0 0,-5 19 1511 0 0,-10 25-1511 0 0,15-48 83 0 0,-22 64 786 0 0,-32 93 1179 0 0,-5 49-2048 0 0,58-200 2 0 0,-16 71 77 0 0,-3 37-79 0 0,-5 110-288 0 0,21-169 24 0 0,-2 19-192 0 0,8-62 306 0 0,-2-1-1 0 0,0 0 0 0 0,-1-1 0 0 0,-2 3 151 0 0,4-12-65 0 0,-1 0 0 0 0,0 0 1 0 0,0 0-1 0 0,0-1 0 0 0,-1 1 1 0 0,0-1-1 0 0,0 0 0 0 0,0 1 1 0 0,-1-2-1 0 0,0 1 0 0 0,0 0 1 0 0,-1 0 64 0 0,5-4-2 0 0,-1-1 1 0 0,0 1 0 0 0,0 0-1 0 0,0-1 1 0 0,0 1 0 0 0,1-1-1 0 0,-1 1 1 0 0,0-1 0 0 0,0 1 0 0 0,0-1-1 0 0,0 0 1 0 0,0 1 0 0 0,0-1-1 0 0,0 0 1 0 0,0 0 0 0 0,0 0-1 0 0,0 0 1 0 0,0 0 0 0 0,0 0 0 0 0,0 0-1 0 0,0 0 1 0 0,0 0 0 0 0,0 0-1 0 0,0-1 1 0 0,0 1 0 0 0,0 0-1 0 0,0-1 1 0 0,0 1 0 0 0,0-1 0 0 0,0 1-1 0 0,0-1 1 0 0,0 1 0 0 0,1-1-1 0 0,-1 1 1 0 0,0-1 0 0 0,0 0-1 0 0,1 0 1 0 0,-1 1 0 0 0,0-1 0 0 0,0-1 1 0 0,-1-1 11 0 0,-1-1 1 0 0,1 0 0 0 0,0 0-1 0 0,0 0 1 0 0,0 0 0 0 0,0 0-1 0 0,1 0 1 0 0,-2-5-12 0 0,-5-29-62 0 0,2 0 1 0 0,2-1-1 0 0,1 0 0 0 0,2 0 1 0 0,2 0-1 0 0,1 1 1 0 0,2-1-1 0 0,2 1 0 0 0,1-1 1 0 0,4-6 61 0 0,9-24-117 0 0,2 1 0 0 0,4 0-1 0 0,26-48 118 0 0,1 16-5 0 0,4 2-1 0 0,6 0 6 0 0,-28 48 129 0 0,15-16-129 0 0,-32 44 112 0 0,2 2-1 0 0,-1 0 0 0 0,2 1 1 0 0,2 0-112 0 0,-7 7 187 0 0,0 1 1 0 0,10-4-188 0 0,-21 11 54 0 0,1 2 0 0 0,-1-1 0 0 0,1 1 0 0 0,0 0 1 0 0,0 0-1 0 0,0 0 0 0 0,0 1 0 0 0,0 0 0 0 0,5 0-54 0 0,-9 1 24 0 0,0 0 0 0 0,0 0-1 0 0,0 0 1 0 0,1 0 0 0 0,-1 1-1 0 0,0-1 1 0 0,0 1-1 0 0,0 0 1 0 0,0 0 0 0 0,0 0-1 0 0,0 0 1 0 0,0 0-1 0 0,0 0 1 0 0,0 0 0 0 0,-1 0-1 0 0,1 1 1 0 0,0-1-1 0 0,-1 1 1 0 0,1-1 0 0 0,-1 1-1 0 0,1 0 1 0 0,-1 0-1 0 0,0-1 1 0 0,0 1 0 0 0,0 0-1 0 0,0 0 1 0 0,0 0 0 0 0,0 0-1 0 0,-1 0 1 0 0,1 1-1 0 0,0-1-23 0 0,1 8 77 0 0,-1 0 0 0 0,1 0-1 0 0,-1 0 1 0 0,-1 0 0 0 0,0 0-1 0 0,-1 2-76 0 0,0 7 84 0 0,-1 1-1 0 0,-1 0 0 0 0,-1-1 0 0 0,-1 0 1 0 0,-5 11-84 0 0,-12 29 138 0 0,-5 5-138 0 0,15-38 33 0 0,-24 52-363 0 0,-4-2 0 0 0,-47 65 330 0 0,67-109-121 0 0,8-12 70 0 0,-1 0-1 0 0,-3 1 52 0 0,9-11 20 0 0,2-3-149 0 0,2-16 42 0 0,3 0 78 0 0,1 1 0 0 0,-1 0 0 0 0,1 0 0 0 0,1 0 0 0 0,-1 0 0 0 0,1 0 0 0 0,1 0 0 0 0,-1 0 0 0 0,2 0 0 0 0,0 0 9 0 0,4-15-62 0 0,4-8-80 0 0,2 2-1 0 0,0 0 0 0 0,2 1 0 0 0,1 0 0 0 0,4-1 143 0 0,103-129-970 0 0,-40 55 200 0 0,72-85-59 0 0,-145 177 990 0 0,0 0 1 0 0,1 0-1 0 0,0 1 1 0 0,2-1-162 0 0,-7 7 153 0 0,-1 0 1 0 0,0 0-1 0 0,1 1 0 0 0,0 0 1 0 0,-1 0-1 0 0,1 0 0 0 0,1 1 1 0 0,-1 0-1 0 0,6-1-153 0 0,-10 3 64 0 0,-1-1-1 0 0,0 1 1 0 0,1 0-1 0 0,-1 0 1 0 0,1 0-1 0 0,-1 0 1 0 0,0 1-1 0 0,1-1 1 0 0,-1 0-1 0 0,1 1 1 0 0,-1 0-1 0 0,0 0 1 0 0,0-1-1 0 0,1 1 1 0 0,-1 1-1 0 0,0-1 1 0 0,0 0-1 0 0,0 0 1 0 0,0 1-1 0 0,0-1 1 0 0,0 1 0 0 0,-1 0-1 0 0,1 0 1 0 0,0-1-1 0 0,-1 1 1 0 0,0 0-1 0 0,1 0 1 0 0,0 2-64 0 0,0 1 50 0 0,0 0 1 0 0,0 1-1 0 0,-1-1 1 0 0,1 0-1 0 0,-1 0 1 0 0,0 1 0 0 0,-1-1-1 0 0,0 0 1 0 0,1 1-1 0 0,-2-1 1 0 0,1 1-1 0 0,-1 2-50 0 0,-25 161 36 0 0,21-134-129 0 0,2-1 0 0 0,2 1 1 0 0,1 12 92 0 0,0-27-130 0 0,0-18 66 0 0,0-2 0 0 0,14-17-74 0 0,4-6-33 0 0,0-1 1 0 0,-1 0-1 0 0,-2-1 0 0 0,2-7 171 0 0,27-40-267 0 0,-6 13 134 0 0,-3 3 58 0 0,21-23 75 0 0,-46 67 16 0 0,0 0 0 0 0,0 1 0 0 0,1 0 0 0 0,0 0 0 0 0,1 1 0 0 0,0 1 0 0 0,0 0 0 0 0,9-4-16 0 0,-14 10 15 0 0,-3 0-80 0 0,1 1-1 0 0,-1 0 0 0 0,1 0 1 0 0,0 1-1 0 0,3-2 66 0 0,2-1-199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38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 0 11832 0 0,'0'0'520'0'0,"0"0"120"0"0,-10 0-512 0 0,10 0-128 0 0,0 0 0 0 0,0 0-5240 0 0</inkml:trace>
  <inkml:trace contextRef="#ctx0" brushRef="#br0" timeOffset="1">94 151 3224 0 0,'-21'48'529'0'0,"14"-33"1191"0"0,0 0 0 0 0,-1 7-1720 0 0,-5 20 4950 0 0,0 12-4950 0 0,6-23 358 0 0,3 0-1 0 0,0 0 1 0 0,1 25-358 0 0,0-22-2 0 0,0 6-627 0 0,3-37 476 0 0,0 0-1 0 0,0 0 0 0 0,0 0 0 0 0,1 0 0 0 0,-1 0 0 0 0,1 0 0 0 0,0 0 0 0 0,0 0 0 0 0,0 0 0 0 0,1 1 154 0 0,5 4-774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39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0 420 11432 0 0,'2'-3'95'0'0,"1"0"1"0"0,-1 0 0 0 0,1 0 0 0 0,-1 0 0 0 0,1 1-1 0 0,0-1 1 0 0,0 1 0 0 0,0-1 0 0 0,2 0-96 0 0,12-10 278 0 0,-6 1-224 0 0,1 0 0 0 0,1 1 0 0 0,0 1 1 0 0,0 0-1 0 0,1 1 0 0 0,0 0 1 0 0,9-3-55 0 0,-12 7 81 0 0,-7 3-17 0 0,1 0 1 0 0,0 0-1 0 0,-1 0 1 0 0,1 1 0 0 0,0-1-1 0 0,0 1 1 0 0,0 0-1 0 0,0 1 1 0 0,0-1-1 0 0,0 1 1 0 0,1 0 0 0 0,2 0-65 0 0,-7 0 27 0 0,0 1 0 0 0,0-1 1 0 0,0 0-1 0 0,0 1 1 0 0,0-1-1 0 0,0 1 0 0 0,-1-1 1 0 0,1 1-1 0 0,0 0 1 0 0,0-1-1 0 0,0 1 0 0 0,-1 0 1 0 0,1-1-1 0 0,0 1 1 0 0,-1 0-1 0 0,1 0 0 0 0,0 0 1 0 0,-1 0-1 0 0,1 0 0 0 0,-1-1 1 0 0,1 1-1 0 0,-1 0 1 0 0,0 0-1 0 0,1 0 0 0 0,-1 0 1 0 0,0 0-1 0 0,0 0 1 0 0,0 0-1 0 0,0 0 0 0 0,0 1-27 0 0,1 5 196 0 0,-1 0 1 0 0,0 0-1 0 0,0 0 0 0 0,-1 2-196 0 0,0-4 63 0 0,-8 51 334 0 0,5-36-324 0 0,1 1 1 0 0,1 0-1 0 0,0 2-73 0 0,2-17 0 0 0,0 0-1 0 0,1 0 1 0 0,-1 0-1 0 0,1 0 1 0 0,0-1-1 0 0,1 1 1 0 0,-1 0-1 0 0,1-1 1 0 0,0 1-1 0 0,1-1 1 0 0,-1 1-1 0 0,1-1 0 0 0,1 1 1 0 0,-2-4 1 0 0,0 1 0 0 0,1 0-1 0 0,-1-1 1 0 0,1 1-1 0 0,0-1 1 0 0,0 0-1 0 0,0 0 1 0 0,0 0 0 0 0,0 0-1 0 0,0-1 1 0 0,0 1-1 0 0,1-1 1 0 0,-1 0-1 0 0,1 0 1 0 0,-1 0 0 0 0,1 0-1 0 0,-1 0 1 0 0,1-1-1 0 0,0 0 0 0 0,6 1-29 0 0,1-1-1 0 0,-1 0 0 0 0,1-1 1 0 0,0 0-1 0 0,8-3 30 0 0,-7 2-55 0 0,4-1-10 0 0,0 0 0 0 0,0-1-1 0 0,-1-1 1 0 0,1 0 0 0 0,-1-1 0 0 0,6-4 65 0 0,201-102 111 0 0,-161 82 232 0 0,-52 26-247 0 0,0 0-1 0 0,0 0 1 0 0,0 0-1 0 0,1 1 1 0 0,-1 1-1 0 0,1 0 1 0 0,0 0-1 0 0,0 1 1 0 0,0 0 0 0 0,-1 1-1 0 0,1 0 1 0 0,0 0-1 0 0,0 1 1 0 0,0 0-1 0 0,0 1 1 0 0,-1 0-1 0 0,1 1 1 0 0,-1 0-1 0 0,0 0 1 0 0,1 1-1 0 0,-1 0 1 0 0,-1 1-1 0 0,5 2-95 0 0,10 9 239 0 0,0 2 0 0 0,6 6-239 0 0,-8-6 28 0 0,0-1 0 0 0,10 5-28 0 0,-24-17-83 0 0,1-1-1 0 0,0 0 1 0 0,0 0 0 0 0,1-1 0 0 0,-1 0-1 0 0,1 0 1 0 0,0-1 0 0 0,-1 0 0 0 0,1 0 0 0 0,0-1-1 0 0,3 0 84 0 0,-1-1-132 0 0,0-1 0 0 0,0 0 0 0 0,0-1 0 0 0,0 0 0 0 0,0 0 0 0 0,-1-1 0 0 0,1 0 0 0 0,-1-1 0 0 0,0-1 132 0 0,4-1-27 0 0,-2 0 1 0 0,1-2 0 0 0,-1 1-1 0 0,0-2 1 0 0,0 1 0 0 0,-1-2-1 0 0,-1 1 1 0 0,1-1 0 0 0,-2-1-1 0 0,1 0 1 0 0,-1-1 0 0 0,-1 1-1 0 0,6-13 27 0 0,73-127 666 0 0,-45 74-367 0 0,36-48-299 0 0,-77 123-1 0 0,22-27 73 0 0,-22 28-44 0 0,0-1 0 0 0,1 1 0 0 0,-1 0 0 0 0,0-1 1 0 0,1 1-1 0 0,-1 0 0 0 0,1 0 0 0 0,0 0 0 0 0,-1 0 1 0 0,1 0-1 0 0,0 1 0 0 0,-1-1 0 0 0,1 0 0 0 0,0 1 1 0 0,0-1-1 0 0,1 1-28 0 0,-1 2 228 0 0,1 11 21 0 0,-1 0 0 0 0,0 0 0 0 0,-1 0 0 0 0,0 0-1 0 0,-1 2-248 0 0,-3 67 544 0 0,-5-12-596 0 0,-2-1 0 0 0,-4 2 52 0 0,-2-4-3324 0 0,-4 0 3324 0 0,2-13-6045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39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44 250 7368 0 0,'-6'-8'149'0'0,"0"0"-1"0"0,0 0 1 0 0,1-1 0 0 0,1 0 0 0 0,-1 0 0 0 0,1-1 0 0 0,1 1-1 0 0,-1-2-148 0 0,4 9 457 0 0,0 1-1 0 0,0-1 0 0 0,0 1 0 0 0,0-1 0 0 0,0 0 0 0 0,0 1 1 0 0,0-1-1 0 0,0 1 0 0 0,1-1 0 0 0,-1 1 0 0 0,0-1 0 0 0,1 0 1 0 0,0 1-1 0 0,-1-1 0 0 0,1 1 0 0 0,0 0 0 0 0,0-2-456 0 0,1 1 380 0 0,0-1-1 0 0,0 1 1 0 0,1 0 0 0 0,-1-1-1 0 0,1 1 1 0 0,-1 0-1 0 0,1 1 1 0 0,-1-1-1 0 0,1 0-379 0 0,6-3 181 0 0,1 1 0 0 0,-1 0 0 0 0,1 1 0 0 0,0 0 0 0 0,4-1-181 0 0,25-3 237 0 0,1 2 1 0 0,29 0-238 0 0,11-2 52 0 0,9-3-145 0 0,233-21-648 0 0,9 7-3730 0 0,-245 18-1425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40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457 1221 12352 0 0,'8'-4'1118'0'0,"-3"3"-967"0"0,-1 0 0 0 0,0 0-1 0 0,0-1 1 0 0,0 1 0 0 0,1-1 0 0 0,-2 0-1 0 0,1-1 1 0 0,0 1 0 0 0,0-1 0 0 0,-1 1-1 0 0,1-1 1 0 0,-1 0 0 0 0,0 0-1 0 0,0-1 1 0 0,0 1 0 0 0,0-1 0 0 0,-1 1-1 0 0,1-1 1 0 0,-1 0 0 0 0,0 0-1 0 0,0-1-150 0 0,1-2 133 0 0,-1-1 0 0 0,0 0-1 0 0,0 0 1 0 0,-1 0 0 0 0,0 0-1 0 0,-1 0 1 0 0,1 0 0 0 0,-2 0-1 0 0,1-1 1 0 0,-1 1-1 0 0,-2-7-132 0 0,-3-16-112 0 0,-3 1 0 0 0,-5-14 112 0 0,12 38-41 0 0,0 0-15 0 0,0 0 1 0 0,-1 0-1 0 0,1 0 1 0 0,-1 1-1 0 0,-1-1 1 0 0,1 1-1 0 0,-1 0 1 0 0,0 0-1 0 0,0 0 1 0 0,0 0-1 0 0,-1 1 1 0 0,0-1-1 0 0,0 1 0 0 0,0 1 1 0 0,-4-3 55 0 0,4 3-8 0 0,0 0-1 0 0,-1 1 1 0 0,1 0 0 0 0,-1 0 0 0 0,1 1-1 0 0,-1-1 1 0 0,0 1 0 0 0,1 0 0 0 0,-1 1-1 0 0,0-1 1 0 0,0 1 0 0 0,0 1 0 0 0,1-1-1 0 0,-1 1 1 0 0,0 0 0 0 0,0 0-1 0 0,0 1 9 0 0,-11 2 64 0 0,1 2 0 0 0,0 0 0 0 0,1 1 0 0 0,-1 0 0 0 0,2 1 0 0 0,-1 1-1 0 0,-8 7-63 0 0,1 1 122 0 0,0 2-1 0 0,2 0 0 0 0,0 1 0 0 0,-3 6-121 0 0,6-7 56 0 0,0 2 0 0 0,1 0 0 0 0,2 1 0 0 0,-2 3-56 0 0,11-16-36 0 0,1 1-1 0 0,0-1 1 0 0,1 0 0 0 0,-1 1-1 0 0,2 0 1 0 0,0 0 0 0 0,0 0 0 0 0,0 0-1 0 0,1 0 1 0 0,1 0 0 0 0,0 0-1 0 0,0 3 37 0 0,1-9-63 0 0,-1 1 0 0 0,1-1-1 0 0,0 1 1 0 0,0-1-1 0 0,0 0 1 0 0,1 1-1 0 0,-1-1 1 0 0,1 0 0 0 0,0 0-1 0 0,0 0 1 0 0,1 0-1 0 0,-1-1 1 0 0,1 1-1 0 0,0-1 1 0 0,0 1-1 0 0,0-1 1 0 0,0 0 0 0 0,1 0-1 0 0,-1 0 1 0 0,1 0-1 0 0,0-1 1 0 0,-1 0-1 0 0,1 1 1 0 0,0-2 0 0 0,1 1-1 0 0,-1 0 1 0 0,4 0 63 0 0,4 2-104 0 0,0-2 0 0 0,0 0 0 0 0,0 0 0 0 0,0-1 0 0 0,0-1 0 0 0,0 0 0 0 0,1 0 0 0 0,-1-1 1 0 0,11-3 103 0 0,14-3-23 0 0,0-2-1 0 0,0-1 1 0 0,-1-2 0 0 0,-1-2 0 0 0,0-1 0 0 0,-1-2 0 0 0,17-12 23 0 0,-23 12 8 0 0,-2-1 0 0 0,0-2 0 0 0,-1-1 0 0 0,-1-1-1 0 0,-1-1 1 0 0,-1 0 0 0 0,-1-2 0 0 0,-2-1 0 0 0,1-2-8 0 0,69-116 201 0 0,-7-3 1 0 0,42-110-202 0 0,-79 159 69 0 0,83-193 2013 0 0,-125 284-1903 0 0,1-1 229 0 0,-1 0-1 0 0,0 0 1 0 0,0 0 0 0 0,-1-1-1 0 0,0 1 1 0 0,0-1-1 0 0,-1-4-407 0 0,-11 25 1055 0 0,-61 92-1264 0 0,5 3 0 0 0,4 3 0 0 0,-23 65 209 0 0,56-111-807 0 0,3 1-1 0 0,3 2 1 0 0,3 1 0 0 0,3 0-1 0 0,-7 61 808 0 0,21-98-221 0 0,0-1 1 0 0,2 1-1 0 0,2 15 221 0 0,0-31 31 0 0,0 1 0 0 0,2 0 0 0 0,0-1 0 0 0,1 0 0 0 0,0 1 0 0 0,1-1 0 0 0,5 9-31 0 0,-8-19 49 0 0,0-1 0 0 0,1 1 0 0 0,0-1 0 0 0,0 0 0 0 0,0 0 0 0 0,0 0 0 0 0,1 0 0 0 0,0 0 0 0 0,0-1 0 0 0,0 1 0 0 0,0-1 0 0 0,0 0 0 0 0,0 0 0 0 0,1-1 0 0 0,-1 0 0 0 0,1 1 0 0 0,0-1 0 0 0,0-1 0 0 0,0 1 0 0 0,0-1 0 0 0,0 0 0 0 0,0 0 0 0 0,0 0 0 0 0,0-1 0 0 0,1 0 0 0 0,-1 0 0 0 0,2 0-49 0 0,8-1 63 0 0,-1-1-1 0 0,1-1 1 0 0,-1 0-1 0 0,0-1 1 0 0,0 0 0 0 0,0-1-1 0 0,-1-1 1 0 0,0 0-1 0 0,4-3-62 0 0,12-7-79 0 0,-1-2-1 0 0,-1-1 0 0 0,-1-1 1 0 0,-1-2-1 0 0,16-16 80 0 0,3-9-345 0 0,-2-2 0 0 0,15-25 345 0 0,132-195 102 0 0,-186 265 28 0 0,0 0-1 0 0,-1 0 1 0 0,0 0 0 0 0,0 0 0 0 0,0 0 0 0 0,0-1 0 0 0,-1 1-1 0 0,1-1 1 0 0,-1 1 0 0 0,0-1 0 0 0,0-2-130 0 0,-1 7 23 0 0,0-1 0 0 0,0 1 1 0 0,0 0-1 0 0,0-1 0 0 0,-1 1 1 0 0,1 0-1 0 0,0-1 0 0 0,0 1 1 0 0,0 0-1 0 0,0 0 0 0 0,0-1 1 0 0,0 1-1 0 0,0 0 0 0 0,0 0 1 0 0,-1-1-1 0 0,1 1 0 0 0,0 0 1 0 0,0 0-1 0 0,0-1 0 0 0,-1 1 1 0 0,1 0-1 0 0,0 0 0 0 0,0 0 1 0 0,-1-1-1 0 0,1 1 0 0 0,0 0 1 0 0,0 0-1 0 0,-1 0 0 0 0,1 0 1 0 0,0 0-1 0 0,0 0 0 0 0,-1-1 1 0 0,1 1-1 0 0,-1 0-23 0 0,-12 2 471 0 0,-13 8 63 0 0,8 0-435 0 0,1 1-1 0 0,0 1 0 0 0,1 0 1 0 0,0 1-1 0 0,1 1 1 0 0,-12 13-99 0 0,7-4-44 0 0,1 1 0 0 0,1 0 1 0 0,2 1-1 0 0,-5 9 44 0 0,15-23-78 0 0,0 1 1 0 0,0 0-1 0 0,1 1 0 0 0,1-1 0 0 0,0 1 0 0 0,1 0 0 0 0,0 0 0 0 0,1 0 0 0 0,0 10 78 0 0,1-18-38 0 0,1 0 0 0 0,0-1 0 0 0,1 1 0 0 0,-1 0 1 0 0,1 0-1 0 0,0 0 0 0 0,0-1 0 0 0,0 1 0 0 0,1 0 0 0 0,0-1 0 0 0,0 1 0 0 0,0-1 0 0 0,0 0 0 0 0,1 0 0 0 0,-1 0 0 0 0,1 0 0 0 0,0 0 0 0 0,0 0 1 0 0,1-1-1 0 0,-1 1 0 0 0,1-1 0 0 0,0 0 0 0 0,0 0 0 0 0,0-1 0 0 0,0 1 0 0 0,0-1 0 0 0,4 2 38 0 0,3 0-14 0 0,1 0 1 0 0,0 0-1 0 0,0-1 0 0 0,1-1 0 0 0,-1 0 0 0 0,1 0 1 0 0,-1-2-1 0 0,1 1 0 0 0,-1-2 0 0 0,1 1 0 0 0,-1-2 1 0 0,12-2 13 0 0,3-2-96 0 0,-1-1 1 0 0,1-1 0 0 0,-1-2 0 0 0,0 0 0 0 0,6-6 95 0 0,16-8-430 0 0,-1-2 0 0 0,34-26 430 0 0,-56 33 57 0 0,0-1 1 0 0,-1-1-1 0 0,-1-1 0 0 0,-1-1 0 0 0,4-8-57 0 0,2-2 117 0 0,-16 20-6 0 0,0-1 0 0 0,-1 0 0 0 0,4-8-111 0 0,-11 13 250 0 0,-4 8-166 0 0,0 0 1 0 0,1 0-1 0 0,-1 0 0 0 0,0 0 1 0 0,1 0-1 0 0,-1 1 1 0 0,1-1-1 0 0,-1 0 0 0 0,1 0 1 0 0,-1 0-1 0 0,1 1 1 0 0,-1-1-1 0 0,1 0 0 0 0,0 1 1 0 0,0-1-1 0 0,-1 0 1 0 0,1 1-1 0 0,0-1-84 0 0,-1 13 560 0 0,-12 43-135 0 0,7-37-485 0 0,1 1 1 0 0,1-1-1 0 0,0 1 1 0 0,1 11 59 0 0,2-25-100 0 0,0 1 1 0 0,1 0-1 0 0,-1-1 1 0 0,1 1 0 0 0,1-1-1 0 0,-1 1 1 0 0,1-1-1 0 0,0 0 1 0 0,0 0-1 0 0,0 0 1 0 0,1 0-1 0 0,-1 0 1 0 0,1 0-1 0 0,1 0 1 0 0,-1-1 0 0 0,1 0-1 0 0,2 3 100 0 0,-4-4-93 0 0,1-1 0 0 0,0 1 1 0 0,0-1-1 0 0,0 1 0 0 0,0-1 0 0 0,0 0 0 0 0,0 0 1 0 0,1-1-1 0 0,-1 1 0 0 0,1-1 0 0 0,-1 1 0 0 0,1-1 1 0 0,0 0-1 0 0,-1 0 0 0 0,1-1 0 0 0,2 1 93 0 0,0-1-59 0 0,0-1 1 0 0,0 1-1 0 0,-1-1 0 0 0,1-1 1 0 0,0 1-1 0 0,-1-1 0 0 0,1 0 1 0 0,-1 0-1 0 0,0 0 0 0 0,4-3 59 0 0,33-18-30 0 0,-2-3-1 0 0,0-1 1 0 0,8-10 30 0 0,1 0-16 0 0,-26 19 4 0 0,0 0 0 0 0,-2-1 0 0 0,0-2 0 0 0,-2 0-1 0 0,0-1 1 0 0,-1-1 0 0 0,-1-1 0 0 0,-2 0-1 0 0,0-1 1 0 0,-2 0 0 0 0,10-26 12 0 0,-13 27-21 0 0,13-34 2 0 0,8-34 19 0 0,33-111 1556 0 0,-63 199-1314 0 0,1 1 1 0 0,-2-1-1 0 0,1 0 0 0 0,0 0 1 0 0,-1-3-243 0 0,0 5 716 0 0,-2 4 10 0 0,-14 22-418 0 0,1 0-1 0 0,1 1 1 0 0,2 1-1 0 0,-11 26-307 0 0,10-20 110 0 0,-104 266-836 0 0,36-86-3281 0 0,49-134-2559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40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1 970 456 0 0,'1'-15'0'0'0,"1"0"0"0"0,0-1 0 0 0,2-6 0 0 0,1 1 0 0 0,25-114 2093 0 0,-5-19 3555 0 0,-5 26-3948 0 0,21-62-1700 0 0,-32 154 231 0 0,1-4 738 0 0,1 1 0 0 0,2 1 1 0 0,17-35-970 0 0,-28 69 216 0 0,0 1 0 0 0,0 0 0 0 0,0 0 0 0 0,0 0 0 0 0,0 0 1 0 0,0 0-1 0 0,1 0 0 0 0,0 1 0 0 0,-1-1 0 0 0,1 1 0 0 0,0 0 1 0 0,0 0-1 0 0,0 0 0 0 0,1 0 0 0 0,-1 0 0 0 0,1 0-216 0 0,-1 1 118 0 0,0 1 0 0 0,0-1 0 0 0,0 1 0 0 0,0-1 0 0 0,0 1 0 0 0,0 0 0 0 0,0 0 0 0 0,0 0 0 0 0,1 0 0 0 0,-1 1 0 0 0,0-1 0 0 0,0 1 0 0 0,0 0 0 0 0,0 0 0 0 0,0 0 0 0 0,-1 0 0 0 0,1 1-1 0 0,0-1 1 0 0,0 1-118 0 0,18 11 278 0 0,-2 1 0 0 0,1 0-1 0 0,0 4-277 0 0,-4-4-222 0 0,1-1-1 0 0,0-1 0 0 0,1 0 0 0 0,17 8 223 0 0,-8-9-705 0 0,0 0 0 0 0,1-2 0 0 0,0-1 0 0 0,0-2 1 0 0,1 0-1 0 0,0-2 0 0 0,7-1 705 0 0,-3-1-805 0 0,1-2 0 0 0,0-1 1 0 0,0-2-1 0 0,-1-1 0 0 0,0-2 0 0 0,5-2 805 0 0,-25 5 518 0 0,0-1-1 0 0,0-1 0 0 0,0 0 0 0 0,0-1 0 0 0,-1-1 0 0 0,0 1 0 0 0,7-7-517 0 0,-6-2 2903 0 0,-12 14-1871 0 0,-1 1-168 0 0,-2 0-31 0 0,-57 21 731 0 0,28-12-1219 0 0,1 3 1 0 0,-25 11-346 0 0,25-6 11 0 0,0 0 0 0 0,1 2 0 0 0,-16 14-11 0 0,30-20-162 0 0,1-1 0 0 0,1 2 0 0 0,0 0 0 0 0,0 0 0 0 0,2 1 0 0 0,0 1-1 0 0,-3 5 163 0 0,13-18-84 0 0,0-1-1 0 0,0 1 0 0 0,0 0 1 0 0,0 0-1 0 0,1 0 0 0 0,-1-1 1 0 0,1 1-1 0 0,0 0 0 0 0,0 0 1 0 0,0 0-1 0 0,0 2 85 0 0,0 0-173 0 0,1-5 155 0 0,-1 1 0 0 0,1-1-1 0 0,-1 1 1 0 0,1-1 0 0 0,0 1-1 0 0,0-1 1 0 0,-1 1-1 0 0,1-1 1 0 0,0 0 0 0 0,-1 0-1 0 0,1 1 1 0 0,0-1-1 0 0,0 0 1 0 0,0 0 0 0 0,-1 0-1 0 0,1 0 19 0 0,0 1-23 0 0,4-1 22 0 0,1 1 1 0 0,-1-1-1 0 0,1 0 1 0 0,0 0-1 0 0,-1-1 0 0 0,1 1 1 0 0,-1-1-1 0 0,1-1 0 0 0,-1 1 1 0 0,2-1 0 0 0,4-1 7 0 0,7-2 43 0 0,-1-1-1 0 0,1 0 1 0 0,-1-1-1 0 0,-1-1 0 0 0,13-8-49 0 0,20-15 84 0 0,6-7-84 0 0,-35 24 17 0 0,5-5 37 0 0,-2-1 0 0 0,0-1 0 0 0,-1-1 0 0 0,-2-1 0 0 0,0 0 0 0 0,-1-2 0 0 0,12-21-54 0 0,-18 28 222 0 0,-10 15-131 0 0,0 0-1 0 0,-1-1 1 0 0,0 1 0 0 0,0 0 0 0 0,0-1-1 0 0,0 0-90 0 0,-1 2 296 0 0,-1 2 67 0 0,-5 13 426 0 0,-46 106 342 0 0,44-105-1183 0 0,2 0-1 0 0,0 1 1 0 0,0 0 0 0 0,1 0 0 0 0,1 0-1 0 0,0 1 1 0 0,2-1 0 0 0,-1 0 0 0 0,2 1-1 0 0,1 14 53 0 0,0-24-39 0 0,0 0-1 0 0,1 0 0 0 0,0 1 0 0 0,0-1 0 0 0,0 0 0 0 0,1-1 1 0 0,0 1-1 0 0,0 0 0 0 0,0-1 0 0 0,1 0 0 0 0,0 0 0 0 0,1 1 40 0 0,2 3 9 0 0,0-2-1 0 0,1 1 0 0 0,0-1 1 0 0,0 0-1 0 0,1-1 0 0 0,9 6-8 0 0,-4-5 131 0 0,0 0-1 0 0,0-1 0 0 0,1-1 1 0 0,0-1-1 0 0,0 0 0 0 0,0 0 1 0 0,12 0-131 0 0,27 1 522 0 0,31-1-522 0 0,-85-4 0 0 0,74 0-458 0 0,0-4 0 0 0,-1-2-1 0 0,39-11 459 0 0,-42 6-7543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24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63 878 10136 0 0,'-4'-4'111'0'0,"1"0"0"0"0,-1 1 0 0 0,0 0 0 0 0,0 0 0 0 0,0 0 1 0 0,-1 1-1 0 0,1-1 0 0 0,-1 1 0 0 0,1 0 0 0 0,-1 0 0 0 0,-2 0-111 0 0,-3-1 464 0 0,24 7-374 0 0,3 1-91 0 0,0 0 1 0 0,1-1 0 0 0,0-1 0 0 0,-1-1-1 0 0,1-1 1 0 0,8 0 0 0 0,11 2-13 0 0,44 0-37 0 0,0-4 0 0 0,5-3 50 0 0,69-1-37 0 0,116-3 37 0 0,-56 2 0 0 0,274-17 138 0 0,0-18 46 0 0,-400 33-173 0 0,738-79 124 0 0,-726 76-147 0 0,564-58-68 0 0,-85 12 80 0 0,-259 27 0 0 0,415-34 0 0 0,-285 31 32 0 0,-170 14 0 0 0,260-17-32 0 0,-42 4 0 0 0,161-13 0 0 0,-212 8 0 0 0,-46 3 0 0 0,41 2 0 0 0,157-10 0 0 0,-348 26 0 0 0,277-13 0 0 0,569 3 218 0 0,-920 26-124 0 0,138 0 196 0 0,295 0 900 0 0,-277-23-380 0 0,-137 7-180 0 0,90-12-182 0 0,-257 25-448 0 0,13-3-15 0 0,-38 6-28 0 0,-1-1 0 0 0,0 1 0 0 0,1-1 0 0 0,-1 1 0 0 0,0 1 0 0 0,2-1 43 0 0,12 1-313 0 0,-5-1 43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26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0 2760 0 0,'-5'20'248'0'0,"5"-8"-248"0"0,5 5 0 0 0,-2 6 0 0 0,7 10 736 0 0,-2 2 96 0 0,-12 10 16 0 0,0-2 8 0 0,-9 5-504 0 0,8 9-104 0 0,0-6-24 0 0,5 1 0 0 0,-8-1-224 0 0,3-6 0 0 0,10-8 0 0 0,0-2-2912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27.6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540 135 8752 0 0,'-3'-2'129'0'0,"0"-1"0"0"0,0 1 0 0 0,0 0 0 0 0,0-1 0 0 0,0 1 0 0 0,0-1 0 0 0,-1-1-129 0 0,3 2 15 0 0,0 1-1 0 0,1-1 1 0 0,-1 1-1 0 0,0-1 1 0 0,0 1-1 0 0,1-1 1 0 0,-1 1-1 0 0,1-1 1 0 0,-1 0-1 0 0,1 1 1 0 0,0-1-1 0 0,0 0 0 0 0,0 1 1 0 0,0-1-1 0 0,0 0 1 0 0,0 1-1 0 0,0-1 1 0 0,0 0-15 0 0,0 0 30 0 0,0 1 0 0 0,0 0 0 0 0,0-1 0 0 0,0 1 0 0 0,-1 0 0 0 0,1-1 0 0 0,0 1 0 0 0,-1 0 0 0 0,1 0 0 0 0,-1 0 1 0 0,1 0-1 0 0,-1-1 0 0 0,0 1 0 0 0,0 0 0 0 0,1 0 0 0 0,-1 0 0 0 0,0 0 0 0 0,0 0 0 0 0,0 0 0 0 0,-1 0-30 0 0,-25-19 382 0 0,18 14-273 0 0,0 0 22 0 0,0 1 1 0 0,-1 0-1 0 0,0 0 1 0 0,-8-1-132 0 0,8 2 98 0 0,10 3-94 0 0,-1 1 0 0 0,1 0 0 0 0,-1 0 0 0 0,1 0 0 0 0,-1 0 0 0 0,1 0 0 0 0,0 0 0 0 0,-1 0 1 0 0,1 0-1 0 0,-1 1 0 0 0,1-1 0 0 0,-1 0 0 0 0,1 0 0 0 0,0 0 0 0 0,-1 0 0 0 0,1 1 0 0 0,0-1 0 0 0,-1 0 1 0 0,1 0-1 0 0,-1 1-4 0 0,-1 0 6 0 0,-37 14-6 0 0,25-11 0 0 0,0 1 0 0 0,0 1 0 0 0,-3 2 0 0 0,-6 5 1 0 0,5-3 1 0 0,0 0 0 0 0,1 1 1 0 0,-15 13-3 0 0,27-20-3 0 0,0 1 0 0 0,1-1 0 0 0,0 1 0 0 0,0 0 0 0 0,0 0 0 0 0,1 0 0 0 0,-1 0 0 0 0,1 1 0 0 0,0 0 0 0 0,1-1 0 0 0,-1 1 0 0 0,1 0 0 0 0,1 0 0 0 0,-2 5 3 0 0,-2 8-105 0 0,4-16 98 0 0,0 0 0 0 0,0 0 0 0 0,0 1-1 0 0,0-1 1 0 0,1 0 0 0 0,-1 1 0 0 0,1-1-1 0 0,0 0 1 0 0,0 1 0 0 0,0-1-1 0 0,1 0 1 0 0,-1 1 0 0 0,1-1 0 0 0,0 0 7 0 0,-1-1-9 0 0,1 0 0 0 0,-1-1 0 0 0,1 1 0 0 0,0 0 0 0 0,0-1 0 0 0,0 1 0 0 0,0-1 0 0 0,0 0 0 0 0,0 1 0 0 0,0-1 0 0 0,1 0 0 0 0,-1 0 0 0 0,0 1 0 0 0,1-1 0 0 0,-1 0 0 0 0,1 0 0 0 0,-1-1 0 0 0,1 1 0 0 0,0 0 0 0 0,-1 0 0 0 0,1-1 0 0 0,0 1 0 0 0,-1-1 0 0 0,2 1 9 0 0,12 2-27 0 0,0 0 1 0 0,0-1 0 0 0,0 0-1 0 0,0-2 1 0 0,10 0 26 0 0,4 1-12 0 0,45 0 28 0 0,102 7 16 0 0,-133-5-132 0 0,-12-1 89 0 0,18 4 11 0 0,-41-4 15 0 0,1 0 0 0 0,-1 0 0 0 0,0 0 0 0 0,0 1-1 0 0,0 1 1 0 0,0-1 0 0 0,6 5-15 0 0,-12-7-3 0 0,-1 0 0 0 0,1 0 1 0 0,0 0-1 0 0,-1 0 0 0 0,1 0 0 0 0,-1 1 0 0 0,0-1 1 0 0,1 0-1 0 0,-1 1 0 0 0,0-1 0 0 0,0 1 0 0 0,0 0 1 0 0,0-1-1 0 0,0 1 0 0 0,0 0 0 0 0,0 0 1 0 0,-1-1-1 0 0,1 1 0 0 0,-1 0 0 0 0,1 0 0 0 0,-1 0 1 0 0,0 0-1 0 0,0 0 0 0 0,0 0 0 0 0,0 0 0 0 0,0-1 1 0 0,0 1-1 0 0,0 0 0 0 0,0 0 0 0 0,-1 0 0 0 0,1 0 1 0 0,-1 0-1 0 0,0 0 0 0 0,1-1 0 0 0,-1 1 0 0 0,0 0 1 0 0,0-1-1 0 0,0 1 0 0 0,0 0 0 0 0,0-1 0 0 0,-1 1 1 0 0,0 0 2 0 0,-10 9 71 0 0,-1 0 1 0 0,-1-1 0 0 0,0 0-1 0 0,-15 7-71 0 0,15-9 91 0 0,-129 71 738 0 0,62-37-335 0 0,38-21 192 0 0,-17 12-686 0 0,12-4 95 0 0,-2-2-1 0 0,-1-2 0 0 0,-1-3 1 0 0,-21 5-95 0 0,68-25-189 0 0,0-1-1 0 0,0 1 1 0 0,0-1 0 0 0,0 0 0 0 0,-5 0 189 0 0,8-1-550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28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473 47 5984 0 0,'0'0'464'0'0,"-1"0"-306"0"0,-7-3 161 0 0,0 1-1 0 0,0 0 0 0 0,1 1 0 0 0,-1 0 0 0 0,0 0 1 0 0,0 1-1 0 0,-1 0 0 0 0,1 0 0 0 0,0 1 1 0 0,0 0-1 0 0,-5 1-318 0 0,-7 2 343 0 0,0 2 0 0 0,0 0-1 0 0,1 1 1 0 0,-1 1-343 0 0,7-1 86 0 0,1 0 0 0 0,1 1 0 0 0,-1 0 0 0 0,-9 10-86 0 0,1-2 90 0 0,-2 3-18 0 0,1 0 0 0 0,-7 10-72 0 0,-24 23 40 0 0,44-45-39 0 0,1-1-1 0 0,1 1 1 0 0,-1 0 0 0 0,1 1 0 0 0,-2 3-1 0 0,6-8-5 0 0,0 1 0 0 0,0 0 1 0 0,0 1-1 0 0,0-1 0 0 0,0 0 0 0 0,1 0 0 0 0,0 1 1 0 0,0-1-1 0 0,0 1 0 0 0,1-1 0 0 0,-1 1 0 0 0,1 1 5 0 0,0 6-33 0 0,0-10 20 0 0,-1 0-1 0 0,1 1 0 0 0,0-1 0 0 0,0 0 0 0 0,0 0 0 0 0,1 1 0 0 0,-1-1 0 0 0,0 0 0 0 0,1 0 1 0 0,0 1-1 0 0,-1-1 0 0 0,1 0 0 0 0,0 1 14 0 0,0-3-10 0 0,0 1 0 0 0,0 0 0 0 0,0-1 0 0 0,-1 0 0 0 0,1 1 0 0 0,0-1 0 0 0,0 1 0 0 0,0-1 0 0 0,0 0 0 0 0,0 0 0 0 0,0 1 0 0 0,0-1 0 0 0,0 0 0 0 0,0 0 0 0 0,0 0 0 0 0,0 0 0 0 0,0 0 0 0 0,0 0 0 0 0,0 0 0 0 0,-1-1 0 0 0,2 1 10 0 0,23-6-22 0 0,-20 5 25 0 0,17-7 38 0 0,0 0 0 0 0,0-2 1 0 0,-1 0-1 0 0,0-2 0 0 0,-1 0 1 0 0,4-4-42 0 0,-19 13 2 0 0,-1 0 1 0 0,1-1 0 0 0,-1 0 0 0 0,0 0 0 0 0,-1 0 0 0 0,1 0 0 0 0,0-1-1 0 0,-1 0 1 0 0,0 1 0 0 0,0-1 0 0 0,-1 0 0 0 0,1 0 0 0 0,-1-1-3 0 0,2-7 71 0 0,0 1 1 0 0,-1-1 0 0 0,0 1 0 0 0,-1-1 0 0 0,0-2-72 0 0,-1 1 166 0 0,-1 12-138 0 0,-1 0-1 0 0,1 0 1 0 0,1 1 0 0 0,-1-1 0 0 0,0 0-1 0 0,0 0 1 0 0,1 0 0 0 0,-1 0 0 0 0,1 0-1 0 0,-1 0 1 0 0,1 0 0 0 0,0 1 0 0 0,0-1-1 0 0,0 0 1 0 0,0 1 0 0 0,0-1 0 0 0,0 1-1 0 0,0-1 1 0 0,1 1 0 0 0,0-1-28 0 0,14-10 251 0 0,-15 11-139 0 0,-3 2-78 0 0,1-1 1 0 0,-1 0 0 0 0,1 1-1 0 0,-1-1 1 0 0,1 1 0 0 0,-1 0-1 0 0,1-1 1 0 0,0 1 0 0 0,-1 0 0 0 0,1 0-1 0 0,0 0 1 0 0,-1 0 0 0 0,1 0-1 0 0,0 0 1 0 0,0 0 0 0 0,0 0-1 0 0,0 0 1 0 0,0 0 0 0 0,0 1-1 0 0,0 0-34 0 0,-16 28 42 0 0,16-27-48 0 0,0 2 0 0 0,-1 0 0 0 0,1 0 0 0 0,0 0 0 0 0,0 0 0 0 0,0 0 0 0 0,1 0 0 0 0,0 1 0 0 0,0-1 0 0 0,0 0 0 0 0,0 0 0 0 0,1 0 0 0 0,1 5 6 0 0,1 19-1 0 0,-1-16-18 0 0,-1-1 0 0 0,2 1 1 0 0,0 0-1 0 0,0-1 0 0 0,1 0 1 0 0,3 8 18 0 0,-6-19-3 0 0,-1 0 0 0 0,0 0 1 0 0,1 0-1 0 0,-1 0 1 0 0,1 0-1 0 0,0 0 0 0 0,-1 0 1 0 0,1 0-1 0 0,0 0 1 0 0,0 0-1 0 0,0 0 0 0 0,0 0 1 0 0,-1 0-1 0 0,1 0 1 0 0,0-1-1 0 0,0 1 0 0 0,1 0 3 0 0,-1-1-2 0 0,-1 0 0 0 0,1 0 0 0 0,0 0 0 0 0,-1 0 0 0 0,1 1-1 0 0,0-1 1 0 0,-1 0 0 0 0,1-1 0 0 0,0 1 0 0 0,-1 0 0 0 0,1 0-1 0 0,0 0 1 0 0,0 0 0 0 0,-1 0 0 0 0,1-1 2 0 0,2 0-3 0 0,1 0 16 0 0,0 0 0 0 0,0 0 1 0 0,0-1-1 0 0,-1 1 0 0 0,1-1 1 0 0,0 0-1 0 0,-1 0 0 0 0,1-1 1 0 0,-1 1-1 0 0,0-1 0 0 0,0 0 1 0 0,0 0-1 0 0,3-3-13 0 0,2-3 47 0 0,0 0 1 0 0,-1-1-1 0 0,0 0 0 0 0,0-2-47 0 0,-2 2 54 0 0,-1 0 0 0 0,0-1 0 0 0,-1 1 0 0 0,0-1 1 0 0,0 0-1 0 0,-1-5-54 0 0,10-33 374 0 0,-9 39-314 0 0,-1 3-25 0 0,0 1-1 0 0,1-1 1 0 0,-1 1 0 0 0,1 0-1 0 0,0 0 1 0 0,1 0 0 0 0,-1 0-1 0 0,1 1 1 0 0,1-2-35 0 0,-1 3 10 0 0,-1 1-7 0 0,0 1 0 0 0,-1-1 1 0 0,1 0-1 0 0,-1 0 1 0 0,0 0-1 0 0,0 0 1 0 0,0 0-1 0 0,-1 0 0 0 0,1 0 1 0 0,0 0-1 0 0,-1-1 1 0 0,0 1-1 0 0,0-1 1 0 0,0 1-1 0 0,-1-1 0 0 0,1 0 1 0 0,0-2-4 0 0,-1 4-5 0 0,0 1 0 0 0,0 0 0 0 0,0-1 0 0 0,0 1 0 0 0,0 0 0 0 0,0-1 0 0 0,1 1 0 0 0,-1 0 0 0 0,1-1 0 0 0,-1 1 1 0 0,1 0-1 0 0,-1 0 0 0 0,1-1 0 0 0,0 1 0 0 0,-1 0 0 0 0,1 0 0 0 0,0 0 0 0 0,0 0 0 0 0,0 0 0 0 0,0 0 0 0 0,0 0 0 0 0,0 0 0 0 0,0 0 0 0 0,1 1 5 0 0,0-1-405 0 0,0 0 0 0 0,1 0-1 0 0,-1 0 1 0 0,0 0 0 0 0,1 1-1 0 0,-1-1 1 0 0,1 1 0 0 0,0 0-1 0 0,-1-1 1 0 0,1 1 0 0 0,-1 1-1 0 0,1-1 1 0 0,1 0 405 0 0,13 3-4273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0.1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18799 0 0,'9'1'1706'0'0,"-3"0"-1678"0"0,-1 1 0 0 0,0 0 0 0 0,0 0 0 0 0,1 0 0 0 0,-1 0 0 0 0,0 1 0 0 0,-1 0 0 0 0,1 0 0 0 0,0 1 1 0 0,-1-1-1 0 0,0 1 0 0 0,0 0 0 0 0,1 1-28 0 0,3 4-9 0 0,0 0 1 0 0,0 1-1 0 0,-1 0 1 0 0,0 0-1 0 0,3 8 9 0 0,-2 1-25 0 0,0 0 0 0 0,-1 0-1 0 0,0 0 1 0 0,2 17 25 0 0,12 84-207 0 0,-15-77 111 0 0,37 389-2160 0 0,-42-430 2232 0 0,8 110-713 0 0,1 6 529 0 0,-4 13 208 0 0,-7-107 574 0 0,-1 0 0 0 0,-1 2-574 0 0,1-10 480 0 0,2-16-430 0 0,0 1 0 0 0,0-1 0 0 0,0 0 0 0 0,0 1 0 0 0,0-1 0 0 0,0 1 0 0 0,0-1 0 0 0,0 0 0 0 0,0 1 0 0 0,0-1 0 0 0,0 1 0 0 0,0-1 0 0 0,0 1 0 0 0,0-1 0 0 0,0 0 0 0 0,0 1 0 0 0,0-1 0 0 0,0 1 0 0 0,1-1 0 0 0,-1 0 0 0 0,0 1 0 0 0,0-1 0 0 0,0 0-1 0 0,1 1 1 0 0,-1-1 0 0 0,0 0 0 0 0,1 1 0 0 0,-1-1-50 0 0,1 0 28 0 0,-1 0-1 0 0,1 0 0 0 0,-1 0 1 0 0,1 0-1 0 0,0 0 0 0 0,-1 0 1 0 0,1 0-1 0 0,-1 0 0 0 0,1-1 1 0 0,-1 1-1 0 0,1 0 0 0 0,-1 0 0 0 0,1 0 1 0 0,-1-1-1 0 0,1 1 0 0 0,-1 0 1 0 0,1-1-1 0 0,-1 1-27 0 0,3-2 54 0 0,-1-1 1 0 0,1 1-1 0 0,-1 0 0 0 0,0-1 1 0 0,0 1-1 0 0,0-1 0 0 0,0 1 0 0 0,1-3-54 0 0,3-11 74 0 0,0 0 0 0 0,-1-1 0 0 0,0 1 0 0 0,1-11-74 0 0,7-69-112 0 0,-8 50-377 0 0,7-23 489 0 0,-7 47-141 0 0,1 0 0 0 0,1 0-1 0 0,2 0 1 0 0,0 1 0 0 0,9-16 141 0 0,-9 23-67 0 0,0-1-1 0 0,1 1 0 0 0,1 1 1 0 0,0 0-1 0 0,0 0 1 0 0,1 1-1 0 0,1 1 0 0 0,2-2 68 0 0,-9 9-39 0 0,0 0 0 0 0,0 0 0 0 0,0 1 0 0 0,0-1 0 0 0,0 1 0 0 0,1 1 0 0 0,0-1 0 0 0,1 1 39 0 0,-4 1-21 0 0,0 0 0 0 0,0 0 1 0 0,0 1-1 0 0,0 0 0 0 0,0-1 1 0 0,0 1-1 0 0,0 1 0 0 0,0-1 1 0 0,0 1-1 0 0,0-1 0 0 0,0 1 1 0 0,-1 0-1 0 0,1 1 0 0 0,0-1 1 0 0,0 1 20 0 0,7 3-35 0 0,0 2 0 0 0,-1-1 0 0 0,0 1 0 0 0,0 1 0 0 0,2 2 35 0 0,46 46-69 0 0,-8-7-43 0 0,-40-40 15 0 0,0-1 1 0 0,-1 1 0 0 0,0 1-1 0 0,-1 0 1 0 0,0 0-1 0 0,-1 0 1 0 0,0 1 0 0 0,0 0-1 0 0,-1 0 1 0 0,0 3 96 0 0,12 34-4532 0 0,4 22 4532 0 0,-13-49-646 0 0,-8-20 710 0 0,-1 0 1 0 0,0-1-1 0 0,1 1 0 0 0,0 0 1 0 0,-1 0-1 0 0,1-1 0 0 0,-1 1 1 0 0,1-1-1 0 0,0 1 0 0 0,0 0 1 0 0,-1-1-1 0 0,1 1 0 0 0,0-1 1 0 0,0 1-1 0 0,0-1 0 0 0,-1 0 1 0 0,1 1-1 0 0,0-1 0 0 0,0 0 1 0 0,0 0-1 0 0,0 1 0 0 0,0-1-64 0 0,3-10 1840 0 0,-1-3-1125 0 0,1 1-1 0 0,-2-1 1 0 0,0 0 0 0 0,0 0-1 0 0,-1-7-714 0 0,-1 10 62 0 0,1 1 1 0 0,0-1-1 0 0,1 0 0 0 0,0 1 0 0 0,1 0 0 0 0,0-1 0 0 0,0 1 0 0 0,1 0 0 0 0,0 0 0 0 0,1 1 0 0 0,0-2-62 0 0,9-10-169 0 0,0 0-1 0 0,0 0 1 0 0,18-15 169 0 0,-26 28-92 0 0,0 1 0 0 0,-1-2 0 0 0,0 1 0 0 0,0-1 0 0 0,2-3 92 0 0,-5 7-43 0 0,-1 0 0 0 0,1 0 0 0 0,-1 1 0 0 0,0-1 0 0 0,0 0-1 0 0,0 0 1 0 0,0-1 0 0 0,-1 1 0 0 0,1 0 0 0 0,-1 0 0 0 0,0 0 0 0 0,-1-2 43 0 0,1 0-70 0 0,0-1 1 0 0,0 1-1 0 0,0 0 0 0 0,1-3 70 0 0,0 4-11 0 0,-1 0 0 0 0,1 1 0 0 0,-1-1 0 0 0,0 0-1 0 0,-1 1 1 0 0,1-1 0 0 0,-1 0 0 0 0,-1-4 11 0 0,-1-1 90 0 0,-1 1 0 0 0,0-1 1 0 0,0 1-1 0 0,-1 0 0 0 0,0 1 0 0 0,-1-1 1 0 0,0 1-1 0 0,0 0 0 0 0,-6-5-90 0 0,7 8 55 0 0,0 0-1 0 0,0 0 0 0 0,0 1 0 0 0,-1 0 1 0 0,1 1-1 0 0,-1-1 0 0 0,0 1 0 0 0,0 0 1 0 0,-1 0-1 0 0,1 1 0 0 0,-1 0 0 0 0,1 0 0 0 0,-1 0 1 0 0,-6 0-55 0 0,2 1 53 0 0,1 0 0 0 0,0 1 0 0 0,-1 0 1 0 0,-2 1-54 0 0,9-1 9 0 0,0 1 0 0 0,0 0 0 0 0,0 0 0 0 0,0 0 0 0 0,0 1 0 0 0,1-1 1 0 0,-1 1-1 0 0,0 0 0 0 0,1 0 0 0 0,-1 0 0 0 0,1 0 0 0 0,-2 2-9 0 0,1-1-1 0 0,-1 1 0 0 0,0 0 0 0 0,1 1 0 0 0,0-1 0 0 0,0 1 0 0 0,0-1-1 0 0,0 1 1 0 0,1 0 0 0 0,0 1 0 0 0,0-1 0 0 0,0 1 0 0 0,1-1 0 0 0,-1 2 1 0 0,-8 36-77 0 0,2 0 0 0 0,-1 14 77 0 0,9-46-1 0 0,0 1-1 0 0,1-1 0 0 0,0 1 0 0 0,1 0 0 0 0,0-1 0 0 0,0 1 0 0 0,2-1 0 0 0,-1 1 0 0 0,2-1 0 0 0,-1 0 1 0 0,1 0-1 0 0,1-1 0 0 0,1 3 2 0 0,2 0-70 0 0,0 0 1 0 0,1-1 0 0 0,0 0-1 0 0,1-1 1 0 0,0 0-1 0 0,0 0 1 0 0,2-1 0 0 0,-1 0-1 0 0,1-1 1 0 0,1 0 69 0 0,1 0-114 0 0,0 0 1 0 0,1-1 0 0 0,0 0 0 0 0,0-1-1 0 0,1-1 1 0 0,0-1 0 0 0,0 0-1 0 0,1-1 1 0 0,7 1 113 0 0,-12-3-33 0 0,0-1 0 0 0,0-1 0 0 0,-1 0 1 0 0,1 0-1 0 0,0-1 0 0 0,-1-1 0 0 0,1 0 0 0 0,0 0 0 0 0,-1-1 0 0 0,0-1 0 0 0,0 0 1 0 0,0 0-1 0 0,0-1 0 0 0,2-2 33 0 0,12-7 188 0 0,-2-1 0 0 0,0-1-1 0 0,0-1 1 0 0,10-11-188 0 0,-24 19 24 0 0,0 0-1 0 0,-1 0 1 0 0,0-1 0 0 0,0 0-1 0 0,-1-1 1 0 0,0 1-1 0 0,-1-1 1 0 0,-1-1-1 0 0,1 1 1 0 0,-2-1-1 0 0,2-4-23 0 0,-3 3-3 0 0,-1-1-1 0 0,-1 1 0 0 0,0 0 1 0 0,0-1-1 0 0,-2-8 4 0 0,0 9 106 0 0,1 1 0 0 0,1 0 0 0 0,0-1 0 0 0,0 1 0 0 0,1 0 0 0 0,3-9-106 0 0,-4 17 80 0 0,1 1 1 0 0,-1-1-1 0 0,1 1 1 0 0,0 0-1 0 0,0-1 1 0 0,0 1 0 0 0,0 0-1 0 0,0 0 1 0 0,1 1-1 0 0,2-4-80 0 0,-4 6 7 0 0,0-1 1 0 0,0 0-1 0 0,0 0 0 0 0,0 1 1 0 0,0-1-1 0 0,0 0 0 0 0,0 1 0 0 0,0-1 1 0 0,1 1-1 0 0,-1-1 0 0 0,0 1 1 0 0,0 0-1 0 0,1 0 0 0 0,-1-1 1 0 0,0 1-1 0 0,1 0 0 0 0,-1 0 0 0 0,0 0 1 0 0,0 0-1 0 0,1 1 0 0 0,-1-1 1 0 0,0 0-1 0 0,1 0 0 0 0,-1 1 0 0 0,0-1 1 0 0,0 1-1 0 0,0-1 0 0 0,1 1 1 0 0,-1 0-1 0 0,0-1 0 0 0,0 1 0 0 0,0 0-7 0 0,4 3-9 0 0,-1 0-1 0 0,1 0 1 0 0,-1 0-1 0 0,0 1 0 0 0,-1 0 1 0 0,1-1-1 0 0,-1 1 1 0 0,0 1-1 0 0,1 1 10 0 0,7 14-229 0 0,5 19 229 0 0,3 5-121 0 0,30 67-257 0 0,-45-103 406 0 0,-1 1 0 0 0,0-1 1 0 0,0 4-29 0 0,7 21 511 0 0,-9-32-143 0 0,-1-2 14 0 0,0 0 16 0 0,0 0 55 0 0,0 0 26 0 0,2-3-355 0 0,1 1 0 0 0,-1-1 0 0 0,1 0 0 0 0,-1 0 0 0 0,0 0 0 0 0,0 0 0 0 0,-1 0 0 0 0,1 0 0 0 0,-1-1 0 0 0,2-2-124 0 0,-2 2 76 0 0,26-62 130 0 0,-16 37-384 0 0,1 0 0 0 0,13-23 178 0 0,1 13-372 0 0,2 0 0 0 0,26-28 372 0 0,-50 62-47 0 0,8-9-89 0 0,0 1 0 0 0,7-6 136 0 0,-16 16-21 0 0,0 0 1 0 0,0 1 0 0 0,0 0-1 0 0,0 0 1 0 0,0 0-1 0 0,0 0 1 0 0,1 0-1 0 0,-1 1 1 0 0,1-1 0 0 0,-1 1-1 0 0,1 0 1 0 0,0 0-1 0 0,-1 0 1 0 0,4 0 20 0 0,-5 1-28 0 0,0 0 0 0 0,1 1 0 0 0,-1-1 0 0 0,0 1 0 0 0,0-1 0 0 0,0 1-1 0 0,0 0 1 0 0,0 0 0 0 0,0-1 0 0 0,0 2 0 0 0,0-1 0 0 0,0 0 0 0 0,-1 0 0 0 0,1 0 0 0 0,0 1 0 0 0,-1-1 0 0 0,1 1 0 0 0,-1 0-1 0 0,1-1 1 0 0,-1 1 0 0 0,0 0 0 0 0,1 0 28 0 0,3 7-92 0 0,-1 0 1 0 0,0 0-1 0 0,0 0 0 0 0,1 5 92 0 0,0-1-19 0 0,56 169-161 0 0,-35-99 41 0 0,-22-71 130 0 0,1 1 0 0 0,0-1 0 0 0,1-1 0 0 0,1 1-1 0 0,0-1 1 0 0,0 0 0 0 0,1 0 0 0 0,0-1 0 0 0,2 1 9 0 0,-9-11 29 0 0,1 1 1 0 0,-1-1 0 0 0,0 1 0 0 0,1-1-1 0 0,-1 0 1 0 0,1 0 0 0 0,-1 0 0 0 0,0 0-1 0 0,1 0 1 0 0,-1 0 0 0 0,1 0 0 0 0,-1 0-1 0 0,0 0 1 0 0,2-1-30 0 0,-1 1 50 0 0,1-1-20 0 0,0 0 0 0 0,0 0 1 0 0,0 0-1 0 0,0 0 0 0 0,0 0 0 0 0,0-1 0 0 0,0 1 0 0 0,0-1 0 0 0,-1 0 0 0 0,1 0 0 0 0,-1 0 0 0 0,1 0 0 0 0,1-2-30 0 0,5-6 108 0 0,0 0 0 0 0,5-9-108 0 0,-5 8 17 0 0,-4 4-13 0 0,-1 0-1 0 0,0 0 0 0 0,0 0 0 0 0,-1-1 1 0 0,0 0-1 0 0,0 0 0 0 0,0 1 0 0 0,-1-2 1 0 0,-1 1-1 0 0,1 0 0 0 0,-1 0 1 0 0,0 0-1 0 0,-1-1 0 0 0,0 1 0 0 0,-1 0 1 0 0,1-1-1 0 0,-2 1 0 0 0,1 0 0 0 0,-1 0 1 0 0,-1-2-4 0 0,0 0 40 0 0,0 1 0 0 0,-1-1 1 0 0,0 1-1 0 0,-4-7-40 0 0,8 16-6 0 0,0 0 0 0 0,-1 0 0 0 0,1 0 0 0 0,0-1 0 0 0,0 1 0 0 0,-1 0 0 0 0,1 0 0 0 0,0 0 1 0 0,0 0-1 0 0,-1 0 0 0 0,1 0 0 0 0,0-1 0 0 0,-1 1 0 0 0,1 0 0 0 0,0 0 0 0 0,0 0 0 0 0,-1 0 0 0 0,1 0 0 0 0,0 0 0 0 0,-1 0 0 0 0,1 0 0 0 0,0 0 0 0 0,0 1 0 0 0,-1-1 0 0 0,1 0 0 0 0,0 0 1 0 0,-1 0-1 0 0,1 0 0 0 0,0 0 0 0 0,0 0 0 0 0,-1 1 0 0 0,1-1 0 0 0,0 0 0 0 0,0 0 0 0 0,-1 0 0 0 0,1 0 0 0 0,0 1 6 0 0,-8 6-75 0 0,7-6 62 0 0,-1 1-1 0 0,1 0 0 0 0,0 1 1 0 0,0-1-1 0 0,0 0 0 0 0,0 0 1 0 0,0 0-1 0 0,0 1 1 0 0,1-1-1 0 0,-1 0 0 0 0,1 1 1 0 0,-1-1-1 0 0,1 0 0 0 0,0 1 1 0 0,0-1-1 0 0,0 1 0 0 0,1-1 14 0 0,-1 7-17 0 0,2-1 0 0 0,-1 0 0 0 0,1 0 0 0 0,1 2 17 0 0,0-3-11 0 0,0 0 0 0 0,0 0 0 0 0,1-1 1 0 0,-1 0-1 0 0,2 1 0 0 0,-1-1 0 0 0,1 0 0 0 0,0-1 0 0 0,0 1 0 0 0,0-1 0 0 0,1 0 0 0 0,-1-1 0 0 0,1 1 0 0 0,1-1 0 0 0,0 0 11 0 0,7 5-40 0 0,1-1 0 0 0,0-1 0 0 0,1 0 0 0 0,0-1 0 0 0,0-1 0 0 0,1 0 40 0 0,-1-1-175 0 0,1 0 1 0 0,-1-1-1 0 0,1-1 0 0 0,0 0 0 0 0,0-2 0 0 0,-1 1 0 0 0,1-2 0 0 0,0-1 0 0 0,0 0 0 0 0,0-1 0 0 0,11-4 175 0 0,-25 7 31 0 0,-1-1 0 0 0,1 0 0 0 0,0 0 0 0 0,-1-1 0 0 0,0 1-1 0 0,1 0 1 0 0,-1-1 0 0 0,0 1 0 0 0,0-1 0 0 0,0 0 0 0 0,0 0-1 0 0,0 0 1 0 0,0 0 0 0 0,0 0 0 0 0,-1 0 0 0 0,1 0 0 0 0,-1-1 0 0 0,1 0-31 0 0,-1 1 82 0 0,-1 1 1 0 0,1-1 0 0 0,0 0 0 0 0,-1 0 0 0 0,1 0 0 0 0,-1 0 0 0 0,0 0 0 0 0,0 0 0 0 0,0 0 0 0 0,0 0 0 0 0,0 0 0 0 0,0 0 0 0 0,0 0-1 0 0,-1 0 1 0 0,1 0 0 0 0,-1 0 0 0 0,1 0 0 0 0,-1 1 0 0 0,0-1 0 0 0,0 0 0 0 0,0 0 0 0 0,0 0 0 0 0,0 1 0 0 0,-1-2-83 0 0,-7-8 390 0 0,-1-1 1 0 0,0 1 0 0 0,-1 1-1 0 0,-1 0 1 0 0,0 0 0 0 0,0 2-1 0 0,0-1 1 0 0,-5-1-391 0 0,-14-6 398 0 0,-1 0-1 0 0,0 3 1 0 0,-1 0-398 0 0,4 3-59 0 0,0 2 0 0 0,0 1-1 0 0,0 1 1 0 0,-4 1 59 0 0,-1 1-3053 0 0,-33 1 3053 0 0,66 3-2182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28.5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1 273 456 0 0,'4'-2'-30'0'0,"0"0"0"0"0,-1 0-1 0 0,1 0 1 0 0,-1-1 0 0 0,1 1 0 0 0,0-2 30 0 0,-2 3 133 0 0,-1 0 0 0 0,0 0-1 0 0,0-1 1 0 0,0 1 0 0 0,0 0 0 0 0,0-1 0 0 0,0 1 0 0 0,-1 0-1 0 0,1-1 1 0 0,0 1 0 0 0,-1-1 0 0 0,1 1 0 0 0,-1-1 0 0 0,1 1 0 0 0,-1-1-1 0 0,0 0 1 0 0,1 0-133 0 0,1 0 2988 0 0,9 0-1518 0 0,-11 2-1148 0 0,3 0-179 0 0,0 0 1 0 0,1 0-1 0 0,-1 1 0 0 0,0-1 1 0 0,0 1-1 0 0,0 0 1 0 0,0 0-1 0 0,0 0 0 0 0,0 1 1 0 0,0-1-1 0 0,0 1 0 0 0,0-1 1 0 0,0 1-1 0 0,-1 0 0 0 0,1 0 1 0 0,-1 0-1 0 0,1 0 0 0 0,-1 1 1 0 0,0-1-1 0 0,0 1 0 0 0,0 0-143 0 0,2 2 178 0 0,0 0 0 0 0,0 0 0 0 0,-1 0 0 0 0,0 0 0 0 0,0 1 1 0 0,0 0-1 0 0,-1 0 0 0 0,0-1 0 0 0,0 1 0 0 0,0 3-178 0 0,-1-1 14 0 0,-1 0 0 0 0,0 1 0 0 0,-1-1 0 0 0,1 0 0 0 0,-2 1 0 0 0,1-1 0 0 0,-1 0 0 0 0,-1 0 0 0 0,-1 5-14 0 0,-5 19 66 0 0,3-5 32 0 0,-10 50 0 0 0,15-66-102 0 0,0-1 0 0 0,0 1-1 0 0,1 0 1 0 0,0 0 0 0 0,1-1-1 0 0,1 2 5 0 0,-1-5-24 0 0,0-1-1 0 0,0 1 1 0 0,0-1-1 0 0,-1 1 0 0 0,0 0 1 0 0,0-1-1 0 0,-1 1 1 0 0,0-1-1 0 0,0 1 0 0 0,-1-1 1 0 0,1 0-1 0 0,-1 1 1 0 0,-1-1-1 0 0,1 0 0 0 0,-1 0 1 0 0,0 0-1 0 0,0-1 1 0 0,-1 1 24 0 0,-13 24 0 0 0,14-24 0 0 0,0 0 0 0 0,0 0 0 0 0,0 0 0 0 0,-1-1 0 0 0,-3 4 0 0 0,7-9 0 0 0,0 0 0 0 0,-1 0 0 0 0,1 0 0 0 0,0 0 0 0 0,0 1 0 0 0,-1-1 0 0 0,1 0 0 0 0,0 0 0 0 0,0 1 0 0 0,0-1 0 0 0,0 0 0 0 0,-1 0 0 0 0,1 1 0 0 0,0-1 0 0 0,0 0 0 0 0,0 0 0 0 0,0 1 0 0 0,0-1 0 0 0,0 0 0 0 0,0 1 0 0 0,0-1 0 0 0,0 0 0 0 0,0 0 0 0 0,0 1 0 0 0,0-1 0 0 0,0 0 0 0 0,0 1 0 0 0,0-1 0 0 0,0 0 0 0 0,0 1 0 0 0,11 2 0 0 0,-10-3 2 0 0,-1 1-1 0 0,1-1 1 0 0,0 0 0 0 0,-1 0 0 0 0,1 0 0 0 0,-1 0 0 0 0,1 0 0 0 0,-1 0 0 0 0,1 0 0 0 0,0 0 0 0 0,-1 0-1 0 0,1 0 1 0 0,-1 0 0 0 0,1 0 0 0 0,-1 0 0 0 0,1 0 0 0 0,-1 0 0 0 0,1-1 0 0 0,-1 1 0 0 0,1 0 0 0 0,-1 0-1 0 0,1-1 1 0 0,-1 1 0 0 0,1 0 0 0 0,-1-1 0 0 0,1 1-2 0 0,-2-5 31 0 0,2-14-15 0 0,0 14-19 0 0,-1-1 1 0 0,0 1 0 0 0,0 0 0 0 0,0-1-1 0 0,-1 1 1 0 0,1 0 0 0 0,-2-4 2 0 0,-10-24-103 0 0,8 25 66 0 0,1-1 0 0 0,0 0 0 0 0,0 0 0 0 0,1 0 0 0 0,0-1 37 0 0,0-18-42 0 0,2 1 0 0 0,1-1 1 0 0,1 0-1 0 0,2 1 1 0 0,3-14 41 0 0,8-14 0 0 0,-12 44 0 0 0,0 0 0 0 0,0 0 0 0 0,-1 0 0 0 0,0 0 0 0 0,-1-1 0 0 0,0 1 0 0 0,-1-8 0 0 0,0 7 1 0 0,-2 1 7 0 0,2 0 0 0 0,-1 0 0 0 0,1 0 0 0 0,1 0-1 0 0,0 0 1 0 0,1 0 0 0 0,0 0 0 0 0,2-5-8 0 0,0 3-3 0 0,2 0 0 0 0,-1 0 0 0 0,2 1 1 0 0,-1 0-1 0 0,2 0 0 0 0,-1 1 1 0 0,2-1-1 0 0,0 2 0 0 0,0-1 0 0 0,1 1 1 0 0,0 1-1 0 0,0 0 0 0 0,1 0 0 0 0,0 1 1 0 0,1 0-1 0 0,0 1 0 0 0,0 1 1 0 0,1 0-1 0 0,0 0 0 0 0,0 1 0 0 0,0 1 1 0 0,4-1 2 0 0,-12 5-7 0 0,0-1 0 0 0,0 1 1 0 0,0 0-1 0 0,0 0 1 0 0,0 0-1 0 0,0 1 1 0 0,0 0-1 0 0,-1 0 0 0 0,1 0 1 0 0,0 1-1 0 0,-1-1 1 0 0,4 3 6 0 0,2 0-16 0 0,0 1 1 0 0,-1 1 0 0 0,1 0 0 0 0,7 6 15 0 0,-11-7 0 0 0,0 1 0 0 0,0-1 0 0 0,-1 1 0 0 0,0 0 0 0 0,0 1 0 0 0,0-1 0 0 0,-1 1 0 0 0,1 0 0 0 0,-2 0 0 0 0,1 0 0 0 0,-1 0 0 0 0,0 1 0 0 0,0 2 0 0 0,-1-4 0 0 0,-1 0 0 0 0,0 0 0 0 0,0 0 0 0 0,-1-1 0 0 0,1 1 0 0 0,-1 0 0 0 0,-1 0 0 0 0,1 0 0 0 0,-1 0 0 0 0,0 0 0 0 0,0 0 0 0 0,-1-1 0 0 0,0 1 0 0 0,0 0 0 0 0,0-1 0 0 0,0 0 0 0 0,-1 1 0 0 0,-1 0 0 0 0,-1 2 6 0 0,0 0 0 0 0,-1 0-1 0 0,0 0 1 0 0,0-1 0 0 0,-1 0 0 0 0,0 0 0 0 0,0-1 0 0 0,-1 0 0 0 0,-2 2-6 0 0,-2 0 1 0 0,-63 41 55 0 0,61-41-32 0 0,-1 0 1 0 0,1-2-1 0 0,-2 1 1 0 0,-7 1-25 0 0,19-7-1 0 0,1-1 0 0 0,-1 1 0 0 0,0-1 1 0 0,0 0-1 0 0,1 0 0 0 0,-1 0 0 0 0,0-1 1 0 0,0 1-1 0 0,1-1 0 0 0,-1 0 0 0 0,1 0 1 0 0,-1 0-1 0 0,1 0 0 0 0,-1-1 1 0 0,1 1-1 0 0,-1-1 0 0 0,1 0 0 0 0,0 0 1 0 0,0 0-7 0 0,2 0 0 0 0,-1 0-1 0 0,0 0 1 0 0,0 0-1 0 0,0 0 1 0 0,1 0-1 0 0,-1-1 1 0 0,1 1 0 0 0,0-1 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43.3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1 336 1376 0 0,'62'-14'465'0'0,"47"-8"2817"0"0,-4 0-2944 0 0,-3 0-135 0 0,485-77 2099 0 0,-204 53-2041 0 0,-36 7-112 0 0,-72 11-103 0 0,-130 16-28 0 0,164-19-582 0 0,-266 30-2256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44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0 221 5528 0 0,'0'0'249'0'0,"0"0"-1"0"0,2 0-156 0 0,2-2-45 0 0,0 1 0 0 0,0 0 0 0 0,0 0 0 0 0,0 1 0 0 0,0-1 0 0 0,0 1-1 0 0,0 0 1 0 0,1 0-47 0 0,21-2 144 0 0,75-12 86 0 0,22 4-230 0 0,-79 10 26 0 0,-1 1-1 0 0,27 6-25 0 0,17 1-77 0 0,-23-7 68 0 0,0-2 0 0 0,16-4 9 0 0,125-20 4 0 0,-90 10 6 0 0,331-56 114 0 0,-235 36-20 0 0,-56 9 549 0 0,40 3-653 0 0,-153 18 67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47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793 0 3536 0 0,'0'0'165'0'0,"-2"0"-10"0"0,-58 5 28 0 0,54-5-46 0 0,1 0 1 0 0,0 1-1 0 0,-1-1 1 0 0,1 1-1 0 0,0 0 1 0 0,0 0-1 0 0,-3 1-137 0 0,7-1 279 0 0,1-1 10 0 0,0 0 40 0 0,-20 4 427 0 0,15-3-651 0 0,0 0-1 0 0,0 0 0 0 0,-1 0 1 0 0,-4-1-105 0 0,-12 1 181 0 0,0 2 0 0 0,-7 1-181 0 0,22-3 62 0 0,-12 3 435 0 0,-3 0-298 0 0,-20-3 180 0 0,16 0 584 0 0,-27-3-963 0 0,36 2 243 0 0,0 0 0 0 0,-11 1-243 0 0,-16 1 89 0 0,-7-1-63 0 0,-64-2 23 0 0,95-1-49 0 0,-1-1 0 0 0,1-1 0 0 0,-2-1 0 0 0,16 3-741 0 0,1 1 1 0 0,-1 0 0 0 0,0 0 0 0 0,0 1-1 0 0,-2-1 741 0 0,8 1-2794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50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1309 0 3224 0 0,'-23'3'325'0'0,"18"-2"157"0"0,5-1 66 0 0,0 0 17 0 0,0 0-60 0 0,-2 0-261 0 0,-41 2 105 0 0,-7 2-349 0 0,22-1-2 0 0,-45 5 2 0 0,19-3 0 0 0,22-2 0 0 0,-18 0 0 0 0,-100-9 465 0 0,6 0 871 0 0,71 9-677 0 0,-28 6-659 0 0,12-1 84 0 0,40-2-22 0 0,-16 5-62 0 0,-4 0 18 0 0,66-10-18 0 0,-37 4-6 0 0,1-1 0 0 0,-5-2 6 0 0,25-3-56 0 0,15 1 52 0 0,-1 0 1 0 0,1-1-1 0 0,-1 1 0 0 0,1 1 1 0 0,-1-1-1 0 0,1 1 1 0 0,-1 0-1 0 0,1 0 0 0 0,0 0 1 0 0,-1 0 3 0 0,4 0-166 0 0,-13-1-986 0 0,14 0 678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54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1251 2304 0 0,'0'0'101'0'0,"2"-1"1"0"0,2-3-28 0 0,1 1 0 0 0,-1-1 0 0 0,0 0 0 0 0,0 0 0 0 0,2-4-74 0 0,19-19 2147 0 0,34-29 305 0 0,-27 21-1750 0 0,-25 27-533 0 0,0-1 1 0 0,1 1-1 0 0,0 1 1 0 0,2-2-170 0 0,5-3 223 0 0,2 0 0 0 0,-1 2 0 0 0,1 0 0 0 0,17-7-223 0 0,45-16 286 0 0,80-22-286 0 0,-75 31-53 0 0,36-10 124 0 0,58-7-71 0 0,18 5 229 0 0,286-45 715 0 0,-355 63-582 0 0,53-6-149 0 0,628-80-309 0 0,-520 71 96 0 0,-212 25 0 0 0,314-32-64 0 0,-288 32 64 0 0,0 5 0 0 0,12 5 0 0 0,-3-1 0 0 0,73 7 0 0 0,-56-1 60 0 0,-69-3-40 0 0,15 5 90 0 0,-47-5-49 0 0,0-1 0 0 0,8-2-61 0 0,-35 0-25 0 0,1-1 1 0 0,-1 0 0 0 0,0 0-1 0 0,1 0 1 0 0,-1 0 0 0 0,0 0-1 0 0,1 0 1 0 0,-1 0 0 0 0,1 0-1 0 0,-1 0 1 0 0,0 0 0 0 0,1-1-1 0 0,-1 1 1 0 0,0 0 0 0 0,1 0-1 0 0,-1 0 1 0 0,0 0 0 0 0,1 0 0 0 0,-1-1-1 0 0,0 1 1 0 0,1 0 0 0 0,-1 0-1 0 0,0-1 1 0 0,0 1 0 0 0,1 0-1 0 0,-1 0 1 0 0,0-1 0 0 0,0 1-1 0 0,1 0 1 0 0,-1-1 0 0 0,0 1-1 0 0,0 0 1 0 0,0-1 0 0 0,0 1 24 0 0,0-1-38 0 0,0 0 0 0 0,0 0 0 0 0,0 0 1 0 0,0 0-1 0 0,-1 0 0 0 0,1 0 1 0 0,0 1-1 0 0,-1-1 0 0 0,1 0 0 0 0,0 0 1 0 0,-1 0-1 0 0,1 0 0 0 0,-1 0 38 0 0,-18-20-597 0 0,3 4 305 0 0,1 0 0 0 0,1-1 0 0 0,0 0 1 0 0,2-1-1 0 0,-3-6 292 0 0,-15-21-56 0 0,25 36 7 0 0,-1 1-1 0 0,2-1 1 0 0,0 0-1 0 0,0 0 1 0 0,0-1 0 0 0,2 1-1 0 0,-1-1 1 0 0,1 0-1 0 0,0-9 50 0 0,-9-36 123 0 0,7 46 44 0 0,0 0 0 0 0,0 1 0 0 0,-1-1-1 0 0,-1 1 1 0 0,-2-4-167 0 0,5 8 93 0 0,-1 1 0 0 0,0-1 0 0 0,0 1 0 0 0,-1-1 0 0 0,0 1-1 0 0,1 1 1 0 0,-1-1 0 0 0,0 1 0 0 0,-1-1 0 0 0,1 1 0 0 0,-3 0-93 0 0,-2-3 52 0 0,8 4-40 0 0,0 0 1 0 0,-1 1 0 0 0,1 0-1 0 0,-1-1 1 0 0,0 1 0 0 0,-2-1-13 0 0,0 0 10 0 0,32 1 44 0 0,149-4-153 0 0,-154 5 18 0 0,0 1-1 0 0,0 1 1 0 0,-1 0 0 0 0,1 2 0 0 0,10 3 81 0 0,-24-5-5 0 0,0 1 0 0 0,0 0 0 0 0,0 1 1 0 0,0-1-1 0 0,0 2 0 0 0,-1-1 0 0 0,0 1 1 0 0,0 0-1 0 0,0 0 0 0 0,0 1 1 0 0,-1 0-1 0 0,0 0 0 0 0,0 1 0 0 0,-1-1 1 0 0,3 5 4 0 0,10 16 88 0 0,-1 2 0 0 0,7 17-88 0 0,-18-34 29 0 0,-1 0 1 0 0,-1 1 0 0 0,0 0 0 0 0,-1 0-1 0 0,0 0 1 0 0,-1 0 0 0 0,1 11-30 0 0,-1 18 80 0 0,-4 26-80 0 0,1-53 8 0 0,0-1 0 0 0,-1 0 0 0 0,-1 0 0 0 0,0-1 0 0 0,-1 1 0 0 0,-4 8-8 0 0,5-16 21 0 0,-1 1 0 0 0,0-1 0 0 0,0 0 0 0 0,-1 0 0 0 0,0 0 0 0 0,1-1 0 0 0,-2 0 0 0 0,1 0 0 0 0,-1 0 0 0 0,0 0 1 0 0,0-1-1 0 0,0 0 0 0 0,-7 3-21 0 0,-11 5 111 0 0,0-1 0 0 0,-1-1 1 0 0,-4 0-112 0 0,-119 38 504 0 0,36-8-168 0 0,65-22-183 0 0,29-12-87 0 0,0 1 0 0 0,0 1 0 0 0,1 0 0 0 0,1 1-1 0 0,-8 6-65 0 0,10-6 58 0 0,0 0 0 0 0,-6 2-58 0 0,19-10 2 0 0,-12 8 18 0 0,13-6 156 0 0,0-3-151 0 0,7 6-14 0 0,1-5-1 0 0,-6-1 22 0 0,-2 0-74 0 0,0 0-22 0 0,0 0 0 0 0,-2 1 10 0 0,-6 2 44 0 0,0 1 10 0 0,1-1-16 0 0,5-2-64 0 0,2-1-16 0 0,-2 1-335 0 0,2 2-218 0 0,-11 0 313 0 0,-3-2 313 0 0,1 2-38 0 0,12-3-13 0 0,1 0-11 0 0,0 0 16 0 0,0 0-673 0 0,0 0-2708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3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1 165 3680 0 0,'14'-5'463'0'0,"1"-1"1"0"0,1 2-1 0 0,2-1-463 0 0,13-3 2459 0 0,-28 7-2235 0 0,-1 0 1 0 0,1 0-1 0 0,-1-1 0 0 0,1 1 0 0 0,-1-1 1 0 0,1 1-1 0 0,1-3-224 0 0,15-8 343 0 0,30-7-12 0 0,1 3-1 0 0,1 2 0 0 0,38-6-330 0 0,45-11-2981 0 0,-99 20-215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3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7368 0 0,'0'0'333'0'0,"0"0"0"0"0,2 0-213 0 0,10-1-46 0 0,-8 1 25 0 0,1 0 0 0 0,-1 0 1 0 0,0 0-1 0 0,0 0 1 0 0,0 1-1 0 0,1 0 1 0 0,-1 0-1 0 0,0 0 0 0 0,0 0 1 0 0,0 0-1 0 0,0 1 1 0 0,-1 0-1 0 0,1 0 1 0 0,0 0-1 0 0,-1 0 0 0 0,3 3-99 0 0,-4-4 7 0 0,0 1-1 0 0,0 0 1 0 0,0-1 0 0 0,0 1-1 0 0,-1 0 1 0 0,1 0-1 0 0,0 0 1 0 0,-1 1-1 0 0,0-1 1 0 0,1 0-1 0 0,-1 0 1 0 0,0 1-1 0 0,0 1-6 0 0,10 16 46 0 0,-4-10-45 0 0,0-1 0 0 0,-1 1 0 0 0,0 0 0 0 0,-1 1 0 0 0,0-1 0 0 0,-1 1 0 0 0,0 0 1 0 0,0 0-1 0 0,-2 0 0 0 0,2 5-1 0 0,-2 4 0 0 0,-1-1 0 0 0,0 1 0 0 0,-2 0 0 0 0,0-1 0 0 0,-1 1 0 0 0,-3 11 0 0 0,-2 17-87 0 0,0 23 87 0 0,7-52-33 0 0,0 0-1 0 0,0 0 0 0 0,2 0 1 0 0,1 0-1 0 0,1 5 34 0 0,-2-16-80 0 0,-1 0-1 0 0,0-1 1 0 0,0 1 0 0 0,-1 1 80 0 0,0 5-160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3.9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91 240 7368 0 0,'16'-23'424'0'0,"0"1"0"0"0,2 1 0 0 0,0 1 0 0 0,2 0 0 0 0,4-2-424 0 0,105-90 2072 0 0,-138 112-1824 0 0,-15 11-456 0 0,0 1 1 0 0,0 0 0 0 0,-19 16 207 0 0,6-5-168 0 0,12-8 130 0 0,1 1-1 0 0,1 1 0 0 0,0 0 1 0 0,-3 6 38 0 0,11-10 5 0 0,12-11-2 0 0,0 1 1 0 0,0-1-1 0 0,0 1 0 0 0,1-1 1 0 0,-1 1-1 0 0,1 0 1 0 0,-1 0-1 0 0,1 0 1 0 0,0 0-1 0 0,0 0 1 0 0,1 1-1 0 0,-1-1 1 0 0,1 0-1 0 0,-2 4-3 0 0,3-6 1 0 0,0 0 0 0 0,0 0 0 0 0,0 0 0 0 0,0 1 0 0 0,0-1 0 0 0,1 0 0 0 0,-1 0 0 0 0,0 1 0 0 0,1-1 0 0 0,-1 0-1 0 0,0 0 1 0 0,1 0 0 0 0,-1 0 0 0 0,1 1 0 0 0,0-1 0 0 0,-1 0 0 0 0,1 0 0 0 0,0 0 0 0 0,0 0 0 0 0,0-1 0 0 0,-1 1 0 0 0,1 0 0 0 0,0 0 0 0 0,0 0 0 0 0,0-1 0 0 0,0 1 0 0 0,1 0 0 0 0,-1-1 0 0 0,0 1 0 0 0,1-1-1 0 0,4 3 33 0 0,1 0 0 0 0,0 0 0 0 0,0-1 1 0 0,4 1-34 0 0,-6-2 33 0 0,90 20 196 0 0,-55-14-199 0 0,-1 3 0 0 0,0 1 1 0 0,19 8-31 0 0,-37-10 0 0 0,0 1 0 0 0,-1 0 0 0 0,14 11 0 0 0,-25-15 0 0 0,-1 1 0 0 0,1 0 0 0 0,-1 0 0 0 0,-1 0 0 0 0,0 1 0 0 0,0 0 0 0 0,0 1 0 0 0,-1 0 0 0 0,0 1 0 0 0,-1-2-38 0 0,-2-1 0 0 0,1 1 0 0 0,-1-1 0 0 0,0 1 0 0 0,-1 0 0 0 0,1 0 0 0 0,-2 0 1 0 0,1 1-1 0 0,-1-1 0 0 0,0 0 0 0 0,-1 1 0 0 0,0-1 0 0 0,0 1 0 0 0,-1-1 0 0 0,0 0 1 0 0,-1 0-1 0 0,-1 6 38 0 0,1-10 18 0 0,1 0 0 0 0,-1 0 0 0 0,0-1-1 0 0,0 1 1 0 0,0 0 0 0 0,-1-1 0 0 0,1 0 0 0 0,-1 1 0 0 0,0-1 0 0 0,0 0 0 0 0,0 0 0 0 0,0-1 0 0 0,0 1 0 0 0,-1-1 0 0 0,1 1 0 0 0,-1-1 0 0 0,0 0 0 0 0,0 0 0 0 0,0-1 0 0 0,1 1 0 0 0,-2-1 0 0 0,1 0 0 0 0,0 0 0 0 0,-1 0-18 0 0,-15 2 145 0 0,0 0 0 0 0,0-2 0 0 0,0 0 0 0 0,-13-2-145 0 0,10 1 33 0 0,9-1-820 0 0,0 0 0 0 0,-1-1 1 0 0,-6-2 786 0 0,8 1-1094 0 0,0 3-2516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4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489 254 7368 0 0,'23'-88'1856'0'0,"-21"82"-1725"0"0,0-1 1 0 0,-1 0 0 0 0,0 1-1 0 0,-1-1 1 0 0,1 0 0 0 0,-1 0-1 0 0,0 1 1 0 0,-1-1 0 0 0,0 0 0 0 0,0 0-1 0 0,0 1 1 0 0,-1-1 0 0 0,0 1-1 0 0,0-1 1 0 0,-1 1 0 0 0,0 0-1 0 0,0-1-131 0 0,0 3 9 0 0,0 0 0 0 0,0 1 0 0 0,0 0 0 0 0,0-1 0 0 0,0 1 0 0 0,-1 0 0 0 0,0 1 0 0 0,1-1 0 0 0,-1 1 0 0 0,0-1 0 0 0,0 1 0 0 0,0 0 0 0 0,-1 1 0 0 0,1-1 0 0 0,0 1 0 0 0,-1-1 0 0 0,1 2 0 0 0,-1-1 0 0 0,1 0 0 0 0,-1 1 0 0 0,1 0 1 0 0,-1 0-1 0 0,0 0 0 0 0,-2 1-9 0 0,-9 1-23 0 0,1 1 1 0 0,-1 0 0 0 0,1 2 0 0 0,1-1 0 0 0,-1 2 0 0 0,-9 4 22 0 0,6-1-29 0 0,0 1 0 0 0,0 1 0 0 0,1 0 0 0 0,0 2 0 0 0,1-1-1 0 0,1 2 1 0 0,0 0 0 0 0,0 1 0 0 0,2 0 0 0 0,-8 13 29 0 0,7-10-32 0 0,2 1-1 0 0,1 0 1 0 0,0 1 0 0 0,2 0 0 0 0,0 1 0 0 0,1 0-1 0 0,1 1 1 0 0,1-1 0 0 0,-2 18 32 0 0,6-28-10 0 0,1 0-1 0 0,0 0 1 0 0,0 0 0 0 0,1 1 0 0 0,1-1-1 0 0,0 0 1 0 0,1 0 0 0 0,0 0 0 0 0,0 0-1 0 0,3 5 11 0 0,-4-13-26 0 0,1 0 0 0 0,-1 0 1 0 0,1 0-1 0 0,0-1 0 0 0,0 1 0 0 0,0-1 0 0 0,0 1 0 0 0,0-1 0 0 0,1 1 0 0 0,-1-1 0 0 0,1 0 0 0 0,-1 0 0 0 0,1 0 0 0 0,0-1 0 0 0,0 1 1 0 0,0-1-1 0 0,0 1 0 0 0,0-1 0 0 0,0 0 0 0 0,0 0 0 0 0,0 0 0 0 0,1-1 0 0 0,1 1 26 0 0,7 0-104 0 0,0 0-1 0 0,0-1 1 0 0,0 0-1 0 0,0-1 1 0 0,9-2 104 0 0,-14 1 0 0 0,-1 0 0 0 0,0 0 0 0 0,0 0 1 0 0,1-1-1 0 0,-2 0 0 0 0,1 0 0 0 0,0-1 1 0 0,-1 0-1 0 0,5-3 0 0 0,3-2 8 0 0,1-2 144 0 0,0 0 0 0 0,-1-1 0 0 0,0 0 0 0 0,0-1 0 0 0,-2-1 0 0 0,11-14-152 0 0,-8 8 570 0 0,-1-1-1 0 0,-1-1 0 0 0,-1 0 1 0 0,6-19-570 0 0,0 3 940 0 0,1 1 0 0 0,1 0 1 0 0,17-22-941 0 0,-33 55 37 0 0,0 0 0 0 0,1 0 0 0 0,-1 0 0 0 0,1 0 0 0 0,-1 0 0 0 0,1 1 0 0 0,3-2-37 0 0,3 1 0 0 0,-8 4-4 0 0,0 0 0 0 0,0 0 0 0 0,0 0 1 0 0,-1 0-1 0 0,1 1 0 0 0,0-1 1 0 0,0 0-1 0 0,-1 1 0 0 0,1-1 0 0 0,0 1 1 0 0,-1 0-1 0 0,1 0 0 0 0,0-1 1 0 0,-1 1-1 0 0,1 0 0 0 0,-1 0 0 0 0,1 0 1 0 0,-1 1-1 0 0,0-1 0 0 0,1 0 1 0 0,-1 1-1 0 0,0-1 0 0 0,0 1 4 0 0,5 5-25 0 0,-1 1-1 0 0,0 0 1 0 0,0 1-1 0 0,0 1 26 0 0,8 13-47 0 0,5 5 14 0 0,-8-10-11 0 0,2 0 1 0 0,0-1-1 0 0,1-1 1 0 0,1 0-1 0 0,4 3 44 0 0,2 0-612 0 0,1-2-1 0 0,1 0 0 0 0,1-1 1 0 0,8 3 612 0 0,0-3-4784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0.5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0 21743 0 0,'0'0'994'0'0,"0"0"-22"0"0,1 2-624 0 0,3 4-300 0 0,-1 1 0 0 0,0 0 0 0 0,0 0 0 0 0,0 1 0 0 0,-1-1 0 0 0,0 0 0 0 0,0 6-48 0 0,1 11 107 0 0,0 20-107 0 0,-2-8-10 0 0,5 139-1115 0 0,-9 5 1125 0 0,-2-72-1055 0 0,-4-1 0 0 0,-5-1 1 0 0,-8 16 1054 0 0,20-113-32 0 0,-1 0 0 0 0,1 0 0 0 0,-2-1 0 0 0,1 1 0 0 0,-1-1 0 0 0,0 0 0 0 0,-1 0 0 0 0,0 0 0 0 0,-3 3 32 0 0,7-8-12 0 0,-1-1 0 0 0,0 0 0 0 0,0 0 1 0 0,0 0-1 0 0,-1 0 0 0 0,1 0 0 0 0,0 0 0 0 0,-1 0 0 0 0,1-1 1 0 0,-1 1-1 0 0,1-1 0 0 0,-1 0 0 0 0,0 0 0 0 0,0 0 0 0 0,1 0 1 0 0,-1 0-1 0 0,0 0 0 0 0,0-1 0 0 0,0 0 0 0 0,0 1 1 0 0,0-1-1 0 0,0 0 0 0 0,0 0 0 0 0,0-1 0 0 0,0 1 0 0 0,1-1 1 0 0,-1 1-1 0 0,0-1 0 0 0,0 0 0 0 0,-2-1 12 0 0,-2-1-245 0 0,-1-1 0 0 0,1 0 0 0 0,-1-1 1 0 0,1 1-1 0 0,0-1 0 0 0,1-1 0 0 0,-1 1 0 0 0,1-1 0 0 0,-1-2 245 0 0,-21-21-2034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5.4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308 1146 1376 0 0,'8'-10'111'0'0,"28"-31"562"0"0,-2-2-1 0 0,0-4-672 0 0,42-56 4521 0 0,-66 87-4118 0 0,22-36 2028 0 0,0-6-2431 0 0,-23 42 391 0 0,-2-1 1 0 0,0 0-1 0 0,-1 0 0 0 0,0-1 1 0 0,2-15-392 0 0,2-41 845 0 0,-3-1 0 0 0,-3 0 1 0 0,-3-1-846 0 0,1 14 336 0 0,5-20-336 0 0,-6 75-24 0 0,-1 0 0 0 0,-1-1 0 0 0,1 1 0 0 0,-1-1 0 0 0,0 1 0 0 0,-1 0 0 0 0,0 0 0 0 0,0 0 0 0 0,-1 0 0 0 0,1 0 0 0 0,-2 0 0 0 0,-2-4 24 0 0,6 10-10 0 0,-1-1 1 0 0,0 1 0 0 0,0 0 0 0 0,-1 0 0 0 0,1-1-1 0 0,0 1 1 0 0,0 0 0 0 0,0 0 0 0 0,-1 0 0 0 0,1 0 0 0 0,-1 1-1 0 0,1-1 1 0 0,0 0 0 0 0,-1 1 0 0 0,1-1 0 0 0,-1 0-1 0 0,0 1 1 0 0,1 0 0 0 0,-1-1 0 0 0,1 1 0 0 0,-1 0-1 0 0,0 0 1 0 0,1 0 0 0 0,-1 0 0 0 0,0 0 0 0 0,1 0 0 0 0,-1 1-1 0 0,1-1 1 0 0,-1 0 0 0 0,0 1 0 0 0,1-1 0 0 0,-2 1 9 0 0,-5 3-40 0 0,0 0 1 0 0,1 0 0 0 0,-1 1-1 0 0,1 0 1 0 0,-5 4 39 0 0,6-4-13 0 0,-22 15-47 0 0,7-5 26 0 0,1 1 0 0 0,-18 18 34 0 0,8-3-1 0 0,1 2 0 0 0,2 1 0 0 0,1 1 1 0 0,1 2-1 0 0,3 0 0 0 0,1 1 0 0 0,-14 36 1 0 0,-72 197-8 0 0,81-192-29 0 0,3 1 0 0 0,-4 41 37 0 0,22-85 18 0 0,1 1 0 0 0,2-1 0 0 0,2 1 0 0 0,2 19-18 0 0,21 147 13 0 0,-15-146-8 0 0,-3-4 86 0 0,-2 0 0 0 0,-3 2-91 0 0,0-53 4 0 0,0-1 1 0 0,0 0 0 0 0,0 0-1 0 0,0 0 1 0 0,1 0 0 0 0,-1 0 0 0 0,0 0-1 0 0,1 0 1 0 0,-1 0 0 0 0,0 0-1 0 0,1 0 1 0 0,-1 0 0 0 0,1 0-5 0 0,-1-1 3 0 0,1 2 61 0 0,-1-2 0 0 0,0 0 5 0 0,0 0 23 0 0,0 0 11 0 0,0 0 1 0 0,0 0 4 0 0,0 0 17 0 0,0 0 10 0 0,0 0 1 0 0,0-2-4 0 0,8-60 256 0 0,-8 10-1184 0 0,-4-9 796 0 0,4 49-42 0 0,0 1 0 0 0,0-1 1 0 0,1 0-1 0 0,0 1 0 0 0,1-1 1 0 0,1 1-1 0 0,3-11 42 0 0,3-2 44 0 0,0-1 0 0 0,2 2 0 0 0,1-2-44 0 0,9-14 233 0 0,1 0 1 0 0,24-30-234 0 0,-35 54 62 0 0,0 2 1 0 0,1-1-1 0 0,1 2 1 0 0,0 0-1 0 0,0 0 0 0 0,1 1 1 0 0,1 1-1 0 0,10-6-62 0 0,43-18-166 0 0,2 4-1 0 0,43-12 167 0 0,-87 32-25 0 0,14-5-1 0 0,-1 0-54 0 0,5 0 80 0 0,22-7-120 0 0,-1-2 0 0 0,5-7 120 0 0,20-7-66 0 0,-67 28 66 0 0,-1-1 0 0 0,0-1 0 0 0,0-1 0 0 0,-1-1 0 0 0,-1-1 0 0 0,4-4 0 0 0,7-9 0 0 0,-1-2 0 0 0,-1 0 0 0 0,6-12 0 0 0,-15 19 0 0 0,-6 7 0 0 0,-1 0 0 0 0,0-2 0 0 0,-2 1 0 0 0,8-14 0 0 0,-8 8 63 0 0,0-1 1 0 0,-1 1 0 0 0,-2-2 0 0 0,0 1-1 0 0,-2-1 1 0 0,4-22-64 0 0,-7 24 167 0 0,-1 12-44 0 0,0 0-1 0 0,-1-1 1 0 0,0 1 0 0 0,-2-9-123 0 0,0 4 91 0 0,-1 1 0 0 0,0-1 0 0 0,-2 0 0 0 0,0 1 0 0 0,-1-3-91 0 0,3 12 7 0 0,-1 1 1 0 0,1-1-1 0 0,-1 1 1 0 0,0 0-1 0 0,0 0 1 0 0,0 0-1 0 0,-1 1 1 0 0,0-1-1 0 0,0 1 1 0 0,0 0-1 0 0,0 0 1 0 0,-1 0-1 0 0,1 0 1 0 0,-1 1-1 0 0,-4-2-7 0 0,2 1-83 0 0,-1 0 0 0 0,1 1 0 0 0,-1 0-1 0 0,0 1 1 0 0,0 0 0 0 0,0 0-1 0 0,0 1 1 0 0,0-1 0 0 0,0 2-1 0 0,0-1 1 0 0,-8 2 83 0 0,5 0-65 0 0,0 0 0 0 0,0 1-1 0 0,1 1 1 0 0,-1-1 0 0 0,1 2 0 0 0,0 0 0 0 0,0 0-1 0 0,-6 4 66 0 0,1 0-34 0 0,0 1 0 0 0,1 1 0 0 0,0 1 0 0 0,1 0 0 0 0,0 0 0 0 0,1 1 0 0 0,0 1 0 0 0,0 0-1 0 0,2 1 1 0 0,0 0 0 0 0,-3 6 34 0 0,-18 36-54 0 0,2 2 1 0 0,2 1-1 0 0,4 2 0 0 0,2 0 0 0 0,2 1 1 0 0,2 7 53 0 0,13-49 0 0 0,-40 182 0 0 0,36-151 0 0 0,2 0 0 0 0,0 52 0 0 0,19 154 0 0 0,-3-122 0 0 0,-8-75-11 0 0,-4 42 11 0 0,-1-77-28 0 0,-1 0 1 0 0,-1 2 27 0 0,-6 31 2 0 0,9-36 7 0 0,1-4 7 0 0,-2-1 1 0 0,1 1-1 0 0,-2-1 1 0 0,0 0-1 0 0,-2 0 1 0 0,-3 10-17 0 0,11-47 401 0 0,5-13-496 0 0,-2 17-530 0 0,-2 0-1 0 0,1-8 626 0 0,-2-13-4286 0 0,-2 21 233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8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1395 7136 0 0,'-6'-15'258'0'0,"1"0"1"0"0,0-1 0 0 0,-1-9-259 0 0,1 7 648 0 0,4 16-444 0 0,1-1 1 0 0,-1 1-1 0 0,0 0 1 0 0,1-1-1 0 0,-1 1 1 0 0,1-1-1 0 0,0 1 1 0 0,0-1-1 0 0,0 1 0 0 0,0-1 1 0 0,0 1-1 0 0,0-1 1 0 0,1 1-1 0 0,-1-1 1 0 0,1 1-1 0 0,0 0 1 0 0,1-2-205 0 0,0-3 573 0 0,-1 5-407 0 0,0-1 0 0 0,0 1 0 0 0,0 0 0 0 0,0 0 0 0 0,0 0 0 0 0,0 0 1 0 0,1 1-1 0 0,-1-1 0 0 0,1 0 0 0 0,-1 0 0 0 0,1 1 0 0 0,0-1 0 0 0,-1 1 0 0 0,1 0 0 0 0,0-1 0 0 0,1 1-166 0 0,2-3-8 0 0,1 1 1 0 0,-1 0-1 0 0,0 1 0 0 0,1 0 1 0 0,0 0-1 0 0,-1 0 0 0 0,1 0 1 0 0,4 0 7 0 0,50-5-358 0 0,-25 4 132 0 0,165-26-1133 0 0,-77 9 179 0 0,-7 1-438 0 0,-93 15 516 0 0,17-5 1102 0 0,14-3-1014 0 0,-34 8 759 0 0,0-1 0 0 0,10-5 255 0 0,-29 10-5 0 0,1-1 84 0 0,-2 1 66 0 0,0 0 14 0 0,0 0-7 0 0,0 0-34 0 0,-5-1-73 0 0,0 1 0 0 0,1 0 0 0 0,-1-1-1 0 0,0 2 1 0 0,0-1 0 0 0,0 1 0 0 0,-2 0-45 0 0,-4 1 54 0 0,8-1-4 0 0,0 0-1 0 0,-1 0 1 0 0,1-1 0 0 0,0 1 0 0 0,0-1-1 0 0,-1 0 1 0 0,1 0 0 0 0,0 0 0 0 0,-1 0-1 0 0,1-1 1 0 0,-2 1-50 0 0,4-1 267 0 0,1 1 150 0 0,0 0 60 0 0,0 0 17 0 0,0 0-37 0 0,0 0-161 0 0,0 0-68 0 0,0 0-17 0 0,0 0-22 0 0,0 0-80 0 0,0 0-39 0 0,0 0-6 0 0,0 0-63 0 0,0 0 1 0 0,0-1 0 0 0,0 1 0 0 0,0 0-1 0 0,0 0 1 0 0,0 0 0 0 0,0-1-1 0 0,0 1 1 0 0,0 0 0 0 0,0 0 0 0 0,0 0-1 0 0,0 0 1 0 0,1-1 0 0 0,-1 1 0 0 0,0 0-1 0 0,0 0 1 0 0,0 0 0 0 0,0 0-1 0 0,0 0 1 0 0,1 0 0 0 0,-1-1 0 0 0,0 1-1 0 0,0 0 1 0 0,0 0 0 0 0,0 0 0 0 0,1 0-1 0 0,-1 0 1 0 0,0 0 0 0 0,0 0-1 0 0,0 0 1 0 0,1 0 0 0 0,-1 0 0 0 0,0 0-1 0 0,0 0 1 0 0,0 0 0 0 0,1 0 0 0 0,-1 0-2 0 0,22-4-54 0 0,14-4 73 0 0,-25 4-17 0 0,-1 0 0 0 0,0-1-1 0 0,0 0 1 0 0,-1-1 0 0 0,0 1 0 0 0,3-4-2 0 0,21-12 0 0 0,-24 16 30 0 0,0-1 1 0 0,-1 0-1 0 0,1 0 0 0 0,-1-1 1 0 0,1-2-31 0 0,29-25 115 0 0,-28 26-95 0 0,0-1 0 0 0,-1 1 0 0 0,0-2 0 0 0,2-2-20 0 0,-9 8 58 0 0,1 0-1 0 0,-1 0 1 0 0,0 0-1 0 0,0 0 1 0 0,0 0-1 0 0,0 0 1 0 0,-1 0-1 0 0,0-1 0 0 0,0 1 1 0 0,0 0-1 0 0,0-1 1 0 0,0 1-1 0 0,-1-1 1 0 0,0 0-58 0 0,0 3 126 0 0,0 2-4 0 0,-14-1 3 0 0,11 1-125 0 0,1 0-1 0 0,-1 0 0 0 0,0 0 1 0 0,0 0-1 0 0,0 0 0 0 0,1 0 0 0 0,-1 1 1 0 0,-2 0 0 0 0,-8 3-36 0 0,1 1 0 0 0,-1 1 1 0 0,1 0-1 0 0,0 0 0 0 0,1 1 1 0 0,-1 1-1 0 0,-6 6 36 0 0,-13 12-278 0 0,-26 28 278 0 0,43-38-33 0 0,0 1 1 0 0,1 1 0 0 0,1 0 0 0 0,1 1 0 0 0,-2 5 32 0 0,-5 7-29 0 0,4-6 111 0 0,2 0 0 0 0,0 1 0 0 0,-7 27-82 0 0,17-47-23 0 0,1-1 0 0 0,0 1 1 0 0,0 0-1 0 0,0 0 0 0 0,1 0 1 0 0,0 0-1 0 0,0 0 0 0 0,1 0 1 0 0,0 0-1 0 0,0 0 0 0 0,0-1 1 0 0,1 3 22 0 0,-1-3-32 0 0,1 0 0 0 0,0-1 0 0 0,-1 1 0 0 0,2-1 1 0 0,-1 1-1 0 0,1-1 0 0 0,-1 0 0 0 0,1 0 0 0 0,0 0 1 0 0,1 0-1 0 0,-1-1 0 0 0,1 1 0 0 0,-1-1 0 0 0,5 3 32 0 0,-5-4-1 0 0,1 0 0 0 0,0 0 0 0 0,0-1 0 0 0,0 1 0 0 0,0-1 0 0 0,0 0 0 0 0,0-1 0 0 0,0 1 1 0 0,0 0-1 0 0,0-1 0 0 0,0 0 0 0 0,3 0 1 0 0,10-1 0 0 0,0-1 1 0 0,8-2-1 0 0,-22 3 0 0 0,33-6 3 0 0,0-1 0 0 0,-1-3 0 0 0,0-1 0 0 0,-1-1 0 0 0,15-9-3 0 0,22-15 348 0 0,-2-3 1 0 0,-2-3-349 0 0,-36 23-59 0 0,-1-2 1 0 0,-1-1-1 0 0,-2-1 1 0 0,0-1 0 0 0,7-11 58 0 0,-22 23 28 0 0,-4 4 100 0 0,1-1 0 0 0,-2 0 1 0 0,2-2-129 0 0,-7 8 62 0 0,0 1 0 0 0,-1-1 1 0 0,1 0-1 0 0,0 1 1 0 0,-1-1-1 0 0,0 0 1 0 0,0 0-1 0 0,0 0 1 0 0,-1 0-1 0 0,1 0 1 0 0,-1-3-63 0 0,-1 1 137 0 0,1 6-137 0 0,0-1-1 0 0,0 1 1 0 0,0 0 0 0 0,0-1 0 0 0,0 1 0 0 0,0-1-1 0 0,0 1 1 0 0,0 0 0 0 0,-1-1 0 0 0,1 1-1 0 0,0 0 1 0 0,0 0 0 0 0,0-1 0 0 0,0 1 0 0 0,-1 0-1 0 0,1-1 1 0 0,0 1 0 0 0,0 0 0 0 0,-1 0-1 0 0,1-1 1 0 0,0 1 0 0 0,-1 0 0 0 0,1 0 0 0 0,0 0-1 0 0,-1-1 1 0 0,1 1 0 0 0,0 0 0 0 0,-1 0 0 0 0,1 0-1 0 0,0 0 1 0 0,-1 0 0 0 0,1 0 0 0 0,0 0-1 0 0,-1 0 1 0 0,1 0 0 0 0,-1 0 0 0 0,1 0 0 0 0,0 0-1 0 0,-1 0 1 0 0,1 0 0 0 0,0 0 0 0 0,-1 0-1 0 0,1 0 1 0 0,0 0 0 0 0,-1 1 0 0 0,1-1 0 0 0,-1 0 0 0 0,1 0-6 0 0,-6 2-41 0 0,-1 1 0 0 0,1-1 0 0 0,0 1 0 0 0,0 0 0 0 0,0 1 0 0 0,0 0 0 0 0,0-1 0 0 0,1 2 0 0 0,0-1 0 0 0,-4 4 47 0 0,-2 4-50 0 0,0-1 0 0 0,1 1 0 0 0,1 1 1 0 0,-2 2 49 0 0,0 2-33 0 0,1 1 1 0 0,0 0 0 0 0,1 1 0 0 0,1 0-1 0 0,1 0 1 0 0,-5 20 32 0 0,11-35-1 0 0,1 0 1 0 0,-1 0-1 0 0,1 0 0 0 0,0 1 0 0 0,0-1 1 0 0,1 0-1 0 0,-1 0 0 0 0,1 0 0 0 0,0 1 0 0 0,0-1 1 0 0,0 0-1 0 0,0 0 0 0 0,1 0 0 0 0,0-1 0 0 0,0 1 1 0 0,1 3 0 0 0,1-2 1 0 0,-1 0 0 0 0,1 0 0 0 0,0 0 1 0 0,0-1-1 0 0,1 1 0 0 0,-1-1 0 0 0,1 0 1 0 0,0 0-1 0 0,0-1 0 0 0,6 4-1 0 0,-2-2 33 0 0,1-1 0 0 0,0 1 0 0 0,1-2-1 0 0,-1 1 1 0 0,1-1 0 0 0,0-1 0 0 0,0 0-1 0 0,-1-1 1 0 0,1 0 0 0 0,0 0 0 0 0,0-1 0 0 0,7-1-33 0 0,31-4 93 0 0,1-2 1 0 0,-2-3 0 0 0,47-14-94 0 0,-84 20 4 0 0,1-1-1 0 0,-1 0 1 0 0,7-4-4 0 0,10-5-15 0 0,-11 6 15 0 0,-1-1 0 0 0,0 0-1 0 0,-1-1 1 0 0,0 0 0 0 0,-1-1 0 0 0,0-1 0 0 0,-1-1 0 0 0,1-1 0 0 0,4-6 53 0 0,-2-1-1 0 0,0 0 1 0 0,-1-1 0 0 0,-1-1 0 0 0,2-7-53 0 0,-5 7 59 0 0,-1 0 0 0 0,-1-1 1 0 0,-1 0-1 0 0,-1 0 1 0 0,-1-1-1 0 0,-1 0 1 0 0,-1-5-60 0 0,6-31 363 0 0,3 0 1 0 0,7-15-364 0 0,-4 14 278 0 0,-8 38-287 0 0,-6 20-18 0 0,0 0-1 0 0,-1-1 1 0 0,0 0 0 0 0,1 1-1 0 0,-2-1 1 0 0,1 1 0 0 0,0-4 27 0 0,-1 7-53 0 0,0 1-15 0 0,0 0-16 0 0,0 10-92 0 0,0 39-156 0 0,0 67 258 0 0,13 101 74 0 0,-10-178 29 0 0,2 17-4 0 0,-2-42-12 0 0,-2 0 1 0 0,0 0 0 0 0,-1 1-14 0 0,0-3 18 0 0,0 0-1 0 0,2 0 1 0 0,-1 0 0 0 0,1-1-18 0 0,0-5 11 0 0,-1 0 0 0 0,0 0 1 0 0,-1 0-1 0 0,1 0 1 0 0,-1 0-1 0 0,0 0 1 0 0,0 1-12 0 0,-1 35-15 0 0,1-40-54 0 0,0 2 58 0 0,0-4-1 0 0,0 0 0 0 0,0 0 0 0 0,0 0 0 0 0,0 0 1 0 0,0 0-1 0 0,0 0 0 0 0,0 1 0 0 0,1-1 0 0 0,-1 0 0 0 0,0 0 0 0 0,0 0 1 0 0,0 0-1 0 0,0 0 0 0 0,0 0 0 0 0,0 0 0 0 0,0 0 0 0 0,0 0 1 0 0,0 0-1 0 0,0 0 0 0 0,0 0 0 0 0,0 0 0 0 0,0 0 0 0 0,0 1 1 0 0,0-1-1 0 0,0 0 0 0 0,0 0 0 0 0,0 0 0 0 0,0 0 0 0 0,0 0 1 0 0,0 0-1 0 0,-1 0 0 0 0,1 0 0 0 0,0 0 0 0 0,0 0 0 0 0,0 0 1 0 0,0 0-1 0 0,0 0 0 0 0,0 0 0 0 0,0 0 0 0 0,0 0 0 0 0,0 1 1 0 0,0-1-1 0 0,0 0 0 0 0,0 0 0 0 0,0 0 0 0 0,0 0 0 0 0,0 0 0 0 0,0 0 1 0 0,0 0-1 0 0,0 0 0 0 0,-1 0 0 0 0,1 0 0 0 0,0 0 0 0 0,0 0 1 0 0,0 0-1 0 0,0 0 0 0 0,0 0 0 0 0,0 0 0 0 0,0 0 0 0 0,0 0 1 0 0,0 0-1 0 0,0 0 0 0 0,0 0 0 0 0,0 0 0 0 0,0 0 0 0 0,-1 0 1 0 0,1 0 11 0 0,-4-5-335 0 0,0-1 1 0 0,-1 1 0 0 0,2 0 0 0 0,-1-1 0 0 0,1 0 0 0 0,-1 0-1 0 0,2 0 1 0 0,-2-4 334 0 0,2 6-221 0 0,0-1 0 0 0,0 0 0 0 0,-1 1 0 0 0,1 0 0 0 0,-1-1 0 0 0,0 1 0 0 0,-1 0 221 0 0,-12-21-787 0 0,13 19 686 0 0,0 0-1 0 0,-1 0 1 0 0,0 0 0 0 0,0 0 0 0 0,0 1 0 0 0,-1-1-1 0 0,0 1 1 0 0,0 0 0 0 0,-1 1 0 0 0,-4-4 101 0 0,-8-4-64 0 0,0 1 0 0 0,-18-8 64 0 0,-3-1 100 0 0,6-2 470 0 0,32 21-449 0 0,-1 0-1 0 0,1 0 0 0 0,-1 0 1 0 0,1 0-1 0 0,0-1 1 0 0,0 1-1 0 0,-1-1 0 0 0,1 1 1 0 0,0-1-1 0 0,0 1 0 0 0,1-1 1 0 0,-1 1-1 0 0,0-1 0 0 0,0 0 1 0 0,1 1-1 0 0,-1-1 1 0 0,1 0-1 0 0,-1 0-120 0 0,-1-9 1339 0 0,2 11-1308 0 0,0-1 0 0 0,-1 1 0 0 0,1-1 0 0 0,0 1 0 0 0,0-1 0 0 0,0 1 0 0 0,0-1 0 0 0,0 1 0 0 0,0-1 0 0 0,0 1 0 0 0,0-1 0 0 0,0 0 0 0 0,0 1 0 0 0,0-1 0 0 0,0 1 0 0 0,0-1 0 0 0,0 1 0 0 0,1-1 0 0 0,-1 1 0 0 0,0-1 0 0 0,0 1 0 0 0,0 0 0 0 0,1-1 0 0 0,-1 1 0 0 0,0-1 0 0 0,1 1 0 0 0,-1-1 0 0 0,0 1-31 0 0,2-2 89 0 0,0-1 0 0 0,1 1 1 0 0,-1 0-1 0 0,0-1 1 0 0,1 1-1 0 0,-1 1 1 0 0,1-1-1 0 0,-1 0 0 0 0,1 1 1 0 0,0-1-1 0 0,0 1 1 0 0,0 0-1 0 0,0 0 1 0 0,0 0-1 0 0,2-1-89 0 0,8-1 60 0 0,1 1 0 0 0,0 0 0 0 0,2 1-60 0 0,18-3 71 0 0,10-2-71 0 0,5 1 0 0 0,-38 4 0 0 0,120-3 0 0 0,-19-4 0 0 0,98-12 0 0 0,-98 1 0 0 0,5-1-16 0 0,-55 8-536 0 0,-59 11 365 0 0,-3 1-112 0 0,0 0-47 0 0,0 0-8 0 0,-14 8-380 0 0,-4 1 364 0 0,1-2 0 0 0,-2 0 0 0 0,1 0 0 0 0,-5-1 370 0 0,-35 10-92 0 0,-23 6 264 0 0,-9 7-172 0 0,72-23 30 0 0,12-4-12 0 0,1-1 0 0 0,0 1 0 0 0,1 0 0 0 0,-1 0 0 0 0,0 0 0 0 0,1 0 0 0 0,-1 1 0 0 0,1 0 0 0 0,-2 1-18 0 0,-7 8 48 0 0,2-3 34 0 0,2 0 1 0 0,-8 9-83 0 0,14-11 75 0 0,2-6 39 0 0,1 0-101 0 0,0 0 0 0 0,1-1 0 0 0,-1 1-1 0 0,0 0 1 0 0,0-1 0 0 0,1 1 0 0 0,-1-1-1 0 0,1 1 1 0 0,-1 0 0 0 0,0-1-1 0 0,1 1 1 0 0,-1-1 0 0 0,1 1 0 0 0,-1-1-1 0 0,1 1 1 0 0,-1-1 0 0 0,1 1 0 0 0,0-1-1 0 0,-1 0 1 0 0,1 1 0 0 0,0-1-13 0 0,17 9 151 0 0,-11-7-15 0 0,4 3 68 0 0,-1-2 0 0 0,1 1 0 0 0,-1-1 0 0 0,1-1 1 0 0,11 2-205 0 0,58 2 876 0 0,-58-5-650 0 0,32-1-36 0 0,-1-2 1 0 0,1-3-1 0 0,21-5-190 0 0,-33 4 29 0 0,-23 3 3 0 0,-1 0 0 0 0,0-2 0 0 0,0 0 0 0 0,0-1 0 0 0,-1-1 0 0 0,1 0 0 0 0,-2-2 0 0 0,11-6-32 0 0,-8 3 137 0 0,-1 0 0 0 0,8-9-137 0 0,-25 20 4 0 0,0 1-1 0 0,0-1 1 0 0,0 0 0 0 0,-1 0-1 0 0,1 0 1 0 0,0 0-1 0 0,-1 0 1 0 0,1 0 0 0 0,-1 0-1 0 0,1 0 1 0 0,-1 0-1 0 0,1 0 1 0 0,-1 0-1 0 0,0 0 1 0 0,1 0 0 0 0,-1-1-1 0 0,0 1 1 0 0,0 0-1 0 0,0 0 1 0 0,0 0 0 0 0,0 0-1 0 0,0-1 1 0 0,0 1-1 0 0,0 0 1 0 0,-1 0 0 0 0,1 0-1 0 0,0 0 1 0 0,-1 0-1 0 0,1 0 1 0 0,-1 0 0 0 0,1 0-1 0 0,-1 0 1 0 0,1-1-4 0 0,-5-16 33 0 0,4 17-30 0 0,1 0 0 0 0,-1 0 1 0 0,1 0-1 0 0,-1 0 0 0 0,0 1 0 0 0,1-1 0 0 0,-1 0 0 0 0,0 0 1 0 0,0 1-1 0 0,0-1 0 0 0,1 1 0 0 0,-1-1 0 0 0,0 1 0 0 0,0-1 0 0 0,0 1 1 0 0,0-1-4 0 0,-3-1 3 0 0,0-1-13 0 0,-1-1 0 0 0,1 1 0 0 0,-1 1 1 0 0,0-1-1 0 0,0 1 0 0 0,0-1 0 0 0,0 1 1 0 0,0 1-1 0 0,0-1 0 0 0,0 1 1 0 0,-1 0-1 0 0,1 0 0 0 0,0 0 0 0 0,-1 1 1 0 0,1 0-1 0 0,-1 0 0 0 0,-3 1 10 0 0,-11 0-38 0 0,7 0 18 0 0,0 0-1 0 0,0 1 1 0 0,1 0 0 0 0,-1 0 0 0 0,1 2 0 0 0,-1-1-1 0 0,1 2 1 0 0,-1 0 20 0 0,-11 8-18 0 0,1 2-1 0 0,0 1 0 0 0,1 1 1 0 0,0 0-1 0 0,1 2 0 0 0,2 0 1 0 0,0 2-1 0 0,-7 9 19 0 0,21-23-7 0 0,0 1-1 0 0,0 0 1 0 0,1 0 0 0 0,0 0 0 0 0,0 0-1 0 0,1 1 1 0 0,0-1 0 0 0,-1 4 7 0 0,3-8 0 0 0,0 1 0 0 0,0 0 1 0 0,0-1-1 0 0,1 1 0 0 0,-1 0 1 0 0,1-1-1 0 0,0 1 0 0 0,1 0 0 0 0,-1 0 1 0 0,1-1-1 0 0,0 1 0 0 0,0-1 1 0 0,0 1-1 0 0,1-1 0 0 0,0 1 1 0 0,0 1-1 0 0,3 3-4 0 0,0 0 0 0 0,1-1 0 0 0,0 0 0 0 0,0 0 0 0 0,1 0 0 0 0,0-1 0 0 0,1 1 0 0 0,-1-2 0 0 0,1 1 0 0 0,0-1 0 0 0,1-1 0 0 0,0 1 0 0 0,6 2 4 0 0,4 1 52 0 0,0-1 0 0 0,0-1 1 0 0,1-1-1 0 0,-1-1 1 0 0,1 0-1 0 0,9 0-52 0 0,22-1 159 0 0,0-2 0 0 0,-1-3 0 0 0,1-1-1 0 0,0-3 1 0 0,2-3-159 0 0,92-19 969 0 0,10-10-969 0 0,-88 16 395 0 0,-13 3-48 0 0,-12 3-229 0 0,-2-1 0 0 0,0-2 0 0 0,-1-2 0 0 0,34-23-118 0 0,-51 28 60 0 0,0-2 0 0 0,0 0 0 0 0,3-6-60 0 0,-8 8 44 0 0,-4 4-19 0 0,-2 0 1 0 0,1-1-1 0 0,-2-1 0 0 0,0 1 0 0 0,3-6-25 0 0,12-17 53 0 0,-14 20-30 0 0,0-1 1 0 0,-1 0-1 0 0,0-1 0 0 0,-1-1-23 0 0,2-6-19 0 0,-4 10 33 0 0,0-1 1 0 0,-1 0-1 0 0,0-1 1 0 0,-2 1-1 0 0,1-1 1 0 0,-2-2-15 0 0,-2 14-8 0 0,-1 0 0 0 0,0-1 0 0 0,1 1 0 0 0,-2 0 0 0 0,1 0 0 0 0,0 0 1 0 0,-1 0-1 0 0,0 0 0 0 0,0 0 0 0 0,0 1 0 0 0,-1-1 0 0 0,1 0 0 0 0,-1 0 1 0 0,0 1-1 0 0,0-1 0 0 0,0 1 0 0 0,0-1 0 0 0,0 1 0 0 0,-1 0 0 0 0,0 0 0 0 0,0 0 1 0 0,0 0-1 0 0,0 1 0 0 0,0-1 0 0 0,0 1 0 0 0,-4-2 8 0 0,-3-2-67 0 0,0 0 0 0 0,0 1-1 0 0,0 1 1 0 0,-1-1 0 0 0,1 2 0 0 0,-1-1-1 0 0,-6 0 68 0 0,12 4-16 0 0,0 0-1 0 0,0 1 0 0 0,1-1 0 0 0,-1 1 0 0 0,1 0 0 0 0,-1 0 0 0 0,0 0 0 0 0,1 1 0 0 0,0-1 0 0 0,-3 3 17 0 0,-16 3-72 0 0,-2 0-5 0 0,0 0 1 0 0,0 2-1 0 0,1 0 0 0 0,0 2 1 0 0,1 1-1 0 0,0 0 0 0 0,1 2 1 0 0,1 1-1 0 0,0 0 0 0 0,-15 16 77 0 0,21-18-61 0 0,2-3 3 0 0,0 2 0 0 0,1 0 1 0 0,1 0-1 0 0,-1 1 0 0 0,2 0 0 0 0,-8 13 58 0 0,7-8 38 0 0,1-1-102 0 0,0 0 0 0 0,1 1 0 0 0,-6 19 64 0 0,13-31-18 0 0,0-1 0 0 0,1 1 0 0 0,0 0 0 0 0,0 0 0 0 0,0-1 0 0 0,1 1 0 0 0,0 0 0 0 0,0 0 0 0 0,0 0 0 0 0,1 0 0 0 0,-1 0 0 0 0,2-1 0 0 0,-1 1 0 0 0,1 0 0 0 0,1 4 18 0 0,0-6 10 0 0,-1 0-1 0 0,1 1 0 0 0,0-2 0 0 0,0 1 0 0 0,0 0 0 0 0,1-1 1 0 0,-1 1-1 0 0,1-1 0 0 0,0 0 0 0 0,0 0 0 0 0,0-1 0 0 0,0 1 0 0 0,0-1 1 0 0,0 0-1 0 0,1 0 0 0 0,-1 0 0 0 0,3 0-9 0 0,10 4 29 0 0,1-1 0 0 0,-1-1 0 0 0,1-1 0 0 0,1-1-29 0 0,7 1 32 0 0,0-1-1 0 0,0-1 1 0 0,0-2-1 0 0,0 0 1 0 0,0-2-1 0 0,0-1 0 0 0,0-1 1 0 0,-1-1-1 0 0,17-7-31 0 0,-28 9 91 0 0,-1-1 0 0 0,0 0 0 0 0,0-1 1 0 0,0-1-1 0 0,0 0 0 0 0,-1-1 0 0 0,-1 0 0 0 0,1 0 0 0 0,8-10-91 0 0,-2-1 177 0 0,-2 0-1 0 0,0-2 1 0 0,-1 1-1 0 0,-2-2 1 0 0,0 0 0 0 0,-1-1-1 0 0,-1 0 1 0 0,-1 0-1 0 0,4-18-176 0 0,11-25 352 0 0,18-33-352 0 0,-21 52 166 0 0,-2-1 0 0 0,-2 0 0 0 0,7-38-166 0 0,-14 36 5 0 0,-3 0 0 0 0,0-19-5 0 0,-3 29-1 0 0,-2 20 28 0 0,-2 1 1 0 0,1-4-28 0 0,-2 21 2 0 0,-1 1 0 0 0,1-1 0 0 0,0 0 0 0 0,-1 1 0 0 0,1-1 1 0 0,-1 1-1 0 0,1-1 0 0 0,-1 1 0 0 0,0-2-2 0 0,0 1-12 0 0,0 1 1 0 0,1-1-1 0 0,-1 0 1 0 0,0 0-1 0 0,1 1 0 0 0,-1-1 1 0 0,1 0-1 0 0,0 0 0 0 0,0-2 12 0 0,0 4-94 0 0,0 0 8 0 0,-1 2 29 0 0,-1 9-33 0 0,0 0 1 0 0,1 0-1 0 0,0 6 90 0 0,-2 13-176 0 0,-5 87-160 0 0,6-91 288 0 0,1-1 1 0 0,2 16 47 0 0,0 0 1 0 0,2-11-21 0 0,-2-22 5 0 0,-1 1 1 0 0,1 0-1 0 0,-1 6 15 0 0,-2 7-23 0 0,2-1 0 0 0,1 1-1 0 0,3 19 24 0 0,-3-23 6 0 0,3 34-6 0 0,-3-29 0 0 0,1 0 0 0 0,1-1 0 0 0,1 1 0 0 0,4 15 0 0 0,-5-29 0 0 0,1 4 0 0 0,0 0 0 0 0,1 0 0 0 0,0-1 0 0 0,6 10 0 0 0,-7-15 6 0 0,-1-1-1 0 0,0 1 0 0 0,0 1 1 0 0,-1-1-1 0 0,1 0 0 0 0,-2 0 1 0 0,1 1-1 0 0,-1-1 0 0 0,0 1 1 0 0,0 4-6 0 0,-1-7 2 0 0,0-1 0 0 0,1 0 0 0 0,0 0-1 0 0,0 0 1 0 0,0 0 0 0 0,2 3-2 0 0,-2-4 0 0 0,0 1 0 0 0,0 0 0 0 0,0-1 0 0 0,0 1 0 0 0,-1 0-1 0 0,1 3 1 0 0,-1-7 0 0 0,0 2 4 0 0,0 1 0 0 0,0-1-1 0 0,0 1 1 0 0,1-1 0 0 0,-1 1-1 0 0,1-1 1 0 0,0 0 0 0 0,-1 1-1 0 0,1-1 1 0 0,0 0 0 0 0,0 0-1 0 0,1 1 1 0 0,-1-1 0 0 0,1 1-4 0 0,0 2 12 0 0,-1-4-12 0 0,0 1 0 0 0,0 0 0 0 0,-1 1 0 0 0,1-1 0 0 0,-1 0 0 0 0,1 0 0 0 0,-1 0 0 0 0,0 0 0 0 0,0 0 0 0 0,0 0 0 0 0,0 0 0 0 0,0 1 0 0 0,-1 1 0 0 0,1 0 0 0 0,-1 0 0 0 0,1 1 0 0 0,0-1 0 0 0,0 0 0 0 0,1 1 0 0 0,-1-1 0 0 0,1 0 0 0 0,0 1 0 0 0,0-2 0 0 0,-1-1 0 0 0,0-1 0 0 0,1 1 0 0 0,-1-1 0 0 0,1 1 0 0 0,-1-1 0 0 0,1 0 0 0 0,0 1 0 0 0,-1-1 0 0 0,1 0 0 0 0,0 1 0 0 0,0-1 0 0 0,0 0 0 0 0,0 0 0 0 0,0 0 0 0 0,1 1 0 0 0,4 7 15 0 0,-4-7-9 0 0,0 1 1 0 0,0 0 0 0 0,0-1 0 0 0,1 0-1 0 0,-1 1 1 0 0,1-1 0 0 0,-1 0-1 0 0,1 0 1 0 0,1 0-7 0 0,37 26 117 0 0,-34-24-149 0 0,5 4 168 0 0,-9 0 346 0 0,17-2-433 0 0,-18-5-154 0 0,-2-1-15 0 0,0 0 36 0 0,0 0 124 0 0,0 0 50 0 0,0 0 8 0 0,0 0-29 0 0,0 0-133 0 0,0 0-40 0 0,0 0-7 0 0,0 0 6 0 0,0 0 54 0 0,0 0 126 0 0,0 0 56 0 0,0 0 11 0 0,2 1-22 0 0,4 2-108 0 0,-4-2-76 0 0,-2-1-28 0 0,0 0-4 0 0,0 0 27 0 0,0 0 110 0 0,0 0 45 0 0,0 0 8 0 0,0 0-36 0 0,0 0-150 0 0,0 0-16 0 0,0 0 48 0 0,0 0 146 0 0,0 0 21 0 0,0 0-39 0 0,0 0-116 0 0,0 0-19 0 0,0 0 3 0 0,0 0 0 0 0,0 0 0 0 0,0 0 22 0 0,0 0 84 0 0,0 0 0 0 0,0 0-105 0 0,0 0-74 0 0,0 0-9 0 0,0 0 2 0 0,0 0 3 0 0,0 0 10 0 0,0 0 3 0 0,0 0 0 0 0,0 0 6 0 0,0 0 23 0 0,0 0-4 0 0,0 0-81 0 0,0 0-37 0 0,0 0-10 0 0,0 0-147 0 0,0 0-616 0 0,0 0-264 0 0,0 0-57 0 0,0 0-11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9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2114 33 7832 0 0,'-1'-4'117'0'0,"0"3"-85"0"0,1 0 1 0 0,0 0-1 0 0,0 0 1 0 0,0 1-1 0 0,0-1 1 0 0,0 0 0 0 0,0 0-1 0 0,0 0 1 0 0,0 0-1 0 0,0 0 1 0 0,0 0-1 0 0,1 0 1 0 0,-1 0 0 0 0,0 0-1 0 0,1 0 1 0 0,-1 0-1 0 0,0 1 1 0 0,1-1-1 0 0,-1 0 1 0 0,1 0 0 0 0,0 0-1 0 0,-1 1-32 0 0,4-7 89 0 0,-3 5 298 0 0,-1 2 130 0 0,0 0 25 0 0,0 0-78 0 0,0 0-344 0 0,0 0-184 0 0,0 0-50 0 0,-9 6-60 0 0,-2 1 95 0 0,0 0 0 0 0,1 1-1 0 0,0 0 1 0 0,1 1 0 0 0,-5 5 79 0 0,-43 53-88 0 0,39-45 97 0 0,-29 39 136 0 0,-32 56-145 0 0,9-8 248 0 0,-48 77 378 0 0,-29 79 73 0 0,-14 21-82 0 0,-392 608-8 0 0,435-730-532 0 0,-102 107-77 0 0,147-186 19 0 0,-115 141 16 0 0,18-8 45 0 0,155-204-16 0 0,2-1 17 0 0,12-15-134 0 0,1-8-15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20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0 105 6912 0 0,'0'0'528'0'0,"0"0"-86"0"0,2 3 908 0 0,2 7-258 0 0,0 0-1 0 0,-1 0 1 0 0,0 0 0 0 0,-1 1 0 0 0,1 4-1092 0 0,2 9 262 0 0,-2-8-328 0 0,-1 0-1 0 0,-1 0 1 0 0,0 0 66 0 0,1 26-186 0 0,4 17 151 0 0,6 39 26 0 0,-5-37-47 0 0,-5-36 42 0 0,1 0 0 0 0,2 0 0 0 0,2 7 14 0 0,0-3-259 0 0,-1 1 0 0 0,-2 1 0 0 0,-1-1-1 0 0,-2 1 1 0 0,-1 15 259 0 0,0-44 143 0 0,0-2 90 0 0,0 0 21 0 0,0 0 46 0 0,-4-10 754 0 0,2 2-845 0 0,1 0 0 0 0,0 1 0 0 0,0-1 0 0 0,1 0 0 0 0,0 1 0 0 0,0-1 0 0 0,2-7-209 0 0,2-12 414 0 0,6-16-414 0 0,1-3 41 0 0,3 0 0 0 0,1 1 0 0 0,3 0 0 0 0,2 2 0 0 0,1 0 0 0 0,2 1 0 0 0,2 1 0 0 0,5-2-41 0 0,-22 31-3 0 0,56-71 12 0 0,-53 71-25 0 0,1-1 0 0 0,0 1 1 0 0,1 1-1 0 0,0 1 0 0 0,2-1 16 0 0,2 0-7 0 0,0 0 0 0 0,1 1 1 0 0,0 1-1 0 0,1 1 0 0 0,0 0 0 0 0,15-3 7 0 0,-20 8 18 0 0,-1 0 0 0 0,0 1 0 0 0,0 1-1 0 0,1 0 1 0 0,-1 1 0 0 0,1 0 0 0 0,-1 1 0 0 0,0 1 0 0 0,1 0-1 0 0,9 3-17 0 0,-2 1 1 0 0,1 1 0 0 0,-2 2 0 0 0,1 0 0 0 0,-1 1-1 0 0,0 0 1 0 0,-1 2 0 0 0,0 0 0 0 0,-1 2-1 0 0,-1 0 1 0 0,1 1-1 0 0,5 7-46 0 0,-1 1-1 0 0,-1 1 0 0 0,-1 0 1 0 0,-2 2-1 0 0,0 0 0 0 0,13 27 47 0 0,-15-22-112 0 0,0-1 30 0 0,1 0-1 0 0,6 7 83 0 0,-17-28-9 0 0,1-1 0 0 0,-1 0-1 0 0,1-1 1 0 0,1 1 0 0 0,-1-1 0 0 0,1-1 0 0 0,0 1 0 0 0,1-2-1 0 0,6 5 10 0 0,-11-9 0 0 0,-1 1 0 0 0,0-1 0 0 0,0 0 0 0 0,1-1 0 0 0,-1 1 0 0 0,0-1 0 0 0,1 1 0 0 0,-1-1-1 0 0,0 0 1 0 0,1 0 0 0 0,-1 0 0 0 0,1-1 0 0 0,-1 1 0 0 0,0-1 0 0 0,1 0 0 0 0,-1 0-1 0 0,0 0 1 0 0,0 0 0 0 0,0-1 0 0 0,0 1 0 0 0,13-7-60 0 0,-2 0 0 0 0,1-1 0 0 0,9-8 60 0 0,5-3-186 0 0,-2 2 55 0 0,-7 4-36 0 0,21-10 167 0 0,-23 14-29 0 0,0-1 0 0 0,4-5 29 0 0,32-18 14 0 0,-48 31 5 0 0,1 0 0 0 0,-1 0 1 0 0,1 0-1 0 0,-1 1 0 0 0,1 0 0 0 0,0 1 1 0 0,6-1-20 0 0,-11 1 0 0 0,-1 1 0 0 0,1 0 0 0 0,0 0 0 0 0,0 1 0 0 0,0-1 0 0 0,0 0 0 0 0,0 0 0 0 0,0 1 0 0 0,-1-1 0 0 0,1 1 0 0 0,0 0 0 0 0,0 0 0 0 0,-1-1 0 0 0,1 1 0 0 0,0 0 0 0 0,-1 0 0 0 0,1 1 0 0 0,-1-1 0 0 0,0 0 0 0 0,1 0 0 0 0,-1 1 0 0 0,0-1 1 0 0,0 1-1 0 0,1-1 0 0 0,-1 1 0 0 0,0-1 0 0 0,-1 1 0 0 0,1 0 0 0 0,0 0 0 0 0,0-1 0 0 0,-1 1 0 0 0,1 0 0 0 0,-1 0 0 0 0,1 1 0 0 0,1 9 22 0 0,0 0-1 0 0,-1 0 1 0 0,0 0-1 0 0,-1 0 1 0 0,0 2-22 0 0,0-3 42 0 0,-1 3-18 0 0,2 1-1 0 0,0-1 0 0 0,0 0 1 0 0,2 1-1 0 0,-1-1 0 0 0,5 12-22 0 0,0-7 22 0 0,-2-1 1 0 0,1-1 0 0 0,1 0 0 0 0,5 8-24 0 0,-9-20 3 0 0,0 1-1 0 0,1-1 0 0 0,-1 0 1 0 0,1 0-1 0 0,1-1 0 0 0,-1 1 1 0 0,0-1-1 0 0,1 0 0 0 0,0 0 1 0 0,0-1-1 0 0,0 1 1 0 0,3 0-4 0 0,2 1-36 0 0,1 0-1 0 0,1 0 0 0 0,-1-2 0 0 0,1 1 0 0 0,0-2 0 0 0,-1 1 0 0 0,1-1 0 0 0,0-1 0 0 0,1 0 0 0 0,-1-1 0 0 0,0-1 0 0 0,0 1 0 0 0,0-2 0 0 0,0 0 0 0 0,8-2 38 0 0,-4 0-53 0 0,0-1-1 0 0,0-1 1 0 0,0 0 0 0 0,-1-1-1 0 0,0-1 1 0 0,-1 0 0 0 0,0-1-1 0 0,0-1 1 0 0,0 0 0 0 0,-1 0 0 0 0,0-3 53 0 0,-8 8 27 0 0,0 0 1 0 0,-1 0-1 0 0,0 0 1 0 0,0 0 0 0 0,0-1-1 0 0,-1 0 1 0 0,0 1 0 0 0,0-1-1 0 0,0-1 1 0 0,-1 1 0 0 0,0 0-1 0 0,0-3-27 0 0,0 0 49 0 0,-1 0 0 0 0,0 0-1 0 0,0 0 1 0 0,-1-1-1 0 0,0 1 1 0 0,-1 0 0 0 0,0 0-1 0 0,-1-4-48 0 0,-7-18 273 0 0,0 1 0 0 0,-2 0-1 0 0,-1 1 1 0 0,-13-24-273 0 0,6 12 400 0 0,7 15-281 0 0,-1 1-1 0 0,0 1 0 0 0,-2 0 1 0 0,-1 1-1 0 0,0 0 0 0 0,-2 1 1 0 0,-1 1-1 0 0,-8-6-118 0 0,9 10 33 0 0,4 4-22 0 0,0 1 0 0 0,-14-9-11 0 0,24 18 0 0 0,-1 1 0 0 0,1-1 0 0 0,-1 1 0 0 0,0 0-1 0 0,0 0 1 0 0,0 0 0 0 0,0 1 0 0 0,0-1 0 0 0,0 1 0 0 0,0 1 0 0 0,0-1-1 0 0,-2 1 1 0 0,-2 0-32 0 0,-4-1-13 0 0,1 2-1 0 0,0 0 0 0 0,-3 0 46 0 0,11 0-60 0 0,-1 0 0 0 0,1 0-1 0 0,0 1 1 0 0,0-1 0 0 0,0 1 0 0 0,0 0-1 0 0,0 0 1 0 0,0 0 0 0 0,0 1-1 0 0,-2 2 61 0 0,-25 16-730 0 0,-5 5-241 0 0,13-6-470 0 0,1 0-316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21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1 745 8000 0 0,'100'-82'872'0'0,"14"-26"283"0"0,-40 36-245 0 0,24-30 615 0 0,-71 73-1173 0 0,-4 3 120 0 0,-2-1-1 0 0,0-1 1 0 0,4-12-472 0 0,50-91 1879 0 0,-53 90-1161 0 0,-21 39-678 0 0,3-5 204 0 0,0 0 0 0 0,0 0-1 0 0,1 0 1 0 0,0 0 0 0 0,5-5-244 0 0,-9 11 28 0 0,0 1-1 0 0,0-1 1 0 0,0 0-1 0 0,0 0 1 0 0,0 1-1 0 0,0-1 1 0 0,0 0-1 0 0,0 1 1 0 0,0-1 0 0 0,0 1-1 0 0,0-1 1 0 0,0 1-1 0 0,0-1 1 0 0,0 1-1 0 0,0 0 1 0 0,1 0-1 0 0,-1 0 1 0 0,0-1-1 0 0,0 1 1 0 0,0 0 0 0 0,0 1-1 0 0,1-1 1 0 0,-1 0-1 0 0,0 0 1 0 0,0 0-1 0 0,0 1 1 0 0,0-1-1 0 0,1 0 1 0 0,-1 1 0 0 0,0-1-1 0 0,0 1 1 0 0,0 0-1 0 0,0-1 1 0 0,0 1-1 0 0,0 0 1 0 0,0-1-1 0 0,-1 1 1 0 0,1 0-1 0 0,0 0 1 0 0,0 0 0 0 0,-1 0-1 0 0,2 1-27 0 0,21 27-7 0 0,-2 1 0 0 0,0 1-1 0 0,-3 1 1 0 0,0 1 7 0 0,61 137-138 0 0,-62-131 129 0 0,45 120-608 0 0,13 67 617 0 0,-61-185-276 0 0,2 8-51 0 0,0-1-560 0 0,4 22 887 0 0,-15-46-175 0 0,1 0-80 0 0,-1 2 0 0 0,0-1 1 0 0,-2 1-1 0 0,-2-1 0 0 0,0 1 255 0 0,-1-12-73 0 0,-1-1 0 0 0,-1 0 0 0 0,0 0 0 0 0,-1 0-1 0 0,-1 0 1 0 0,-1 5 73 0 0,2-12-15 0 0,1 0 0 0 0,-1 0 0 0 0,-1 0 0 0 0,1 0-1 0 0,-1 0 1 0 0,0-1 0 0 0,0 0 0 0 0,0 0 0 0 0,-1 0 0 0 0,0 0 0 0 0,0-1-1 0 0,0 1 1 0 0,-3 0 15 0 0,5-3 9 0 0,0 0-1 0 0,0-1 1 0 0,0 1 0 0 0,0-1-1 0 0,0 0 1 0 0,0 0-1 0 0,0 0 1 0 0,0-1 0 0 0,0 1-1 0 0,-1-1 1 0 0,-1 1-9 0 0,3-1 5 0 0,0 0 1 0 0,0 0-1 0 0,0-1 1 0 0,0 1 0 0 0,1 0-1 0 0,-1-1 1 0 0,0 1-1 0 0,0-1 1 0 0,0 1-1 0 0,1-1 1 0 0,-1 0-1 0 0,0 0 1 0 0,1 0-1 0 0,-1 0 1 0 0,1 0-1 0 0,-1 0 1 0 0,1 0-1 0 0,-1 0 1 0 0,1-1 0 0 0,-1 0-6 0 0,-13-20-458 0 0,2 0 1 0 0,1-1-1 0 0,0-1 1 0 0,2 0 0 0 0,-5-16 457 0 0,-7-17-841 0 0,9 26-369 0 0,-2-6-1658 0 0,-14-23 2868 0 0,23 49-59 0 0,-1 0 1 0 0,0 0-1 0 0,0 1 1 0 0,-2 0-1 0 0,1 0 0 0 0,-1 1 1 0 0,-2-2 58 0 0,10 10 35 0 0,-23-19 2004 0 0,0 1-1 0 0,-3-1-2038 0 0,18 13 707 0 0,9 6-585 0 0,-1 0 0 0 0,0 0 1 0 0,0 1-1 0 0,1-1 0 0 0,-1 0 1 0 0,0 0-1 0 0,0 1 0 0 0,0-1 1 0 0,0 1-1 0 0,0-1 0 0 0,0 1 1 0 0,0-1-1 0 0,0 1 1 0 0,-1 0-123 0 0,1 0 690 0 0,1 0-8 0 0,2-2-37 0 0,5-1-466 0 0,-1 1 0 0 0,1-1 1 0 0,0 1-1 0 0,0 0 0 0 0,0 1 1 0 0,0 0-1 0 0,0 0 0 0 0,2 0-179 0 0,15-2 271 0 0,168-35-205 0 0,-32 5-677 0 0,-34 13-2145 0 0,61 0 2756 0 0,23 12-6027 0 0,-140 8 2373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22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200 1406 8720 0 0,'1'-1'89'0'0,"8"-5"103"0"0,0 0-1 0 0,-1 0 1 0 0,1-1-1 0 0,1-2-191 0 0,-8 7 78 0 0,0 0 1 0 0,0-1-1 0 0,0 1 0 0 0,0 0 1 0 0,-1-1-1 0 0,1 0 0 0 0,-1 1 1 0 0,1-1-1 0 0,-1 0 0 0 0,0 0 0 0 0,0 0 1 0 0,0 0-1 0 0,-1 0 0 0 0,1 0 1 0 0,-1 0-1 0 0,1 0 0 0 0,-1-1-78 0 0,0-5 309 0 0,0 0 0 0 0,-1-1 0 0 0,0 1-1 0 0,-1 0 1 0 0,0 0 0 0 0,0 0 0 0 0,-1-1-309 0 0,1 6 63 0 0,1 0 0 0 0,-1 0 0 0 0,0 0 0 0 0,-1 0 1 0 0,1 0-1 0 0,-1 1 0 0 0,1-1 0 0 0,-1 1 0 0 0,0 0 0 0 0,-1 0 0 0 0,1 0 1 0 0,0 0-1 0 0,-1 0 0 0 0,1 1 0 0 0,-1-1 0 0 0,-1 1-63 0 0,5 2 5 0 0,-5-3 75 0 0,0 0-1 0 0,0 1 1 0 0,-1 0 0 0 0,1 0-1 0 0,0 0 1 0 0,-3 0-80 0 0,6 2 25 0 0,0-1 0 0 0,-1 1 0 0 0,1 0-1 0 0,0 0 1 0 0,0 1 0 0 0,0-1 0 0 0,0 0 0 0 0,0 1 0 0 0,0-1 0 0 0,0 1 0 0 0,0-1 0 0 0,0 1 0 0 0,0 0 0 0 0,0 0 0 0 0,1 0 0 0 0,-1 0 0 0 0,0 0 0 0 0,1 1 0 0 0,-1-1 0 0 0,-1 1-25 0 0,-4 6 2 0 0,0-1 1 0 0,0 1 0 0 0,1 1 0 0 0,0-1 0 0 0,0 1 0 0 0,1 0-1 0 0,0 2-2 0 0,-12 25-111 0 0,-2 9 111 0 0,11-24-40 0 0,1-6 33 0 0,1 1 0 0 0,1 0 0 0 0,1 0 0 0 0,0 1 0 0 0,1-1 0 0 0,1 1 0 0 0,0 0 0 0 0,1 0 0 0 0,1 0 0 0 0,1-1 0 0 0,0 1 0 0 0,2 0 0 0 0,0 0 7 0 0,-2-11-6 0 0,1 0 1 0 0,0 0-1 0 0,0 0 1 0 0,1 0-1 0 0,-1 0 1 0 0,1-1 0 0 0,1 0-1 0 0,-1 1 1 0 0,1-1-1 0 0,0 0 1 0 0,0 0-1 0 0,4 3 6 0 0,-5-5 5 0 0,-1-1-1 0 0,1-1 1 0 0,0 1-1 0 0,-1 0 1 0 0,1-1-1 0 0,0 1 1 0 0,0-1 0 0 0,0 0-1 0 0,0 0 1 0 0,0 0-1 0 0,0 0 1 0 0,1 0-1 0 0,-1-1 1 0 0,0 0-1 0 0,0 1 1 0 0,0-1-1 0 0,1 0 1 0 0,-1-1 0 0 0,0 1-1 0 0,0 0 1 0 0,0-1-1 0 0,0 0 1 0 0,1 0-1 0 0,-1 0 1 0 0,2-1-5 0 0,5-3 49 0 0,-1 0 0 0 0,1 0-1 0 0,-1-1 1 0 0,0 0 0 0 0,-1-1 0 0 0,5-4-49 0 0,5-6 187 0 0,-2 0 1 0 0,6-8-188 0 0,-10 8 196 0 0,0 1 1 0 0,-1-2-1 0 0,-1 1 0 0 0,-1-1 1 0 0,6-18-197 0 0,9-26 1340 0 0,-2-10-1340 0 0,-9 29 460 0 0,-9 31-296 0 0,0-3 17 0 0,1 1-1 0 0,0-1 1 0 0,1 1 0 0 0,1 0 0 0 0,0 0 0 0 0,0 0 0 0 0,7-6-181 0 0,-14 19-1 0 0,0 1-1 0 0,0-1 1 0 0,1 1 0 0 0,-1-1 0 0 0,0 1-1 0 0,1 0 1 0 0,-1-1 0 0 0,0 1 0 0 0,1-1-1 0 0,-1 1 1 0 0,1 0 0 0 0,-1-1 0 0 0,1 1 0 0 0,-1 0-1 0 0,1-1 1 0 0,-1 1 0 0 0,1 0 0 0 0,-1-1-1 0 0,1 1 1 0 0,-1 0 0 0 0,1 0 0 0 0,-1 0 0 0 0,1 0-1 0 0,-1 0 1 0 0,1 0 0 0 0,0 0 0 0 0,-1 0-1 0 0,1 0 1 0 0,-1 0 0 0 0,1 0 0 0 0,-1 0 0 0 0,1 0-1 0 0,0 0 1 0 0,-1 0 0 0 0,1 0 0 0 0,-1 1-1 0 0,1-1 1 0 0,-1 0 0 0 0,1 0 0 0 0,-1 1 0 0 0,1-1-1 0 0,-1 0 1 0 0,1 1 1 0 0,0 0-14 0 0,0 1 0 0 0,1 0-1 0 0,-1 0 1 0 0,0-1 0 0 0,0 1 0 0 0,0 0 0 0 0,0 0-1 0 0,0 1 15 0 0,-1-2-19 0 0,28 72-304 0 0,-15-39 242 0 0,0 0 1 0 0,3-1-1 0 0,10 16 81 0 0,-11-24-48 0 0,2 4-245 0 0,1 0 1 0 0,5 2 292 0 0,-16-22-138 0 0,1-1 1 0 0,0 1-1 0 0,0-2 1 0 0,1 1-1 0 0,0-1 1 0 0,0 0-1 0 0,1-1 1 0 0,2 2 137 0 0,4 1-253 0 0,1-1 1 0 0,0-1-1 0 0,2 0 253 0 0,-12-5-61 0 0,0 0 0 0 0,0 0 0 0 0,0 0 0 0 0,1-1 0 0 0,-1-1 0 0 0,0 1 0 0 0,0-1 0 0 0,1 0 0 0 0,2-1 61 0 0,0 0 2 0 0,0-1 1 0 0,0 0-1 0 0,0 0 0 0 0,0-1 0 0 0,0 0 1 0 0,-1 0-1 0 0,1-1 0 0 0,-1-1 0 0 0,0 0 0 0 0,0 0 1 0 0,-1-1-1 0 0,8-5-2 0 0,-1-3 159 0 0,-1-1 0 0 0,0-1-1 0 0,-1 0 1 0 0,0-1 0 0 0,-2 0 0 0 0,0-1 0 0 0,-1 0 0 0 0,0-1 0 0 0,3-12-159 0 0,9-28 582 0 0,-3 0 0 0 0,6-34-582 0 0,13-82 236 0 0,-7-2-1 0 0,-7-14-235 0 0,-22 172 19 0 0,5-42 117 0 0,-2-35-136 0 0,-5 56 118 0 0,1 13 27 0 0,-1-1-1 0 0,-1 1 0 0 0,-1 0 0 0 0,-2 0 1 0 0,-5-19-145 0 0,7 37 45 0 0,0 0-17 0 0,-1 1 1 0 0,0-1-1 0 0,0 1 1 0 0,-1 0-1 0 0,0 0 0 0 0,0-1-28 0 0,3 8-10 0 0,0-1 0 0 0,0 1 0 0 0,0 0-1 0 0,0-1 1 0 0,-1 1 0 0 0,1 0-1 0 0,0 0 1 0 0,-1-1 0 0 0,1 1 0 0 0,-1 0-1 0 0,1 0 1 0 0,-1 1 0 0 0,1-1-1 0 0,-1 0 1 0 0,1 0 0 0 0,-1 1 0 0 0,0-1-1 0 0,0 1 1 0 0,1 0 0 0 0,-1-1-1 0 0,0 1 1 0 0,0 0 0 0 0,1 0 0 0 0,-1 0-1 0 0,0 0 1 0 0,0 0 0 0 0,1 1 0 0 0,-1-1-1 0 0,0 0 1 0 0,0 1 0 0 0,1-1-1 0 0,-1 1 11 0 0,-6 2-69 0 0,0 1-1 0 0,0 0 0 0 0,0 0 0 0 0,1 1 0 0 0,-1 0 0 0 0,1 0 0 0 0,0 1 0 0 0,-4 4 70 0 0,-11 12-325 0 0,-15 21 325 0 0,32-37-21 0 0,-15 21-45 0 0,0 1-1 0 0,2 1 1 0 0,1 0-1 0 0,1 1 1 0 0,1 1 0 0 0,2 1-1 0 0,-1 8 67 0 0,-7 28-125 0 0,3 1 0 0 0,-9 69 125 0 0,19-73-94 0 0,2 0-1 0 0,3 1 1 0 0,4 23 94 0 0,22 193-238 0 0,8-25-37 0 0,-23-195 247 0 0,2 1 0 0 0,4-2 0 0 0,8 23 28 0 0,-22-83 285 0 0,-1-4-120 0 0,-6-14-89 0 0,3 8-116 0 0,1-1 0 0 0,1 1 0 0 0,-2-6 40 0 0,2-12-174 0 0,1 0 0 0 0,2-1-1 0 0,0 1 1 0 0,2 0 0 0 0,1 0 0 0 0,2-4 174 0 0,4-13-168 0 0,2 1 0 0 0,3 0 0 0 0,6-13 167 0 0,-4 15-12 0 0,-5 9 12 0 0,2 1 0 0 0,0 0 1 0 0,16-21 0 0 0,-25 45-11 0 0,67-98 159 0 0,-55 84-18 0 0,0 0-1 0 0,2 1 1 0 0,12-10-130 0 0,69-58 337 0 0,-88 78-322 0 0,0 1 0 0 0,1 0 0 0 0,1 1-15 0 0,0-1 10 0 0,-1 0-1 0 0,12-9-9 0 0,5-8-5 0 0,-9 8 16 0 0,14-15-11 0 0,-28 26-12 0 0,-1-1 0 0 0,0 0 0 0 0,0-1 0 0 0,0 1 0 0 0,-1-1 0 0 0,2-6 12 0 0,9-27-119 0 0,-2-1-1 0 0,-1-1 1 0 0,-3 0 0 0 0,2-23 119 0 0,-9 52-33 0 0,11-93-30 0 0,-9 65 49 0 0,-2 15 169 0 0,-1 0 0 0 0,-1 0 0 0 0,-2 0 0 0 0,0 0 0 0 0,-2 0 0 0 0,-1 1 0 0 0,-3-10-155 0 0,5 30 29 0 0,0 1-1 0 0,-1-1 0 0 0,0 0 0 0 0,0 1 1 0 0,0-1-1 0 0,0 1 0 0 0,-1 0 0 0 0,0 0 1 0 0,-2-1-29 0 0,4 4 2 0 0,0 1 0 0 0,0 0 0 0 0,-1 0 0 0 0,1 0 1 0 0,0 0-1 0 0,-1 0 0 0 0,1 1 0 0 0,-1-1 0 0 0,1 1 0 0 0,-1-1 1 0 0,0 1-1 0 0,0 0 0 0 0,0 0 0 0 0,0 0 0 0 0,1 1 0 0 0,-1-1 1 0 0,0 1-1 0 0,0-1 0 0 0,0 1 0 0 0,0 0 0 0 0,0 0 0 0 0,0 1 0 0 0,-3-1-2 0 0,-1 2-9 0 0,0 1-1 0 0,0-1 0 0 0,0 1 0 0 0,0 0 0 0 0,0 1 0 0 0,1-1 0 0 0,-1 1 0 0 0,1 1 0 0 0,0-1 0 0 0,0 1 0 0 0,1 0 0 0 0,-1 0 0 0 0,1 1 0 0 0,-1 1 10 0 0,-8 11-76 0 0,0 0 0 0 0,2 1 0 0 0,0 1-1 0 0,-2 5 77 0 0,-3 9 86 0 0,2 1-1 0 0,1 1 1 0 0,-8 36-86 0 0,-21 116 69 0 0,25-85-499 0 0,-4 99 430 0 0,9 106-519 0 0,12-278 461 0 0,2 219-551 0 0,1-25 45 0 0,-5-145 205 0 0,-11 64 359 0 0,8-98 170 0 0,-2-1-1 0 0,-2 0 0 0 0,-2-1 1 0 0,-11 25-170 0 0,22-64 13 0 0,-1 0 1 0 0,0 0 0 0 0,0 0 0 0 0,-1 0 0 0 0,1-1 0 0 0,-1 1 0 0 0,0-1 0 0 0,0 1 0 0 0,0-1-1 0 0,0 0 1 0 0,0 0 0 0 0,-1-1 0 0 0,1 1 0 0 0,-1-1 0 0 0,-2 2-14 0 0,3-3-12 0 0,0 0-1 0 0,0 0 1 0 0,1 0 0 0 0,-1 0-1 0 0,0-1 1 0 0,0 1 0 0 0,0-1-1 0 0,0 1 1 0 0,0-1 0 0 0,0 0 0 0 0,0-1-1 0 0,0 1 1 0 0,0 0 0 0 0,0-1-1 0 0,0 0 1 0 0,0 1 0 0 0,1-1-1 0 0,-1 0 1 0 0,0 0 0 0 0,0-1-1 0 0,1 1 1 0 0,-1-1 0 0 0,-1-1 12 0 0,-3-2-412 0 0,-1-1-1 0 0,1 0 1 0 0,1-1 0 0 0,-5-5 412 0 0,-8-15-5160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24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1327 8752 0 0,'3'-15'501'0'0,"0"1"0"0"0,2 1 0 0 0,-1-1 0 0 0,2 1 0 0 0,0-1 1 0 0,0 2-1 0 0,1-1 0 0 0,3-2-501 0 0,-7 10 617 0 0,2-6 439 0 0,-4 9-907 0 0,1-1 0 0 0,-1 1-1 0 0,0 0 1 0 0,1-1 0 0 0,-1 1 0 0 0,1 0-1 0 0,0 0 1 0 0,0 0 0 0 0,0 1-1 0 0,0-1 1 0 0,2-1-149 0 0,1-1 119 0 0,0 1 0 0 0,0 1 0 0 0,0-1 0 0 0,1 1 0 0 0,-1 0 0 0 0,1 0 0 0 0,-1 1-1 0 0,1-1 1 0 0,0 1 0 0 0,5 0-119 0 0,11 0 20 0 0,0 0 0 0 0,8 2-20 0 0,3 0-16 0 0,51-2-347 0 0,72 1-476 0 0,-31 1-508 0 0,12 2-699 0 0,-126-2 2025 0 0,1 0 0 0 0,0-1 0 0 0,0 0-1 0 0,0-1 1 0 0,0 0 0 0 0,-1 0 0 0 0,1-2 0 0 0,0 1 0 0 0,3-3 21 0 0,-5 1 102 0 0,-7 3-46 0 0,0 0 0 0 0,0 0 0 0 0,0-1 0 0 0,0 1 1 0 0,0-1-1 0 0,0 0 0 0 0,-1 0 0 0 0,3-2-56 0 0,5-4 135 0 0,-9 8-93 0 0,1-1 1 0 0,-1 0-1 0 0,1 0 0 0 0,-1 0 1 0 0,0 0-1 0 0,0 0 1 0 0,1-1-1 0 0,-1 1 0 0 0,0 0 1 0 0,0 0-1 0 0,0-1 0 0 0,0 1 1 0 0,-1-1-1 0 0,1 1 1 0 0,0-1-1 0 0,0 1 0 0 0,-1-1 1 0 0,1 1-1 0 0,-1-1 1 0 0,1-1-43 0 0,-2 3 2 0 0,1-1 0 0 0,-1 0 0 0 0,1 0 1 0 0,-1 0-1 0 0,1 1 0 0 0,-1-1 0 0 0,0 0 1 0 0,1 1-1 0 0,-1-1 0 0 0,0 0 0 0 0,0 1 1 0 0,0-1-1 0 0,1 1 0 0 0,-1-1 1 0 0,0 1-1 0 0,0-1 0 0 0,0 1 0 0 0,0 0 1 0 0,0 0-1 0 0,0-1 0 0 0,0 1 0 0 0,0 0 1 0 0,0 0-3 0 0,-2-1-18 0 0,-4-2-8 0 0,1 1 0 0 0,-1 0-1 0 0,0 1 1 0 0,0-1 0 0 0,0 1-1 0 0,0 1 1 0 0,0-1 0 0 0,0 1-1 0 0,0 0 1 0 0,0 1 0 0 0,0 0-1 0 0,1 0 1 0 0,-1 0 0 0 0,0 1-1 0 0,0 0 1 0 0,-5 2 26 0 0,10-3 34 0 0,1 0-9 0 0,0-1-1 0 0,0 1 0 0 0,1-1 1 0 0,-1 1-1 0 0,0-1 1 0 0,0 1-1 0 0,0-1 0 0 0,1 1 1 0 0,-1 0-1 0 0,0-1 1 0 0,0 1-1 0 0,0 1-24 0 0,1-2 7 0 0,0 1 0 0 0,-1 0 0 0 0,1 0-1 0 0,0 0 1 0 0,0-1 0 0 0,0 1 0 0 0,0 0 0 0 0,0 0 0 0 0,0 0 0 0 0,0-1 0 0 0,0 1-1 0 0,0 0 1 0 0,1 0 0 0 0,-1 0 0 0 0,0-1 0 0 0,0 1 0 0 0,1 0 0 0 0,-1 0-1 0 0,0-1 1 0 0,1 1 0 0 0,-1 0 0 0 0,1-1 0 0 0,-1 1 0 0 0,1 0 0 0 0,-1-1-7 0 0,3 5 2 0 0,0-1 0 0 0,0 0 1 0 0,1 0-1 0 0,-1 0 0 0 0,1 0 1 0 0,0 0-1 0 0,0-1 1 0 0,0 1-1 0 0,0-1 0 0 0,1 0 1 0 0,-1-1-1 0 0,1 1 1 0 0,0-1-1 0 0,-1 0 0 0 0,1 0 1 0 0,0 0-1 0 0,1-1 1 0 0,-1 0-1 0 0,4 1-2 0 0,2-2 56 0 0,-1-1 1 0 0,0 0-1 0 0,1 0 0 0 0,-1-1 1 0 0,0 0-1 0 0,0-1 0 0 0,0 0 1 0 0,2-2-57 0 0,-7 4 14 0 0,8-4 46 0 0,0-1-1 0 0,-1 0 1 0 0,0 0-1 0 0,0-1 1 0 0,6-5-60 0 0,12-10 98 0 0,9-11-98 0 0,-20 15 70 0 0,-1-2-1 0 0,0 0 0 0 0,-2-1 1 0 0,0-1-1 0 0,-2 0 0 0 0,0-1 1 0 0,0-2-70 0 0,-12 20 111 0 0,0 0 1 0 0,0 0-1 0 0,-1 0 1 0 0,1-1-1 0 0,-1 1 1 0 0,0 0-1 0 0,0-1 1 0 0,-1 1-1 0 0,0 0 1 0 0,0-1-1 0 0,0 1 1 0 0,0-1-1 0 0,-1 1 1 0 0,0 0-1 0 0,0-1 1 0 0,-1 1-1 0 0,1-1-111 0 0,0 5 21 0 0,0 0-1 0 0,1 0 0 0 0,-1 0 0 0 0,0 0 0 0 0,1 0 1 0 0,-1 0-1 0 0,0 0 0 0 0,0 0 0 0 0,0 0 1 0 0,0 1-1 0 0,0-1 0 0 0,0 0 0 0 0,0 1 0 0 0,0-1 1 0 0,0 0-1 0 0,0 1 0 0 0,-1 0 0 0 0,1-1 0 0 0,0 1 1 0 0,0-1-1 0 0,0 1 0 0 0,-1 0 0 0 0,1 0 0 0 0,0 0 1 0 0,0 0-1 0 0,-1 0 0 0 0,1 0 0 0 0,0 0 0 0 0,-1 0-20 0 0,-2 1 3 0 0,1 0-1 0 0,-1 0 1 0 0,1 0-1 0 0,0 0 1 0 0,-1 1-1 0 0,1-1 1 0 0,0 1-1 0 0,0 0 0 0 0,-3 2-2 0 0,-7 7-28 0 0,0 1 0 0 0,1 0-1 0 0,1 1 1 0 0,-1 1-1 0 0,0 3 29 0 0,-18 20-36 0 0,-5 3-76 0 0,2 2-1 0 0,2 0 1 0 0,2 3 0 0 0,2 0-1 0 0,-1 8 113 0 0,21-38-150 0 0,0 1-1 0 0,1-1 0 0 0,1 1 0 0 0,0 6 151 0 0,3-17-39 0 0,1 0 0 0 0,0 0 0 0 0,1 0 0 0 0,-1 1 0 0 0,1-1 0 0 0,0 0 0 0 0,1 0 0 0 0,-1 1 0 0 0,1-1 0 0 0,0 0 0 0 0,0 0 0 0 0,0 0 0 0 0,1 0 1 0 0,0 0-1 0 0,1 2 39 0 0,0-2-19 0 0,1 0 0 0 0,0-1 0 0 0,0 1 0 0 0,0-1 1 0 0,0 0-1 0 0,1 0 0 0 0,-1-1 0 0 0,1 1 0 0 0,0-1 1 0 0,0 0-1 0 0,0-1 0 0 0,0 1 0 0 0,5 1 19 0 0,7 2 7 0 0,-1-1 0 0 0,1 0-1 0 0,1-1 1 0 0,0-1-7 0 0,-3-1 73 0 0,1-1 0 0 0,-1-1 1 0 0,0 0-1 0 0,1-1 0 0 0,10-2-73 0 0,20-4 307 0 0,10-5-307 0 0,-8 0 160 0 0,-1-3 0 0 0,0-1 0 0 0,-2-2-1 0 0,1-2-159 0 0,-12 3 38 0 0,-1-2 0 0 0,0 0 0 0 0,-2-3 0 0 0,0 0-1 0 0,11-13-37 0 0,-18 13 87 0 0,-1 0-1 0 0,12-16-86 0 0,-28 30 41 0 0,-1-1-1 0 0,0 1 1 0 0,0-1-1 0 0,-1 0 1 0 0,-1 0-1 0 0,1 0 0 0 0,-1-1 1 0 0,-1 0-1 0 0,0 0 1 0 0,0-2-41 0 0,2-15 167 0 0,-2 8 139 0 0,1-1-1 0 0,3-5-305 0 0,-3 12 239 0 0,0 0-1 0 0,1-13-238 0 0,-4 21 55 0 0,-1 1-1 0 0,1-1 0 0 0,-1 0 1 0 0,-1 0-1 0 0,1 1 0 0 0,0-1 0 0 0,-1 0 1 0 0,0 1-1 0 0,0-1 0 0 0,-1-1-54 0 0,1 4 11 0 0,1 0 0 0 0,-1 0-1 0 0,0 0 1 0 0,0 0-1 0 0,0 0 1 0 0,0 1 0 0 0,0-1-1 0 0,0 0 1 0 0,-1 0-1 0 0,1 1 1 0 0,0-1-1 0 0,-1 0-10 0 0,1 2 2 0 0,0-1 0 0 0,0 1-1 0 0,-1-1 1 0 0,1 1 0 0 0,0 0 0 0 0,0 0-1 0 0,0-1 1 0 0,0 1 0 0 0,-1 0-1 0 0,1 0 1 0 0,0 0 0 0 0,0 0-1 0 0,-1 0 1 0 0,1 0 0 0 0,0 1-1 0 0,0-1 1 0 0,0 0 0 0 0,0 1-1 0 0,-1-1 1 0 0,1 0 0 0 0,0 1-1 0 0,0 0-1 0 0,-9 3-16 0 0,1 1 0 0 0,-1 0-1 0 0,1 0 1 0 0,1 1 0 0 0,-1 0-1 0 0,1 1 1 0 0,0 0 0 0 0,1 0-1 0 0,-1 1 1 0 0,1 0 0 0 0,1 0-1 0 0,-5 8 17 0 0,-8 14-38 0 0,1 1 0 0 0,2 1-1 0 0,0 4 39 0 0,11-26-26 0 0,-3 9 3 0 0,0-1 0 0 0,2 2 0 0 0,0-1 0 0 0,1 1 0 0 0,1 0 0 0 0,0 0 0 0 0,2 0 0 0 0,1 0-1 0 0,0 0 1 0 0,2 17 23 0 0,0-29-38 0 0,0 1 0 0 0,1 0-1 0 0,0-1 1 0 0,0 1 0 0 0,1-1-1 0 0,0 0 1 0 0,0 1 0 0 0,1-1-1 0 0,0-1 1 0 0,1 1 0 0 0,0-1-1 0 0,0 0 1 0 0,0 0 0 0 0,1 0-1 0 0,0 0 1 0 0,0-1 0 0 0,1 0-1 0 0,0-1 1 0 0,0 0 0 0 0,0 0-1 0 0,0 0 1 0 0,1-1 0 0 0,0 0-1 0 0,0 0 39 0 0,11 3-34 0 0,0-1-1 0 0,1-1 0 0 0,0 0 1 0 0,-1-2-1 0 0,1 0 0 0 0,1-1 1 0 0,-1-1-1 0 0,0-1 0 0 0,0-1 1 0 0,0-1-1 0 0,0 0 0 0 0,15-5 35 0 0,1-2 5 0 0,0-2 1 0 0,-1-1-1 0 0,4-4-5 0 0,-23 9 15 0 0,-1-1 1 0 0,-1 0 0 0 0,0-1 0 0 0,0 0-1 0 0,-1-1 1 0 0,0-1 0 0 0,0 0 0 0 0,2-5-16 0 0,-3 3 15 0 0,-1-2 0 0 0,-1 1 0 0 0,0-1 1 0 0,-1-1-1 0 0,2-6-15 0 0,13-31 70 0 0,-2-1-70 0 0,-18 45 3 0 0,20-60 23 0 0,-4-1-1 0 0,2-20-25 0 0,22-74 194 0 0,-5 17 228 0 0,-35 130-286 0 0,0 0 0 0 0,2 1 0 0 0,-1-1 0 0 0,2 1 0 0 0,0 1 1 0 0,1-1-1 0 0,0 1 0 0 0,1 1 0 0 0,4-4-136 0 0,-10 15 41 0 0,0-1-1 0 0,0 1 1 0 0,0 0-1 0 0,1 0 1 0 0,-1 0-1 0 0,1 0 1 0 0,0 1-1 0 0,0-1 1 0 0,0 1-1 0 0,3-1-40 0 0,-5 3 1 0 0,-1-1-1 0 0,1 0 1 0 0,0 1 0 0 0,0-1-1 0 0,0 1 1 0 0,0 0-1 0 0,0 0 1 0 0,0-1-1 0 0,0 1 1 0 0,0 1-1 0 0,0-1 1 0 0,0 0-1 0 0,-1 0 1 0 0,1 1-1 0 0,0-1 1 0 0,0 1-1 0 0,0-1 1 0 0,0 1 0 0 0,0 0-1 0 0,-1 0 1 0 0,1 0-1 0 0,0 0 1 0 0,-1 0-1 0 0,1 0 1 0 0,0 1-1 0 0,4 4-28 0 0,-1 1 0 0 0,1-1 0 0 0,-1 1 0 0 0,-1 0 0 0 0,0 0 0 0 0,1 0 0 0 0,-2 1 0 0 0,1 0 0 0 0,-1-1 0 0 0,0 3 28 0 0,6 21-211 0 0,6 32 211 0 0,-15-61-4 0 0,13 67-85 0 0,-4 0-1 0 0,-2 1 1 0 0,-4 45 89 0 0,2 155-577 0 0,20-7-526 0 0,-23-245 1040 0 0,-1-3 35 0 0,2 0-1 0 0,0 1 0 0 0,0-1 0 0 0,1 0 0 0 0,4 8 29 0 0,-1-14-241 0 0,-5-14-622 0 0,-7-19 104 0 0,-9-8-49 0 0,-1 0 1 0 0,-1 1 0 0 0,-13-19 807 0 0,-65-85-2346 0 0,70 101 1826 0 0,6 12 384 0 0,0 0 0 0 0,-1 2 0 0 0,-1 0 0 0 0,0 1 0 0 0,-2 1 0 0 0,-2 0 136 0 0,13 10 325 0 0,0 1 1 0 0,0 1-1 0 0,-1 0 0 0 0,0 1 1 0 0,-6-2-326 0 0,-65-18 2019 0 0,36 12-921 0 0,39 10-825 0 0,1 1 236 0 0,14 0-362 0 0,1 0-259 0 0,133-20-532 0 0,107-2 644 0 0,-224 22-5 0 0,231-13-59 0 0,-178 8-199 0 0,43-11 263 0 0,-69 10-155 0 0,-26 5 137 0 0,-1-1-1 0 0,0-2 1 0 0,-1 0 0 0 0,13-6 18 0 0,-47 4 80 0 0,8 7-69 0 0,0 0 0 0 0,0 0 0 0 0,-1 0 0 0 0,1 1-1 0 0,0-1 1 0 0,0 1 0 0 0,-1 0 0 0 0,1 0 0 0 0,0 0 0 0 0,-3 1-11 0 0,-34 7 42 0 0,24-4-46 0 0,-1 0 13 0 0,-1 2 0 0 0,1 0 1 0 0,0 1-1 0 0,1 1 0 0 0,-1 0 1 0 0,1 1-1 0 0,1 1 0 0 0,-6 5-9 0 0,10-8 17 0 0,1 2 0 0 0,0-1-1 0 0,0 2 1 0 0,-4 4-17 0 0,10-9 4 0 0,0 0 1 0 0,1-1 0 0 0,-1 1-1 0 0,1 0 1 0 0,1 1 0 0 0,-1-1-1 0 0,0 0 1 0 0,1 1-1 0 0,0-1 1 0 0,1 1 0 0 0,-1 3-5 0 0,1-6-6 0 0,1 0 1 0 0,0-1-1 0 0,0 1 1 0 0,1 0 0 0 0,-1-1-1 0 0,0 1 1 0 0,1-1-1 0 0,0 1 1 0 0,-1-1 0 0 0,1 1-1 0 0,0-1 1 0 0,0 1-1 0 0,1-1 1 0 0,-1 0 0 0 0,0 1-1 0 0,1-1 1 0 0,-1 0-1 0 0,1 0 1 0 0,0 0 0 0 0,0 0-1 0 0,0 0 1 0 0,0-1-1 0 0,0 1 1 0 0,0 0 0 0 0,0-1-1 0 0,0 0 1 0 0,1 1-1 0 0,-1-1 1 0 0,1 0 0 0 0,-1 0-1 0 0,1-1 1 0 0,-1 1-1 0 0,1 0 1 0 0,-1-1 0 0 0,1 1-1 0 0,0-1 1 0 0,-1 0-1 0 0,1 0 1 0 0,0 0 0 0 0,0 0 5 0 0,54-4-3 0 0,25-3 198 0 0,-66 5-118 0 0,174-28 686 0 0,-136 16-670 0 0,-1-1 0 0 0,-1-3 0 0 0,-1-3 0 0 0,3-3-93 0 0,-35 16 44 0 0,3-3 196 0 0,-1-1-1 0 0,0 0 1 0 0,0-2 0 0 0,-2 0 0 0 0,0-2 0 0 0,1-1-240 0 0,-18 15 51 0 0,-1 1-1 0 0,1-1 1 0 0,-1 0-1 0 0,0 0 0 0 0,1 1 1 0 0,-1-1-1 0 0,0 0 0 0 0,0 0 1 0 0,0 0-1 0 0,-1-1 0 0 0,1 1 1 0 0,-1 0-1 0 0,1 0 1 0 0,-1 0-1 0 0,1 0 0 0 0,-1-1 1 0 0,0 1-1 0 0,0 0 0 0 0,0 0 1 0 0,0 0-1 0 0,-1-1 0 0 0,1 1 1 0 0,-1 0-1 0 0,1 0 1 0 0,-1 0-1 0 0,0 0 0 0 0,0 0 1 0 0,1 0-1 0 0,-1 0 0 0 0,-1 0 1 0 0,1 0-1 0 0,0 0 0 0 0,0 0 1 0 0,-1 1-1 0 0,1-1 0 0 0,-1 0 1 0 0,0 1-1 0 0,1-1 1 0 0,-1 1-1 0 0,0 0 0 0 0,0 0 1 0 0,0-1-1 0 0,0 1 0 0 0,-1 0-50 0 0,-6-2 28 0 0,-1 0-1 0 0,0 1 1 0 0,0 0-1 0 0,0 0 1 0 0,0 1 0 0 0,0 1-1 0 0,0 0 1 0 0,0 0-1 0 0,-4 1-27 0 0,-1 1-46 0 0,1 1 0 0 0,-1 0 0 0 0,1 1 0 0 0,0 0 0 0 0,0 1 0 0 0,-4 3 46 0 0,-1 1-47 0 0,0 1 0 0 0,1 1-1 0 0,1 1 1 0 0,0 0 0 0 0,0 2 0 0 0,1-1 0 0 0,1 2 0 0 0,0 0 0 0 0,-2 4 47 0 0,8-5-26 0 0,1-1 0 0 0,0 1 0 0 0,1 0 0 0 0,1 1-1 0 0,0 0 1 0 0,0 0 0 0 0,2 0 0 0 0,0 1-1 0 0,-1 10 27 0 0,4-18-22 0 0,0 0-1 0 0,0-1 0 0 0,1 1 0 0 0,0 0 1 0 0,0 0-1 0 0,1 0 0 0 0,0-1 0 0 0,1 1 1 0 0,0 0-1 0 0,0-1 0 0 0,0 1 0 0 0,1-1 1 0 0,0 0-1 0 0,0 1 0 0 0,1-2 0 0 0,0 1 1 0 0,4 5 22 0 0,-1-3-10 0 0,-1-1 0 0 0,1-1 1 0 0,0 0-1 0 0,1 0 0 0 0,0 0 1 0 0,0-1-1 0 0,0 0 1 0 0,1 0-1 0 0,0-1 0 0 0,0 0 1 0 0,0-1-1 0 0,0 0 0 0 0,7 1 10 0 0,7 1-4 0 0,0 0 0 0 0,0-2-1 0 0,0-1 1 0 0,1-1 0 0 0,10 0 4 0 0,28-3-171 0 0,28-5 171 0 0,-24 0-75 0 0,-1-3 0 0 0,0-2 0 0 0,13-7 75 0 0,-49 10 54 0 0,0-2 0 0 0,-1 0 1 0 0,0-2-1 0 0,-1-1 1 0 0,0-2-1 0 0,-1 0 0 0 0,-1-1 1 0 0,3-5-55 0 0,-18 13 38 0 0,32-25 659 0 0,29-29-697 0 0,-60 51 127 0 0,-1 0-1 0 0,0-1 1 0 0,0 0 0 0 0,-2-1 0 0 0,1 1-1 0 0,-1-2 1 0 0,-1 1 0 0 0,2-7-127 0 0,1-7 417 0 0,-1 0 0 0 0,4-20-417 0 0,-10 32 172 0 0,-1 0 0 0 0,0 1 0 0 0,-1-1 1 0 0,-1 0-1 0 0,-1-14-172 0 0,0 20 55 0 0,-1 0 0 0 0,0 0-1 0 0,0 1 1 0 0,0-1 0 0 0,-3-4-55 0 0,4 12-2 0 0,0 0 0 0 0,0-1-1 0 0,0 1 1 0 0,0 0 0 0 0,0 0 0 0 0,0 0-1 0 0,0 0 1 0 0,0 0 0 0 0,0 0 0 0 0,-1 1-1 0 0,1-1 1 0 0,0 0 0 0 0,-1 1-1 0 0,1-1 1 0 0,0 0 0 0 0,-1 1 0 0 0,1 0-1 0 0,-1-1 1 0 0,1 1 0 0 0,-1 0 0 0 0,1 0 2 0 0,-3-1-42 0 0,1 1 1 0 0,0 0 0 0 0,0-1 0 0 0,0 1 0 0 0,-1 1 0 0 0,1-1 0 0 0,0 0 0 0 0,0 1 0 0 0,0 0 41 0 0,-7 2-92 0 0,1 1 0 0 0,1 1-1 0 0,-1 0 1 0 0,1 0 0 0 0,0 0 0 0 0,0 1 0 0 0,0 0-1 0 0,1 1 1 0 0,0 0 0 0 0,0 0 0 0 0,1 0 0 0 0,-1 1-1 0 0,1 0 93 0 0,-5 11-60 0 0,0 0 0 0 0,1 0 0 0 0,1 1 0 0 0,1 0 0 0 0,1 1 0 0 0,1 0 0 0 0,0 0 0 0 0,2 0 0 0 0,0 1 0 0 0,2-1 0 0 0,0 1 0 0 0,2 19 60 0 0,-1-27-28 0 0,1 0 0 0 0,1 0 0 0 0,0 0 0 0 0,1 0 0 0 0,0 0 0 0 0,1 0 0 0 0,1-1 0 0 0,2 4 28 0 0,-1-3-52 0 0,1-1 0 0 0,1 1 0 0 0,0-1 0 0 0,0-1-1 0 0,3 2 53 0 0,-5-7-15 0 0,1-1-1 0 0,-1 0 1 0 0,1 0-1 0 0,0 0 1 0 0,1-1-1 0 0,-1 0 1 0 0,1 0-1 0 0,0-1 1 0 0,0 0-1 0 0,1 0 16 0 0,6 3 3 0 0,1-2 0 0 0,0 0-1 0 0,0-1 1 0 0,0 0 0 0 0,0-1-1 0 0,1-1 1 0 0,-1 0 0 0 0,1-1-1 0 0,-1-1 1 0 0,1 0 0 0 0,0-1-1 0 0,-1-1 1 0 0,1-1 0 0 0,-1 0-1 0 0,0-1 1 0 0,0 0 0 0 0,0-1-1 0 0,7-4-2 0 0,-7 2 59 0 0,0 0-1 0 0,-1-1 1 0 0,0 0-1 0 0,0-1 0 0 0,-1-1 1 0 0,0 0-1 0 0,-1-1 1 0 0,0 0-1 0 0,0-1 0 0 0,7-11-58 0 0,-2 0 186 0 0,-1-1 0 0 0,-1 0 0 0 0,-2-2 0 0 0,0 1 0 0 0,1-7-186 0 0,7-25 774 0 0,13-55-774 0 0,-23 58 158 0 0,-2 0-1 0 0,-2-1 0 0 0,-3 0 1 0 0,-2-5-158 0 0,6-68 125 0 0,-2 2-40 0 0,-4 62-45 0 0,-1-51 167 0 0,-1 71-94 0 0,-5-11-47 0 0,5 55-76 0 0,0 0 1 0 0,0-1-1 0 0,-1 1 1 0 0,1 0-1 0 0,0 0 1 0 0,0-1-1 0 0,0 1 1 0 0,-1 0 0 0 0,1 0-1 0 0,0-1 1 0 0,0 1-1 0 0,-1 0 1 0 0,1 0-1 0 0,0 0 1 0 0,0-1-1 0 0,-1 1 1 0 0,1 0 0 0 0,0 0-1 0 0,-1 0 1 0 0,1 0-1 0 0,0 0 1 0 0,-1 0-1 0 0,1 0 1 0 0,0 0-1 0 0,-1 0 1 0 0,1 0-1 0 0,0 0 1 0 0,-1 0 0 0 0,1 0-1 0 0,0 0 1 0 0,-1 0-1 0 0,1 0 1 0 0,0 0-1 0 0,-1 0 10 0 0,-17 30-104 0 0,0 2 0 0 0,2-1 0 0 0,1 2 0 0 0,2 0 0 0 0,1 1 0 0 0,-1 11 104 0 0,-12 54-547 0 0,-3 51 547 0 0,27-148-5 0 0,-4 33-47 0 0,2-1 0 0 0,1 1 0 0 0,2 0 0 0 0,1 0 0 0 0,2-1 0 0 0,1 1 0 0 0,2-1 0 0 0,1 0 0 0 0,2 0 0 0 0,1-1 0 0 0,1 0 0 0 0,6 8 52 0 0,-6-18 0 0 0,1-1 0 0 0,1 0-1 0 0,12 15 1 0 0,48 58 13 0 0,-57-76 12 0 0,1 0 0 0 0,1-1-1 0 0,1-1 1 0 0,0 0-1 0 0,1-1 1 0 0,0-2 0 0 0,2 0-1 0 0,0-1 1 0 0,0-1-1 0 0,1-1 1 0 0,16 5-25 0 0,-13-8 127 0 0,0 0 0 0 0,25 4-127 0 0,-40-11 69 0 0,0 0-1 0 0,-1 0 0 0 0,1-1 1 0 0,0 0-1 0 0,0-1 0 0 0,-1 0 1 0 0,1 0-1 0 0,0-1 0 0 0,0-1-68 0 0,5-2 104 0 0,-3 2-262 0 0,0-1 0 0 0,1 0-1 0 0,-1-1 1 0 0,-1 0 0 0 0,1-1 0 0 0,-1-1-1 0 0,3-2 159 0 0,-6 2-478 0 0,-4 4-14 0 0,0 0-1 0 0,0-1 1 0 0,0 0 0 0 0,-1 0 0 0 0,1-1 0 0 0,-1 1-1 0 0,1-2 493 0 0,7-9-6255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2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170 659 920 0 0,'11'7'300'0'0,"-9"-6"924"0"0,6 1 2652 0 0,2-1-2895 0 0,23-6-213 0 0,0-1 0 0 0,0-2 0 0 0,3-3-768 0 0,-13 5 469 0 0,-18 5-329 0 0,-1 0-1 0 0,1 0 0 0 0,0-1 1 0 0,0 1-1 0 0,-1-1 0 0 0,1 0 1 0 0,-1-1-1 0 0,0 1 0 0 0,1-1 1 0 0,-1 0-1 0 0,0 0 0 0 0,0 0-139 0 0,10-13 340 0 0,-2 0 0 0 0,0 0 1 0 0,0-2-1 0 0,-2 1 0 0 0,0-1 0 0 0,-1-1 0 0 0,-1 0 0 0 0,2-8-340 0 0,2-10-59 0 0,-2-1 0 0 0,-1 0 0 0 0,3-38 59 0 0,-9 46-333 0 0,-1 0 0 0 0,-1-1 1 0 0,-3-17 332 0 0,1 43-78 0 0,1 1 1 0 0,-1-1-1 0 0,-1 0 1 0 0,1 1-1 0 0,-1-1 1 0 0,1 1-1 0 0,-1-1 1 0 0,0 1-1 0 0,-1 0 1 0 0,1 0 0 0 0,-1 0-1 0 0,0 0 1 0 0,0 0-1 0 0,-2-2 78 0 0,-1 1-97 0 0,1 0 1 0 0,-1 0-1 0 0,1 1 0 0 0,-1 0 0 0 0,-1 0 0 0 0,1 1 0 0 0,-1-1 0 0 0,1 1 1 0 0,-3 0 96 0 0,3 1-29 0 0,1 1 0 0 0,0 0 0 0 0,0 0 0 0 0,-1 1 0 0 0,1-1 0 0 0,-1 1 0 0 0,1 1 0 0 0,0-1 1 0 0,-1 1-1 0 0,1 0 0 0 0,0 0 0 0 0,-6 2 29 0 0,-1 1 12 0 0,-1 0 1 0 0,1 1-1 0 0,0 1 0 0 0,-9 5-12 0 0,7-2 106 0 0,0 1-1 0 0,1 1 1 0 0,0 0-1 0 0,1 0 0 0 0,0 1 1 0 0,1 1-1 0 0,0 0 1 0 0,1 1-1 0 0,1 0 0 0 0,0 0 1 0 0,0 1-1 0 0,0 5-105 0 0,-15 34 409 0 0,2 1-1 0 0,-12 48-408 0 0,31-91 28 0 0,-20 57 120 0 0,6-20-16 0 0,2 1 0 0 0,-5 42-132 0 0,12-47 19 0 0,3 0 0 0 0,2 0 1 0 0,1 0-1 0 0,3 16-19 0 0,0-53 22 0 0,1 0 1 0 0,-1 0-1 0 0,1-1 1 0 0,0 1-1 0 0,1-1 1 0 0,0 1-1 0 0,0-1 1 0 0,0 0-1 0 0,1 0 1 0 0,0 0-1 0 0,1-1 0 0 0,0 1 1 0 0,-1-1-1 0 0,2 0 1 0 0,-1-1-1 0 0,1 1 1 0 0,0-1-1 0 0,0 0 1 0 0,0-1-1 0 0,5 3-22 0 0,0 0 87 0 0,-1-2-1 0 0,1 1 1 0 0,1-2-1 0 0,-1 1 0 0 0,1-1 1 0 0,0-1-1 0 0,0 0 1 0 0,0-1-1 0 0,0 0 1 0 0,0-1-1 0 0,0-1 1 0 0,11 0-87 0 0,2-2 211 0 0,0-1 1 0 0,0-2 0 0 0,0 0 0 0 0,0-2 0 0 0,-1 0 0 0 0,12-7-212 0 0,23-12 448 0 0,54-32-448 0 0,-57 22-17 0 0,-1-1 0 0 0,-1-3 0 0 0,-3-2 0 0 0,0-3 17 0 0,8-10-825 0 0,-2-3 0 0 0,34-45 825 0 0,-58 59-565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28.21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435 0 10136 0 0,'0'0'777'0'0,"-2"0"-505"0"0,-3 0-31 0 0,3 0 849 0 0,-9 5 3887 0 0,5 2-4886 0 0,0 1 1 0 0,0 0-1 0 0,1 0 1 0 0,-1 0-1 0 0,2 0 0 0 0,0 1 1 0 0,-4 8-92 0 0,-5 19-798 0 0,-2 15 798 0 0,13-43-28 0 0,-106 345-2106 0 0,91-302 1390 0 0,-3 0 1 0 0,-1-2-1 0 0,-6 7 744 0 0,20-47-400 0 0,6-7 191 0 0,0-1 1 0 0,0 0-1 0 0,0 1 1 0 0,0-1 0 0 0,0 0-1 0 0,0 1 1 0 0,0-1 0 0 0,0 1-1 0 0,1 0 1 0 0,-1-1-1 0 0,1 1 1 0 0,-1 1 208 0 0,1-3-697 0 0</inkml:trace>
  <inkml:trace contextRef="#ctx0" brushRef="#br1" timeOffset="1">121 216 4608 0 0,'-4'-6'285'0'0,"1"0"-232"0"0,0 1 1 0 0,-1-1-1 0 0,0 1 0 0 0,0 0 0 0 0,-3-2-53 0 0,6 5 338 0 0,-1 0 0 0 0,0 1 0 0 0,0 0 0 0 0,0-1 0 0 0,0 1 0 0 0,0 0 1 0 0,-1 0-1 0 0,1 0 0 0 0,0 1 0 0 0,0-1 0 0 0,-1 0 0 0 0,1 1 0 0 0,0-1 0 0 0,-1 1 0 0 0,1 0 0 0 0,0 0 0 0 0,-1 0-338 0 0,1 0 234 0 0,0 1 0 0 0,0-1 0 0 0,1 1-1 0 0,-1-1 1 0 0,0 1 0 0 0,1 0 0 0 0,-1 0-1 0 0,0 0 1 0 0,1 0 0 0 0,-1 0 0 0 0,1 0-1 0 0,-1 1 1 0 0,1-1 0 0 0,0 0 0 0 0,-1 1-234 0 0,-1 1 192 0 0,0 1 0 0 0,0 0 1 0 0,0 0-1 0 0,0 0 0 0 0,0 1-192 0 0,1 0 130 0 0,1-1-1 0 0,-1 1 1 0 0,1-1-1 0 0,0 1 1 0 0,1 0-1 0 0,-1-1 1 0 0,1 1-1 0 0,0 3-129 0 0,2 41 401 0 0,-1-38-293 0 0,-1-1-69 0 0,1 0-1 0 0,0 0 0 0 0,1 0 0 0 0,0 0 0 0 0,0 0 0 0 0,1 0 1 0 0,1 0-1 0 0,0-1 0 0 0,0 0 0 0 0,0 1 0 0 0,1-2 0 0 0,1 1 1 0 0,0 0-1 0 0,0-1 0 0 0,0 0 0 0 0,6 4-38 0 0,12 10-29 0 0,1-2 0 0 0,1 0-1 0 0,0-2 1 0 0,2-1 0 0 0,0-1-1 0 0,1-1 1 0 0,9 2 29 0 0,16 5-1700 0 0,1-3 1 0 0,1-3-1 0 0,35 6 1700 0 0,-45-13-4634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2.0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0 10136 0 0,'-19'15'448'0'0,"6"-6"96"0"0,-5 2-440 0 0,1 3-104 0 0,-1 1 0 0 0,5 4 0 0 0,-11 1 2656 0 0,11 0 503 0 0,8 0 105 0 0,2 0 16 0 0,6 0-4056 0 0,2-3-816 0 0,8-1-160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26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930 295 17503 0 0,'-44'-39'2290'0'0,"26"25"-1674"0"0,14 11-571 0 0,0-1 1 0 0,0 1 0 0 0,0 0 0 0 0,-1 0 0 0 0,1 0-1 0 0,-1 1 1 0 0,1 0 0 0 0,-1 0 0 0 0,0 0-1 0 0,0 0 1 0 0,0 1 0 0 0,0-1 0 0 0,0 1 0 0 0,0 1-1 0 0,-3-1-45 0 0,1 1-5 0 0,1 1-1 0 0,-1 0 0 0 0,0 0 0 0 0,0 0 0 0 0,1 1 0 0 0,-1 0 1 0 0,1 0-1 0 0,0 1 0 0 0,-1 0 0 0 0,1 0 0 0 0,0 0 1 0 0,-2 2 5 0 0,-9 8-56 0 0,0 0 0 0 0,0 1 0 0 0,-2 5 56 0 0,1-2-31 0 0,-18 18-113 0 0,2 1-1 0 0,1 2 1 0 0,3 1-1 0 0,1 2 1 0 0,-1 4 144 0 0,-30 57-122 0 0,-25 64 122 0 0,29-44-252 0 0,5 2 0 0 0,6 2-1 0 0,5 3 1 0 0,-10 71 252 0 0,36-136-179 0 0,4 0 1 0 0,3 1-1 0 0,2 4 179 0 0,4-43-30 0 0,1 0 0 0 0,1 0 0 0 0,2 0 0 0 0,0 0 0 0 0,2-1 1 0 0,1 0-1 0 0,1 1 0 0 0,1-2 0 0 0,2 3 30 0 0,-4-13 25 0 0,1-1 0 0 0,0 0 0 0 0,1-1 0 0 0,0 0 0 0 0,1 0 0 0 0,0-1 0 0 0,1 0 0 0 0,0-1 0 0 0,1 0 0 0 0,0-1 0 0 0,1 0 0 0 0,0 0 0 0 0,0-1 0 0 0,1-1 0 0 0,3 1-25 0 0,2 1 95 0 0,1-2-1 0 0,-1-1 1 0 0,1 0 0 0 0,1-1-1 0 0,-1-1 1 0 0,1-1-1 0 0,0 0 1 0 0,0-2-1 0 0,0 0 1 0 0,18-3-95 0 0,-2-1 194 0 0,-1-2 0 0 0,0-2-1 0 0,0-1 1 0 0,-1-2 0 0 0,0-1 0 0 0,19-10-194 0 0,9-7 299 0 0,-2-3 1 0 0,-2-2-1 0 0,1-4-299 0 0,-4 0 79 0 0,-1-3 0 0 0,-2-2-1 0 0,-1-2 1 0 0,-3-2 0 0 0,-2-2-1 0 0,21-30-78 0 0,-9 2 80 0 0,-4-3 0 0 0,43-82-80 0 0,-67 102 40 0 0,-2-1 0 0 0,-3-1 0 0 0,-3 0 0 0 0,11-51-40 0 0,-15 29 50 0 0,9-84-50 0 0,-22 115 25 0 0,-3 1 0 0 0,-1 0 1 0 0,-7-47-26 0 0,2 58 22 0 0,-2 0 0 0 0,-2 0 0 0 0,-1 1 0 0 0,-2 0 0 0 0,-2 0 0 0 0,-18-36-22 0 0,22 58 37 0 0,0 0 0 0 0,-2 0 0 0 0,0 1 0 0 0,-1 0 0 0 0,0 1 0 0 0,-15-13-37 0 0,15 17 38 0 0,0 1 0 0 0,-1 0 1 0 0,0 1-1 0 0,0 1 0 0 0,-1 0 0 0 0,0 0 1 0 0,-1 2-1 0 0,1 0 0 0 0,-6-1-38 0 0,1 1 16 0 0,-1 1 0 0 0,0 1 0 0 0,0 1 0 0 0,-1 1 0 0 0,1 0 0 0 0,-12 2-16 0 0,2 1 11 0 0,0 2 0 0 0,1 1 0 0 0,-1 1 0 0 0,-6 3-11 0 0,-27 11-125 0 0,2 2 0 0 0,0 3-1 0 0,-47 27 126 0 0,29-11-391 0 0,1 5 0 0 0,3 2 0 0 0,1 4 0 0 0,3 3-1 0 0,-5 9 392 0 0,53-42-566 0 0,1 0 0 0 0,1 1 0 0 0,1 2 0 0 0,-2 4 566 0 0,-14 29-1920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0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5064 0 0,'0'0'232'0'0,"3"0"-14"0"0,35-5 3755 0 0,0 2 0 0 0,1 2 0 0 0,-1 2 0 0 0,3 1-3973 0 0,49 1 495 0 0,-83-3-443 0 0,232-5 189 0 0,-152 5-889 0 0,-1 3 0 0 0,65 11 648 0 0,-105-7-261 0 0,-1 2-1 0 0,0 1 1 0 0,6 5 261 0 0,-37-10 67 0 0,0 1 0 0 0,0 0 1 0 0,2 2-68 0 0,-5-2 54 0 0,-9-5 5 0 0,-2-1 31 0 0,0 0 6 0 0,0 0 0 0 0,0 0-5 0 0,0 0-16 0 0,0 0 10 0 0,9 34 59 0 0,-2-3-92 0 0,3 12-167 0 0,-8-36 61 0 0,-1 0 0 0 0,1 0-1 0 0,1-1 1 0 0,0 1 0 0 0,0 0 54 0 0,0 0-41 0 0,-3-6 41 0 0,0-1 0 0 0,0 1-1 0 0,0-1 1 0 0,0 1 0 0 0,1-1 0 0 0,-1 1-1 0 0,0-1 1 0 0,0 1 0 0 0,0-1-1 0 0,1 1 1 0 0,-1-1 0 0 0,0 1 0 0 0,1-1-1 0 0,-1 1 1 0 0,0-1 0 0 0,1 0-1 0 0,-1 1 1 0 0,1-1 0 0 0,-1 0-1 0 0,0 1 1 0 0,1-1 0 0 0,-1 0 0 0 0,1 1-1 0 0,-1-1 1 0 0,1 0 0 0 0,-1 0-1 0 0,1 0 1 0 0,-1 0 0 0 0,1 1-1 0 0,-1-1 1 0 0,1 0 0 0 0,-1 0 0 0 0,1 0-1 0 0,0 0 1 0 0,-1 0 0 0 0,1 0-1 0 0,0 0 1 0 0,0-1-1 0 0,1 1 23 0 0,0 0-1 0 0,0 0 0 0 0,1 0 1 0 0,-1-1-1 0 0,0 1 0 0 0,0-1 0 0 0,1 1 1 0 0,-1-1-1 0 0,0 0 0 0 0,0 0 1 0 0,0 0-1 0 0,0 0 0 0 0,0-1 0 0 0,0 1 1 0 0,0 0-1 0 0,-1-1 0 0 0,1 1 1 0 0,0-1-1 0 0,-1 0 0 0 0,1 0 0 0 0,-1 1 1 0 0,1-2-22 0 0,2-2 55 0 0,-1 0-1 0 0,1-1 1 0 0,-1 0 0 0 0,0 1 0 0 0,0-1 0 0 0,0-1-1 0 0,-1 0-54 0 0,1 1 68 0 0,0 0 0 0 0,0-1 0 0 0,1 1-1 0 0,-1 0 1 0 0,1 1 0 0 0,1-1 0 0 0,3-4-68 0 0,7-8 193 0 0,-11 12-139 0 0,1 1-1 0 0,0 1 1 0 0,-1-1 0 0 0,2 1-1 0 0,-1-1 1 0 0,0 2-1 0 0,1-1 1 0 0,2-1-54 0 0,13-6 102 0 0,18-6-102 0 0,-21 9 19 0 0,-15 7-36 0 0,1 0 1 0 0,0 0 0 0 0,0 0 0 0 0,0 0 0 0 0,0 0 0 0 0,0 1-1 0 0,0 0 1 0 0,0-1 0 0 0,-1 2 0 0 0,1-1 0 0 0,0 0 0 0 0,0 1-1 0 0,0 0 1 0 0,0 0 0 0 0,0 0 0 0 0,0 0 0 0 0,-1 0 0 0 0,1 1-1 0 0,0 0 1 0 0,-1 0 0 0 0,1 0 0 0 0,-1 0 0 0 0,3 2 16 0 0,7 7-35 0 0,0 0 0 0 0,-1 1 1 0 0,-1 1-1 0 0,11 12 35 0 0,-17-18 20 0 0,8 11-84 0 0,0 0 0 0 0,-1 1 0 0 0,-1 1 0 0 0,0 0 0 0 0,-2 1 0 0 0,2 4 64 0 0,13 45-690 0 0,2 18 690 0 0,-14-46-150 0 0,3 9-65 0 0,-3 1 0 0 0,-1-1 0 0 0,-1 17 215 0 0,-8-45 45 0 0,-1 1 1 0 0,-1-1 0 0 0,-1 1-1 0 0,-1-1 1 0 0,-1 0 0 0 0,-1 0-1 0 0,-1 0 1 0 0,-5 14-46 0 0,1-12 124 0 0,-1-1 0 0 0,-1 0 0 0 0,-2 0 1 0 0,0-1-1 0 0,-1-1 0 0 0,-1 0 0 0 0,-1-1 0 0 0,-1-1 0 0 0,-1 0 0 0 0,-19 15-124 0 0,30-29 9 0 0,0 0 1 0 0,-1-1-1 0 0,1 0 0 0 0,-1-1 0 0 0,0 0 0 0 0,-1 0 0 0 0,1-1 0 0 0,-1 1 0 0 0,1-2 0 0 0,-1 1 0 0 0,0-2 0 0 0,0 1 1 0 0,0-1-1 0 0,0 0 0 0 0,0-1 0 0 0,0 0 0 0 0,0 0 0 0 0,0-1 0 0 0,0 0 0 0 0,0-1 0 0 0,0 0 0 0 0,1 0 1 0 0,-1-1-1 0 0,1 0 0 0 0,-1-1 0 0 0,1 0 0 0 0,0 0 0 0 0,-2-2-9 0 0,-2-3-267 0 0,0 0 1 0 0,1 0 0 0 0,0-2-1 0 0,0 1 1 0 0,1-1-1 0 0,1-1 1 0 0,0 0-1 0 0,-5-9 267 0 0,-13-28-1231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29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459 834 9216 0 0,'0'0'706'0'0,"-2"1"-463"0"0,-13 3-74 0 0,14-4 567 0 0,1 0 238 0 0,-5 1 574 0 0,5-1-1535 0 0,0 0 1 0 0,0 0-1 0 0,0 0 1 0 0,0 0-1 0 0,0 0 1 0 0,0 0-1 0 0,0 0 1 0 0,0 0-1 0 0,0 0 0 0 0,0 0 1 0 0,0 0-1 0 0,0 0 1 0 0,-1 0-1 0 0,1 0 1 0 0,0 0-1 0 0,0 0 1 0 0,0 0-1 0 0,0 0 0 0 0,0 0 1 0 0,0 0-1 0 0,0 0 1 0 0,0 0-1 0 0,0 0 1 0 0,0 0-1 0 0,0 0 1 0 0,0 0-1 0 0,0 0 0 0 0,-1 0 1 0 0,1 0-1 0 0,0 0 1 0 0,0 0-1 0 0,0 0 1 0 0,0 0-1 0 0,0 0 1 0 0,0 0-1 0 0,0 0 1 0 0,0 0-1 0 0,0 0 0 0 0,0 0 1 0 0,0 0-1 0 0,0-1 1 0 0,0 1-1 0 0,0 0 1 0 0,0 0-1 0 0,0 0 1 0 0,0 0-1 0 0,0 0 0 0 0,0 0 1 0 0,0 0-1 0 0,0 0 1 0 0,0 0-1 0 0,0 0 1 0 0,0 0-1 0 0,0 0 1 0 0,0 0-1 0 0,0 0 0 0 0,0-1 1 0 0,0 1-1 0 0,0 0 1 0 0,0 0-1 0 0,0 0 1 0 0,0 0-1 0 0,0 0 1 0 0,0 0-1 0 0,0 0 0 0 0,0 0 1 0 0,0 0-14 0 0,52-47 771 0 0,-28 28-257 0 0,1-2-126 0 0,43-59 395 0 0,-58 67-763 0 0,0-1 1 0 0,-1 0-1 0 0,-1-1 1 0 0,3-7-21 0 0,-5 12 11 0 0,3-10 15 0 0,-1 0 0 0 0,-1 0 0 0 0,-1 0 1 0 0,0-1-1 0 0,-2 1 0 0 0,0-3-26 0 0,3-28 120 0 0,-1-49-120 0 0,-5 69 19 0 0,-1 1 0 0 0,-4-26-19 0 0,3 44 3 0 0,-1 1 0 0 0,-1 0 0 0 0,0 0 0 0 0,0 0 0 0 0,-1 0 0 0 0,0 1 0 0 0,-1 0-1 0 0,-1-1 1 0 0,-1-1-3 0 0,4 7-25 0 0,0 1 0 0 0,-1-1 0 0 0,0 1 0 0 0,0 0-1 0 0,0 0 1 0 0,-1 0 0 0 0,1 1 0 0 0,-1-1-1 0 0,0 1 1 0 0,0 0 0 0 0,0 0 0 0 0,0 1 0 0 0,0-1-1 0 0,-1 1 1 0 0,1 1 0 0 0,-1-1 0 0 0,1 1-1 0 0,-1 0 1 0 0,0 0 0 0 0,0 0 0 0 0,1 1 0 0 0,-1 0-1 0 0,0 0 1 0 0,-3 1 25 0 0,-4 0-45 0 0,0 2 0 0 0,0-1 0 0 0,1 1 0 0 0,-1 1 0 0 0,1 0 0 0 0,0 1 0 0 0,0 1 0 0 0,1-1 0 0 0,-1 2-1 0 0,-5 4 46 0 0,-8 7 59 0 0,0 2 0 0 0,1 1-1 0 0,0 1 1 0 0,2 1-1 0 0,1 1 1 0 0,1 0 0 0 0,1 2-1 0 0,-7 14-58 0 0,-6 15 220 0 0,2 2 0 0 0,3 1-1 0 0,-15 45-219 0 0,28-62 0 0 0,2 0 0 0 0,2 0 0 0 0,-4 42 0 0 0,4 9 0 0 0,2 27 0 0 0,8-96 8 0 0,0 0 0 0 0,2 1-1 0 0,0-1 1 0 0,2 0 0 0 0,0-1-1 0 0,2 1 1 0 0,4 9-8 0 0,-6-21 58 0 0,1 0 0 0 0,1-1 0 0 0,0 1 0 0 0,0-1 0 0 0,1-1 0 0 0,1 1 1 0 0,-1-1-1 0 0,1 0 0 0 0,1-1 0 0 0,0 0 0 0 0,0-1 0 0 0,0 1 0 0 0,1-2 0 0 0,0 1 0 0 0,0-2 1 0 0,1 1-1 0 0,0-1 0 0 0,0-1 0 0 0,0 0 0 0 0,0 0 0 0 0,1-1 0 0 0,-1-1 0 0 0,1 0 0 0 0,7 0-58 0 0,2-1 54 0 0,-1-1 0 0 0,0-1 0 0 0,1 0-1 0 0,-1-2 1 0 0,0-1 0 0 0,0 0-1 0 0,0-1 1 0 0,-1-1 0 0 0,0-1 0 0 0,0-1-1 0 0,0-1 1 0 0,-1 0 0 0 0,-1-1-1 0 0,4-3-53 0 0,-18 10 13 0 0,37-25 120 0 0,-2-1 0 0 0,24-24-133 0 0,270-273-432 0 0,-259 253-539 0 0,-4-1-3471 0 0,-5 1-1623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0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 5 1840 0 0,'-2'0'133'0'0,"-17"-2"-69"0"0,0-1 3605 0 0,17 3 519 0 0,2 0 210 0 0,-2 2 349 0 0,-9 9-4163 0 0,9-7-636 0 0,1-1-1 0 0,0 1 0 0 0,0 0 0 0 0,0 0 0 0 0,1-1 1 0 0,-1 1-1 0 0,1 0 0 0 0,0 0 0 0 0,0 0 0 0 0,0 0 0 0 0,0-1 1 0 0,1 3 52 0 0,0 12-337 0 0,-3 26-207 0 0,-1 0 1 0 0,-3 0-1 0 0,-1 0 1 0 0,-9 27 543 0 0,-9 17-247 0 0,-28 63 247 0 0,11-48 0 0 0,8-23 0 0 0,-2 20 0 0 0,18-53-1846 0 0,17-45 1323 0 0,1-4-7 0 0,0-12-539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0.4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0 4144 0 0,'-2'1'319'0'0,"-28"12"-1071"0"0,24-10 1852 0 0,0 0-1 0 0,1 1 0 0 0,-1 0 0 0 0,1 0 0 0 0,0 0 0 0 0,-1 2-1099 0 0,3-4 654 0 0,1 1 1 0 0,0-1-1 0 0,0 1 0 0 0,0 0 0 0 0,0 0 0 0 0,0 0 0 0 0,1 0 1 0 0,-1 0-1 0 0,1 1 0 0 0,0-1 0 0 0,0 0 0 0 0,-1 2-654 0 0,2-2 185 0 0,-1 1 0 0 0,1 0 0 0 0,0-1 1 0 0,0 1-1 0 0,0 0 0 0 0,0 0 0 0 0,1-1 0 0 0,0 3-185 0 0,1 0 93 0 0,0 0 1 0 0,0 1-1 0 0,1-1 1 0 0,0 0-1 0 0,0 0 1 0 0,0-1-94 0 0,5 10 116 0 0,9 15-100 0 0,1 0 1 0 0,2-2-1 0 0,0 0 1 0 0,2-1-1 0 0,1-2 0 0 0,23 21-16 0 0,-3-7-48 0 0,3-3 0 0 0,0-2-1 0 0,38 21 49 0 0,-20-15-140 0 0,-21-12-221 0 0,1-2 0 0 0,21 7 361 0 0,-37-20-732 0 0,1-1-1 0 0,7 0 733 0 0,-27-9-261 0 0,1-1 0 0 0,-1 0 0 0 0,1-1 0 0 0,-1 0 0 0 0,1 0 0 0 0,0-1-1 0 0,-1 0 1 0 0,1 0 0 0 0,2-2 261 0 0,14-2-742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1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217 297 15264 0 0,'-1'0'696'0'0,"-3"0"-621"0"0,0 1 0 0 0,1-1 0 0 0,-1 1 0 0 0,1 0 0 0 0,-1 0 0 0 0,1 0 1 0 0,-1 1-1 0 0,1-1 0 0 0,0 1 0 0 0,0 0 0 0 0,0 0 0 0 0,0 0 0 0 0,0 0 1 0 0,0 0-1 0 0,-2 3-75 0 0,1-2 118 0 0,0 1 0 0 0,1 0 0 0 0,0 0-1 0 0,0 1 1 0 0,0-1 0 0 0,0 1 0 0 0,0-1 0 0 0,1 1 0 0 0,0 0 0 0 0,-2 5-118 0 0,-6 34 440 0 0,3 1 0 0 0,1 1 0 0 0,2-1 0 0 0,2 6-440 0 0,0-15 51 0 0,-2 72-107 0 0,8 61 56 0 0,19 107-431 0 0,3-84-29 0 0,-3-21-159 0 0,3 5-1077 0 0,-25-154 1226 0 0,-2-11 95 0 0,-8-24 105 0 0,4 1 158 0 0,-1-1 0 0 0,2 0 0 0 0,0-1 1 0 0,0 1-1 0 0,1-1 0 0 0,0-5 112 0 0,-4-18-211 0 0,-39-153-1440 0 0,-19-83 1212 0 0,52 212 1097 0 0,3 0 1 0 0,2-1 0 0 0,4 0-1 0 0,1-1 1 0 0,4 1-1 0 0,8-58-658 0 0,-4 83 394 0 0,1-11 117 0 0,2 0 0 0 0,8-21-511 0 0,-12 55 31 0 0,1-1 1 0 0,1 0-1 0 0,0 1 1 0 0,1 0-1 0 0,0 1 1 0 0,1-1-1 0 0,1 1 1 0 0,0 1-1 0 0,8-9-31 0 0,-15 18 3 0 0,0 1 1 0 0,1-1-1 0 0,0 1 0 0 0,-1 0 1 0 0,1-1-1 0 0,0 1 0 0 0,0 1 0 0 0,0-1 1 0 0,1 0-1 0 0,-1 1 0 0 0,0-1 0 0 0,1 1 1 0 0,-1 0-1 0 0,0 0 0 0 0,1 0 1 0 0,-1 1-1 0 0,1-1 0 0 0,2 1-3 0 0,-1 0-1 0 0,-1 1 0 0 0,1 0 0 0 0,-1-1 0 0 0,1 2 0 0 0,-1-1-1 0 0,1 0 1 0 0,-1 1 0 0 0,0 0 0 0 0,0 0 0 0 0,0 0 0 0 0,0 1 0 0 0,0-1 0 0 0,1 1 1 0 0,3 4-13 0 0,1 0 1 0 0,-1 1-1 0 0,-1 0 1 0 0,1 0-1 0 0,-2 1 0 0 0,1 0 1 0 0,-1 0-1 0 0,0 0 1 0 0,-1 1-1 0 0,0 0 1 0 0,2 7 12 0 0,4 14-106 0 0,-3 1 0 0 0,0 0 0 0 0,-2 0 0 0 0,-2 1 1 0 0,-1 0-1 0 0,-1 0 0 0 0,-2-1 0 0 0,-1 1 0 0 0,-2 0 0 0 0,-1 0 1 0 0,-1-1-1 0 0,-2 0 0 0 0,-2 0 0 0 0,0 0 0 0 0,-2-1 1 0 0,-2 0 104 0 0,10-26-46 0 0,-2 8 18 0 0,0-1 0 0 0,-1-1 0 0 0,-1 1 0 0 0,0-1 1 0 0,-5 7 28 0 0,12-18-1 0 0,0 0 1 0 0,-1 0 0 0 0,1 1-1 0 0,0-1 1 0 0,0 0 0 0 0,0 0-1 0 0,-1 1 1 0 0,1-1 0 0 0,0 0-1 0 0,0 0 1 0 0,0 0 0 0 0,-1 0-1 0 0,1 1 1 0 0,0-1 0 0 0,0 0-1 0 0,-1 0 1 0 0,1 0 0 0 0,0 0-1 0 0,-1 0 1 0 0,1 0 0 0 0,0 0-1 0 0,0 0 1 0 0,-1 0 0 0 0,1 0-1 0 0,0 0 1 0 0,-1 0 0 0 0,1 0-1 0 0,0 0 1 0 0,0 0 0 0 0,-1 0 0 0 0,1 0-1 0 0,0 0 1 0 0,-1 0 0 0 0,0-2-4 0 0,1 0-1 0 0,-1 0 1 0 0,1 0 0 0 0,-1 0 0 0 0,1 0-1 0 0,0 0 1 0 0,-1-1 0 0 0,1 1 0 0 0,0 0 0 0 0,1 0-1 0 0,-1 0 1 0 0,0 0 0 0 0,0 0 0 0 0,1 0-1 0 0,0-1 5 0 0,-1-2-5 0 0,6-28-364 0 0,1 1 0 0 0,2-1 0 0 0,9-22 369 0 0,43-94-1254 0 0,-9 25-35 0 0,-23 53 670 0 0,3 1 0 0 0,3 2 0 0 0,4 1 0 0 0,34-45 619 0 0,-56 88 356 0 0,2 1-1 0 0,0 0 0 0 0,1 2 1 0 0,8-5-356 0 0,-26 23 129 0 0,0 1 0 0 0,0 1 0 0 0,1-1 0 0 0,-1 0 0 0 0,1 1 0 0 0,0-1 0 0 0,-1 1 0 0 0,1 0 1 0 0,0 0-1 0 0,0 0 0 0 0,-1 0 0 0 0,4 0-129 0 0,-5 1 65 0 0,1 0 0 0 0,-1 0-1 0 0,1 0 1 0 0,-1 0 0 0 0,0 1 0 0 0,1-1 0 0 0,-1 0 0 0 0,1 1-1 0 0,-1-1 1 0 0,0 1 0 0 0,0 0 0 0 0,1-1 0 0 0,-1 1 0 0 0,0 0-1 0 0,0 0 1 0 0,0 0 0 0 0,0 0 0 0 0,0 0 0 0 0,0 0 0 0 0,0 0 0 0 0,0 0-1 0 0,0 0 1 0 0,0 0 0 0 0,-1 0 0 0 0,1 1 0 0 0,0-1 0 0 0,0 1-65 0 0,7 17 440 0 0,0 0 1 0 0,0 1-1 0 0,-2 0 1 0 0,-1 0-1 0 0,3 17-440 0 0,2 31 285 0 0,-2 7-285 0 0,-6-53 63 0 0,1 42-11 0 0,-2 25-52 0 0,-2-43 1 0 0,0-19-100 0 0,-2 0 1 0 0,-4 22 98 0 0,4-36-124 0 0,3-13 112 0 0,0-1-1 0 0,0 1 1 0 0,0-1 0 0 0,0 1-1 0 0,0 0 1 0 0,0-1-1 0 0,-1 1 1 0 0,1-1 0 0 0,0 1-1 0 0,0 0 1 0 0,-1-1-1 0 0,1 1 1 0 0,0-1 0 0 0,0 1-1 0 0,-1 0 1 0 0,1-1-1 0 0,0 1 1 0 0,-1 0 0 0 0,1 0-1 0 0,-1-1 1 0 0,1 1-1 0 0,0 0 1 0 0,-1 0 0 0 0,1 0-1 0 0,-1-1 1 0 0,1 1-1 0 0,-1 0 1 0 0,1 0 0 0 0,0 0-1 0 0,-1 0 1 0 0,1 0-1 0 0,-1 0 1 0 0,1 0 0 0 0,-1 0-1 0 0,1 0 1 0 0,-1 0-1 0 0,1 0 1 0 0,-1 0 0 0 0,1 0-1 0 0,0 0 1 0 0,-1 1-1 0 0,1-1 1 0 0,-1 0 0 0 0,1 0-1 0 0,-1 0 1 0 0,1 1-1 0 0,0-1 1 0 0,-1 0 0 0 0,1 0-1 0 0,0 1 1 0 0,-1-1-1 0 0,1 0 1 0 0,0 1 0 0 0,-1-1-1 0 0,1 1 1 0 0,0-1-1 0 0,0 0 1 0 0,-1 1 0 0 0,1-1-1 0 0,0 1 1 0 0,0-1-1 0 0,0 0 1 0 0,0 1 0 0 0,0-1-1 0 0,-1 1 1 0 0,1-1-1 0 0,0 1 13 0 0,1-9-30 0 0,0 0 0 0 0,0 0-1 0 0,0 0 1 0 0,1 0 0 0 0,1 0-1 0 0,-1 1 1 0 0,1-1-1 0 0,0 1 1 0 0,1-1 0 0 0,1-1 30 0 0,10-16-39 0 0,2 0 0 0 0,3-3 39 0 0,0 0-53 0 0,2-3 42 0 0,2 1 0 0 0,1 1 0 0 0,2 1 0 0 0,0 1 0 0 0,2 1 0 0 0,1 2 0 0 0,2 0 11 0 0,61-40 122 0 0,-42 23 288 0 0,-50 41-364 0 0,1-1 0 0 0,-1 0 1 0 0,0 0-1 0 0,1 0 0 0 0,-1 0 1 0 0,0-1-1 0 0,0 1 1 0 0,0 0-1 0 0,0 0 0 0 0,0-1 1 0 0,0 1-1 0 0,-1-1 0 0 0,1 1 1 0 0,0-1-1 0 0,-1 1-46 0 0,0 0 35 0 0,1 0-1 0 0,-1 0 0 0 0,0 0 1 0 0,0 0-1 0 0,0 0 0 0 0,0 0 1 0 0,0 0-1 0 0,-1 0 1 0 0,1 0-1 0 0,0 0 0 0 0,0 0 1 0 0,-1 0-1 0 0,1 0 0 0 0,0 1 1 0 0,-1-1-1 0 0,1 0 1 0 0,-1 0-1 0 0,1 0 0 0 0,-1 0 1 0 0,0 1-1 0 0,1-1 0 0 0,-2 0-34 0 0,-3-5 71 0 0,-1 1-1 0 0,0 0 1 0 0,0 0-1 0 0,0 1 0 0 0,-1 0 1 0 0,0 0-1 0 0,1 0 0 0 0,-1 1 1 0 0,-4-2-71 0 0,-1 1-26 0 0,0 1 1 0 0,-1-1-1 0 0,1 2 0 0 0,-1 0 1 0 0,-5 0 25 0 0,13 1-12 0 0,0 1 0 0 0,-1 1 0 0 0,1-1 0 0 0,0 1-1 0 0,0 0 1 0 0,0 0 0 0 0,0 0 0 0 0,0 0 0 0 0,0 1 0 0 0,0 0 0 0 0,0 0 0 0 0,1 1 0 0 0,-1-1 0 0 0,1 1 0 0 0,-1 0 0 0 0,1 0 0 0 0,-1 2 12 0 0,-1 0-16 0 0,0 1 0 0 0,1 0 1 0 0,0 0-1 0 0,0 0 1 0 0,0 1-1 0 0,1 0 0 0 0,-1 0 1 0 0,2 0-1 0 0,-1 0 0 0 0,-1 7 16 0 0,-3 13-38 0 0,1 0 0 0 0,1 1-1 0 0,2 0 1 0 0,0 0-1 0 0,2 2 39 0 0,-1 4-45 0 0,1 0-1 0 0,2 1 0 0 0,4 29 46 0 0,-3-51 24 0 0,1 0-1 0 0,1 0 1 0 0,0 0-1 0 0,1-1 1 0 0,0 1-1 0 0,1-1 1 0 0,0 0-1 0 0,1 0 1 0 0,1-1-1 0 0,0 1 1 0 0,6 6-24 0 0,-7-10 17 0 0,1-1 0 0 0,1 0 1 0 0,-1-1-1 0 0,1 0 1 0 0,0 0-1 0 0,0-1 0 0 0,1 0 1 0 0,0 0-1 0 0,0-1 0 0 0,0 0 1 0 0,0 0-1 0 0,1-1 0 0 0,-1-1 1 0 0,1 1-1 0 0,0-2 0 0 0,-1 1 1 0 0,3-1-18 0 0,11 1 113 0 0,-1-2-1 0 0,1 0 1 0 0,-1-1 0 0 0,1-1 0 0 0,-1-2 0 0 0,22-5-113 0 0,-24 3 13 0 0,0 0 0 0 0,0-2 0 0 0,-1 0-1 0 0,0-1 1 0 0,4-3-13 0 0,12-10-223 0 0,0 0 0 0 0,5-8 223 0 0,10-14-1053 0 0,-1-1 0 0 0,-2-3 0 0 0,20-28 1053 0 0,-43 48-495 0 0,-8 10 206 0 0,-2-1 1 0 0,0 0-1 0 0,-1-1 1 0 0,0-2 288 0 0,-7 10-43 0 0,0 0 1 0 0,0-1 0 0 0,-1 0-1 0 0,-1 0 1 0 0,0 0 0 0 0,-1 0-1 0 0,1-12 43 0 0,-4 15 173 0 0,0-1-1 0 0,-1 1 0 0 0,0-1 1 0 0,0 1-1 0 0,-2 0 0 0 0,1-1 1 0 0,-1 1-1 0 0,-3-5-172 0 0,0-9 560 0 0,5 21-431 0 0,1-1-1 0 0,-1 1 1 0 0,0-1 0 0 0,0 1-1 0 0,-1-1 1 0 0,1 1-1 0 0,-1 0 1 0 0,0-1-1 0 0,0 1 1 0 0,0 0-1 0 0,0 0-128 0 0,1 2 44 0 0,0 0 0 0 0,1 1 0 0 0,-1-1-1 0 0,0 1 1 0 0,1 0 0 0 0,-1-1-1 0 0,0 1 1 0 0,0-1 0 0 0,0 1 0 0 0,1 0-1 0 0,-1 0 1 0 0,0-1 0 0 0,0 1-1 0 0,0 0 1 0 0,0 0 0 0 0,1 0 0 0 0,-1 0-1 0 0,0 0 1 0 0,0 0 0 0 0,0 0-1 0 0,0 0 1 0 0,1 1 0 0 0,-1-1 0 0 0,-1 0-44 0 0,-18 9 606 0 0,6 0-484 0 0,0 1-1 0 0,0 0 0 0 0,1 1 1 0 0,0 1-1 0 0,1 0 0 0 0,-6 8-121 0 0,-16 26 36 0 0,1 1 0 0 0,-16 35-36 0 0,35-56-9 0 0,1 0 0 0 0,1 0 0 0 0,1 2 0 0 0,2-1 0 0 0,0 2 0 0 0,2-1-1 0 0,1 4 10 0 0,5-23 0 0 0,0-1 0 0 0,0 1 0 0 0,1 0 0 0 0,1-1 0 0 0,-1 1 0 0 0,1 0 0 0 0,1-1 0 0 0,-1 1 0 0 0,4 7 0 0 0,-4-13 0 0 0,0 1 0 0 0,1-1 0 0 0,0 0 0 0 0,0 0 0 0 0,-1 0 0 0 0,2 0 0 0 0,-1 0 0 0 0,0 0 0 0 0,1 0 0 0 0,-1-1 0 0 0,1 1 0 0 0,0-1 0 0 0,0 0 0 0 0,0 1 0 0 0,0-2 0 0 0,0 1 0 0 0,0 0 0 0 0,1 0 0 0 0,-1-1 0 0 0,0 0 0 0 0,1 0 0 0 0,-1 0 0 0 0,2 0 0 0 0,12 2-58 0 0,0-2-1 0 0,1 0 0 0 0,-1-1 1 0 0,0 0-1 0 0,11-3 59 0 0,2 1-83 0 0,15-3-189 0 0,0-2 0 0 0,24-7 272 0 0,13-3-550 0 0,-75 16 457 0 0,1-1 0 0 0,-1 1 0 0 0,0 1 1 0 0,0 0-1 0 0,1 0 0 0 0,-1 0 0 0 0,0 1 0 0 0,0 0 1 0 0,0 0-1 0 0,1 1 0 0 0,-1 0 0 0 0,-1 0 0 0 0,1 1 1 0 0,0 0-1 0 0,3 2 93 0 0,-8-4-8 0 0,-1 0 0 0 0,0 0 0 0 0,0 1-1 0 0,1-1 1 0 0,-1 0 0 0 0,0 1 0 0 0,0-1 0 0 0,0 1 0 0 0,0-1 0 0 0,-1 1 0 0 0,1 0 0 0 0,0-1 0 0 0,-1 1 0 0 0,1 0-1 0 0,-1-1 1 0 0,1 1 0 0 0,-1 0 0 0 0,0 0 0 0 0,0-1 0 0 0,0 1 0 0 0,0 0 0 0 0,0 0 0 0 0,0 0 0 0 0,0-1 8 0 0,-1 9 3 0 0,-1-1 0 0 0,0 1 1 0 0,0-1-1 0 0,-1 0-3 0 0,2-4 1 0 0,-3 4 10 0 0,0-1 1 0 0,0 1-1 0 0,0-1 1 0 0,-1-1-1 0 0,0 1 1 0 0,-1-1-1 0 0,0 0 1 0 0,0 0-1 0 0,-3 3-11 0 0,-9 10 36 0 0,14-16-54 0 0,1 0 1 0 0,-1-1 0 0 0,0 0-1 0 0,0 0 1 0 0,0 0 0 0 0,0 0-1 0 0,-1 0 1 0 0,1-1 0 0 0,-1 0-1 0 0,0 0 1 0 0,1 0 0 0 0,-2 0 17 0 0,5-2-24 0 0,1 0 1 0 0,0 0-1 0 0,-1-1 1 0 0,1 1 0 0 0,0 0-1 0 0,-1 0 1 0 0,1 0-1 0 0,0-1 1 0 0,-1 1 0 0 0,1 0-1 0 0,0 0 1 0 0,-1-1-1 0 0,1 1 1 0 0,0 0 0 0 0,-1 0-1 0 0,1-1 1 0 0,0 1-1 0 0,0 0 1 0 0,0-1 0 0 0,-1 1-1 0 0,1 0 1 0 0,0-1-1 0 0,0 1 1 0 0,0-1 0 0 0,0 1-1 0 0,0-1 24 0 0,-1 0-98 0 0,0-2-317 0 0,-1 1 0 0 0,1-1 0 0 0,0 0 0 0 0,1 0 0 0 0,-1 0 0 0 0,0 0 0 0 0,1 0 0 0 0,-1 0 0 0 0,1 1 0 0 0,0-1 0 0 0,0-2 415 0 0,0-21-4632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1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155 185 2304 0 0,'61'-72'237'0'0,"-19"23"2443"0"0,2 2 5499 0 0,-37 37-6908 0 0,-2 4 655 0 0,-5 6-1875 0 0,0 0-1 0 0,0 0 1 0 0,0 0-1 0 0,1 0 0 0 0,-1 0 1 0 0,0 0-1 0 0,0 0 0 0 0,0 0 1 0 0,0 0-1 0 0,0 0 0 0 0,0 0 1 0 0,0 0-1 0 0,1 1 1 0 0,-1-1-1 0 0,0 0 0 0 0,0 0 1 0 0,0 0-1 0 0,0 0 0 0 0,0 0 1 0 0,0 0-1 0 0,0 1 0 0 0,0-1 1 0 0,0 0-1 0 0,0 0 0 0 0,0 0 1 0 0,0 0-1 0 0,0 0 1 0 0,0 0-1 0 0,0 1 0 0 0,1-1 1 0 0,-1 0-1 0 0,-1 0 0 0 0,1 0 1 0 0,0 0-1 0 0,0 0 0 0 0,0 1 1 0 0,0-1-1 0 0,0 0 1 0 0,0 0-1 0 0,0 0 0 0 0,0 0 1 0 0,0 0-1 0 0,0 1 0 0 0,0-1 1 0 0,0 0-1 0 0,0 0-50 0 0,-9 13 1172 0 0,7-8-989 0 0,0-1-128 0 0,1-1 0 0 0,-1 0 0 0 0,0 0 0 0 0,0 0-1 0 0,0 0 1 0 0,0 0 0 0 0,0 0 0 0 0,-1-1 0 0 0,1 1 0 0 0,-2 0-55 0 0,-15 4 108 0 0,13 0-86 0 0,1-1 0 0 0,0 1 1 0 0,0 0-1 0 0,1 0 0 0 0,0 0 0 0 0,-3 6-22 0 0,-2 3 23 0 0,-20 35-59 0 0,-27 50-443 0 0,-3 17 479 0 0,27-58-204 0 0,18-36-128 0 0,-5 16 332 0 0,18-36-38 0 0,-1-1 0 0 0,1 1-1 0 0,0 1 1 0 0,0-1 0 0 0,0 0-1 0 0,1 2 39 0 0,0-5-12 0 0,-1 0 0 0 0,1 0 0 0 0,0 0 0 0 0,0 0 0 0 0,0 0 0 0 0,0 0 0 0 0,1 0 0 0 0,-1 0 0 0 0,0 0-1 0 0,0 0 1 0 0,1 0 0 0 0,-1 0 0 0 0,0 0 0 0 0,1 0 0 0 0,-1 0 0 0 0,1 0 0 0 0,-1 0 0 0 0,1 0 0 0 0,0 0 0 0 0,-1-1 0 0 0,1 1 0 0 0,0 0 0 0 0,0 0 0 0 0,-1-1-1 0 0,1 1 1 0 0,0 0 12 0 0,11 3-86 0 0,-1 0 0 0 0,1-1-1 0 0,0 0 1 0 0,0-1 0 0 0,0 0-1 0 0,0-1 1 0 0,0 0-1 0 0,8-1 87 0 0,-7 0-29 0 0,0 0-1 0 0,0 1 0 0 0,0 1 1 0 0,0 0-1 0 0,-1 1 0 0 0,1 0 1 0 0,7 3 29 0 0,-12-2-4 0 0,1 0 0 0 0,-1 0 0 0 0,0 1 0 0 0,6 4 4 0 0,-11-7 1 0 0,0 1 1 0 0,0 0 0 0 0,-1 0-1 0 0,1 0 1 0 0,-1 0-1 0 0,1 1 1 0 0,-1-1-1 0 0,0 1 1 0 0,0-1-1 0 0,-1 1 1 0 0,1 0-1 0 0,0 2-1 0 0,0 1 26 0 0,0 1-1 0 0,0-1 0 0 0,0 0 0 0 0,-1 1 0 0 0,0-1 0 0 0,-1 1 0 0 0,0-1 0 0 0,0 1 0 0 0,0-1 0 0 0,-1 1 0 0 0,0-1 0 0 0,-1 1 0 0 0,0-1 0 0 0,0 0 0 0 0,-1 2-25 0 0,0 1 21 0 0,-1-1 0 0 0,0 1-1 0 0,-1-1 1 0 0,0 0-1 0 0,0 0 1 0 0,-1-1-1 0 0,-3 4-20 0 0,0 0-75 0 0,4-4 74 0 0,-1 0 0 0 0,0-1 0 0 0,0 0 0 0 0,-1 1 1 0 0,5-7-81 0 0,1 0 0 0 0,0 1-1 0 0,-1-1 1 0 0,1 0 0 0 0,-1 0 0 0 0,1 0 0 0 0,-1 0-1 0 0,1-1 1 0 0,-1 1 0 0 0,0 0 0 0 0,1 0 0 0 0,-1-1 0 0 0,0 0-1 0 0,0 1 1 0 0,1-1 0 0 0,-1 0 0 0 0,0 1 0 0 0,0-1 0 0 0,0 0-1 0 0,1-1 1 0 0,-1 1 0 0 0,0 0 0 0 0,-1-1 81 0 0,-10-5-997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2.4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3224 0 0,'19'192'1062'0'0,"-11"-116"3836"0"0,0 72 2452 0 0,1 4-6600 0 0,-5-118-1067 0 0,1 0 0 0 0,2 0 0 0 0,6 15 317 0 0,-13-47-34 0 0,5 15-456 0 0,0-1 0 0 0,2 0-1 0 0,-1 0 1 0 0,5 5 490 0 0,-10-20-16 0 0,-1 0-1 0 0,1 0 1 0 0,0 0-1 0 0,-1 0 1 0 0,1 0-1 0 0,0 0 1 0 0,0-1-1 0 0,-1 1 1 0 0,1 0-1 0 0,0 0 1 0 0,0-1-1 0 0,0 1 1 0 0,0-1-1 0 0,0 1 1 0 0,0-1-1 0 0,0 1 1 0 0,0-1-1 0 0,0 0 1 0 0,0 1-1 0 0,0-1 1 0 0,1 0-1 0 0,-1 0 1 0 0,0 0-1 0 0,0 0 1 0 0,0 0-1 0 0,0 0 1 0 0,0 0-1 0 0,0 0 1 0 0,0-1-1 0 0,1 1 1 0 0,-1 0-1 0 0,0-1 1 0 0,0 1-1 0 0,0 0 1 0 0,0-1-1 0 0,0 1 1 0 0,0-1-1 0 0,0 0 1 0 0,0 0 16 0 0,7-4-126 0 0,-1 0 0 0 0,0 0-1 0 0,0-1 1 0 0,5-6 126 0 0,-9 9-6 0 0,26-27-54 0 0,-1-1 0 0 0,22-34 60 0 0,43-73-140 0 0,-75 111 138 0 0,8-17 361 0 0,-3-1 0 0 0,5-13-359 0 0,-12 35 347 0 0,-15 22-275 0 0,1-1 0 0 0,-1 0 0 0 0,1 1-1 0 0,-1-1 1 0 0,0 0 0 0 0,0 0-1 0 0,0 0 1 0 0,0 0 0 0 0,0 0 0 0 0,0 0-1 0 0,0 0 1 0 0,-1-1 0 0 0,1 1 0 0 0,-1 0-72 0 0,0 0 384 0 0,0 2-35 0 0,0 2-18 0 0,-3 5-146 0 0,-1-1 0 0 0,0 1 1 0 0,0-1-1 0 0,-1 0-185 0 0,-14 25 105 0 0,12-13-78 0 0,1 1 0 0 0,1 0 1 0 0,0 0-1 0 0,0 8-27 0 0,-4 18-102 0 0,9-43 86 0 0,-1-1 0 0 0,1 0 0 0 0,-1 0-1 0 0,1 1 1 0 0,0-1 0 0 0,0 1 0 0 0,0-1 0 0 0,0 0 0 0 0,0 1 0 0 0,0-1 0 0 0,0 0 0 0 0,0 1 0 0 0,0-1-1 0 0,0 0 1 0 0,1 1 0 0 0,-1-1 0 0 0,1 0 0 0 0,-1 1 0 0 0,1-1 0 0 0,-1 0 0 0 0,1 0 0 0 0,0 1 0 0 0,0-1 0 0 0,-1 0-1 0 0,1 0 1 0 0,0 0 16 0 0,1 0-27 0 0,-1-1 0 0 0,1 1-1 0 0,-1-1 1 0 0,1 1-1 0 0,-1-1 1 0 0,1 0 0 0 0,-1 0-1 0 0,1 0 1 0 0,0 0-1 0 0,-1 0 1 0 0,1 0 0 0 0,-1 0-1 0 0,1 0 1 0 0,-1-1-1 0 0,1 1 1 0 0,-1 0 0 0 0,1-1-1 0 0,-1 1 1 0 0,1-1-1 0 0,-1 0 1 0 0,0 0 0 0 0,2 0 27 0 0,2-2-21 0 0,-1 0 1 0 0,0 0 0 0 0,0 0-1 0 0,0 0 1 0 0,0-1 0 0 0,0 0-1 0 0,0 0 1 0 0,-1 0 0 0 0,2-2 20 0 0,26-44 27 0 0,-14 21-23 0 0,-5 11 103 0 0,-1-2 0 0 0,-1 1 1 0 0,-1-2-1 0 0,-1 1 1 0 0,4-18-108 0 0,-10 29 121 0 0,0 0 0 0 0,-1 0 1 0 0,0 0-1 0 0,-1 0 0 0 0,0 0 0 0 0,-1 0 0 0 0,0 0 1 0 0,0 0-1 0 0,-3-8-121 0 0,-3-12 755 0 0,-2 2 0 0 0,-5-12-755 0 0,10 28 245 0 0,-1 1 0 0 0,0 0-1 0 0,-5-8-244 0 0,7 15 13 0 0,1-1-1 0 0,0 1 1 0 0,-1 0-1 0 0,0 0 1 0 0,0 0-1 0 0,0 0 1 0 0,0 0 0 0 0,0 0-1 0 0,0 1 1 0 0,-1 0-1 0 0,-2-2-12 0 0,4 3-26 0 0,0 0-1 0 0,0 1 1 0 0,0-1-1 0 0,0 1 1 0 0,1-1 0 0 0,-1 1-1 0 0,0 0 1 0 0,0 0 0 0 0,0 0-1 0 0,0 0 1 0 0,0 0-1 0 0,0 0 1 0 0,0 0 0 0 0,0 1-1 0 0,0-1 1 0 0,0 1-1 0 0,0 0 27 0 0,-1 0-56 0 0,-1 1-1 0 0,1 0 1 0 0,0-1-1 0 0,1 1 0 0 0,-1 0 1 0 0,0 1-1 0 0,1-1 1 0 0,-1 0-1 0 0,-1 3 57 0 0,-2 3-195 0 0,-1 1 0 0 0,1 0 0 0 0,0 0 0 0 0,1 1 0 0 0,-3 7 195 0 0,2-4-200 0 0,-3 6-333 0 0,0 0 0 0 0,2 1 0 0 0,0-1 0 0 0,1 1 1 0 0,1 1-1 0 0,0 7 533 0 0,5-25-251 0 0,0 0 0 0 0,0 0 1 0 0,0 0-1 0 0,1 0 1 0 0,-1 0-1 0 0,1 0 1 0 0,0 0-1 0 0,0 0 1 0 0,0 0-1 0 0,0 0 1 0 0,0-1-1 0 0,1 1 0 0 0,-1 0 1 0 0,1 0 250 0 0,3 4-996 0 0,-4-5 771 0 0,0 0 0 0 0,0-1 0 0 0,0 0 0 0 0,1 1 0 0 0,-1-1 0 0 0,0 0 1 0 0,1 1-1 0 0,-1-1 0 0 0,1 0 0 0 0,0 0 0 0 0,-1 0 0 0 0,1 0 0 0 0,0-1 0 0 0,0 1 0 0 0,-1 0 1 0 0,1-1-1 0 0,0 1 0 0 0,0-1 0 0 0,0 0 0 0 0,0 0 225 0 0,7 1-345 0 0,-1 0-1 0 0,0-1 1 0 0,8-1 345 0 0,-14 1-82 0 0,14-1-73 0 0,1-2 0 0 0,0 0 0 0 0,-1-1-1 0 0,1 0 1 0 0,6-4 155 0 0,26-11 2174 0 0,2-4-2174 0 0,-22 10 755 0 0,2-1 468 0 0,5-3 1733 0 0,0 2 0 0 0,35-10-2956 0 0,-65 24 151 0 0,0 0 1 0 0,-1 0-1 0 0,1 0 1 0 0,0 1 0 0 0,0 0-1 0 0,0 0 1 0 0,-1 0-1 0 0,1 1 1 0 0,0 0-1 0 0,0 0 1 0 0,-1 0 0 0 0,1 1-1 0 0,-1-1 1 0 0,1 1-1 0 0,-1 1 1 0 0,0-1 0 0 0,0 1-1 0 0,0 0 1 0 0,0 0-1 0 0,0 0 1 0 0,-1 1-1 0 0,1 0 1 0 0,-1 0 0 0 0,0 0-1 0 0,0 0 1 0 0,3 5-152 0 0,8 14 39 0 0,-1 0 1 0 0,-1 1-1 0 0,-1 1 0 0 0,-2 0 1 0 0,0 0-1 0 0,-1 1 1 0 0,-2 0-1 0 0,-1 0 0 0 0,3 21-39 0 0,2 1 187 0 0,-11-45-166 0 0,1-1 43 0 0,-1-2 0 0 0,1-9 72 0 0,6-28 103 0 0,4-14-34 0 0,9-32-205 0 0,-13 48-19 0 0,2 1 0 0 0,2-3 19 0 0,-7 26 26 0 0,1 0 0 0 0,-1 1 0 0 0,2 0 0 0 0,-1 0 0 0 0,2 0 0 0 0,-1 1 0 0 0,1 0 0 0 0,4-5-26 0 0,-9 13 2 0 0,0-1-1 0 0,0 0 1 0 0,0 1 0 0 0,1-1 0 0 0,-1 1 0 0 0,0-1-1 0 0,1 1 1 0 0,-1 0 0 0 0,0 0 0 0 0,1 0 0 0 0,-1 1 0 0 0,1-1-1 0 0,0 1 1 0 0,-1-1 0 0 0,1 1 0 0 0,-1 0 0 0 0,1 0-1 0 0,0 0 1 0 0,-1 0 0 0 0,1 0 0 0 0,0 1 0 0 0,-1-1 0 0 0,1 1-1 0 0,-1-1 1 0 0,1 1 0 0 0,-1 0 0 0 0,1 0 0 0 0,1 2-2 0 0,4 1-24 0 0,0 0 0 0 0,0 1 1 0 0,0 0-1 0 0,-1 0 0 0 0,0 1 1 0 0,0 0-1 0 0,3 4 24 0 0,90 102-474 0 0,-54-59-394 0 0,1-2-1 0 0,13 7 869 0 0,-7-16-4090 0 0,0-2-1315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3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447 799 20327 0 0,'-17'5'1988'0'0,"2"-1"-1725"0"0,1-2 49 0 0,1-1 1 0 0,-1 0-1 0 0,-13-2-312 0 0,17 0-202 0 0,0 1 0 0 0,-1-1 0 0 0,1 1 0 0 0,0 1 0 0 0,0 0 0 0 0,0 1 0 0 0,0 0-1 0 0,0 0 1 0 0,0 1 0 0 0,0 0 0 0 0,1 1 0 0 0,-1 1 202 0 0,-5 2-128 0 0,1 2 0 0 0,0 0 0 0 0,1 1 0 0 0,0 0 1 0 0,0 1-1 0 0,1 0 0 0 0,0 1 0 0 0,0 3 128 0 0,-1 0 13 0 0,1 0-1 0 0,1 1 1 0 0,1 1 0 0 0,0 0 0 0 0,1 0-1 0 0,-5 16-12 0 0,9-18-22 0 0,1 1 0 0 0,0 1 0 0 0,2-1 0 0 0,0 1 0 0 0,0-1 0 0 0,2 1 0 0 0,0-1 0 0 0,1 4 22 0 0,-1-13-76 0 0,1 0-1 0 0,0 0 0 0 0,1 0 0 0 0,-1 0 1 0 0,1 0-1 0 0,1-1 0 0 0,-1 1 0 0 0,1-1 0 0 0,0 0 1 0 0,0 1-1 0 0,1-1 0 0 0,0 0 77 0 0,-1-3-50 0 0,-1 0 0 0 0,1 0 1 0 0,0 1-1 0 0,0-2 0 0 0,0 1 0 0 0,0 0 0 0 0,1-1 0 0 0,-1 1 1 0 0,1-1-1 0 0,0 0 0 0 0,-1 0 0 0 0,1 0 0 0 0,0-1 0 0 0,0 0 1 0 0,0 1-1 0 0,0-1 0 0 0,0-1 0 0 0,1 1 0 0 0,-1 0 0 0 0,0-1 0 0 0,1 0 50 0 0,5-1-9 0 0,1 0 0 0 0,0 0-1 0 0,-1-1 1 0 0,1-1-1 0 0,-1 0 1 0 0,0 0-1 0 0,0-1 1 0 0,0 0-1 0 0,7-5 10 0 0,11-7 202 0 0,-2 0-1 0 0,19-17-201 0 0,-32 24 30 0 0,0-1 0 0 0,-1-1 1 0 0,-1 0-1 0 0,0 0 0 0 0,0-1 1 0 0,-1 0-1 0 0,-1-1 0 0 0,0 0 1 0 0,0-1-1 0 0,-2 0 0 0 0,0 0 1 0 0,0-2-31 0 0,23-56-164 0 0,-3-1 0 0 0,-3-1 0 0 0,1-19 164 0 0,-20 67 31 0 0,0-1 0 0 0,-2 1 0 0 0,-1 0 0 0 0,-1-1 0 0 0,-1 1-1 0 0,-1-1 1 0 0,-1 1 0 0 0,-2 0 0 0 0,-1 0 0 0 0,0 0 0 0 0,-6-11-31 0 0,-4-2 230 0 0,-2 1 1 0 0,-5-5-231 0 0,-6-16 297 0 0,17 36-80 0 0,0 1-1 0 0,-1 0 0 0 0,-1 1 1 0 0,-8-11-217 0 0,7 13 225 0 0,13 15-159 0 0,-1 0 0 0 0,-1 1 0 0 0,1-1 0 0 0,0 1 0 0 0,-1 0 0 0 0,0-1 0 0 0,0 1 0 0 0,0 0 0 0 0,0 1 0 0 0,0-1 0 0 0,-1 1 0 0 0,1-1-66 0 0,2 3 9 0 0,0 0 0 0 0,1 0-1 0 0,-1 0 1 0 0,0 0 0 0 0,1 0-1 0 0,-1 0 1 0 0,0 0 0 0 0,1 0 0 0 0,-1 0-1 0 0,0 0 1 0 0,1 0 0 0 0,-1 1 0 0 0,0-1-1 0 0,1 0 1 0 0,-1 0 0 0 0,0 1 0 0 0,1-1-1 0 0,-1 0 1 0 0,1 1 0 0 0,-1-1 0 0 0,1 1-1 0 0,-1-1 1 0 0,1 1 0 0 0,-1-1 0 0 0,1 1-1 0 0,-1-1-8 0 0,-9 15 41 0 0,8-12-24 0 0,-3 8-34 0 0,0 0-1 0 0,1 1 0 0 0,0-1 0 0 0,0 1 1 0 0,2 0-1 0 0,-1 0 0 0 0,1 6 18 0 0,-3 8-28 0 0,-6 31-57 0 0,3 0 1 0 0,2 1-1 0 0,2 0 0 0 0,3 0 0 0 0,3 0 0 0 0,4 18 85 0 0,3-10-519 0 0,3 0-1 0 0,13 36 520 0 0,-15-68-434 0 0,1-2 0 0 0,2 0 0 0 0,1 0 0 0 0,2-2 0 0 0,17 26 434 0 0,-27-47-129 0 0,1-1-1 0 0,0 1 1 0 0,1-1 0 0 0,0-1 0 0 0,0 1 0 0 0,1-1-1 0 0,0-1 1 0 0,0 0 0 0 0,1 0 0 0 0,-1-1 0 0 0,1 0-1 0 0,1-1 1 0 0,-1 0 0 0 0,0 0 0 0 0,1-1 0 0 0,0 0-1 0 0,5 0 130 0 0,4 0-673 0 0,0-1 0 0 0,0-1 0 0 0,0 0-1 0 0,0-2 1 0 0,1 0 0 0 0,-1-1 0 0 0,0-1-1 0 0,-1-1 1 0 0,3-1 673 0 0,-9 1-276 0 0,-1-1-1 0 0,1 0 0 0 0,-1-1 1 0 0,-1 0-1 0 0,1-1 1 0 0,-1 0-1 0 0,0 0 1 0 0,-1-2-1 0 0,0 1 1 0 0,0-1-1 0 0,-1 0 1 0 0,0-1-1 0 0,0-1 1 0 0,-1 1-1 0 0,4-7 277 0 0,1-4 63 0 0,-1 3 284 0 0,-1-1 0 0 0,0 0 0 0 0,-1 0 1 0 0,-1-1-1 0 0,6-21-347 0 0,-5 2 2475 0 0,-1 0 1 0 0,-2-1-1 0 0,0-6-2475 0 0,-6 34 461 0 0,0 0 0 0 0,-1 0 0 0 0,-1 0-1 0 0,1 0 1 0 0,-2 0 0 0 0,0 0 0 0 0,0 0-1 0 0,-1 1 1 0 0,0-1 0 0 0,-1 1 0 0 0,0 0-1 0 0,-6-9-460 0 0,10 18 41 0 0,-1 1-1 0 0,0 0 0 0 0,1 0 0 0 0,-1 0 1 0 0,0 0-1 0 0,0 0 0 0 0,1 0 0 0 0,-1 0 1 0 0,0 0-1 0 0,0 0 0 0 0,0 0 1 0 0,0 0-1 0 0,0 0 0 0 0,-1 1 0 0 0,1-1 1 0 0,0 1-1 0 0,0-1 0 0 0,0 1 0 0 0,-1-1 1 0 0,1 1-1 0 0,0-1 0 0 0,0 1 0 0 0,-1 0 1 0 0,1 0-1 0 0,0 0 0 0 0,-1 0 0 0 0,1 0 1 0 0,0 0-1 0 0,-1 0 0 0 0,1 0 0 0 0,0 0 1 0 0,0 1-1 0 0,-1-1 0 0 0,1 0 0 0 0,0 1 1 0 0,0-1-1 0 0,-1 1 0 0 0,1-1 0 0 0,0 1 1 0 0,-1 1-41 0 0,-2 1 48 0 0,-1 0 1 0 0,1 1 0 0 0,0-1-1 0 0,0 1 1 0 0,0 0-1 0 0,0 1 1 0 0,1-1 0 0 0,0 1-1 0 0,-2 1-48 0 0,-17 34-273 0 0,1 0-1 0 0,-13 38 274 0 0,-26 88-115 0 0,59-161 111 0 0,-8 21-61 0 0,2 0 0 0 0,0 1 0 0 0,1 13 65 0 0,4-24-96 0 0,0 0 1 0 0,2 1 0 0 0,0-1 0 0 0,1 0-1 0 0,0 1 1 0 0,3 6 95 0 0,-3-19-49 0 0,0 0 0 0 0,0-1 1 0 0,0 1-1 0 0,0-1 0 0 0,1 1 0 0 0,-1-1 0 0 0,1 1 0 0 0,0-1 1 0 0,2 2 48 0 0,-3-3-37 0 0,0-1 1 0 0,0 1-1 0 0,1-1 1 0 0,-1 0 0 0 0,0 0-1 0 0,1 0 1 0 0,-1 0-1 0 0,1 0 1 0 0,0 0-1 0 0,-1 0 1 0 0,1 0 0 0 0,0 0-1 0 0,-1-1 1 0 0,1 1-1 0 0,0-1 1 0 0,0 1-1 0 0,0-1 1 0 0,0 0-1 0 0,-1 1 1 0 0,2-1 36 0 0,4-1-53 0 0,-1 1 1 0 0,1-1-1 0 0,-1 0 1 0 0,0-1-1 0 0,0 0 0 0 0,0 0 1 0 0,0 0-1 0 0,0-1 1 0 0,0 1-1 0 0,0-1 0 0 0,-1-1 1 0 0,1 1-1 0 0,-1-1 1 0 0,0 0-1 0 0,0-1 53 0 0,13-11 79 0 0,-1-1 0 0 0,0-1 0 0 0,5-9-79 0 0,-2 2 4 0 0,45-52 577 0 0,45-73-581 0 0,-103 139 20 0 0,6-9 242 0 0,1 0 1 0 0,15-16-263 0 0,-25 32 45 0 0,0-1 1 0 0,0 1 0 0 0,1 0-1 0 0,-1 1 1 0 0,1-1-1 0 0,0 1 1 0 0,0 0 0 0 0,0 0-1 0 0,0 0 1 0 0,0 1-1 0 0,1 0 1 0 0,-1 0-1 0 0,1 0 1 0 0,3 0-46 0 0,-6 2 10 0 0,1 0 0 0 0,-1 0-1 0 0,0 0 1 0 0,1 1 0 0 0,-1-1 0 0 0,0 1-1 0 0,0-1 1 0 0,0 1 0 0 0,1 0 0 0 0,-1 1 0 0 0,0-1-1 0 0,0 0 1 0 0,0 1 0 0 0,-1 0 0 0 0,1-1-1 0 0,0 1 1 0 0,-1 0 0 0 0,1 1 0 0 0,0 0-10 0 0,7 6-7 0 0,-1 2 1 0 0,0-1-1 0 0,-1 1 1 0 0,1 1 6 0 0,1 3-4 0 0,105 144-3312 0 0,-113-157 2587 0 0,-1-3-20 0 0,2 0 627 0 0,0-1 0 0 0,0 1 0 0 0,-1-1 0 0 0,1 0 0 0 0,-1 1 0 0 0,0-1 0 0 0,1 0 0 0 0,-1-1 0 0 0,0 1 0 0 0,0 0 0 0 0,0-1 0 0 0,-1 1 0 0 0,1-1 0 0 0,-1 1 0 0 0,1-1 0 0 0,-1 0 0 0 0,0 0 0 0 0,0 0 0 0 0,0 0 122 0 0,8-23-1422 0 0,-2-1 1 0 0,-1 0-1 0 0,-1 0 0 0 0,-2 0 0 0 0,0-13 1422 0 0,1-30-2603 0 0,0-64 1100 0 0,-5 35 2278 0 0,-5-50 4945 0 0,4-43 2035 0 0,3 110-3797 0 0,2 42-1959 0 0,-3 39-1746 0 0,1 4-145 0 0,0 0-95 0 0,7 31-38 0 0,0 1 1 0 0,-3 0-1 0 0,0 5 25 0 0,1 153-531 0 0,2 23-609 0 0,-7-203 1058 0 0,15 160-1095 0 0,-9-124 583 0 0,2 0-1 0 0,7 21 595 0 0,-2-24-384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3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65 21623 0 0,'-13'20'960'0'0,"13"-20"192"0"0,-10 12-920 0 0,7-4-232 0 0,3-8 0 0 0,3 12 0 0 0,7-1-128 0 0,3-2-64 0 0,9-9-24 0 0,14-4 0 0 0,4-9-1648 0 0,15-7-336 0 0,56-35-64 0 0,-6 10-7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4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475 39 1376 0 0,'18'-4'-252'0'0,"0"2"0"0"0,13-1 252 0 0,-11 2 3720 0 0,0-1 6110 0 0,-24-10-8718 0 0,4 12-1072 0 0,-1-1 0 0 0,0 0 1 0 0,1 1-1 0 0,-1-1 0 0 0,0 1 0 0 0,1-1 0 0 0,-1 0 0 0 0,0 1 0 0 0,1 0 0 0 0,-1-1 1 0 0,0 1-1 0 0,0-1 0 0 0,0 1 0 0 0,1 0 0 0 0,-1 0 0 0 0,0 0 0 0 0,0-1 0 0 0,0 1 1 0 0,0 0-1 0 0,0 0 0 0 0,0 0 0 0 0,0 0-40 0 0,-4 0 190 0 0,-13-3-73 0 0,1 1 0 0 0,0 1-1 0 0,-1 0 1 0 0,1 1 0 0 0,-1 1-1 0 0,1 1 1 0 0,0 1-1 0 0,-1 0 1 0 0,1 1 0 0 0,1 1-1 0 0,-1 0 1 0 0,1 1 0 0 0,-1 1-117 0 0,-2 2-54 0 0,1 1 0 0 0,0 0 0 0 0,0 1 0 0 0,1 1 0 0 0,0 1 0 0 0,1 0 0 0 0,0 1 0 0 0,2 1-1 0 0,-1 0 1 0 0,-9 14 54 0 0,5-2-124 0 0,0 1 0 0 0,2 0 0 0 0,1 1 0 0 0,-5 16 124 0 0,15-31-33 0 0,1 0 1 0 0,0 0-1 0 0,1 1 0 0 0,1-1 0 0 0,0 1 0 0 0,1 0 0 0 0,0 0 1 0 0,2 0-1 0 0,-1 0 0 0 0,2 0 0 0 0,0 1 33 0 0,0-12-11 0 0,0 1 0 0 0,0-1 1 0 0,0 1-1 0 0,0-1 0 0 0,1 1 0 0 0,-1-1 0 0 0,1 0 0 0 0,1 1 0 0 0,-1-1 0 0 0,0 0 1 0 0,1-1-1 0 0,2 4 11 0 0,-3-6-4 0 0,-1 1 0 0 0,1 0-1 0 0,0 0 1 0 0,0-1 0 0 0,0 0 0 0 0,0 1 0 0 0,0-1 0 0 0,0 0 0 0 0,1 0 0 0 0,-1 0 0 0 0,0 0 0 0 0,1 0 0 0 0,-1-1 0 0 0,0 1 0 0 0,1-1 0 0 0,-1 1 0 0 0,1-1 0 0 0,-1 0-1 0 0,1 0 1 0 0,-1 0 0 0 0,1 0 0 0 0,-1-1 0 0 0,1 1 0 0 0,0-1 4 0 0,8-2 37 0 0,1 0-1 0 0,-1-2 1 0 0,-1 1-1 0 0,1-1 1 0 0,-1-1-1 0 0,0 1 0 0 0,0-2 1 0 0,2-1-37 0 0,18-16 364 0 0,24-24-364 0 0,-15 12 173 0 0,89-82 308 0 0,-101 90-270 0 0,-2-1-1 0 0,0-1 0 0 0,8-16-210 0 0,-16 20 293 0 0,1 0 404 0 0,-2 0 0 0 0,5-13-697 0 0,-18 33 167 0 0,-1 1 0 0 0,1 0 0 0 0,0 0 0 0 0,1 0 0 0 0,-1 0 0 0 0,1 0 0 0 0,0 1 0 0 0,0 0 0 0 0,0 0 0 0 0,1 0 0 0 0,0 0 0 0 0,0 0-167 0 0,-3 4 11 0 0,-1 0-1 0 0,0-1 1 0 0,0 1-1 0 0,0 0 1 0 0,0 1 0 0 0,1-1-1 0 0,-1 0 1 0 0,0 0-1 0 0,0 0 1 0 0,0 1 0 0 0,0-1-1 0 0,0 0 1 0 0,0 1-1 0 0,1-1 1 0 0,-1 1 0 0 0,0 0-1 0 0,0-1 1 0 0,0 1-1 0 0,-1 0 1 0 0,1-1 0 0 0,0 1-1 0 0,0 0 1 0 0,0 0-1 0 0,0 0 1 0 0,-1 0 0 0 0,1 0-11 0 0,21 28 33 0 0,-11-9-33 0 0,-1 0 0 0 0,-1 0 0 0 0,-1 1 0 0 0,5 20 0 0 0,5 12 0 0 0,23 69-38 0 0,16 43-493 0 0,-45-136 32 0 0,1-1 1 0 0,1-1-1 0 0,2 0 0 0 0,10 13 499 0 0,5-4-1313 0 0,1-2-50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4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13448 0 0,'0'2'613'0'0,"1"23"-145"0"0,2 1 0 0 0,3 13-468 0 0,3 32 564 0 0,-1-2 110 0 0,-3-34-312 0 0,-2 1 0 0 0,-2 0-362 0 0,-1-13 380 0 0,1 0 0 0 0,1 0-1 0 0,1 1 1 0 0,1-1-1 0 0,0 0 1 0 0,2-1-1 0 0,1 0 1 0 0,1 0-1 0 0,5 11-379 0 0,-12-32 134 0 0,9-6 74 0 0,-7 3-207 0 0,0-1 1 0 0,-1 0-1 0 0,1 0 1 0 0,-1 1-1 0 0,0-1 1 0 0,0-1-1 0 0,0 1 1 0 0,0 0-1 0 0,0 0 1 0 0,-1-1-1 0 0,1 1 1 0 0,-1-2-2 0 0,7-13 0 0 0,12-16-62 0 0,0 1-1 0 0,3 1 1 0 0,7-8 62 0 0,80-87-105 0 0,-73 87 115 0 0,-14 16-38 0 0,1 2 1 0 0,13-9 27 0 0,-10 9 1 0 0,-19 15-4 0 0,0 0-1 0 0,1 1 1 0 0,0 0-1 0 0,0 1 0 0 0,0 0 1 0 0,1 1-1 0 0,0-1 1 0 0,0 2-1 0 0,0-1 0 0 0,6 0 4 0 0,-12 3-9 0 0,0 1-1 0 0,0-1 1 0 0,1 1-1 0 0,-1 0 0 0 0,0 0 1 0 0,1 0-1 0 0,-1 0 1 0 0,0 1-1 0 0,0 0 0 0 0,1 0 1 0 0,-1 0-1 0 0,0 0 1 0 0,0 1-1 0 0,0 0 1 0 0,0-1-1 0 0,0 1 0 0 0,-1 1 1 0 0,1-1-1 0 0,-1 0 1 0 0,1 1-1 0 0,-1 0 0 0 0,0 0 1 0 0,0 0-1 0 0,0 0 1 0 0,0 1-1 0 0,2 2 10 0 0,7 11-74 0 0,-1 1 0 0 0,0 0 0 0 0,-1 1 0 0 0,-1 0-1 0 0,0 2 75 0 0,4 12-84 0 0,1 0 0 0 0,2-1 0 0 0,1-1 0 0 0,13 16 84 0 0,-13-19-94 0 0,-13-20 71 0 0,0-1 1 0 0,1 1-1 0 0,0-1 0 0 0,1 0 1 0 0,0 0-1 0 0,0 0 0 0 0,0-1 0 0 0,1 0 1 0 0,2 2 22 0 0,-1-4 1 0 0,-1 1 0 0 0,1-1 0 0 0,0 0 0 0 0,1-1 0 0 0,-1 0 0 0 0,1-1 0 0 0,-1 1 0 0 0,1-2 0 0 0,0 1 0 0 0,-1-1 0 0 0,1 0 0 0 0,3-1-1 0 0,-6 0 31 0 0,1 0 0 0 0,-1-1 0 0 0,1 0 0 0 0,-1 0 0 0 0,1-1-1 0 0,-1 1 1 0 0,1-1 0 0 0,-1-1 0 0 0,0 1 0 0 0,0-1 0 0 0,0 0 0 0 0,-1-1 0 0 0,1 1 0 0 0,-1-1 0 0 0,1 0-1 0 0,1-2-30 0 0,16-14 170 0 0,12-12 12 0 0,-32 29-165 0 0,-1 0 0 0 0,1-1 0 0 0,-1 1 0 0 0,0 0 0 0 0,0-1 0 0 0,0 0 0 0 0,-1 1 0 0 0,1-1 0 0 0,-1 0 0 0 0,1-1-17 0 0,4-20 179 0 0,1 1 0 0 0,6-14-179 0 0,-9 28 97 0 0,-1 5 3 0 0,7 12-186 0 0,-7-4 45 0 0,20 19-172 0 0,-15-14 133 0 0,0-1 0 0 0,0 0 0 0 0,0 0 0 0 0,1-1-1 0 0,7 4 81 0 0,1-1-139 0 0,2 1 101 0 0,1 0 0 0 0,2-1 38 0 0,-13-6 28 0 0,-1 0-1 0 0,0-1 1 0 0,1 0 0 0 0,-1-1 0 0 0,1 0-1 0 0,-1 0 1 0 0,3-1-28 0 0,1 0 33 0 0,-1-1 0 0 0,1-1 0 0 0,0 1 0 0 0,0-2 0 0 0,-1 0 0 0 0,0 0 0 0 0,1-1 0 0 0,-1 0 0 0 0,-1-1-1 0 0,1 0 1 0 0,3-3-33 0 0,-9 5 32 0 0,1-1-1 0 0,-1 1 0 0 0,-1-1 0 0 0,1 0 0 0 0,-1 0 0 0 0,1 0 0 0 0,-1-1 0 0 0,0 1 0 0 0,-1-1 0 0 0,1 0 1 0 0,-1 0-1 0 0,0-1 0 0 0,0 1 0 0 0,-1 0 0 0 0,1-1 0 0 0,-1 0 0 0 0,0 0 0 0 0,-1 1 0 0 0,0-1 0 0 0,0 0 1 0 0,0 0-1 0 0,0-6-31 0 0,-2 5 45 0 0,1 1 1 0 0,-2-1-1 0 0,1 1 0 0 0,-1 0 1 0 0,0-1-1 0 0,0 1 1 0 0,0 0-1 0 0,-1 0 1 0 0,-1-1-46 0 0,-3-6 136 0 0,-1-1 0 0 0,0 2 0 0 0,-4-4-136 0 0,-1 1 152 0 0,0 0 1 0 0,-1 1-1 0 0,-1 1 0 0 0,-2-1-152 0 0,7 6 9 0 0,0 2-1 0 0,-1-1 1 0 0,0 1-1 0 0,-11-3-8 0 0,2-1 2 0 0,8 6-186 0 0,0 0 0 0 0,-1 0-1 0 0,1 1 1 0 0,0 0 0 0 0,-1 1-1 0 0,0 1 1 0 0,0 0-1 0 0,1 0 1 0 0,-1 2 0 0 0,0-1-1 0 0,-6 2 185 0 0,-11 5-3188 0 0,28-6-1261 0 0,2-1-1085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1.2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229 110 20815 0 0,'2'1'472'0'0,"0"-1"-419"0"0,1 1-1 0 0,-1 0 0 0 0,0 0 1 0 0,0 0-1 0 0,1 1 1 0 0,-1-1-1 0 0,0 0 0 0 0,0 1 1 0 0,0-1-1 0 0,-1 1 0 0 0,1 0 1 0 0,0 0-1 0 0,0 0 0 0 0,-1 0 1 0 0,0 0-1 0 0,1 0 0 0 0,-1 1-52 0 0,4 6 291 0 0,0 1-1 0 0,-1 0 0 0 0,2 7-290 0 0,-2-5 55 0 0,7 22-86 0 0,-2 2 1 0 0,-2-1-1 0 0,-1 1 0 0 0,-1 12 31 0 0,2 1-46 0 0,126 809-1681 0 0,-129-833 1608 0 0,6 24 33 0 0,-3 1 1 0 0,-2 0-1 0 0,-2 51 86 0 0,-3-98 9 0 0,0 3 24 0 0,0-1 0 0 0,-1 1 0 0 0,0-1-1 0 0,1 1 1 0 0,-2-1 0 0 0,1 0 0 0 0,0 1 0 0 0,-1-1 0 0 0,0 0 0 0 0,-1 1-33 0 0,3-6 13 0 0,-1 1 0 0 0,1-1 1 0 0,0 1-1 0 0,-1-1 1 0 0,1 1-1 0 0,-1-1 0 0 0,1 0 1 0 0,0 1-1 0 0,-1-1 0 0 0,1 0 1 0 0,-1 1-1 0 0,1-1 1 0 0,-1 0-1 0 0,1 0 0 0 0,-1 1 1 0 0,1-1-1 0 0,-1 0 0 0 0,0 0 1 0 0,1 0-1 0 0,-1 0 1 0 0,1 0-1 0 0,-1 0 0 0 0,1 0 1 0 0,-1 0-1 0 0,1 0 0 0 0,-2 0-13 0 0,0 0 41 0 0,0-1 0 0 0,0 1 0 0 0,0-1 0 0 0,1 0 0 0 0,-1 0 0 0 0,0 0-1 0 0,0 0 1 0 0,-1 0-41 0 0,-5-5 186 0 0,1 1-1 0 0,0-1 0 0 0,-4-4-185 0 0,-25-29 147 0 0,3 0-1 0 0,1-2 0 0 0,-1-5-146 0 0,-11-15 1 0 0,16 24-97 0 0,1-2 0 0 0,3-1 0 0 0,0 0 0 0 0,3-2 0 0 0,-5-16 96 0 0,6 1-2 0 0,2-1 0 0 0,3 0 0 0 0,3-1-1 0 0,2-1 1 0 0,2 0 0 0 0,2-41 2 0 0,6 70 24 0 0,1-1 0 0 0,2 1 0 0 0,1 0 0 0 0,2 0 1 0 0,1 1-1 0 0,1-1 0 0 0,1 1 0 0 0,2 1 0 0 0,1 0 0 0 0,1 0 0 0 0,5-3-24 0 0,-5 8 3 0 0,2 1 0 0 0,0 1 0 0 0,2 0 0 0 0,0 1 0 0 0,2 1 0 0 0,0 1 0 0 0,1 0-1 0 0,1 2 1 0 0,0 0 0 0 0,2 2 0 0 0,0 0 0 0 0,24-11-3 0 0,-31 18-30 0 0,1 1 1 0 0,-1 1-1 0 0,1 1 1 0 0,0 1-1 0 0,1 0 1 0 0,-1 1-1 0 0,1 0 1 0 0,0 2-1 0 0,-1 0 1 0 0,1 1-1 0 0,5 1 30 0 0,-14 0-34 0 0,0 0 0 0 0,0 1 0 0 0,-1 0 0 0 0,1 0 0 0 0,0 1 0 0 0,-1 0 0 0 0,0 0 0 0 0,1 1 1 0 0,-1 0-1 0 0,-1 0 0 0 0,1 1 0 0 0,-1 0 0 0 0,0 1 0 0 0,0-1 0 0 0,0 1 0 0 0,-1 1 0 0 0,0-1 0 0 0,0 1 0 0 0,0 0 0 0 0,-1 0 0 0 0,0 1 0 0 0,3 7 34 0 0,-5-8-48 0 0,0 0-1 0 0,0 0 1 0 0,-1 0-1 0 0,0 0 1 0 0,0 0 0 0 0,-1 1-1 0 0,0-1 1 0 0,0 1-1 0 0,-1-1 1 0 0,0 6 48 0 0,-1-1 34 0 0,-1-1 0 0 0,1 0 0 0 0,-2 0 0 0 0,0 0 0 0 0,0 0-1 0 0,-4 8-33 0 0,-4 5 234 0 0,-1-1-1 0 0,-1-1 1 0 0,-1 0-1 0 0,-1-1 1 0 0,-16 18-234 0 0,-17 16 900 0 0,-2-1 0 0 0,-46 37-900 0 0,95-90-1 0 0,-23 19 68 0 0,-11 6-67 0 0,28-21-190 0 0,-1 0 1 0 0,1-1-1 0 0,-1 0 0 0 0,0-1 1 0 0,0 1-1 0 0,-1-1 0 0 0,0-1 190 0 0,16-16-1901 0 0,1 2 554 0 0,1 0 0 0 0,0 1 0 0 0,1-1 1347 0 0,19-19-6401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4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74 15344 0 0,'21'-16'981'0'0,"-10"8"-566"0"0,-1 0 0 0 0,0-1 0 0 0,-1 0 0 0 0,4-4-415 0 0,-12 12 148 0 0,-1 0 0 0 0,1 1 0 0 0,0-1 0 0 0,-1 0 1 0 0,1 0-1 0 0,0 1 0 0 0,0-1 0 0 0,-1 1 0 0 0,1-1 0 0 0,0 1 0 0 0,0-1 1 0 0,0 1-1 0 0,0-1 0 0 0,0 1 0 0 0,0 0 0 0 0,0-1 0 0 0,0 1 0 0 0,0 0 1 0 0,0 0-1 0 0,0 0 0 0 0,0 0 0 0 0,1 0-148 0 0,0 0 81 0 0,0 1 0 0 0,0-1 1 0 0,0 1-1 0 0,0 0 0 0 0,0 0 0 0 0,0-1 0 0 0,0 1 1 0 0,0 0-1 0 0,-1 1 0 0 0,1-1 0 0 0,0 1-81 0 0,7 5-75 0 0,-1 0 0 0 0,-1 1-1 0 0,1 1 1 0 0,1 3 75 0 0,-4-7 219 0 0,8 13-315 0 0,-1-1-1 0 0,-1 2 0 0 0,0 0 1 0 0,-2 0-1 0 0,0 1 0 0 0,-1 0 1 0 0,5 18 96 0 0,5 31-1186 0 0,7 52 1186 0 0,-25-119-18 0 0,22 142-1182 0 0,-20-125 552 0 0,-1-1 0 0 0,0 1 0 0 0,-1-1 1 0 0,-2 1-1 0 0,1-1 0 0 0,-2 1 0 0 0,-1-1 0 0 0,-4 15 648 0 0,6-29-256 0 0,0 0 0 0 0,0-1 0 0 0,0 1 0 0 0,-1 0 0 0 0,1-1 0 0 0,-2 1 256 0 0</inkml:trace>
  <inkml:trace contextRef="#ctx0" brushRef="#br0" timeOffset="1">1 370 21743 0 0,'13'11'480'0'0,"-13"-11"96"0"0,0 0 16 0 0,13 5 16 0 0,0 4-480 0 0,9-3-128 0 0,6 3 0 0 0,12-4 0 0 0,5-10-104 0 0,5 1-48 0 0,3-1-8 0 0,10-1 0 0 0,5-8-1792 0 0,-5-1-368 0 0,67-13-72 0 0,-17 5-4607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5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17 203 20127 0 0,'0'1'65'0'0,"0"1"-1"0"0,-1-1 0 0 0,1 0 0 0 0,0 1 1 0 0,0-1-1 0 0,-1 0 0 0 0,1 0 0 0 0,-1 1 1 0 0,1-1-1 0 0,-1 0 0 0 0,0 0 0 0 0,1 0 1 0 0,-2 1-65 0 0,-5 12 702 0 0,6-9-694 0 0,1 0 0 0 0,-1-1-1 0 0,1 1 1 0 0,0 0 0 0 0,0-1 0 0 0,0 1 0 0 0,1 0 0 0 0,-1-1 0 0 0,1 1 0 0 0,0 0 0 0 0,1-1 0 0 0,-1 1 0 0 0,1-1 0 0 0,0 0 0 0 0,0 1-1 0 0,0-1 1 0 0,2 2-8 0 0,7 12-1319 0 0,1-1 0 0 0,1-1-1 0 0,7 7 1320 0 0,-11-14-676 0 0,32 40-2347 0 0,-2 2-1 0 0,5 11 3024 0 0,-24-31-330 0 0,-2 2 0 0 0,9 21 330 0 0,-15-25 388 0 0,-8-17 1080 0 0,1-1-1 0 0,0 1 1 0 0,1-1 0 0 0,6 9-1468 0 0,-11-19 941 0 0,-1-1-261 0 0,0 0-52 0 0,0-12 151 0 0,8-23-528 0 0,4-7-251 0 0,0 0 177 0 0,31-102 1594 0 0,20-32-1771 0 0,-29 84 270 0 0,-22 60-255 0 0,2 1 0 0 0,2 0 0 0 0,18-27-15 0 0,-29 51-57 0 0,0-1 0 0 0,0 1-1 0 0,1 0 1 0 0,1 0 0 0 0,-1 1-1 0 0,1-1 1 0 0,0 1 0 0 0,0 1 0 0 0,6-4 57 0 0,-10 7-57 0 0,0 0 1 0 0,1 1-1 0 0,-1-1 1 0 0,1 1-1 0 0,-1 0 1 0 0,1-1 0 0 0,-1 2-1 0 0,1-1 1 0 0,0 0-1 0 0,-1 1 1 0 0,1-1-1 0 0,0 1 1 0 0,-1 0-1 0 0,1 1 1 0 0,0-1 0 0 0,-1 0-1 0 0,1 1 1 0 0,0 0-1 0 0,-1 0 1 0 0,1 0-1 0 0,-1 1 1 0 0,1-1 0 0 0,-1 1-1 0 0,0-1 1 0 0,2 2 56 0 0,-1 0-42 0 0,0 0-1 0 0,1 1 1 0 0,-1 0 0 0 0,0-1 0 0 0,0 2 0 0 0,-1-1-1 0 0,1 0 1 0 0,-1 1 0 0 0,0-1 0 0 0,0 1-1 0 0,-1 0 43 0 0,6 12-198 0 0,-1 0-1 0 0,4 13 199 0 0,1 6-208 0 0,5 4-16 0 0,2 7 16 0 0,7 30 208 0 0,-22-65-7 0 0,5 21 25 0 0,11 24-18 0 0,-17-48-15 0 0,2 0-1 0 0,-1 0 1 0 0,1 0 0 0 0,1 0-1 0 0,0-1 1 0 0,0 0 0 0 0,0 0-1 0 0,1 0 16 0 0,-5-7-73 0 0,-1 0-1 0 0,0 1 0 0 0,1-1 1 0 0,-1 0-1 0 0,1 0 0 0 0,-1 0 1 0 0,1 0-1 0 0,1 1 74 0 0,15 0-819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5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8 477 21743 0 0,'-1'5'226'0'0,"-1"-1"0"0"0,1 1 0 0 0,0 0 0 0 0,0 1 0 0 0,0-1 0 0 0,1 0 0 0 0,0 0 0 0 0,0 0-1 0 0,0 0 1 0 0,1 0 0 0 0,0 3-226 0 0,-1-6-64 0 0,1 0 0 0 0,-1 0 0 0 0,1 0-1 0 0,0-1 1 0 0,-1 1 0 0 0,1 0 0 0 0,0-1 0 0 0,0 1-1 0 0,0-1 1 0 0,0 1 0 0 0,1-1 0 0 0,-1 1 0 0 0,0-1-1 0 0,1 0 1 0 0,-1 1 0 0 0,0-1 0 0 0,1 0 0 0 0,0 0 0 0 0,-1 0-1 0 0,1 0 1 0 0,0 0 0 0 0,-1-1 0 0 0,1 1 0 0 0,0 0-1 0 0,0-1 1 0 0,0 1 0 0 0,-1-1 0 0 0,1 0 0 0 0,0 0-1 0 0,0 0 1 0 0,0 0 0 0 0,1 0 64 0 0,4 0-451 0 0,0-1 0 0 0,0-1-1 0 0,0 1 1 0 0,0-1 0 0 0,0-1 0 0 0,6-2 451 0 0,8-2-1089 0 0,8-3-2053 0 0,12-7 3142 0 0,61-33-516 0 0,-68 33 569 0 0,-13 7 1052 0 0,0-2 1 0 0,0-1 0 0 0,-1 0-1 0 0,-1-1 1 0 0,13-13-1106 0 0,-22 17 237 0 0,0 0 1 0 0,-1-1-1 0 0,0 0 1 0 0,-1 0-1 0 0,-1-1 0 0 0,0 0 1 0 0,0 0-1 0 0,-1-1 1 0 0,0 1-1 0 0,1-8-237 0 0,-2 4-243 0 0,0-2-1 0 0,0 1 0 0 0,-2-1 0 0 0,0 1 1 0 0,-1-1-1 0 0,-1 0 0 0 0,-1 0 1 0 0,0 1-1 0 0,-2-1 0 0 0,-2-18 244 0 0,3 35-71 0 0,1-1 0 0 0,-1 0 0 0 0,1 1 0 0 0,-1-1 0 0 0,0 1 1 0 0,0-1-1 0 0,1 1 0 0 0,-1-1 0 0 0,0 1 0 0 0,-1-1 0 0 0,1 1 0 0 0,0 0 0 0 0,0-1 0 0 0,-1 1 71 0 0,2 1-26 0 0,-1-1 0 0 0,1 1 1 0 0,0 0-1 0 0,-1-1 0 0 0,0 1 0 0 0,1 0 0 0 0,-1-1 0 0 0,1 1 0 0 0,-1 0 0 0 0,1 0 0 0 0,-1 0 1 0 0,1-1-1 0 0,-1 1 0 0 0,0 0 0 0 0,1 0 0 0 0,-1 0 0 0 0,0 0 0 0 0,1 0 0 0 0,-1 0 0 0 0,1 0 1 0 0,-1 0-1 0 0,0 1 0 0 0,1-1 0 0 0,-1 0 0 0 0,1 0 0 0 0,-1 0 0 0 0,1 1 0 0 0,-1-1 1 0 0,1 0-1 0 0,-1 0 0 0 0,1 1 0 0 0,-1-1 0 0 0,1 1 0 0 0,-1-1 0 0 0,1 0 0 0 0,-1 1 0 0 0,1-1 26 0 0,-35 46-246 0 0,6-7 524 0 0,-150 180 650 0 0,166-202-929 0 0,0 0 0 0 0,2 1-1 0 0,-1 3 2 0 0,7-12 9 0 0,1-1-1 0 0,0 1 0 0 0,0 0 0 0 0,1 1 0 0 0,1-1 1 0 0,-1 1-1 0 0,0 8-8 0 0,3-14-1 0 0,0 0 1 0 0,0-1 0 0 0,1 1-1 0 0,-1 0 1 0 0,1 0 0 0 0,0-1-1 0 0,0 1 1 0 0,0-1 0 0 0,0 1-1 0 0,1-1 1 0 0,-1 1 0 0 0,1-1-1 0 0,0 0 1 0 0,0 0 0 0 0,0 0 0 0 0,1 0-1 0 0,-1 0 1 0 0,1 0 0 0 0,-1 0-1 0 0,1-1 1 0 0,0 1 0 0 0,4 2-14 0 0,0 1 0 0 0,0-2 0 0 0,1 1 1 0 0,-1-1-1 0 0,1 0 0 0 0,0 0 0 0 0,0-1 0 0 0,4 1 14 0 0,23 5-17 0 0,0-1-1 0 0,1-2 1 0 0,0-2-1 0 0,0-1 1 0 0,1-2-1 0 0,-1-1 1 0 0,0-2-1 0 0,13-3 18 0 0,-28 2-196 0 0,0-1 0 0 0,0-1 0 0 0,0 0-1 0 0,-1-2 1 0 0,10-5 196 0 0,11-7-1023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6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1054 21167 0 0,'0'1'480'0'0,"1"31"1160"0"0,3-21-1460 0 0,-3-9-230 0 0,1 1-1 0 0,0-1 0 0 0,0 0 0 0 0,0 0 1 0 0,0-1-1 0 0,1 1 0 0 0,-1 0 1 0 0,0-1-1 0 0,1 0 0 0 0,-1 1 0 0 0,1-1 1 0 0,-1 0-1 0 0,1 0 0 0 0,0 0 1 0 0,-1-1-1 0 0,1 1 0 0 0,0 0 0 0 0,0-1 1 0 0,0 0-1 0 0,0 0 51 0 0,9 1-257 0 0,0-2 1 0 0,1 1-1 0 0,-1-2 0 0 0,1 0 257 0 0,-1 1-179 0 0,32-7 429 0 0,0-2-1 0 0,0-2 0 0 0,-1-2 1 0 0,0-1-1 0 0,-2-3 0 0 0,24-13-249 0 0,-4-3-288 0 0,-2-2-1 0 0,53-42 289 0 0,-107 74-82 0 0,-1 1 0 0 0,1-1 0 0 0,-1 0 0 0 0,0 0 1 0 0,0-1-1 0 0,0 1 0 0 0,-1-1 0 0 0,1 0 82 0 0,-3 4-8 0 0,-1-1 0 0 0,1 1 0 0 0,0-1 0 0 0,-1 1 0 0 0,1 0-1 0 0,-1-1 1 0 0,1 1 0 0 0,-1-1 0 0 0,1 1 0 0 0,-1-1 0 0 0,0 0 0 0 0,0 1 0 0 0,0-1 0 0 0,0 1 0 0 0,0-1 0 0 0,0 1 0 0 0,-1-1 0 0 0,1 1-1 0 0,0-1 1 0 0,-1 1 0 0 0,1-1 0 0 0,-1 1 0 0 0,1-1 0 0 0,-1 1 0 0 0,0 0 0 0 0,0-1 0 0 0,0 1 0 0 0,0 0 0 0 0,0 0 0 0 0,0-1 8 0 0,-4-3 66 0 0,-1 0 0 0 0,1 0 0 0 0,0 1 0 0 0,-1 0 0 0 0,0 0 0 0 0,0 1 0 0 0,0-1 0 0 0,-1 1 0 0 0,1 1 0 0 0,-1-1 0 0 0,-1 1-66 0 0,-3-1 15 0 0,1 1 0 0 0,-1 0 0 0 0,1 1 0 0 0,-1 0 0 0 0,1 0 0 0 0,-1 1 0 0 0,-3 1-15 0 0,-2 1-45 0 0,1 0-1 0 0,-1 1 1 0 0,1 1 0 0 0,0 0 0 0 0,0 1-1 0 0,0 1 1 0 0,1 0 0 0 0,0 1 0 0 0,0 1-1 0 0,-3 2 46 0 0,11-6-24 0 0,-1 0-1 0 0,1 1 0 0 0,1 0 0 0 0,-1 0 0 0 0,1 1 1 0 0,0 0-1 0 0,0 0 0 0 0,0 0 0 0 0,1 0 0 0 0,0 1 1 0 0,0-1-1 0 0,0 2 25 0 0,2-3-7 0 0,0 1 0 0 0,1-1 0 0 0,-1 1 0 0 0,1-1 0 0 0,0 1 0 0 0,0 0 0 0 0,1-1 1 0 0,0 1-1 0 0,0 0 0 0 0,0 0 0 0 0,1-1 0 0 0,-1 1 0 0 0,1 0 0 0 0,1-1 0 0 0,-1 1 0 0 0,2 1 7 0 0,0 2-20 0 0,2 0 0 0 0,-1-1-1 0 0,1 1 1 0 0,0-1-1 0 0,1 0 1 0 0,0-1 0 0 0,0 1-1 0 0,0-1 1 0 0,1 0-1 0 0,1-1 1 0 0,-1 1 0 0 0,1-2-1 0 0,0 1 1 0 0,0-1-1 0 0,0 0 1 0 0,4 1 20 0 0,12 5-44 0 0,1 0 1 0 0,0-2-1 0 0,1 0 1 0 0,0-2-1 0 0,9 1 44 0 0,1-2-38 0 0,1-1 0 0 0,0-2 0 0 0,0-1 0 0 0,0-2 0 0 0,0-2 0 0 0,9-2 38 0 0,26-6-187 0 0,-1-3 0 0 0,50-17 187 0 0,-105 25 24 0 0,0 0 0 0 0,0-1 1 0 0,0-1-1 0 0,-1 0 0 0 0,0-2 1 0 0,0 1-1 0 0,2-4-24 0 0,-9 6 49 0 0,0 0 1 0 0,0 0-1 0 0,-1-1 1 0 0,0 0-1 0 0,-1-1 0 0 0,0 1 1 0 0,0-1-1 0 0,0 0 0 0 0,-1-1 1 0 0,0 1-1 0 0,-1-1 0 0 0,0 0 1 0 0,0-1-50 0 0,-2 3 69 0 0,-1 1 1 0 0,1-1 0 0 0,-1 0 0 0 0,-1 0-1 0 0,1 0 1 0 0,-1 0 0 0 0,0 0-1 0 0,-1 0 1 0 0,0 1 0 0 0,0-1 0 0 0,0 0-1 0 0,-2-2-69 0 0,-3-14 241 0 0,-2 1-1 0 0,-10-20-240 0 0,15 36 16 0 0,-2-5 15 0 0,0 2 0 0 0,0-1 0 0 0,-1 1 0 0 0,0-1 0 0 0,-1 2 0 0 0,0-1 0 0 0,-1 1 0 0 0,0-1-31 0 0,5 6 1 0 0,0 1 0 0 0,0-1 0 0 0,0 1 0 0 0,0-1 0 0 0,0 1 0 0 0,-1 0 0 0 0,1 0 1 0 0,-1 1-1 0 0,1-1 0 0 0,-1 1 0 0 0,0 0 0 0 0,1 0 0 0 0,-1 0 0 0 0,0 0 0 0 0,0 0 0 0 0,0 1 0 0 0,0 0 0 0 0,0 0 0 0 0,0 0 0 0 0,1 0 0 0 0,-1 1 0 0 0,0-1 0 0 0,0 1 0 0 0,-1 0-1 0 0,1 2-11 0 0,-1-1-1 0 0,0 0 0 0 0,1 1 0 0 0,0 0 1 0 0,0 0-1 0 0,0 0 0 0 0,0 1 1 0 0,0-1-1 0 0,1 1 0 0 0,0 0 1 0 0,-1 0-1 0 0,1 0 0 0 0,1 1 0 0 0,-1 0 12 0 0,-4 6-31 0 0,1 1 0 0 0,0-1 0 0 0,1 2 0 0 0,1-1-1 0 0,-1 2 32 0 0,0 2-70 0 0,1 0-1 0 0,1 0 1 0 0,0 1-1 0 0,2-1 1 0 0,-1 1-1 0 0,2 0 1 0 0,0-1-1 0 0,2 5 71 0 0,-1-11-66 0 0,1-1 0 0 0,0 1 0 0 0,0 0 0 0 0,1-1 0 0 0,1 1 0 0 0,-1-1 0 0 0,2 0-1 0 0,-1-1 1 0 0,1 1 0 0 0,0-1 0 0 0,1 1 0 0 0,0-1 0 0 0,0-1 0 0 0,5 5 66 0 0,-7-8-12 0 0,1 0-1 0 0,0 0 1 0 0,-1-1-1 0 0,1 1 1 0 0,1-1-1 0 0,-1 0 1 0 0,0-1-1 0 0,1 1 1 0 0,-1-1-1 0 0,1 0 1 0 0,0 0-1 0 0,0-1 1 0 0,0 0-1 0 0,0 0 1 0 0,0 0-1 0 0,0-1 1 0 0,0 1-1 0 0,0-2 1 0 0,0 1-1 0 0,0-1 1 0 0,5-1 12 0 0,-1 0 35 0 0,0 0 0 0 0,-1-2 1 0 0,1 1-1 0 0,-1-1 0 0 0,0 0 1 0 0,0-1-1 0 0,0 0 0 0 0,-1 0 0 0 0,0-1 1 0 0,0 0-1 0 0,0-1 0 0 0,5-5-35 0 0,6-9 34 0 0,-1-1-1 0 0,0 0 0 0 0,-2-1 1 0 0,-1-1-1 0 0,0-1 0 0 0,-2 0 1 0 0,-1 0-1 0 0,-1-1 0 0 0,-1-1 1 0 0,-2 0-1 0 0,0 0 0 0 0,-2-1 1 0 0,-1 0-1 0 0,-1-4-33 0 0,11-115 514 0 0,-7-1 0 0 0,-10-115-514 0 0,1 246 91 0 0,-1-1 0 0 0,-1 1 0 0 0,-1-4-91 0 0,-2 34-146 0 0,1 1-1 0 0,0 1 0 0 0,-2 7 147 0 0,-3 17-55 0 0,-31 137-478 0 0,33-135-135 0 0,3-1-1 0 0,1 2 1 0 0,1 15 668 0 0,4-38-642 0 0,0 0 0 0 0,1 0 0 0 0,1 0 1 0 0,1 0-1 0 0,1-1 0 0 0,0 1 0 0 0,6 11 642 0 0,10 12-2001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1:37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1167 16527 0 0,'-1'2'374'0'0,"-5"6"54"0"0,5-6-358 0 0,-1 0 0 0 0,1 0 0 0 0,0 0-1 0 0,0 0 1 0 0,0 1 0 0 0,0-1-1 0 0,0 0 1 0 0,0 1 0 0 0,1-1 0 0 0,-1 0-1 0 0,1 1 1 0 0,-1-1 0 0 0,1 1-1 0 0,0-1 1 0 0,0 1 0 0 0,0 1-70 0 0,1-4 62 0 0,-1 1 0 0 0,1 0 0 0 0,-1-1-1 0 0,1 1 1 0 0,0 0 0 0 0,-1-1 0 0 0,1 1 0 0 0,0-1 0 0 0,-1 1 0 0 0,1-1 0 0 0,0 1 0 0 0,-1-1 0 0 0,1 0 0 0 0,0 1-1 0 0,0-1 1 0 0,0 0 0 0 0,0 1-62 0 0,1-1 164 0 0,4 3-8 0 0,1-1 0 0 0,-1-1 0 0 0,0 1 0 0 0,1-1 0 0 0,-1 0 0 0 0,1-1 0 0 0,-1 1 0 0 0,1-1 1 0 0,-1-1-1 0 0,1 1 0 0 0,-1-1 0 0 0,1 0 0 0 0,2-1-156 0 0,18-5 258 0 0,-1-1 1 0 0,18-9-259 0 0,-6 3 155 0 0,12-3-83 0 0,-2-3 0 0 0,27-14-72 0 0,-28 11 40 0 0,-22 12 0 0 0,-1-1 1 0 0,4-3-41 0 0,14-12 45 0 0,-6 6-8 0 0,-1-2 1 0 0,18-17-38 0 0,-25 17-44 0 0,-8 7-23 0 0,-1-1 0 0 0,4-4 67 0 0,-23 21-3 0 0,4-5-14 0 0,0 1-1 0 0,0-1 1 0 0,0 0-1 0 0,-1 0 1 0 0,1 0-1 0 0,-1 0 1 0 0,-1-1-1 0 0,1 0 18 0 0,-11 10 53 0 0,-11 13-61 0 0,1 1 1 0 0,1 1-1 0 0,-1 4 8 0 0,-26 26-59 0 0,6-6-124 0 0,1 2 0 0 0,-23 39 183 0 0,57-81 0 0 0,1 1-1 0 0,0-1 0 0 0,1 1 1 0 0,-1 0-1 0 0,1-1 0 0 0,-1 1 0 0 0,1 2 1 0 0,1-5 3 0 0,-1 0-1 0 0,1 0 0 0 0,0 0 1 0 0,0 0-1 0 0,0 0 0 0 0,-1 0 1 0 0,1 0-1 0 0,0 0 0 0 0,0 0 0 0 0,1 0 1 0 0,-1 0-1 0 0,0 0 0 0 0,0 0 1 0 0,0 0-1 0 0,1 0 0 0 0,-1 0 1 0 0,1 0-1 0 0,-1 0 0 0 0,0 0 1 0 0,1-1-1 0 0,0 1 0 0 0,-1 0 1 0 0,1 0-1 0 0,-1 0 0 0 0,1-1 0 0 0,0 1 1 0 0,0 0-1 0 0,-1-1 0 0 0,1 1 1 0 0,0 0-1 0 0,0-1-2 0 0,6 3 39 0 0,0 0 0 0 0,0 0 1 0 0,0-1-1 0 0,0 0 0 0 0,1-1 0 0 0,-1 0 1 0 0,4 1-40 0 0,12-1 220 0 0,19-1-220 0 0,-11-1 134 0 0,34-1-42 0 0,-1-3 0 0 0,0-3 0 0 0,0-3 0 0 0,47-14-92 0 0,-94 20 120 0 0,0 0-1 0 0,-1 0 0 0 0,1-2 1 0 0,-1 0-1 0 0,0-1 0 0 0,5-4-119 0 0,-16 10 11 0 0,-1-1-1 0 0,-1 0 0 0 0,1 0 0 0 0,0 0 0 0 0,-1 0 0 0 0,1-1 1 0 0,-1 1-1 0 0,0-1 0 0 0,0 0 0 0 0,-1 0 0 0 0,1 0 1 0 0,-1 0-1 0 0,0 0 0 0 0,0-1 0 0 0,0 1 0 0 0,-1-1 0 0 0,1 1 1 0 0,-1-1-1 0 0,0 0 0 0 0,0 0 0 0 0,-1 1 0 0 0,0-1 1 0 0,1 0-1 0 0,-2 0 0 0 0,1-3-10 0 0,-1 0 9 0 0,-1-1 0 0 0,0 0 0 0 0,0 1 0 0 0,-1 0 0 0 0,0-1 0 0 0,0 1 0 0 0,-1 0 0 0 0,0 1 0 0 0,0-1 0 0 0,-1 1 0 0 0,0-1 0 0 0,-1 2 0 0 0,0-2-9 0 0,-38-52-80 0 0,40 53 38 0 0,3 6-180 0 0,1 1-75 0 0,0 2 228 0 0,0-1-1 0 0,-1 1 1 0 0,1-1-1 0 0,-1 1 1 0 0,1-1-1 0 0,-1 1 1 0 0,1-1 0 0 0,-1 1-1 0 0,0-1 1 0 0,0 2 69 0 0,-5 8-118 0 0,6-6 80 0 0,-1 0 0 0 0,1 0 0 0 0,0-1 0 0 0,0 1 0 0 0,1 0 0 0 0,-1 0 0 0 0,1-1 0 0 0,0 1 0 0 0,0 0 0 0 0,1-1 0 0 0,-1 1 1 0 0,1-1 37 0 0,3 9-114 0 0,1-1 1 0 0,0 1 0 0 0,6 6 113 0 0,-5-7-69 0 0,1-1-1 0 0,0 0 0 0 0,1 0 1 0 0,10 9 69 0 0,-16-17 4 0 0,0 0 0 0 0,0-1 1 0 0,1 1-1 0 0,-1-1 0 0 0,1 1 1 0 0,-1-1-1 0 0,1 0 1 0 0,0 0-1 0 0,0-1 0 0 0,0 1 1 0 0,0-1-1 0 0,0 0 0 0 0,0 0 1 0 0,0 0-1 0 0,0-1 1 0 0,0 1-1 0 0,0-1 0 0 0,2 0-4 0 0,-1 0 26 0 0,1-1 0 0 0,-1 0 0 0 0,0 0 0 0 0,0 0 0 0 0,0 0 0 0 0,0-1 0 0 0,0 0-1 0 0,0 0 1 0 0,-1 0 0 0 0,1-1 0 0 0,0 1 0 0 0,-1-1 0 0 0,0 0 0 0 0,0-1 0 0 0,0 1-1 0 0,0-1 1 0 0,1-1-26 0 0,5-6 43 0 0,0 0 0 0 0,0-1 0 0 0,-2 0 0 0 0,1 0 1 0 0,-1-1-1 0 0,1-6-43 0 0,5-9 14 0 0,-2-1 1 0 0,5-15-15 0 0,-7 8 0 0 0,0 1 0 0 0,-3-1 0 0 0,-1-1-1 0 0,0-10 1 0 0,-1-41 12 0 0,-3-20-12 0 0,4-199 444 0 0,-1 243-330 0 0,-4 56-101 0 0,0 0 0 0 0,1 0 0 0 0,0 1 1 0 0,0-1-1 0 0,1 0 0 0 0,2-4-13 0 0,-4 12 0 0 0,-1 0 0 0 0,0 0 0 0 0,0-1 0 0 0,0 1 0 0 0,0 0 0 0 0,0-1 0 0 0,0 1 0 0 0,1 0 0 0 0,-1-1 0 0 0,0 1 0 0 0,0 0 0 0 0,0 0 0 0 0,1-1 0 0 0,-1 1 0 0 0,0 0 0 0 0,0 0 0 0 0,1 0 0 0 0,-1-1 0 0 0,0 1 0 0 0,1 0 0 0 0,-1 0 0 0 0,0 0 0 0 0,1 0 0 0 0,-1 0 0 0 0,0 0 0 0 0,0-1 0 0 0,1 1 0 0 0,-1 0 0 0 0,0 0 0 0 0,1 0 0 0 0,-1 0 0 0 0,0 0 0 0 0,2 3-5 0 0,-1-1-1 0 0,0 1 0 0 0,0 0 1 0 0,0 0-1 0 0,0-1 1 0 0,-1 1-1 0 0,1 0 0 0 0,-1 0 1 0 0,1 0-1 0 0,-1-1 1 0 0,0 2 5 0 0,1 10-47 0 0,8 51-82 0 0,-4 1 0 0 0,-2 10 129 0 0,-4 136-225 0 0,-2-59-542 0 0,3-49-87 0 0,0 4-38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24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67 378 1376 0 0,'-15'0'3023'0'0,"-37"-3"7016"0"0,85 0-9973 0 0,86 7 74 0 0,-95-2-64 0 0,107 5 236 0 0,-60-2-231 0 0,-33-3-82 0 0,19 4 1 0 0,28 3-355 0 0,64-1 355 0 0,-43-4-301 0 0,2 1 202 0 0,-1-4 0 0 0,1-5 1 0 0,72-14 98 0 0,-98 6-84 0 0,195-24-584 0 0,-123 16 773 0 0,-107 15 572 0 0,-5 1 2211 0 0,14 2-2888 0 0,-50 1 279 0 0,0 1 0 0 0,0-1-1 0 0,0 0 1 0 0,0-1 0 0 0,0 1 0 0 0,3-2-279 0 0,-1 0 226 0 0,-1 1 1 0 0,1 0 0 0 0,0 0 0 0 0,0 1 0 0 0,0 0-1 0 0,7 1-226 0 0,-14-2 67 0 0,-1 0-66 0 0,0 1 0 0 0,0 0 1 0 0,0 0-1 0 0,0-1 0 0 0,0 1 0 0 0,0 0 0 0 0,-1 0 1 0 0,1-1-1 0 0,0 1 0 0 0,-1 0 0 0 0,1 0 0 0 0,-1-1-1 0 0,-7-3 1 0 0,5 3 8 0 0,-2-1-2 0 0,-1 0 1 0 0,1 1-1 0 0,0-1 0 0 0,-1 1 1 0 0,1 0-1 0 0,-1 0 0 0 0,0 1 1 0 0,-5-1-8 0 0,-51-5-10 0 0,48 6 14 0 0,-15-2-4 0 0,0-1 0 0 0,-25-8 0 0 0,22 5 4 0 0,20 5-18 0 0,0-1 1 0 0,0 0-1 0 0,0-1 1 0 0,1 0-1 0 0,-2-1 14 0 0,-31-16 0 0 0,24 13 0 0 0,0-2 0 0 0,1 0 0 0 0,0-1 0 0 0,-10-9 0 0 0,10 6 19 0 0,7 5-39 0 0,-1-1 1 0 0,-10-10 19 0 0,21 17 15 0 0,0 1 0 0 0,0 0 0 0 0,0-1 0 0 0,0 1 0 0 0,0-1 0 0 0,0 0 0 0 0,1 0 1 0 0,-1 0-1 0 0,1 1 0 0 0,0-1 0 0 0,0 0 0 0 0,0-1 0 0 0,0 1 0 0 0,0 0 1 0 0,1 0-1 0 0,-1-2-15 0 0,1 2 22 0 0,0 1 14 0 0,0-6 22 0 0,0 8-53 0 0,1-1 0 0 0,0 0 1 0 0,-1 1-1 0 0,1-1 1 0 0,-1 1-1 0 0,1-1 0 0 0,0 1 1 0 0,-1 0-1 0 0,1-1 1 0 0,0 1-1 0 0,-1 0 1 0 0,1-1-1 0 0,0 1 0 0 0,0 0 1 0 0,-1 0-1 0 0,1-1 1 0 0,0 1-1 0 0,0 0 0 0 0,-1 0-5 0 0,9 1 0 0 0,-5 1 1 0 0,-3-2 6 0 0,1 1 0 0 0,-1 0 0 0 0,1 0 0 0 0,0-1 1 0 0,-1 1-1 0 0,1-1 0 0 0,0 0 0 0 0,0 1 0 0 0,-1-1 0 0 0,3 0-7 0 0,10 1 16 0 0,0 1-1 0 0,-1 1 0 0 0,1 0 0 0 0,-1 1 0 0 0,5 2-15 0 0,-10-4-4 0 0,97 38 4 0 0,-89-33 0 0 0,98 47 101 0 0,-49-21 46 0 0,-9-5-75 0 0,33 24-72 0 0,-32-19 0 0 0,-24-14 0 0 0,6 5 0 0 0,-11-5-11 0 0,-7-6-87 0 0,-1 2-1 0 0,16 13 99 0 0,-7-7-106 0 0,-22-16 51 0 0,0 0 0 0 0,0 0-1 0 0,4 5 56 0 0,23 18-187 0 0,-4-5 100 0 0,-29-20 185 0 0,3 0-345 0 0,14 0 1968 0 0,-18-4-1538 0 0,0-1 0 0 0,-1 1 1 0 0,1 0-1 0 0,0 0 1 0 0,-1 0-1 0 0,1 0 0 0 0,-1 0 1 0 0,1 0-1 0 0,-1 0 1 0 0,1 0-1 0 0,-1 0-183 0 0,-1-1-8 0 0,0 1 0 0 0,0-1 0 0 0,0 1-1 0 0,0 0 1 0 0,0 0 0 0 0,0 0 0 0 0,0 0 0 0 0,0 0 0 0 0,0 1 0 0 0,0-1-1 0 0,0 0 1 0 0,-1 1 0 0 0,1 0 0 0 0,0-1 0 0 0,0 1 0 0 0,-1 0 0 0 0,1 0-1 0 0,0 1 1 0 0,0-1 0 0 0,-1 0 0 0 0,1 1 0 0 0,-2 0 8 0 0,-4 1-62 0 0,0 0-1 0 0,1 0 1 0 0,-1 1 0 0 0,0 1-1 0 0,-5 2 63 0 0,-77 54-194 0 0,72-48 194 0 0,0 0 0 0 0,-8 9 0 0 0,-19 13 298 0 0,-49 36 120 0 0,61-43-402 0 0,-2-2-1 0 0,-1-1 0 0 0,-1-2-15 0 0,11-6-112 0 0,-11 8 112 0 0,1 0-246 0 0,11-4 97 0 0,20-16 120 0 0,0 0 1 0 0,0 0-1 0 0,0 0 1 0 0,-3 1 28 0 0,-1-1-9 0 0,4-1-23 0 0,0 0 0 0 0,0-1 1 0 0,0 1-1 0 0,0-1 0 0 0,-6 1 32 0 0,-14 5-13 0 0,0 1 15 0 0,18-4 12 0 0,5-4 58 0 0,2-1 29 0 0,0 0-103 0 0,-1 0 0 0 0,1 0 0 0 0,0 0 0 0 0,-1 0 0 0 0,1 0 0 0 0,0 0 0 0 0,-1 1 0 0 0,1-1 0 0 0,0 0 0 0 0,-1 0 0 0 0,1 0 0 0 0,0 0-1 0 0,-1 1 1 0 0,1-1 0 0 0,0 0 0 0 0,-1 0 0 0 0,1 1 0 0 0,0-1 0 0 0,0 0 0 0 0,0 1 0 0 0,-1-1 0 0 0,1 0 0 0 0,0 1 0 0 0,0-1 0 0 0,0 0 0 0 0,-1 1 0 0 0,1-1 0 0 0,0 0 0 0 0,0 1 0 0 0,0-1 0 0 0,0 0 0 0 0,0 1 0 0 0,0-1 0 0 0,0 1 0 0 0,0-1 0 0 0,0 0 0 0 0,0 1 0 0 0,0-1 0 0 0,0 0-1 0 0,0 1 1 0 0,0-1 0 0 0,1 1 2 0 0,-1-1-66 0 0,1 0-1 0 0,-1 1 1 0 0,1-1-1 0 0,-1 0 0 0 0,1 0 1 0 0,0 0-1 0 0,-1 1 1 0 0,1-1-1 0 0,-1 0 0 0 0,1 0 1 0 0,0 0-1 0 0,-1 0 1 0 0,1 0-1 0 0,0 0 0 0 0,-1 0 1 0 0,1 0-1 0 0,0 0 1 0 0,-1 0-1 0 0,1 0 0 0 0,0-1 1 0 0,-1 1-1 0 0,1 0 1 0 0,-1 0-1 0 0,1-1 0 0 0,0 1 67 0 0,9-7-996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5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848 1 4608 0 0,'0'0'353'0'0,"-1"0"-231"0"0,-6 0 72 0 0,5 0 745 0 0,-4 3 1145 0 0,5 0 1669 0 0,8 3-3716 0 0,-3 0 33 0 0,-3-4 72 0 0,-1-2 12 0 0,-9 8 171 0 0,3-3-176 0 0,4-3-48 0 0,0 0 0 0 0,0 0 0 0 0,1-1 0 0 0,-1 1-1 0 0,-1-1 1 0 0,1 1 0 0 0,0-1 0 0 0,0 0 0 0 0,-1 0 0 0 0,1 0-1 0 0,0 0 1 0 0,-1 0 0 0 0,1 0 0 0 0,-1-1 0 0 0,1 1 0 0 0,-3-1-101 0 0,-40 12 1128 0 0,11-8-363 0 0,-9 0-224 0 0,32-2-441 0 0,0-1-1 0 0,0 0 0 0 0,0-1 0 0 0,-2 0-99 0 0,-85-9 1160 0 0,-5 5-1160 0 0,101 4 9 0 0,0 0-1 0 0,0 0 0 0 0,0 0 1 0 0,0-1-1 0 0,0 1 0 0 0,0-1 1 0 0,0 1-1 0 0,-1-2-8 0 0,-15-2 64 0 0,-85 1 301 0 0,49-5-189 0 0,48 7-167 0 0,0 1-1 0 0,1-1 1 0 0,-1 0-1 0 0,-5-2-8 0 0,8 2 2 0 0,-1 0 1 0 0,1 0 0 0 0,-1 0-1 0 0,1 0 1 0 0,-1 1-1 0 0,0 0 1 0 0,1 0-1 0 0,-1 0 1 0 0,1 0-1 0 0,-1 0 1 0 0,0 1-1 0 0,-1 0-2 0 0,-47 21 0 0 0,37-16 0 0 0,-16 7 0 0 0,22-7 0 0 0,5-3 0 0 0,-1 3 0 0 0,3-1-5 0 0,-1-1 0 0 0,1 0 0 0 0,0 1-1 0 0,1-1 1 0 0,-1 1 0 0 0,1 0-1 0 0,0-1 1 0 0,0 1 0 0 0,1 0 0 0 0,-1 0-1 0 0,1 0 1 0 0,0-1 0 0 0,0 1 0 0 0,1 0-1 0 0,0 0 1 0 0,0 4 5 0 0,1 7-53 0 0,6 48-23 0 0,0 24 73 0 0,8 85 3 0 0,-14-146-16 0 0,5 19 16 0 0,-3-18-48 0 0,1 19 48 0 0,3 46 0 0 0,7 19 0 0 0,4 30 0 0 0,-8 5 0 0 0,-6 1 0 0 0,-7 9 0 0 0,-11 72-43 0 0,-3 83-42 0 0,18-272 122 0 0,2 13-37 0 0,1 4 27 0 0,-3 3-27 0 0,-4 43 0 0 0,1-43-22 0 0,4 22 22 0 0,-1-18-116 0 0,-3 11 116 0 0,0 291-178 0 0,3-175 182 0 0,3-59-4 0 0,11 44 0 0 0,-2-24 0 0 0,-1-8 0 0 0,3 64 0 0 0,-8 1 0 0 0,0 169 0 0 0,-2-253-115 0 0,-1-43 9 0 0,1 0 74 0 0,-2-33-19 0 0,-2 9 51 0 0,-2-8 5 0 0,-1 10 57 0 0,6 42-62 0 0,-4-87 101 0 0,-1 1 0 0 0,-1 12-101 0 0,0-15 29 0 0,0-1 0 0 0,1 0 0 0 0,1 0-1 0 0,0 4-28 0 0,0-13-1 0 0,0 7 4 0 0,-2 16-22 0 0,1-24-66 0 0,0-2-11 0 0,1 1 6 0 0,-1-1 88 0 0,0 1-1 0 0,1-1 1 0 0,-1 0 0 0 0,0 1-1 0 0,1-1 1 0 0,-1 1-1 0 0,0-1 1 0 0,1 0-1 0 0,-1 1 1 0 0,0-1-1 0 0,1 0 1 0 0,-1 1-1 0 0,1-1 1 0 0,-1 0-1 0 0,1 0 1 0 0,-1 0-1 0 0,0 1 1 0 0,1-1-1 0 0,-1 0 1 0 0,1 0-1 0 0,-1 0 1 0 0,1 0-1 0 0,-1 0 1 0 0,1 0-1 0 0,-1 0 1 0 0,1 0 0 0 0,-1 0-1 0 0,1 0 1 0 0,-1 0-1 0 0,1 0 1 0 0,-1 0-1 0 0,1 0 1 0 0,0-1 2 0 0,-1 1-7 0 0,78-6 367 0 0,-54 4-323 0 0,0 0-1 0 0,0-2 0 0 0,0-1 0 0 0,3-1-36 0 0,39-8-1 0 0,96-15 1 0 0,-31 5-10 0 0,40 1 10 0 0,-33 9-120 0 0,-115 12-356 0 0,1 0 0 0 0,-1-2 0 0 0,0-1 0 0 0,0-1 0 0 0,1-1 476 0 0,3-6-5913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997 117 11056 0 0,'-64'12'1222'0'0,"55"-9"-143"0"0,0-1 1 0 0,0 1 0 0 0,1 0 0 0 0,-1 1 0 0 0,-7 4-1080 0 0,16-8 28 0 0,0 0 0 0 0,0 0 1 0 0,0 0-1 0 0,0 0 0 0 0,0 1 0 0 0,-1-1 1 0 0,1 0-1 0 0,0 0 0 0 0,0 0 0 0 0,0 0 1 0 0,0 0-1 0 0,0 0 0 0 0,0 0 1 0 0,0 0-1 0 0,0 0 0 0 0,0 1 0 0 0,-1-1 1 0 0,1 0-1 0 0,0 0 0 0 0,0 0 0 0 0,0 0 1 0 0,0 0-1 0 0,0 0 0 0 0,0 0 1 0 0,0 1-1 0 0,0-1 0 0 0,0 0 0 0 0,0 0 1 0 0,0 0-1 0 0,0 0 0 0 0,0 0 0 0 0,0 1 1 0 0,0-1-1 0 0,0 0 0 0 0,0 0 0 0 0,0 0 1 0 0,0 0-1 0 0,0 0 0 0 0,0 0 1 0 0,0 1-1 0 0,0-1 0 0 0,0 0 0 0 0,1 0 1 0 0,-1 0-1 0 0,0 0 0 0 0,0 0 0 0 0,0 0 1 0 0,0 0-1 0 0,0 0 0 0 0,0 1 0 0 0,0-1 1 0 0,0 0-29 0 0,11 5 147 0 0,14 0-567 0 0,22-1-328 0 0,-1-3-1 0 0,1-2 1 0 0,-1-1 0 0 0,39-8 748 0 0,-36 2-394 0 0,-1 0 264 0 0,0-1-1 0 0,-1-2 1 0 0,41-17 130 0 0,-40 9 16 0 0,27-17-16 0 0,-56 28 300 0 0,1-1 0 0 0,-1 2 0 0 0,2 1 0 0 0,16-4-300 0 0,-35 10 361 0 0,-2 0 107 0 0,0 0 48 0 0,0 0 10 0 0,0 0-30 0 0,0 0-134 0 0,2 0-291 0 0,0 1 0 0 0,-1 0 0 0 0,1-1 1 0 0,-1 1-1 0 0,1 0 0 0 0,-1 0 0 0 0,1 0 0 0 0,-1 0 1 0 0,1 0-1 0 0,-1 1 0 0 0,0-1 0 0 0,0 0 1 0 0,1 1-1 0 0,-1 0-71 0 0,16 21 49 0 0,-17-22-41 0 0,3 4-8 0 0,-1 0 0 0 0,0 0 0 0 0,0 0 0 0 0,0 1 0 0 0,-1-1 0 0 0,0 1 0 0 0,0 0 0 0 0,0-1 0 0 0,-1 1 0 0 0,1 4 0 0 0,2 23 0 0 0,2 3 0 0 0,-2 0 0 0 0,-1 1 0 0 0,-3 25 0 0 0,1 33 0 0 0,2 95 1 0 0,1 28-12 0 0,3-27-44 0 0,1 22 56 0 0,29 281-1 0 0,-22-309 0 0 0,8 78-16 0 0,30 170-482 0 0,-50-421 500 0 0,22 140-2 0 0,9 68 0 0 0,11 108 85 0 0,11 106 162 0 0,-42-249-107 0 0,-7 37-140 0 0,3 23-304 0 0,-4-161 349 0 0,4 59 206 0 0,10-5-563 0 0,11 27 312 0 0,-27-148-78 0 0,0 0-1 0 0,-1 1 0 0 0,0-1 1 0 0,-2 5 78 0 0,1-16-28 0 0,-2 0 0 0 0,1 0 1 0 0,-1 0-1 0 0,0 0 1 0 0,0 0-1 0 0,-1 0 1 0 0,1 0-1 0 0,-1-1 0 0 0,-1 1 1 0 0,1-1-1 0 0,-1 1 1 0 0,0-1-1 0 0,-2 3 28 0 0,-24 36-96 0 0,19-29 71 0 0,0 0-1 0 0,0-1 1 0 0,-3 1 25 0 0,12-13 8 0 0,-18 18 221 0 0,-1 0 1 0 0,-9 6-230 0 0,22-20 52 0 0,0-1-1 0 0,0 0 1 0 0,-1 0-1 0 0,1-1 1 0 0,-1 0-1 0 0,0 0 1 0 0,0-1-1 0 0,-1 0 1 0 0,-6 1-52 0 0,-35 5 141 0 0,-45 1-141 0 0,11-1 13 0 0,-57 7-14 0 0,-76 12 56 0 0,57-6 35 0 0,-76-3-90 0 0,128-17 117 0 0,-39-7-117 0 0,28 0-5 0 0,64 4-147 0 0,0 2 0 0 0,0 3 0 0 0,0 2 0 0 0,0 2 0 0 0,1 3 0 0 0,-25 9 152 0 0,-42 22-1405 0 0,89-30 218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740 396 11600 0 0,'-18'-3'610'0'0,"-1"-1"0"0"0,-17-7-610 0 0,31 10 60 0 0,1-1 0 0 0,-1 0 0 0 0,0 0 0 0 0,0-1 0 0 0,1 0 0 0 0,0 1 0 0 0,-1-2 0 0 0,1 1 0 0 0,0 0 0 0 0,0-1 0 0 0,1 1 0 0 0,-1-1 0 0 0,-1-2-60 0 0,-2-11 352 0 0,6 14-299 0 0,0 0 0 0 0,0 0 0 0 0,-1 1 0 0 0,1-1 0 0 0,0 1 0 0 0,-1-1 0 0 0,0 1 0 0 0,0-1-53 0 0,-12-11 158 0 0,-1 0 0 0 0,0 1 0 0 0,-1 1 0 0 0,-12-7-158 0 0,0-1 29 0 0,10 7-23 0 0,8 7-7 0 0,1 0 1 0 0,0-1-1 0 0,0-1 0 0 0,0 1 0 0 0,1-1 0 0 0,1-1 0 0 0,-1 1 0 0 0,1-1 1 0 0,-2-4 0 0 0,6 7-8 0 0,-2 0 1 0 0,1 1 0 0 0,-1 0 0 0 0,1-1 0 0 0,-2 1-1 0 0,1 1 1 0 0,0-1 0 0 0,-1 1 0 0 0,0 0 0 0 0,0 0-1 0 0,0 1 1 0 0,0 0 0 0 0,-5-2 7 0 0,4 1-20 0 0,-7-2 21 0 0,0 0 0 0 0,0 0-1 0 0,0 1 1 0 0,-1 1 0 0 0,1 0-1 0 0,-1 1 1 0 0,0 1 0 0 0,0 0-1 0 0,0 1 1 0 0,-11 1-1 0 0,23 0 13 0 0,0 0 0 0 0,0 0 0 0 0,0 1 1 0 0,1-1-1 0 0,-1 1 0 0 0,0 0 0 0 0,0 0 0 0 0,1 0 0 0 0,-1 0 1 0 0,1 0-1 0 0,-1 1 0 0 0,1-1 0 0 0,-1 1 0 0 0,1-1 0 0 0,0 1 1 0 0,0 0-1 0 0,0 0 0 0 0,0 0 0 0 0,0 0 0 0 0,0 1 0 0 0,0-1 1 0 0,1 0-1 0 0,-1 1 0 0 0,1-1 0 0 0,-1 2-13 0 0,-3 8 59 0 0,0 1-1 0 0,0 0 1 0 0,1 0-1 0 0,1 0 1 0 0,0 1-59 0 0,-1 6 65 0 0,-3 14 91 0 0,2-1 0 0 0,2 1 1 0 0,1 7-157 0 0,0-8 108 0 0,0 72 254 0 0,5 0-1 0 0,9 50-361 0 0,-8-104 51 0 0,29 265 373 0 0,30 93-424 0 0,-51-342 36 0 0,19 103 8 0 0,48 144-44 0 0,-35-179 32 0 0,6-3 0 0 0,66 123-32 0 0,-105-234-3 0 0,57 116 11 0 0,-54-105-26 0 0,-2 1-1 0 0,-1 0 1 0 0,2 14 18 0 0,-3-7-337 0 0,-2 1 0 0 0,-2 0 0 0 0,-2 0 0 0 0,0 39 337 0 0,-6-23-2411 0 0,4 9 2411 0 0,-2-42-870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29 308 13360 0 0,'0'0'1026'0'0,"-14"3"204"0"0,0 2 832 0 0,29-6-2042 0 0,-1 0 0 0 0,1-2 0 0 0,0 1 1 0 0,-1-2-1 0 0,0 0 0 0 0,1-1 0 0 0,-2 0 0 0 0,1-1-20 0 0,34-16-497 0 0,28-19 497 0 0,265-138-4929 0 0,-250 136 3316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1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36 422 18631 0 0,'0'0'852'0'0,"-1"1"-20"0"0,-12 16-486 0 0,11-16-291 0 0,0 1 0 0 0,0 0 0 0 0,0 0 0 0 0,0 0 0 0 0,1 0 0 0 0,-1 0 0 0 0,1 1 0 0 0,0-1 0 0 0,-1 0 0 0 0,1 1 1 0 0,0-1-1 0 0,0 1 0 0 0,0 1-55 0 0,1-3 382 0 0,8 10 18 0 0,-8-10-413 0 0,1 0 0 0 0,0 0 0 0 0,0 1 0 0 0,0-1 0 0 0,0 0 0 0 0,0 0 1 0 0,0 0-1 0 0,0 0 0 0 0,0 0 0 0 0,1 0 0 0 0,-1 0 0 0 0,0 0 0 0 0,1 0 13 0 0,1 0-47 0 0,1 1-1 0 0,0-1 0 0 0,-1 0 0 0 0,1 0 0 0 0,0-1 1 0 0,-1 1-1 0 0,1-1 0 0 0,0 0 0 0 0,0 0 1 0 0,-1 0-1 0 0,1 0 0 0 0,0-1 0 0 0,0 1 1 0 0,-1-1-1 0 0,1 0 0 0 0,0 0 0 0 0,-1 0 0 0 0,1-1 1 0 0,-1 1-1 0 0,1-1 0 0 0,-1 0 0 0 0,0 0 1 0 0,0 0-1 0 0,2-2 48 0 0,9-7-2 0 0,0 0 1 0 0,-1-1-1 0 0,-1-1 0 0 0,8-10 2 0 0,-15 18 31 0 0,23-27 302 0 0,-1-2 0 0 0,22-35-333 0 0,88-157 904 0 0,-132 218-864 0 0,-1-1 0 0 0,0 0 0 0 0,2-4-40 0 0,-4 2 0 0 0,-5 14 0 0 0,2-2 0 0 0,-18 12 31 0 0,0 1 0 0 0,2 1 0 0 0,-1 1 0 0 0,-3 6-31 0 0,-14 17 180 0 0,-12 19-180 0 0,44-53 13 0 0,-20 25 103 0 0,-13 22-116 0 0,31-43 8 0 0,0 0 1 0 0,0 1-1 0 0,1-1 0 0 0,0 1 0 0 0,1 0 0 0 0,0 0 1 0 0,0 0-1 0 0,0 6-8 0 0,3-12-6 0 0,0 1-1 0 0,0 0 1 0 0,0-1-1 0 0,1 0 1 0 0,0 1 0 0 0,0-1-1 0 0,0 1 1 0 0,0-1 0 0 0,1 0-1 0 0,-1 0 1 0 0,1 1-1 0 0,0-1 1 0 0,0 0 0 0 0,1-1-1 0 0,-1 1 1 0 0,1 0 0 0 0,0-1-1 0 0,0 0 1 0 0,0 1-1 0 0,0-1 1 0 0,1 0 0 0 0,2 2 6 0 0,7 4-53 0 0,0-1 0 0 0,0 0-1 0 0,0-1 1 0 0,1 0 0 0 0,0-1 0 0 0,5 1 53 0 0,2 0-160 0 0,1-1 0 0 0,0-1 0 0 0,0-1 0 0 0,0 0-1 0 0,1-2 1 0 0,-1-1 0 0 0,7-1 160 0 0,88-4-1031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0 15464 0 0,'0'0'0'0'0,"-7"5"205"0"0,0 0 1 0 0,1 0 0 0 0,0 0-1 0 0,0 1 1 0 0,1 0-1 0 0,-1 0 1 0 0,1 1 0 0 0,-3 4-206 0 0,-4 15 33 0 0,1 0 0 0 0,1 1-1 0 0,1 0 1 0 0,2 0 0 0 0,-1 7-33 0 0,4-17 45 0 0,0 1 20 0 0,1 0 1 0 0,1 0-1 0 0,1 0 0 0 0,0 0 1 0 0,2 0-1 0 0,0 0 0 0 0,2 11-65 0 0,2 45 477 0 0,-4-52-325 0 0,0 0-1 0 0,2-1 1 0 0,0 1-1 0 0,4 12-151 0 0,28 67 13 0 0,-34-97-32 0 0,1 0 0 0 0,0 0 0 0 0,0 0 0 0 0,1-1 0 0 0,-1 1 0 0 0,1 0 0 0 0,-1-1 0 0 0,1 0 0 0 0,0 0 0 0 0,1 0 0 0 0,-1 0 0 0 0,0 0 0 0 0,1 0 0 0 0,0-1 0 0 0,-1 0 0 0 0,1 0 0 0 0,0 0 0 0 0,0 0 0 0 0,0 0 0 0 0,0-1 0 0 0,3 1 19 0 0,6 1-129 0 0,1-1 1 0 0,-1 0 0 0 0,1-1 0 0 0,-1 0-1 0 0,1-1 1 0 0,5-1 128 0 0,-3 0-181 0 0,0-1 0 0 0,0-1 0 0 0,-1-1 0 0 0,1 0 0 0 0,0-2 0 0 0,-1 1 0 0 0,8-6 182 0 0,-13 6-184 0 0,0 0 1 0 0,0-1 0 0 0,-1-1-1 0 0,0 1 1 0 0,0-2 0 0 0,0 1 0 0 0,-1-1-1 0 0,0-1 1 0 0,5-7 182 0 0,6-9-758 0 0,-1-1 1 0 0,12-25 757 0 0,-16 21-194 0 0,-1 0 0 0 0,-2-1 1 0 0,-1 0-1 0 0,-1-1 1 0 0,1-13 193 0 0,-8 37 70 0 0,-1 0 0 0 0,0 0 1 0 0,-1-1-1 0 0,1 1 0 0 0,-2 0 1 0 0,1 0-1 0 0,-1 0 0 0 0,0 0 0 0 0,-1 0 1 0 0,0 0-1 0 0,0 0 0 0 0,-1 0 1 0 0,0 1-1 0 0,0-1 0 0 0,0 1 1 0 0,-1 0-1 0 0,-1 0 0 0 0,1 0 1 0 0,-1 1-1 0 0,0-1 0 0 0,0 1 1 0 0,-1 0-1 0 0,0 1 0 0 0,0-1 1 0 0,0 1-1 0 0,-1 0 0 0 0,-1 0-70 0 0,1 0 165 0 0,-20-13 1155 0 0,0 1-1 0 0,-25-12-1319 0 0,43 25 218 0 0,-9-5 387 0 0,0 1 0 0 0,-1 1-1 0 0,-7-1-604 0 0,22 6 23 0 0,0 1 0 0 0,0-1 1 0 0,0 0-1 0 0,0 0 0 0 0,1 0 0 0 0,-1 0 0 0 0,-2-3-23 0 0,-9-5-1373 0 0,15 10 1345 0 0,0 0 0 0 0,0 0-1 0 0,0 0 1 0 0,0 0 0 0 0,0 0-1 0 0,0 0 1 0 0,0 0 0 0 0,0 0-1 0 0,0 0 1 0 0,0 0 0 0 0,0 0-1 0 0,0 0 1 0 0,0 0-1 0 0,0 0 1 0 0,0 0 0 0 0,0 0-1 0 0,0 0 1 0 0,0 0 0 0 0,0 0-1 0 0,0 0 1 0 0,0 0 0 0 0,1 0-1 0 0,-1 0 1 0 0,0 0 0 0 0,0 0-1 0 0,0-1 1 0 0,0 1-1 0 0,0 0 1 0 0,0 0 0 0 0,0 0-1 0 0,0 0 1 0 0,0 0 0 0 0,0 0-1 0 0,0 0 1 0 0,0 0 0 0 0,0 0-1 0 0,-1 0 1 0 0,1 0 0 0 0,0 0-1 0 0,0 0 1 0 0,0 0 28 0 0,11-3-1217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45 810 11632 0 0,'1'0'530'0'0,"7"4"-7"0"0,-8-4-506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0,0 0 0 0 0,0 0 0 0 0,0 1 0 0 0,0-1 0 0 0,0 0 0 0 0,0 0 0 0 0,0 0 0 0 0,0 1 0 0 0,0-1 0 0 0,0 0 0 0 0,0 0 0 0 0,0 0 0 0 0,0 1 0 0 0,0-1 0 0 0,0 0 0 0 0,0 0 0 0 0,0 0 0 0 0,0 0 0 0 0,-1 1-17 0 0,-7 7 553 0 0,4-4-114 0 0,-3 6 103 0 0,1-1 0 0 0,0 0 0 0 0,0 1 0 0 0,1 0 1 0 0,0 3-543 0 0,3-8 102 0 0,0 1 0 0 0,0 0 0 0 0,1 0 1 0 0,0 0-1 0 0,0 0 0 0 0,1 0 0 0 0,-1 1 0 0 0,1-1 1 0 0,1 0-1 0 0,-1 1-102 0 0,4 24 141 0 0,5 59-97 0 0,-8-71-48 0 0,2 0 1 0 0,0 1-1 0 0,1-1 0 0 0,0 0 0 0 0,2-1 1 0 0,0 1-1 0 0,3 2 4 0 0,-6-13-20 0 0,1 0 0 0 0,0 0 0 0 0,1 0 0 0 0,0 0 0 0 0,0-1 0 0 0,0 0 0 0 0,1 0 0 0 0,0-1 0 0 0,1 0 0 0 0,-1 0 0 0 0,1 0 0 0 0,0 0 0 0 0,1-1-1 0 0,-1-1 1 0 0,1 1 0 0 0,8 2 20 0 0,3 0-120 0 0,1-1 0 0 0,-1-2-1 0 0,1 0 1 0 0,0-1-1 0 0,0-1 1 0 0,0 0-1 0 0,0-2 1 0 0,0 0-1 0 0,1-2 1 0 0,-1 0-1 0 0,0-1 1 0 0,-1-1-1 0 0,1-1 1 0 0,6-2 120 0 0,-20 4-45 0 0,0 0 0 0 0,0 0 0 0 0,0 0 0 0 0,0-1 0 0 0,-1 0 0 0 0,1 0 0 0 0,-1 0 0 0 0,0-1 0 0 0,0 0 0 0 0,-1 0 0 0 0,1 0 0 0 0,-1 0 0 0 0,0-1 0 0 0,0 1 0 0 0,-1-1 0 0 0,0 0 0 0 0,0 0 0 0 0,0-1 0 0 0,-1 1 0 0 0,1-3 45 0 0,-1-2 13 0 0,-1 6 16 0 0,0 1-1 0 0,0 0 1 0 0,0-1 0 0 0,-1 1-1 0 0,1 0 1 0 0,-1-1 0 0 0,-1 1-1 0 0,1-1 1 0 0,0 1 0 0 0,-1-2-29 0 0,0 6 1 0 0,0-9 85 0 0,-1 1 0 0 0,0 0-1 0 0,0-1 1 0 0,-1 1 0 0 0,0 0 0 0 0,0 0 0 0 0,-1 1-1 0 0,0-1 1 0 0,-1 1 0 0 0,1 0 0 0 0,-2 0-1 0 0,-1-2-85 0 0,-63-64 704 0 0,-31-34 98 0 0,84 87-719 0 0,1 0 1 0 0,1-2 0 0 0,1 0-1 0 0,-5-12-83 0 0,2-10 66 0 0,15 38-58 0 0,1 0 0 0 0,-1 1 0 0 0,0-1 0 0 0,-1 1 0 0 0,1 0 0 0 0,-1 0 0 0 0,0 0 0 0 0,-1 0 0 0 0,1 0 0 0 0,-1 1 0 0 0,0-1 0 0 0,0 1 0 0 0,-3-2-8 0 0,4 3-18 0 0,0 1 0 0 0,0-1 0 0 0,0 1 0 0 0,0 0 0 0 0,-1 0-1 0 0,1 0 1 0 0,-1 1 0 0 0,0 0 0 0 0,-3-2 18 0 0,5 3-54 0 0,1 0 0 0 0,-1 0 0 0 0,0 0 0 0 0,0 0 0 0 0,0 0 0 0 0,0 0 0 0 0,0 0 0 0 0,0 1-1 0 0,1-1 1 0 0,-1 1 0 0 0,0-1 0 0 0,0 1 0 0 0,1 0 0 0 0,-1-1 0 0 0,0 1 0 0 0,1 0 0 0 0,-1 0-1 0 0,0 1 1 0 0,1-1 0 0 0,0 0 0 0 0,-1 1 54 0 0,1-1-68 0 0,-1 0-51 0 0,1 0-1 0 0,-1 0 0 0 0,1 0 0 0 0,0 1 1 0 0,0-1-1 0 0,0 0 0 0 0,-1 1 0 0 0,1-1 0 0 0,1 1 1 0 0,-1 0-1 0 0,0-1 0 0 0,0 1 0 0 0,1 0 1 0 0,-1-1-1 0 0,0 1 0 0 0,1 0 0 0 0,0 1 120 0 0,-1 15-1086 0 0</inkml:trace>
  <inkml:trace contextRef="#ctx0" brushRef="#br0" timeOffset="0.066">553 3 15864 0 0,'0'-1'35'0'0,"-1"1"0"0"0,0 0 1 0 0,1-1-1 0 0,-1 1 1 0 0,0 0-1 0 0,1 0 1 0 0,-1 0-1 0 0,0 0 1 0 0,0 0-1 0 0,1 0 1 0 0,-1 0-1 0 0,0 0 1 0 0,1 0-1 0 0,-1 0 1 0 0,0 0-1 0 0,0 0 1 0 0,1 0-1 0 0,-1 0 1 0 0,0 1-1 0 0,1-1 1 0 0,-1 0-1 0 0,0 1 1 0 0,1-1-1 0 0,-1 0 1 0 0,1 1-1 0 0,-1-1 1 0 0,1 1-1 0 0,-1-1 1 0 0,0 1-1 0 0,1-1 1 0 0,0 1-1 0 0,-1-1 1 0 0,1 1-1 0 0,-1 0 1 0 0,1-1-1 0 0,0 1 1 0 0,-1 0-1 0 0,1-1 1 0 0,0 1-1 0 0,0 0 0 0 0,-1 0-35 0 0,1 1 27 0 0,-1 1-1 0 0,1 0 0 0 0,0-1 1 0 0,0 1-1 0 0,0 0 0 0 0,0 0 0 0 0,0-1 1 0 0,1 1-1 0 0,-1 0 0 0 0,1-1 0 0 0,0 2-26 0 0,13 36 324 0 0,16 30-324 0 0,-11-26 668 0 0,4 14-668 0 0,71 234 856 0 0,15 29-1170 0 0,-35-113-1532 0 0,3 44-1457 0 0,-46-131 1607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15264 0 0,'0'0'336'0'0,"13"5"72"0"0,1-2 7 0 0,1-3 9 0 0,6-3-336 0 0,6-2-88 0 0,1-7 0 0 0,2 1 0 0 0,7-6 64 0 0,7-3-64 0 0,1 0 96 0 0,5-3-32 0 0,0-2-943 0 0,0 2-193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54 603 15664 0 0,'-9'26'349'0'0,"1"1"1"0"0,2 0 0 0 0,0 0-1 0 0,2 1 1 0 0,1-1 0 0 0,1 21-350 0 0,2 19 255 0 0,4 0-1 0 0,4 12-254 0 0,5 9 348 0 0,3-2 0 0 0,19 51-348 0 0,-25-103-3 0 0,2-1-1 0 0,1 0 0 0 0,6 7 4 0 0,53 94-925 0 0,-53-100 529 0 0,-18-33 384 0 0,8 18-791 0 0,2-1 0 0 0,0 0 0 0 0,2 0 0 0 0,0-1 0 0 0,0-1 0 0 0,2 1 803 0 0,0-5-2021 0 0</inkml:trace>
  <inkml:trace contextRef="#ctx0" brushRef="#br0" timeOffset="1">261 1498 920 0 0,'-28'-79'80'0'0,"15"37"-80"0"0,5-9 0 0 0</inkml:trace>
  <inkml:trace contextRef="#ctx0" brushRef="#br0" timeOffset="2">1 75 8752 0 0,'0'-2'673'0'0,"-1"-2"-564"0"0,1 1-1 0 0,0 0 1 0 0,1 0-1 0 0,-1 0 1 0 0,1-1 0 0 0,-1 1-1 0 0,1 0 1 0 0,0 0-1 0 0,0 0 1 0 0,0 0-1 0 0,0 0 1 0 0,1 0 0 0 0,-1 0-1 0 0,1 1 1 0 0,0-1-1 0 0,1-1-108 0 0,-1 2 243 0 0,1 0 0 0 0,0 0 0 0 0,1 0 0 0 0,-1 0-1 0 0,0 1 1 0 0,0-1 0 0 0,1 1 0 0 0,-1 0 0 0 0,0 0-1 0 0,1 0 1 0 0,0 0 0 0 0,-1 1 0 0 0,1-1 0 0 0,-1 1-1 0 0,1 0 1 0 0,0 0 0 0 0,-1 0 0 0 0,1 1 0 0 0,3 0-243 0 0,3 1 161 0 0,1 0 1 0 0,-1 1 0 0 0,0 0 0 0 0,1 1-1 0 0,-2 0 1 0 0,4 2-162 0 0,0 0-19 0 0,-1 1-1 0 0,-1 0 0 0 0,1 1 1 0 0,-1 0-1 0 0,-1 1 0 0 0,0 0 1 0 0,0 1-1 0 0,0 0 0 0 0,3 6 20 0 0,-7-8-46 0 0,-1 0-1 0 0,1 1 0 0 0,-1 0 0 0 0,-1 1 0 0 0,1-1 0 0 0,-2 1 1 0 0,1-1-1 0 0,-2 1 0 0 0,1 0 0 0 0,-1 0 0 0 0,0 0 1 0 0,-1 1-1 0 0,-1 0 47 0 0,0 9-267 0 0,-1 0 1 0 0,0 0-1 0 0,-2 0 1 0 0,-1 0-1 0 0,0-1 1 0 0,-1 1-1 0 0,-8 18 267 0 0,-9 14-1596 0 0,-1-1-1 0 0,-9 8 1597 0 0,-2-4-556 0 0,8-15 274 0 0,21-32 210 0 0,-1 0 0 0 0,1 0 0 0 0,-1-1 0 0 0,-1 0 0 0 0,1 0 0 0 0,-1 0 0 0 0,0-1 0 0 0,-3 2 72 0 0,8-7-181 0 0,1 0 0 0 0,0 0 0 0 0,-1 0 0 0 0,1 0 0 0 0,0 0 0 0 0,0 0 0 0 0,-1 1 0 0 0,1-1 0 0 0,0 0 0 0 0,0 1 0 0 0,0 0 181 0 0,1-2-2777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1840 0 0,'4'-1'70'0'0,"-1"-1"0"0"0,1 1 1 0 0,0-1-1 0 0,-1 1 0 0 0,1 0 0 0 0,0 1 1 0 0,0-1-1 0 0,0 1 0 0 0,0 0 0 0 0,-1 0 0 0 0,5 0-70 0 0,24 5 3878 0 0,-27-4-3296 0 0,-1 0 0 0 0,0 1-1 0 0,0-1 1 0 0,0 1-1 0 0,0 0 1 0 0,0 0-1 0 0,0 1 1 0 0,-1-1 0 0 0,4 4-582 0 0,-1-1 386 0 0,0 1 0 0 0,0 0 1 0 0,-1 0-1 0 0,0 1 1 0 0,1 2-387 0 0,4 7 309 0 0,-1 0 1 0 0,-1 1 0 0 0,0 0 0 0 0,2 8-310 0 0,79 238 868 0 0,-86-253-956 0 0,-1-2-91 0 0,1 0 0 0 0,-1 1 0 0 0,0 0 0 0 0,0 6 179 0 0,-2-13-192 0 0,0-2 0 0 0,-1-2-48 0 0,-8-41-1282 0 0,-2 7 486 0 0,2 0-1 0 0,2 0 0 0 0,0-1 1 0 0,2-14 1036 0 0,4 31-171 0 0,0 0 1 0 0,2-1 0 0 0,0 1-1 0 0,2-1 1 0 0,3-11 170 0 0,-3 12-240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1 15200 0 0,'-13'3'1351'0'0,"4"0"-1079"0"0,-4 5-272 0 0,0-3 0 0 0,-1 2-360 0 0,-1 1-127 0 0,2-3-25 0 0,0-1-8 0 0,5 4 432 0 0,-6-5 88 0 0,4 6 0 0 0,7-1-5936 0 0</inkml:trace>
  <inkml:trace contextRef="#ctx0" brushRef="#br0" timeOffset="1">292 908 14280 0 0,'0'0'632'0'0,"0"20"136"0"0,-4 3-616 0 0,4 0-152 0 0,4 5 0 0 0,6 1 0 0 0,-2-5 136 0 0,2 0 0 0 0,-2-8 0 0 0,2 4 0 0 0,-6-5-33 0 0,6-3-7 0 0,-2 1 0 0 0,0-1 0 0 0,-3-1-1247 0 0,0-6-249 0 0,8 2-48 0 0,-13-7-16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15952 0 0,'0'2'362'0'0,"0"20"333"0"0,2-1-1 0 0,0 5-694 0 0,1-15 20 0 0,0-1 0 0 0,0 0 0 0 0,1-1 0 0 0,0 1 0 0 0,5 8-20 0 0,-2-6 44 0 0,-2 0 0 0 0,0 1 0 0 0,1 2-44 0 0,9 33-509 0 0,5 4 509 0 0,-3-7-2228 0 0,2 14 2228 0 0,-14-42-573 0 0,3 13-970 0 0,-7-29 1379 0 0,-1 1-1 0 0,0-1 1 0 0,0 1 0 0 0,0 0 0 0 0,0-1 0 0 0,-1 1 0 0 0,1 0 0 0 0,0-1 0 0 0,-1 1-1 0 0,1-1 1 0 0,-1 1 0 0 0,1-1 0 0 0,-1 1 0 0 0,0-1 0 0 0,0 1 0 0 0,0 0 164 0 0,0-1-984 0 0,1-1 0 0 0,-1 0 944 0 0,0 0 1 0 0,0-1-1 0 0,0 1 0 0 0,0 0 1 0 0,0-1-1 0 0,0 1 1 0 0,1-1-1 0 0,-1 1 0 0 0,0-1 1 0 0,0 1-1 0 0,1-1 1 0 0,-1 0-1 0 0,0 1 1 0 0,1-1-1 0 0,-1 0 0 0 0,0 0 1 0 0,1 1-1 0 0,-1-1 1 0 0,1 0-1 0 0,0 0 0 0 0,-1 0 1 0 0,1 0-1 0 0,-1 0 1 0 0,1 0-1 0 0,0 0 0 0 0,0 1 1 0 0,0-1-1 0 0,0 0 1 0 0,0 0-1 0 0,-1 0 1 0 0,2 0-1 0 0,-1 0 40 0 0,-1-7 47 0 0,0 1 0 0 0,1 0 0 0 0,1-1 0 0 0,-1 0-47 0 0,8-51 929 0 0,3 1-1 0 0,14-42-928 0 0,-23 91 338 0 0,0 0-1 0 0,1 0 0 0 0,0 0 0 0 0,1 1 0 0 0,0 0 0 0 0,0-1 0 0 0,2-1-337 0 0,-5 9 92 0 0,0 0-1 0 0,0 0 1 0 0,-1 0-1 0 0,1 0 1 0 0,0 0-1 0 0,0 1 1 0 0,0-1-1 0 0,0 0 1 0 0,0 1-1 0 0,0-1 0 0 0,0 1 1 0 0,1-1-1 0 0,-1 1 1 0 0,0-1-1 0 0,0 1 1 0 0,0 0-1 0 0,0-1 1 0 0,1 1-1 0 0,-1 0 1 0 0,1 0-92 0 0,0 0 128 0 0,1 0 1 0 0,-1 1-1 0 0,0-1 1 0 0,1 1-1 0 0,-1 0 1 0 0,0-1-1 0 0,0 1 1 0 0,0 0-1 0 0,0 0 1 0 0,2 1-129 0 0,5 4 321 0 0,-1 1-1 0 0,0-1 1 0 0,0 1 0 0 0,4 6-321 0 0,-7-9 77 0 0,72 78 1090 0 0,-3 4-1167 0 0,64 86-3118 0 0,-99-120 1904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1 18143 0 0,'-4'17'282'0'0,"1"1"-1"0"0,1 0 0 0 0,0 0 0 0 0,2 1 0 0 0,0-1 0 0 0,1 0 0 0 0,1 4-281 0 0,2 2 3 0 0,7 44-59 0 0,3-2-1 0 0,5 8 57 0 0,15 59-338 0 0,1-1 170 0 0,57 177-2088 0 0,-74-253 921 0 0</inkml:trace>
  <inkml:trace contextRef="#ctx0" brushRef="#br0" timeOffset="1">1 607 7368 0 0,'0'0'320'0'0,"0"0"80"0"0,10 5-320 0 0,3 2-80 0 0,-5-2 0 0 0,11 3 0 0 0,2-8 2736 0 0,-2 3 528 0 0,4 1 111 0 0,-2-4 17 0 0,3 0-2664 0 0,2 0-536 0 0,6-7-112 0 0,4 2-16 0 0,9 2-800 0 0,3-9-160 0 0,2-8-32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0 672 9216 0 0,'0'0'706'0'0,"0"0"-316"0"0,0 0 394 0 0,0 0 220 0 0,0 0 41 0 0,0 0-102 0 0,0 0-470 0 0,0 0-206 0 0,1-1-227 0 0,-1 1 0 0 0,0-1 0 0 0,0 1 0 0 0,0-1 0 0 0,1 0 0 0 0,-1 1 0 0 0,0-1 0 0 0,0 1 0 0 0,1-1 0 0 0,-1 1 1 0 0,1-1-1 0 0,-1 1 0 0 0,0-1 0 0 0,1 1 0 0 0,-1-1-40 0 0,12-4 186 0 0,-9 3-158 0 0,-1 1 0 0 0,1 0 0 0 0,-1 0 0 0 0,1 0 0 0 0,0 0 1 0 0,-1 0-1 0 0,1 1 0 0 0,0-1-28 0 0,79-7 95 0 0,134-17-502 0 0,-78 7 273 0 0,2 0 12 0 0,183-29-92 0 0,-224 34 148 0 0,175-15-176 0 0,-169 21 193 0 0,108-2-44 0 0,-90 6 93 0 0,-117 3 11 0 0,-1-1 1 0 0,1 1-1 0 0,0-1 1 0 0,-1 0-1 0 0,1 0 1 0 0,0-1-1 0 0,-1 0 1 0 0,0 0 0 0 0,2-1-12 0 0,-5 2 20 0 0,1 1-47 0 0,0-2 0 0 0,-1 1 0 0 0,1 0 0 0 0,-1-1 0 0 0,1 1 0 0 0,-1-1 0 0 0,0 1 0 0 0,1-1 0 0 0,-1 0 27 0 0,-1 1-19 0 0,-1 0 0 0 0,1 0 0 0 0,-1 0 0 0 0,1-1 0 0 0,-1 1 0 0 0,1 0 0 0 0,-1 0 0 0 0,0 0-1 0 0,0 0 1 0 0,0 0 0 0 0,1-1 0 0 0,-1 1 0 0 0,0 0 0 0 0,0 0 0 0 0,0 0 0 0 0,-1-1 0 0 0,1 1 0 0 0,0 0 0 0 0,0 0 0 0 0,-1 0 0 0 0,1 0 0 0 0,-1 0 0 0 0,1 0 0 0 0,-1-1 19 0 0,-5-11-3 0 0,0 0 1 0 0,-1 1-1 0 0,-1 0 1 0 0,0 0-1 0 0,-1 0 1 0 0,0 1-1 0 0,-1 1 1 0 0,-9-9 2 0 0,6 5 66 0 0,-4-1 13 0 0,0 1 0 0 0,-1 1 0 0 0,-10-6-79 0 0,27 18 3 0 0,-22-12 117 0 0,0 1 1 0 0,0 2-1 0 0,-1 0 0 0 0,-1 1 0 0 0,0 1 1 0 0,-3 1-121 0 0,13 3 291 0 0,0 2 0 0 0,-13-1-291 0 0,-25-5 879 0 0,48 7-730 0 0,-1-1 1 0 0,1 1-1 0 0,-1-1 0 0 0,1 0 0 0 0,0-1 1 0 0,0 1-1 0 0,0-1 0 0 0,0 0-149 0 0,3 1 14 0 0,0 1-1 0 0,0-1 0 0 0,1 1 1 0 0,-1-1-1 0 0,0 1 0 0 0,1-1 0 0 0,-1 0 1 0 0,1 0-1 0 0,0 0 0 0 0,-1 0 0 0 0,1 0 1 0 0,0 0-1 0 0,0 0 0 0 0,0 0 0 0 0,1 0 1 0 0,-1 0-1 0 0,0-1 0 0 0,1 1 0 0 0,0 0 1 0 0,-1-1-1 0 0,1 1 0 0 0,0 0 1 0 0,0-1-1 0 0,0 1 0 0 0,1 0 0 0 0,-1 0 1 0 0,0-1-1 0 0,1 1 0 0 0,-1 0 0 0 0,1 0 1 0 0,0-1-1 0 0,0 1 0 0 0,0 0 0 0 0,0 0 1 0 0,0 0-1 0 0,1 0 0 0 0,-1 0 0 0 0,1 0-13 0 0,2-2-36 0 0,0 0 0 0 0,1 0-1 0 0,0 1 1 0 0,0-1-1 0 0,0 1 1 0 0,0 0-1 0 0,0 1 1 0 0,1-1 0 0 0,-1 1-1 0 0,1 0 1 0 0,0 0-1 0 0,-1 1 1 0 0,1 0 0 0 0,0 0-1 0 0,0 0 1 0 0,4 0 36 0 0,14 1 10 0 0,0 1 0 0 0,-1 0 0 0 0,17 4-10 0 0,8 1-24 0 0,56 1 60 0 0,100 10 251 0 0,-117-7-388 0 0,-1 4-1 0 0,0 3 1 0 0,78 29 101 0 0,-137-37-181 0 0,1 2-1 0 0,3 2 182 0 0,-23-9-31 0 0,-1 0 0 0 0,1 1 1 0 0,-1 0-1 0 0,1 0 0 0 0,-1 0 0 0 0,-1 1 1 0 0,1 0-1 0 0,-1 0 0 0 0,1 3 31 0 0,-5-8 4 0 0,-1 1 0 0 0,0 0-1 0 0,0 0 1 0 0,0 0 0 0 0,0 0 0 0 0,0 0 0 0 0,0 0-1 0 0,0 1 1 0 0,-1-1 0 0 0,1 0 0 0 0,-1 0-1 0 0,0 0 1 0 0,0 1 0 0 0,0 0-4 0 0,-5 31 407 0 0,2-20-196 0 0,1-4-7 0 0,-2 0 1 0 0,1 0 0 0 0,-1-1-1 0 0,0 0 1 0 0,-2 3-205 0 0,-10 21 657 0 0,5-10-187 0 0,-1-2 1 0 0,-1 1 0 0 0,-12 14-471 0 0,15-22 146 0 0,-14 16 60 0 0,-2-1 0 0 0,0 0-1 0 0,-2-2 1 0 0,-24 17-206 0 0,46-39-57 0 0,-10 9-544 0 0,0-1 0 0 0,-1 0 0 0 0,0-1 1 0 0,-1-1-1 0 0,-10 4 601 0 0,5-6-1426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5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91 9072 0 0,'-1'1'413'0'0,"-1"0"-368"0"0,0 0 1 0 0,0 0-1 0 0,-1 0 1 0 0,1 0-1 0 0,0-1 1 0 0,0 1-1 0 0,0-1 1 0 0,-1 0-1 0 0,1 0 1 0 0,0 0-1 0 0,0 0 0 0 0,-1 0 1 0 0,1 0-1 0 0,0 0 1 0 0,0-1-1 0 0,0 1 1 0 0,-1-1-1 0 0,1 1 1 0 0,0-1-1 0 0,0 0 1 0 0,0 0-1 0 0,0 0 0 0 0,0 0 1 0 0,-1-1-46 0 0,1 0 103 0 0,0 0 0 0 0,0 0 0 0 0,0 0 0 0 0,0 0 0 0 0,0 0-1 0 0,1 0 1 0 0,-1 0 0 0 0,1-1 0 0 0,-1 1 0 0 0,1-1 0 0 0,0 1 0 0 0,0-1 0 0 0,0 1 0 0 0,0-1 0 0 0,1 0 0 0 0,-1 1 0 0 0,1-1-1 0 0,-1 0 1 0 0,1 1 0 0 0,0-3-103 0 0,0 3 77 0 0,0 1 1 0 0,0-1-1 0 0,1 0 0 0 0,-1 0 0 0 0,0 0 0 0 0,1 1 0 0 0,-1-1 1 0 0,1 0-1 0 0,0 1 0 0 0,0-1 0 0 0,-1 0 0 0 0,1 1 1 0 0,0-1-1 0 0,0 1 0 0 0,0-1 0 0 0,1 0-77 0 0,-1 2 44 0 0,0-1 0 0 0,-1 0-1 0 0,1 1 1 0 0,0-1 0 0 0,0 0 0 0 0,0 1 0 0 0,0-1-1 0 0,0 1 1 0 0,0 0 0 0 0,0-1 0 0 0,0 1 0 0 0,0 0-1 0 0,0-1 1 0 0,0 1 0 0 0,0 0 0 0 0,0 0 0 0 0,0 0 0 0 0,0 0-1 0 0,0 0 1 0 0,0 0 0 0 0,0 0 0 0 0,0 0 0 0 0,1 1-1 0 0,-1-1 1 0 0,0 0 0 0 0,0 1 0 0 0,0-1 0 0 0,0 1-44 0 0,5 3 119 0 0,0 0 0 0 0,-1 0 0 0 0,1 1 0 0 0,-1 0 0 0 0,0 0 0 0 0,-1 1 0 0 0,1-1 1 0 0,-1 1-1 0 0,3 5-119 0 0,-1-2 112 0 0,50 62 253 0 0,2-2 1 0 0,3-2 0 0 0,13 5-366 0 0,206 176 496 0 0,-275-243-474 0 0,59 51-433 0 0,-14-12 838 0 0,7 3-427 0 0,-40-34-441 0 0,1-1-1 0 0,0-1 1 0 0,1-1 0 0 0,0 0 0 0 0,11 3 441 0 0,-11-7-5697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3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117 180 3224 0 0,'0'-1'143'0'0,"-14"-20"1260"0"0,-14-16-1403 0 0,14 19 6173 0 0,0-1-1 0 0,-3-8-6172 0 0,-11-18 2854 0 0,27 43-2553 0 0,1-5 384 0 0,1 7-684 0 0,-1 0-1 0 0,0-1 0 0 0,1 1 1 0 0,-1 0-1 0 0,1 0 1 0 0,-1-1-1 0 0,1 1 0 0 0,-1 0 1 0 0,1 0-1 0 0,-1 0 0 0 0,1 0 1 0 0,-1 0-1 0 0,1 0 0 0 0,-1 0 1 0 0,1 0-1 0 0,-1 0 1 0 0,1 0-1 0 0,-1 0 0 0 0,1 0 1 0 0,-1 0-1 0 0,1 0 0 0 0,-1 0 1 0 0,1 0-1 0 0,-1 1 0 0 0,1-1 1 0 0,-1 0-1 0 0,1 0 1 0 0,-1 1-1 0 0,1-1 0 0 0,-1 0 0 0 0,1 1 1 0 0,4 0-1 0 0,-1 1 0 0 0,1 1 0 0 0,-1-1 0 0 0,1 1 0 0 0,-1-1-1 0 0,0 1 1 0 0,0 0 0 0 0,0 1 0 0 0,0-1 0 0 0,-1 1 0 0 0,2 1 0 0 0,8 11 7 0 0,0 1-1 0 0,1 4-6 0 0,4 5 42 0 0,173 241 203 0 0,-63-73-13 0 0,-49-70 93 0 0,8 16-207 0 0,-6 4 0 0 0,26 73-118 0 0,-21-52 173 0 0,-64-126-126 0 0,94 149 178 0 0,-12-25-26 0 0,69 124-45 0 0,-112-189-102 0 0,14 33 89 0 0,16 47-141 0 0,-28-53 178 0 0,6-2 0 0 0,4-3-1 0 0,20 16-177 0 0,12 10 185 0 0,25 35 70 0 0,-32-50-319 0 0,76 135 64 0 0,-137-205 0 0 0,-10-16 0 0 0,8 19 0 0 0,53 127 423 0 0,-3 15-423 0 0,-53-113 256 0 0,-12-32 376 0 0,10 18-632 0 0,54 119 881 0 0,-75-178-1252 0 0,1 0 0 0 0,9 12 371 0 0,-15-24-42 0 0,-3-7-70 0 0,-1-1 3 0 0,0 0 10 0 0,-1 0 19 0 0,-25-1 2 0 0,-21-5 78 0 0,3 1-370 0 0,12 0 7 0 0,1-1-1 0 0,0-1 1 0 0,-4-3 363 0 0,-12-3-88 0 0,2-2 130 0 0,1-1 0 0 0,0-2 1 0 0,1-2-1 0 0,-15-11-42 0 0,32 18 69 0 0,18 10-16 0 0,1 0-1 0 0,0 0 1 0 0,1-1-1 0 0,-1 0 1 0 0,1-1-1 0 0,-1 0 1 0 0,1 0-1 0 0,0-1-52 0 0,-11-10 231 0 0,9 8-68 0 0,0 0-1 0 0,0-1 0 0 0,1 0 0 0 0,-2-3-162 0 0,8 7 235 0 0,8 9-237 0 0,9 10-103 0 0,82 80-215 0 0,62 42 320 0 0,16-6 0 0 0,-123-95 0 0 0,1-3 0 0 0,28 10 0 0 0,-69-35-7 0 0,12 4 40 0 0,18 7-33 0 0,-37-16 6 0 0,1 0 0 0 0,0 0 0 0 0,0-1 0 0 0,0 0 0 0 0,0 0 0 0 0,0 0 0 0 0,0-1 0 0 0,0 0 0 0 0,1 0-6 0 0,-6-1 14 0 0,1 1 0 0 0,-1-1 0 0 0,1 0 0 0 0,-1 0-1 0 0,1 0 1 0 0,-1 0 0 0 0,1 0 0 0 0,-1-1 0 0 0,0 1 0 0 0,1-1 0 0 0,-1 1-1 0 0,0-1 1 0 0,0 0 0 0 0,0 0 0 0 0,-1 0 0 0 0,1 0 0 0 0,0 0 0 0 0,-1 0-1 0 0,1-1 1 0 0,-1 1 0 0 0,0 0 0 0 0,0-1 0 0 0,0 1 0 0 0,0-1-1 0 0,0 0 1 0 0,0 1-14 0 0,2-10 130 0 0,-1 1 1 0 0,0 0-1 0 0,0-1 0 0 0,-1 1 0 0 0,-1-5-130 0 0,5-110 1054 0 0,2-64 610 0 0,22-122-1664 0 0,-8 185-2093 0 0,-8 54-7367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1184 10592 0 0,'-6'-5'964'0'0,"5"5"-930"0"0,0-1 0 0 0,0 0 0 0 0,-1 1 0 0 0,1-1 0 0 0,0 0 0 0 0,0 0 0 0 0,0 0 0 0 0,-1 0 0 0 0,1 0 0 0 0,0 0 0 0 0,0 0 0 0 0,1 0 0 0 0,-1 0 0 0 0,0 0 0 0 0,0-1 0 0 0,1 1 0 0 0,-1 0 0 0 0,0-1 0 0 0,1 1 0 0 0,-1 0 0 0 0,1-1 0 0 0,0 1 0 0 0,-1-1 0 0 0,1 1 0 0 0,0 0 0 0 0,0-1 0 0 0,0 1 0 0 0,0-1 0 0 0,0 1 0 0 0,0-2-34 0 0,3-37 1644 0 0,1-1 0 0 0,2 1 0 0 0,5-19-1644 0 0,1-1-191 0 0,-3-2 191 0 0,-4 32-169 0 0,1 0 1 0 0,9-26 168 0 0,-8 34-91 0 0,-1-1 0 0 0,-1 0 0 0 0,-1 0 0 0 0,-1-1 0 0 0,-1-9 91 0 0,-2-2-7 0 0,2 0 0 0 0,1 0-1 0 0,6-28 8 0 0,1 12-70 0 0,-3-1 1 0 0,0-16 69 0 0,-2 4-140 0 0,0 20-140 0 0,-3-12 280 0 0,-3 37-67 0 0,0 17 55 0 0,1-1-1 0 0,-1 0 1 0 0,1 1-1 0 0,0-1 1 0 0,0 0-1 0 0,0 1 1 0 0,0-1-1 0 0,1 1 1 0 0,-1-1-1 0 0,1 1 1 0 0,0-3 12 0 0,1 1-9 0 0,-1 4 7 0 0,-1-1 0 0 0,1 0 1 0 0,-1 0-1 0 0,0 0 0 0 0,1 0 0 0 0,-1 0 0 0 0,0 0 0 0 0,0 1 1 0 0,0-1-1 0 0,0 0 0 0 0,1 0 0 0 0,-1 0 0 0 0,0 0 0 0 0,0 0 1 0 0,-1-1 1 0 0,1 1-116 0 0,0 1-8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9672 0 0,'15'0'440'0'0,"-14"0"-410"0"0,0 0 1 0 0,-1 0 0 0 0,1 0-1 0 0,0 0 1 0 0,-1-1 0 0 0,1 1-1 0 0,0 0 1 0 0,-1 0 0 0 0,1-1-1 0 0,0 1 1 0 0,-1 0-1 0 0,1-1 1 0 0,0 1 0 0 0,-1-1-1 0 0,1 1 1 0 0,-1-1-31 0 0,5-2 118 0 0,2 2 307 0 0,0 1 1 0 0,0-1 0 0 0,0 1 0 0 0,0 0-1 0 0,0 1 1 0 0,-1 0 0 0 0,5 1-426 0 0,50 14 3786 0 0,-53-14-3626 0 0,44 16 361 0 0,-30-10-601 0 0,0-1 0 0 0,1 0 0 0 0,10 0 80 0 0,79 14-891 0 0,15 2-35 0 0,395 32-224 0 0,-99-13 462 0 0,-250-13 688 0 0,-116-18 0 0 0,58 15 61 0 0,-2 6 1 0 0,41 19-62 0 0,-77-25 27 0 0,-9-4 172 0 0,1-3 0 0 0,0-3-1 0 0,2-3 1 0 0,-1-3 0 0 0,42-1-199 0 0,-73-7 0 0 0,-3 0-92 0 0,30-3 92 0 0,-22-2-569 0 0,-1-2 0 0 0,1-2 0 0 0,-1-2 0 0 0,33-11 569 0 0,-46 12-668 0 0,-25 8 493 0 0,0-2-1 0 0,0 1 0 0 0,0 0 1 0 0,0-1-1 0 0,0 0 1 0 0,-1 0-1 0 0,1 0 0 0 0,-1-1 1 0 0,3-1 175 0 0,-7 4-14 0 0,0 0 0 0 0,0 0 1 0 0,0 0-1 0 0,0-1 0 0 0,0 1 1 0 0,0 0-1 0 0,0 0 0 0 0,0-1 1 0 0,0 1-1 0 0,0 0 0 0 0,0 0 1 0 0,0-1-1 0 0,0 1 1 0 0,0 0-1 0 0,0 0 0 0 0,0-1 1 0 0,0 1-1 0 0,0 0 0 0 0,0-1 1 0 0,0 1-1 0 0,0 0 0 0 0,0 0 1 0 0,0 0-1 0 0,0-1 0 0 0,0 1 1 0 0,-1 0-1 0 0,1 0 0 0 0,0-1 1 0 0,0 1-1 0 0,0 0 0 0 0,0 0 1 0 0,-1 0-1 0 0,1 0 14 0 0,-6-7 188 0 0,4 6 201 0 0,0 0 0 0 0,-1 0 0 0 0,1 0 0 0 0,0 1 0 0 0,-1-1 0 0 0,1 0 0 0 0,-1 1 0 0 0,1 0 0 0 0,-1 0 0 0 0,1-1 0 0 0,-2 1-389 0 0,3 0-33 0 0,1 0 1 0 0,0 0-1 0 0,-1 0 1 0 0,1 0-1 0 0,-1 0 1 0 0,1 0 0 0 0,-1-1-1 0 0,1 1 1 0 0,-1 0-1 0 0,1 0 1 0 0,0-1 0 0 0,-1 1-1 0 0,1 0 1 0 0,0-1-1 0 0,-1 1 1 0 0,1 0-1 0 0,0-1 1 0 0,-1 1 0 0 0,1 0-1 0 0,0-1 1 0 0,0 1-1 0 0,-1-1 1 0 0,1 1-1 0 0,0-1 1 0 0,0 1 0 0 0,0 0-1 0 0,0-1 1 0 0,0 1-1 0 0,-1-1 1 0 0,1 1 0 0 0,0-1-1 0 0,0 1 1 0 0,0-1-1 0 0,0 1 1 0 0,0-1-1 0 0,1 1 1 0 0,-1-1 0 0 0,0 1 32 0 0,0-11-4904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 13448 0 0,'0'0'613'0'0,"0"0"-10"0"0,0 0-281 0 0,0 0 253 0 0,0 0 156 0 0,0 0 32 0 0,0 0-11 0 0,0 0-65 0 0,0 0-23 0 0,-1 2-7 0 0,-7 14 71 0 0,3-4-612 0 0,0 1 0 0 0,0 0 0 0 0,-2 12-116 0 0,-23 158-233 0 0,23-131 217 0 0,-28 141-84 0 0,15-86-677 0 0,-6 95 777 0 0,26-167-1604 0 0,4-1-4957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25 915 3224 0 0,'-2'-2'301'0'0,"-10"-7"7042"0"0,10 7-6594 0 0,1 2-576 0 0,1 0-1 0 0,-1-1 1 0 0,0 1 0 0 0,1-1-1 0 0,-1 1 1 0 0,1-1 0 0 0,-1 1 0 0 0,1-1-1 0 0,-1 1 1 0 0,1-1 0 0 0,-1 1-1 0 0,1-1 1 0 0,-1 0 0 0 0,1 1 0 0 0,0-1-1 0 0,-1 0 1 0 0,1 0-173 0 0,0 0 5 0 0,1 0 1 0 0,0 0-1 0 0,-1 0 0 0 0,1 0 0 0 0,-1 1 0 0 0,1-1 1 0 0,0 0-1 0 0,0 0 0 0 0,-1 0 0 0 0,1 1 1 0 0,0-1-1 0 0,0 0 0 0 0,0 1 0 0 0,0-1 1 0 0,0 0-6 0 0,42-30 37 0 0,13-10-1218 0 0,21-23 1181 0 0,14-16-1636 0 0,3 3 0 0 0,38-20 1636 0 0,-23 21 3609 0 0,48-48-3609 0 0,-108 82 1037 0 0,-9 7-136 0 0,1 2-1 0 0,32-18-900 0 0,-12 15 686 0 0,1 3-1 0 0,46-17-685 0 0,-98 47 7 0 0,-8 2-190 0 0,0 0-104 0 0,9-3-29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7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1317 4608 0 0,'0'0'353'0'0,"0"0"-37"0"0,0 0 707 0 0,0 0 333 0 0,0 0 69 0 0,0 0-177 0 0,1-1-799 0 0,5-2-387 0 0,1-1 1 0 0,-1 0-1 0 0,0 0 0 0 0,0-1 0 0 0,-1 1 0 0 0,0-1 0 0 0,1-1 1 0 0,-1 1-1 0 0,-1-1 0 0 0,1-1-62 0 0,4-3 142 0 0,0 0 1 0 0,10-8-143 0 0,12-5 113 0 0,1 1-1 0 0,16-8-112 0 0,-21 14 269 0 0,0-1 0 0 0,-2-1-1 0 0,0-1 1 0 0,12-13-269 0 0,9-14 911 0 0,33-47-911 0 0,46-57 103 0 0,15-3-103 0 0,99-118 57 0 0,-52 43-57 0 0,-150 189 6 0 0,-26 28 174 0 0,-1 1 1 0 0,0-2-1 0 0,-1 1 1 0 0,5-9-181 0 0,-13 19 184 0 0,-1 1-51 0 0,0 0-198 0 0,0 0-35 0 0,8-1-1034 0 0,-7 1 943 0 0,1-1 0 0 0,0 1 1 0 0,-1 0-1 0 0,1-1 0 0 0,0 1 0 0 0,-1 0 0 0 0,1 0 0 0 0,0 0 0 0 0,-1 1 0 0 0,2-1 191 0 0,4 1-471 0 0,12 0-759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8752 0 0,'-1'1'673'0'0,"-15"6"-252"0"0,15-7 399 0 0,1 0 271 0 0,0 0 49 0 0,-12 4 773 0 0,-19-4-1355 0 0,31 0-572 0 0,-1 0 1 0 0,0 0 0 0 0,1 0 0 0 0,-1 0-1 0 0,0 0 1 0 0,0 0 0 0 0,1 0 0 0 0,-1 0 0 0 0,0 0-1 0 0,1 1 1 0 0,-1-1 0 0 0,0 0 0 0 0,1 1 0 0 0,-1-1-1 0 0,1 0 1 0 0,-1 1 13 0 0,-1 0-54 0 0,0 0-138 0 0,1 1-6 0 0,-1 3 171 0 0,0 0 0 0 0,0 0 0 0 0,0 0 0 0 0,1 0 0 0 0,0 1 0 0 0,0-1 1 0 0,0 1-1 0 0,1-1 0 0 0,0 1 0 0 0,0-1 0 0 0,0 1 0 0 0,1-1 0 0 0,-1 0 1 0 0,2 3 26 0 0,21 173 372 0 0,28 123 1456 0 0,-28-194-651 0 0,28 77-1177 0 0,-45-169 36 0 0,118 343 270 0 0,-104-303-391 0 0,-12-33-246 0 0,9 21 331 0 0,-11-33-176 0 0,-2 0 0 0 0,1 0 0 0 0,-1 1 0 0 0,-1 0 0 0 0,-1 0 0 0 0,1 11 176 0 0,-3-23-191 0 0,0-2-693 0 0,0 0-2907 0 0,0 0-1246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1 384 14280 0 0,'2'1'178'0'0,"0"0"0"0"0,-1 0 0 0 0,1 1 0 0 0,0-1 1 0 0,-1 0-1 0 0,1 1 0 0 0,0-1 0 0 0,-1 1 1 0 0,1 0-179 0 0,8 7 180 0 0,-5-5-117 0 0,-1-1 1 0 0,1 0 0 0 0,1 0 0 0 0,-1 0 0 0 0,0-1-1 0 0,1 0 1 0 0,-1 0 0 0 0,1 0 0 0 0,0-1 0 0 0,-1 1-1 0 0,1-1 1 0 0,0-1 0 0 0,0 1 0 0 0,5-1-64 0 0,48-3-126 0 0,0-3 1 0 0,-1-2 0 0 0,0-3-1 0 0,13-5 127 0 0,316-60-498 0 0,2 19 186 0 0,70-11 596 0 0,-212 21-348 0 0,-164 31 236 0 0,9-7-173 0 0,-6 1 61 0 0,6-4-33 0 0,-46 13 8 0 0,37-6-36 0 0,-58 14 0 0 0,-3 1 0 0 0,1 1 0 0 0,0 0 0 0 0,7 2 0 0 0,-11 1-253 0 0,54-1 449 0 0,-27-3-4583 0 0,-19 0-649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1 2304 0 0,'-2'1'167'0'0,"-1"2"-272"0"0,-1-1 1 0 0,1 0 0 0 0,0 0 0 0 0,-1 0 0 0 0,0 0 0 0 0,-1 0 104 0 0,-8 2 4322 0 0,1-1 1 0 0,-10 2-4323 0 0,-13 3 5806 0 0,15 0-5562 0 0,19-8-228 0 0,1 1-1 0 0,0-1 1 0 0,-1 0 0 0 0,1 1-1 0 0,0-1 1 0 0,-1 1 0 0 0,1-1-1 0 0,0 0 1 0 0,-1 1 0 0 0,1-1 0 0 0,0 1-1 0 0,0-1 1 0 0,0 1 0 0 0,-1-1-1 0 0,1 1 1 0 0,0 0 0 0 0,0-1-1 0 0,0 1 1 0 0,0-1 0 0 0,0 1-16 0 0,0 1 68 0 0,-3 5 11 0 0,1 0 0 0 0,0 1 0 0 0,1-1 0 0 0,-1 1 0 0 0,1 0 0 0 0,1-1-1 0 0,0 1 1 0 0,0 0 0 0 0,0 0 0 0 0,1 1-79 0 0,3 19-196 0 0,2 1 0 0 0,1 2 196 0 0,-5-22 23 0 0,46 165-373 0 0,-27-103 212 0 0,1 26 138 0 0,-2-6-93 0 0,1-3 66 0 0,5 59 27 0 0,-18-89-405 0 0,2 0-1 0 0,10 25 406 0 0,-19-80-115 0 0,0 0 1 0 0,0 0 0 0 0,0 0 0 0 0,0 0 0 0 0,1-1 0 0 0,-1 1 0 0 0,1 0 0 0 0,0-1 0 0 0,-1 1 0 0 0,2-1 114 0 0,7 8-4029 0 0,-8-9-605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0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16615 0 0,'0'0'374'0'0,"2"1"54"0"0,14 14-148 0 0,1 0 0 0 0,0-2 0 0 0,2 0 0 0 0,8 4-280 0 0,81 42-160 0 0,-94-52 222 0 0,6 4-11 0 0,-1 1 0 0 0,6 6-51 0 0,21 13 196 0 0,211 117 20 0 0,-90-66-403 0 0,-31-17 44 0 0,-49-20 21 0 0,79 41-542 0 0,2 11 664 0 0,-165-96-85 0 0,-1 1 86 0 0,0-1 1 0 0,0 0 0 0 0,1 1 0 0 0,-1-1 0 0 0,0 1 0 0 0,0 0 0 0 0,-1 0-1 0 0,1 0 1 0 0,0 0-2 0 0,-1-1-51 0 0,-1-1 0 0 0,0 0 0 0 0,0 1-1 0 0,0-1 1 0 0,0 0 0 0 0,0 1 0 0 0,0-1-1 0 0,0 0 1 0 0,0 1 0 0 0,0-1 0 0 0,0 1-1 0 0,0-1 1 0 0,0 0 0 0 0,0 1 0 0 0,0-1-1 0 0,0 0 1 0 0,0 1 0 0 0,0-1 0 0 0,0 0-1 0 0,0 1 1 0 0,0-1 0 0 0,-1 0 0 0 0,1 1-1 0 0,0-1 52 0 0,-13 10-3836 0 0,-8 2-1626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1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14 114 13328 0 0,'0'0'298'0'0,"-1"-2"46"0"0,-3-5-65 0 0,3 6-241 0 0,0-1 0 0 0,0 1 1 0 0,1 0-1 0 0,-1-1 0 0 0,0 1 1 0 0,1-1-1 0 0,-1 1 0 0 0,0-1 1 0 0,1 0-1 0 0,0 1 0 0 0,-1-1 1 0 0,1 1-1 0 0,0-1 1 0 0,0 0-1 0 0,0 1 0 0 0,0-1-38 0 0,0 0 366 0 0,0 2 120 0 0,0 0 24 0 0,0 0-52 0 0,0 0-222 0 0,0 0-92 0 0,5 13 85 0 0,26 126-449 0 0,-30-134 222 0 0,7 25-47 0 0,0 0 0 0 0,7 12 45 0 0,-5-17-61 0 0,-3-6-6 0 0,1-1-1 0 0,0 1 0 0 0,2-1 0 0 0,0-1 0 0 0,9 12 68 0 0,-10-18-50 0 0,-4-4 16 0 0,0 0 1 0 0,0-1 0 0 0,0 0-1 0 0,1 0 1 0 0,6 4 33 0 0,-11-9-4 0 0,0 0-1 0 0,0 0 1 0 0,0 0 0 0 0,1 0 0 0 0,-1-1-1 0 0,0 1 1 0 0,1 0 0 0 0,-1-1 0 0 0,1 1 0 0 0,-1-1-1 0 0,0 0 1 0 0,1 1 0 0 0,-1-1 0 0 0,1 0-1 0 0,-1 0 1 0 0,1 0 0 0 0,-1 0 0 0 0,1 0 0 0 0,-1 0-1 0 0,1-1 1 0 0,-1 1 0 0 0,1 0 0 0 0,-1-1-1 0 0,0 1 1 0 0,1-1 0 0 0,-1 0 0 0 0,0 1 0 0 0,1-1-1 0 0,-1 0 1 0 0,0 0 0 0 0,0 0 0 0 0,1 1-1 0 0,-1-1 1 0 0,0-1 4 0 0,2-1-18 0 0,1-1 1 0 0,-1 0-1 0 0,0 0 0 0 0,0 0 1 0 0,0 0-1 0 0,-1-1 0 0 0,0 1 1 0 0,0-1-1 0 0,1-2 18 0 0,12-44 80 0 0,-14 47-70 0 0,6-32 131 0 0,-2-1 0 0 0,-1-8-141 0 0,-1 6 408 0 0,9-36-408 0 0,-10 63 130 0 0,2 1 1 0 0,-1-1-1 0 0,1 1 1 0 0,1-1-1 0 0,0 1 0 0 0,1 0 1 0 0,0 1-1 0 0,2-3-130 0 0,-1 3 33 0 0,0 1 0 0 0,1 0 0 0 0,0 0-1 0 0,0 0 1 0 0,1 1 0 0 0,0 0 0 0 0,1 1-33 0 0,-4 3 78 0 0,0 1 0 0 0,0-1 1 0 0,0 1-1 0 0,0 1 0 0 0,0-1 1 0 0,1 1-1 0 0,-1 0 0 0 0,1 0 1 0 0,0 1-1 0 0,0 0 0 0 0,-1 0 1 0 0,1 1-1 0 0,2 0-78 0 0,-2 0 36 0 0,1 0 1 0 0,-1 1-1 0 0,0 0 0 0 0,1 1 1 0 0,-1 0-1 0 0,0 0 0 0 0,0 0 0 0 0,0 1 1 0 0,0 0-1 0 0,0 0 0 0 0,-1 1 1 0 0,1 0-37 0 0,-2-1-19 0 0,0 1 0 0 0,0-1 0 0 0,-1 1 0 0 0,0 0 1 0 0,0 1-1 0 0,0-1 0 0 0,0 1 0 0 0,-1-1 0 0 0,1 1 0 0 0,-1 0 1 0 0,0 0-1 0 0,-1 1 0 0 0,1-1 0 0 0,-1 0 0 0 0,1 5 19 0 0,-1 0-118 0 0,0-1 0 0 0,0 1 0 0 0,-1 0-1 0 0,0 0 1 0 0,-1-1 0 0 0,0 1 0 0 0,-1 2 118 0 0,-2 12-430 0 0,-1 1 1 0 0,-2 1 429 0 0,0 1-258 0 0,6-24 130 0 0,0-3 40 0 0,0 0 158 0 0,0 0 27 0 0,9-14 255 0 0,34-39 441 0 0,15-21-329 0 0,-49 62-438 0 0,0 0 0 0 0,1 1 0 0 0,0 0 0 0 0,8-6-26 0 0,-16 16-3 0 0,-1 0-1 0 0,0 0 0 0 0,1 0 0 0 0,-1 0 0 0 0,1 0 0 0 0,-1 0 0 0 0,1 0 0 0 0,-1 0 1 0 0,1 1-1 0 0,-1-1 0 0 0,1 1 0 0 0,0-1 0 0 0,-1 1 0 0 0,1 0 0 0 0,0-1 0 0 0,-1 1 1 0 0,1 0-1 0 0,0 0 0 0 0,0 0 0 0 0,-1 1 0 0 0,1-1 0 0 0,0 0 0 0 0,-1 0 0 0 0,1 1 1 0 0,0-1-1 0 0,-1 1 0 0 0,1 0 0 0 0,-1 0 0 0 0,1-1 0 0 0,-1 1 0 0 0,1 0 4 0 0,5 4-16 0 0,-1 1-1 0 0,0-1 1 0 0,0 1-1 0 0,0 0 1 0 0,-1 0-1 0 0,1 3 17 0 0,13 12-42 0 0,13 12-344 0 0,7 7 963 0 0,10 4-577 0 0,-35-32-1843 0 0,1 0-1 0 0,1-1 0 0 0,3 0 1844 0 0,9 2-5766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2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0 717 1840 0 0,'0'0'501'0'0,"0"0"1435"0"0,0 0 631 0 0,3-1 121 0 0,33-5 798 0 0,-15 3-3495 0 0,-2-1 0 0 0,5-2 9 0 0,0 0-3 0 0,25-3 3 0 0,15-3 69 0 0,-10 2 214 0 0,1 1-283 0 0,-8 2 252 0 0,41-5 438 0 0,51 3-690 0 0,11-2 85 0 0,24-3-88 0 0,56-6 66 0 0,23 3 351 0 0,-86 8 14 0 0,846-53 897 0 0,-729 47-1259 0 0,750-43-56 0 0,-550 18-10 0 0,-145 9 0 0 0,-108 9 0 0 0,94-8 0 0 0,406-6 219 0 0,-345 7-22 0 0,308-44-79 0 0,-354 41-10 0 0,-107 14-78 0 0,238-11 109 0 0,-282 23-83 0 0,199-3-5 0 0,-42 1 98 0 0,40-3 1456 0 0,-305 9-1110 0 0,-9-1-110 0 0,43-7-385 0 0,-70 1 12 0 0,6 0 26 0 0,-47 8-97 0 0,0 1 0 0 0,1-1 0 0 0,-1 0 0 0 0,0 0 0 0 0,1 0 0 0 0,3-2 59 0 0,-7 2-853 0 0,-1 1-270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48 140 17911 0 0,'-7'0'1624'0'0,"-3"1"-1336"0"0,4 4-256 0 0,4 1 17 0 0,0-1 0 0 0,0 1 0 0 0,0 0-1 0 0,1 0 1 0 0,0 0 0 0 0,0-1-1 0 0,1 1 1 0 0,0 0 0 0 0,0 0 0 0 0,0 0-1 0 0,1 5-48 0 0,0 11 70 0 0,1 18-151 0 0,5 29 81 0 0,-2-28-406 0 0,-3-33 13 0 0,-1 1 0 0 0,1-1-1 0 0,1 0 1 0 0,-1 1 0 0 0,3 3 393 0 0,-3-9-432 0 0,-1 1 1 0 0,1-1 0 0 0,0 0-1 0 0,-1 0 1 0 0,1 0-1 0 0,1 0 1 0 0,-1 0 0 0 0,0 0-1 0 0,1 0 1 0 0,-1-1-1 0 0,1 1 1 0 0,0-1 0 0 0,2 2 431 0 0,-5-4-205 0 0,1 0-1 0 0,0 0 1 0 0,0 1 0 0 0,0-1 0 0 0,-1 0 0 0 0,1 0 0 0 0,0 0 0 0 0,0 0 0 0 0,0 0-1 0 0,-1 0 1 0 0,1 0 0 0 0,0 0 0 0 0,0 0 0 0 0,0 0 0 0 0,0 0 0 0 0,-1-1 0 0 0,1 1 0 0 0,0 0-1 0 0,0-1 1 0 0,-1 1 0 0 0,1 0 0 0 0,0-1 0 0 0,-1 1 0 0 0,1-1 0 0 0,0 1 0 0 0,-1-1 0 0 0,1 1-1 0 0,0-1 1 0 0,-1 0 205 0 0,14-18-971 0 0,-12 13 1022 0 0,0 0 0 0 0,0 0 0 0 0,0-1 0 0 0,-1 1 0 0 0,1 0 0 0 0,-2-1 0 0 0,1 1 0 0 0,-1 0 0 0 0,0-1-51 0 0,0-19 3455 0 0,-4-16-3455 0 0,2 18 1026 0 0,-1-15 682 0 0,2 8-323 0 0,-2 1 1 0 0,-1-1-1 0 0,-1 0 1 0 0,-1 1-1 0 0,-4-5-1385 0 0,6 22 464 0 0,2 8-298 0 0,1 1 1 0 0,-1 0 0 0 0,1-1 0 0 0,-1 1 0 0 0,0 0 0 0 0,0 0 0 0 0,-1 1 0 0 0,1-1 0 0 0,-3-2-167 0 0,1 2 186 0 0,2 1-27 0 0,-1 0 0 0 0,0 0 0 0 0,0 0 0 0 0,0 1 0 0 0,-2-2-159 0 0,4 3 10 0 0,1 1 0 0 0,-1 0 1 0 0,0-1-1 0 0,1 1 0 0 0,-1 0 0 0 0,1-1 0 0 0,-1 1 0 0 0,0 0 0 0 0,1 0 1 0 0,-1 0-1 0 0,0 0 0 0 0,1 0 0 0 0,-1 0 0 0 0,0 0 0 0 0,1 0 0 0 0,-1 0 1 0 0,0 0-1 0 0,1 0 0 0 0,-1 0 0 0 0,0 0 0 0 0,1 0 0 0 0,-1 0 0 0 0,1 1 1 0 0,-1-1-1 0 0,0 0 0 0 0,1 0 0 0 0,-1 1 0 0 0,1-1 0 0 0,-1 1 0 0 0,1-1 1 0 0,-1 0-1 0 0,1 1 0 0 0,-1-1 0 0 0,1 1 0 0 0,-1-1 0 0 0,1 1-10 0 0,-2 2-33 0 0,0 1 0 0 0,0-1 0 0 0,0 0-1 0 0,0 1 1 0 0,1-1 0 0 0,0 1-1 0 0,-1 0 1 0 0,2 0 0 0 0,-1-1 0 0 0,0 1-1 0 0,1 0 1 0 0,-1 0 0 0 0,1 0 0 0 0,0 0-1 0 0,1-1 1 0 0,-1 1 0 0 0,0 0 0 0 0,1 0-1 0 0,0 1 34 0 0,1 2-373 0 0,0-1 0 0 0,0 1 1 0 0,1 0-1 0 0,-1-1 0 0 0,2 0 0 0 0,-1 1 0 0 0,1-1 0 0 0,-1-1 0 0 0,2 1 0 0 0,1 2 373 0 0,17 13-4596 0 0,3-1-1198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132 500 11976 0 0,'-2'0'546'0'0,"-7"-3"-178"0"0,-1 0 0 0 0,1 0 1 0 0,-1 1-1 0 0,1 1 0 0 0,-8-1-368 0 0,-12 4 4123 0 0,27-1-4000 0 0,0 0-1 0 0,0 0 1 0 0,0 0 0 0 0,1 0-1 0 0,-1 0 1 0 0,0 0 0 0 0,1 0-1 0 0,-1 0 1 0 0,1 1 0 0 0,-1-1-1 0 0,1 0 1 0 0,0 1 0 0 0,-1 0-1 0 0,1-1 1 0 0,0 1 0 0 0,0 0-1 0 0,0-1 1 0 0,0 1 0 0 0,0 0 0 0 0,1 0-1 0 0,-1 0 1 0 0,1 0 0 0 0,-1 0-1 0 0,1 1-122 0 0,-2 3-21 0 0,1 0-1 0 0,0 1 1 0 0,0-1 0 0 0,1 1-1 0 0,-1 0 1 0 0,2-1 0 0 0,-1 4 21 0 0,2 1-167 0 0,0 1 1 0 0,1 0 0 0 0,0-1-1 0 0,0 1 1 0 0,2-1-1 0 0,-1 0 1 0 0,1 0 0 0 0,1-1 166 0 0,-3-4-272 0 0,0-2 1 0 0,0 1-1 0 0,0 0 1 0 0,1-1-1 0 0,0 1 1 0 0,0-1-1 0 0,0 0 1 0 0,0 0-1 0 0,1-1 1 0 0,-1 1-1 0 0,1-1 1 0 0,0 0-1 0 0,0 0 1 0 0,0 0-1 0 0,0-1 1 0 0,1 0-1 0 0,1 0 272 0 0,-3-1-200 0 0,-1-1-1 0 0,1 0 0 0 0,0 0 1 0 0,0 0-1 0 0,0 0 0 0 0,0-1 1 0 0,0 0-1 0 0,0 0 0 0 0,0 0 1 0 0,0 0-1 0 0,-1 0 0 0 0,1-1 1 0 0,-1 0-1 0 0,1 0 0 0 0,-1 0 1 0 0,1 0-1 0 0,-1 0 0 0 0,2-2 201 0 0,3-4-39 0 0,0-1-1 0 0,0 0 0 0 0,-1-1 0 0 0,0 0 0 0 0,-1 0 0 0 0,0 0 1 0 0,0-1-1 0 0,-1 0 0 0 0,-1 0 0 0 0,0 0 0 0 0,0 0 1 0 0,-1-1-1 0 0,-1 1 0 0 0,1-7 40 0 0,2-13 811 0 0,2-7 1938 0 0,0-32-2749 0 0,3-62 3172 0 0,-3 49-494 0 0,-3-9-2678 0 0,4-9 1130 0 0,-10 83-761 0 0,3 28-403 0 0,0-1-1 0 0,0 0 1 0 0,-1 0 0 0 0,0 1-1 0 0,-1-1 1 0 0,0 0 34 0 0,-1 28-122 0 0,-1 52-137 0 0,1 24-516 0 0,3-89 247 0 0,1 0 0 0 0,1 0-1 0 0,5 18 529 0 0,-1-14-2308 0 0,9 20 2308 0 0,-3-13-1283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3 587 18743 0 0,'0'0'430'0'0,"0"0"55"0"0,0 3 27 0 0,-1 0-475 0 0,1-1 0 0 0,-1 1 0 0 0,1-1 0 0 0,0 1 0 0 0,0 0 0 0 0,0-1 0 0 0,0 1 0 0 0,0-1 0 0 0,0 1 0 0 0,1 0 0 0 0,-1-1 0 0 0,1 1 0 0 0,0-1 0 0 0,0 1 0 0 0,0-1 0 0 0,0 0 0 0 0,0 1-37 0 0,4 5 0 0 0,-5-8 2 0 0,0 1-1 0 0,0-1 1 0 0,0 1-1 0 0,1-1 0 0 0,-1 1 1 0 0,0-1-1 0 0,1 1 1 0 0,-1-1-1 0 0,0 1 1 0 0,1-1-1 0 0,-1 0 0 0 0,0 1 1 0 0,1-1-1 0 0,-1 0 1 0 0,1 1-1 0 0,-1-1 0 0 0,1 0 1 0 0,-1 0-1 0 0,1 1 1 0 0,-1-1-1 0 0,1 0 1 0 0,-1 0-1 0 0,1 0 0 0 0,-1 0 1 0 0,1 0-1 0 0,-1 1 1 0 0,1-1-1 0 0,0 0 0 0 0,-1 0 1 0 0,1 0-1 0 0,-1 0 1 0 0,1-1-1 0 0,-1 1 1 0 0,1 0-1 0 0,-1 0 0 0 0,1 0 1 0 0,-1 0-1 0 0,1-1 1 0 0,-1 1-1 0 0,1 0 1 0 0,-1 0-1 0 0,1-1 0 0 0,-1 1 1 0 0,1 0-1 0 0,-1-1-1 0 0,2 0 0 0 0,8-3-350 0 0,1 0-1 0 0,-1-2 0 0 0,0 1 0 0 0,-1-1 0 0 0,8-6 351 0 0,6-3-992 0 0,-16 9 656 0 0,-1 1-1 0 0,1-1 1 0 0,-1 0 0 0 0,0 0-1 0 0,0 0 1 0 0,-1-1 0 0 0,0 0 0 0 0,0 0-1 0 0,-1 0 1 0 0,1-1 0 0 0,0-4 336 0 0,2-3 235 0 0,-1 0 0 0 0,-1 0 1 0 0,-1 0-1 0 0,0-1 0 0 0,2-12-235 0 0,-6 22 197 0 0,1 1-1 0 0,-1 0 0 0 0,0-1 1 0 0,0 1-1 0 0,0-1 0 0 0,-1 1 0 0 0,0 0 1 0 0,0-1-1 0 0,0 1 0 0 0,-1 0 1 0 0,1 0-1 0 0,-1 0 0 0 0,-1 0 1 0 0,1 0-1 0 0,-1 0 0 0 0,1 1-196 0 0,1 3 29 0 0,0 0 0 0 0,1 0 1 0 0,-1 0-1 0 0,0 0 0 0 0,0 0 0 0 0,0 0 0 0 0,0 0 0 0 0,0 0 0 0 0,0 1 0 0 0,0-1 0 0 0,0 0 0 0 0,0 1 0 0 0,0-1 0 0 0,0 1 0 0 0,0-1 0 0 0,0 1 0 0 0,0 0 0 0 0,0-1 0 0 0,-1 1 0 0 0,1 0 0 0 0,0 0 0 0 0,0 0 0 0 0,0 0 0 0 0,-1 0 0 0 0,1 0 0 0 0,0 0 0 0 0,0 0 0 0 0,-1 0 0 0 0,1 1 0 0 0,0-1 0 0 0,0 0 0 0 0,0 1 0 0 0,0-1 0 0 0,0 1 0 0 0,0-1 0 0 0,0 1 0 0 0,-1 0-29 0 0,-2 1 25 0 0,1 0 0 0 0,0 1 0 0 0,0-1 0 0 0,0 1-1 0 0,0-1 1 0 0,0 1 0 0 0,0 0 0 0 0,1 0-1 0 0,-1 1 1 0 0,1-1 0 0 0,-1 1-25 0 0,-5 14 6 0 0,0 1-1 0 0,1 0 0 0 0,1 0 1 0 0,0 0-1 0 0,2 1 1 0 0,0 0-1 0 0,1 0 1 0 0,2 0-1 0 0,-1 0 1 0 0,2 7-6 0 0,1-13-344 0 0,1 1 1 0 0,0-1-1 0 0,0 0 0 0 0,1 1 1 0 0,1-1-1 0 0,1 0 1 0 0,0-1-1 0 0,0 1 1 0 0,1-1-1 0 0,1 0 0 0 0,1-1 1 0 0,-1 0-1 0 0,11 12 344 0 0,1-4-1430 0 0</inkml:trace>
  <inkml:trace contextRef="#ctx0" brushRef="#br0" timeOffset="1">670 1 18687 0 0,'0'0'859'0'0,"-5"1"273"0"0,1 4-1082 0 0,1 0 0 0 0,1 0 0 0 0,-1 0-1 0 0,1 0 1 0 0,0 1 0 0 0,0-1 0 0 0,0 0 0 0 0,0 5-50 0 0,2-4 87 0 0,-1 0 0 0 0,1 0 0 0 0,1 0 0 0 0,-1 0 0 0 0,1-1 0 0 0,0 1 0 0 0,0 0 0 0 0,1 0 0 0 0,0-1 1 0 0,0 1-1 0 0,3 5-87 0 0,3 10 207 0 0,5 25 58 0 0,-2 0-1 0 0,-2 1 1 0 0,-2 0-1 0 0,1 45-264 0 0,-6-36-6622 0 0,-3 9 6622 0 0,-4-6-7166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3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3038 257 8752 0 0,'1'0'45'0'0,"0"-1"0"0"0,0 1 0 0 0,0 0 0 0 0,0-1 0 0 0,0 1 0 0 0,0 0 0 0 0,-1-1 1 0 0,1 1-1 0 0,0-1 0 0 0,0 1 0 0 0,0-1 0 0 0,-1 1 0 0 0,1-1 0 0 0,0 0 0 0 0,-1 0 0 0 0,1 1 1 0 0,-1-1-1 0 0,1 0 0 0 0,-1 0 0 0 0,1 1 0 0 0,0-2-45 0 0,7-9 99 0 0,-6 8-19 0 0,16-19 1430 0 0,-17 21-1413 0 0,0 0-1 0 0,0-1 1 0 0,-1 1 0 0 0,1 0 0 0 0,-1 0 0 0 0,1-1 0 0 0,-1 1 0 0 0,1-1 0 0 0,-1 1 0 0 0,0 0-1 0 0,1-1 1 0 0,-1 1 0 0 0,0-1 0 0 0,0 1 0 0 0,0 0 0 0 0,0-1 0 0 0,-1 1 0 0 0,1-1-97 0 0,-1-1 185 0 0,0 1 0 0 0,1-1 0 0 0,-1 1 0 0 0,1-1 0 0 0,0 1 0 0 0,-1-1 0 0 0,1-1-185 0 0,1 3 47 0 0,-1 0 0 0 0,0 0 0 0 0,0 0-1 0 0,0 0 1 0 0,1 0 0 0 0,-1 0-1 0 0,1 0 1 0 0,-1 0 0 0 0,0 1 0 0 0,1-1-1 0 0,0 0 1 0 0,-1 0 0 0 0,1 0 0 0 0,-1 1-1 0 0,1-1 1 0 0,0 0 0 0 0,0 1 0 0 0,-1-1-1 0 0,1 1 1 0 0,0-1 0 0 0,0 0 0 0 0,0 1-47 0 0,11-5 134 0 0,-1 0 1 0 0,1 2 0 0 0,0-1-1 0 0,0 1 1 0 0,6 0-135 0 0,4-2 60 0 0,82-19 27 0 0,22-6-58 0 0,61-4-29 0 0,-177 33-22 0 0,162-19-232 0 0,-118 16 229 0 0,0 3 1 0 0,10 3 24 0 0,-41 0-96 0 0,0 1 0 0 0,-1 1 0 0 0,1 1 0 0 0,9 4 96 0 0,16 8-131 0 0,22 11 131 0 0,95 50 937 0 0,-34-16 260 0 0,-56-26-215 0 0,21 15-982 0 0,8 6 357 0 0,24 13-8 0 0,-47-22-135 0 0,-20-13-177 0 0,-2 3 0 0 0,51 42-37 0 0,-82-56 30 0 0,0 2-1 0 0,-2 1 0 0 0,-1 0 1 0 0,-1 2-1 0 0,-2 1 0 0 0,0 1 1 0 0,-3 0-1 0 0,0 2 0 0 0,11 29-29 0 0,104 293 243 0 0,-80-202-46 0 0,-17-41-146 0 0,-5 1 0 0 0,-5 1-1 0 0,-1 26-50 0 0,-20-83 0 0 0,0 55 0 0 0,-5-62 0 0 0,1-8 16 0 0,-3 0 0 0 0,-2 1 0 0 0,-1-2 0 0 0,-6 23-16 0 0,-5 13 118 0 0,-4-1-1 0 0,-2-1 0 0 0,-28 61-117 0 0,-9 6 163 0 0,8-16 37 0 0,-10 4-200 0 0,40-91 9 0 0,-2 0 0 0 0,-1-2 0 0 0,-2-1 0 0 0,-2-1 0 0 0,-9 9-9 0 0,-380 391-216 0 0,311-338 216 0 0,44-41 0 0 0,-19 13-32 0 0,-3-4 0 0 0,-80 48 32 0 0,67-43 0 0 0,45-32 0 0 0,-18 8 0 0 0,-118 64 0 0 0,-196 82 0 0 0,74-72 0 0 0,214-86 0 0 0,-20 8-26 0 0,-2-6-1 0 0,-106 19 27 0 0,131-42 27 0 0,0-3-1 0 0,-52-3-26 0 0,-80-10-43 0 0,61 0-200 0 0,15 3 60 0 0,-175-1-101 0 0,268-2 254 0 0,-1-2 0 0 0,1-3 0 0 0,1-2 0 0 0,0-2-1 0 0,-14-7 31 0 0,31 5-23 0 0,0-1 0 0 0,1-2 0 0 0,-21-15 23 0 0,-10-4 5 0 0,37 20-5 0 0,0-2 0 0 0,1 0 0 0 0,-13-14 0 0 0,29 23 7 0 0,-101-84-83 0 0,90 70 55 0 0,0-1 1 0 0,1 0 0 0 0,-6-11 20 0 0,6 4 87 0 0,1-1 0 0 0,2-1 0 0 0,1 0 0 0 0,2-1 0 0 0,2-1 0 0 0,0-1 0 0 0,3 0 1 0 0,1-1-1 0 0,-3-21-87 0 0,-5-40 196 0 0,-1-39-196 0 0,16 94-48 0 0,2 1 0 0 0,2-1 0 0 0,2 0 0 0 0,5-25 48 0 0,36-154-146 0 0,-23 136 94 0 0,-4-1 0 0 0,3-77 52 0 0,-15 112 0 0 0,-1 26 0 0 0,-2-1 0 0 0,-1 0 0 0 0,-2-17 0 0 0,-1 2 160 0 0,1-33-160 0 0,2 69 39 0 0,-5-44 548 0 0,1 32-200 0 0,4 16-367 0 0,-1-1 0 0 0,0 1 0 0 0,0-1 0 0 0,1 1 0 0 0,0-1 0 0 0,-1 0 0 0 0,1 1-1 0 0,0-1 1 0 0,0 0-20 0 0,3-25-10 0 0,1 1-1 0 0,1-1 0 0 0,4-11 11 0 0,-7 28-102 0 0,0 1-1 0 0,0-1 0 0 0,-2 1 0 0 0,1-1 1 0 0,-1 0-1 0 0,-1-5 103 0 0,0-9-150 0 0,1 23 132 0 0,0-1 0 0 0,-1 0 0 0 0,1 0 0 0 0,-1 1 0 0 0,0-1 0 0 0,0 0 1 0 0,0 1-1 0 0,0-1 0 0 0,-1 1 0 0 0,1-1 0 0 0,-1 1 0 0 0,0-1 18 0 0,1 1 4 0 0,0 1 0 0 0,0 0-1 0 0,0 0 1 0 0,0 0 0 0 0,0-1 0 0 0,0 1 0 0 0,0 0-1 0 0,0 1 1 0 0,-1-1 0 0 0,1 0 0 0 0,0 0-1 0 0,-1 0 1 0 0,1 1 0 0 0,0-1 0 0 0,-1 1 0 0 0,1-1-1 0 0,-1 1 1 0 0,1-1 0 0 0,-1 1 0 0 0,1 0-1 0 0,-1 0 1 0 0,1 0 0 0 0,-1 0 0 0 0,0 0-4 0 0,-8 2 45 0 0,1 1 1 0 0,0 0 0 0 0,-1 1 0 0 0,1 0-1 0 0,1 0 1 0 0,-1 1 0 0 0,0 0 0 0 0,1 0 0 0 0,0 1-1 0 0,1 0 1 0 0,-2 2-46 0 0,-13 12 250 0 0,1 2-1 0 0,-18 24-249 0 0,12-8 107 0 0,1 2 0 0 0,2 0-1 0 0,2 2 1 0 0,1 1-107 0 0,11-23 27 0 0,-34 65-29 0 0,-33 71-179 0 0,59-121 7 0 0,-22 31 174 0 0,8-12-249 0 0,27-47 193 0 0,8-12 57 0 0,0 1-1 0 0,-1-1 0 0 0,0 1 1 0 0,0-1-1 0 0,0 0 0 0 0,-1 0 1 0 0,1-2-1 0 0,3-11-36 0 0,9-15 1 0 0,1 2-1 0 0,1 0 1 0 0,2 0 0 0 0,4-4 35 0 0,14-15-74 0 0,40-44 74 0 0,21-9 207 0 0,-24 27 162 0 0,-59 60-226 0 0,2 0 1 0 0,0 0-1 0 0,0 2 0 0 0,1 0 0 0 0,1 1 0 0 0,1 1 0 0 0,-1 1 0 0 0,2 0 0 0 0,16-6-143 0 0,-33 16 41 0 0,1-1-1 0 0,0 1 0 0 0,0 0 0 0 0,0 1 1 0 0,0-1-1 0 0,0 1 0 0 0,0-1 1 0 0,0 1-1 0 0,0 0 0 0 0,0 1 1 0 0,0-1-1 0 0,0 1 0 0 0,0 0 0 0 0,0 0 1 0 0,0 0-1 0 0,-1 0 0 0 0,1 0 1 0 0,0 1-1 0 0,-1 0 0 0 0,4 2-40 0 0,6 5 112 0 0,-1 0-1 0 0,0 1 0 0 0,0 0 1 0 0,-1 1-1 0 0,-1 0-111 0 0,27 25 221 0 0,7 0-315 0 0,1-2-1 0 0,2-2 1 0 0,1-2-1 0 0,1-3 1 0 0,2-1-1 0 0,0-3 1 0 0,2-1-1 0 0,32 7 95 0 0,-43-21-1285 0 0,-2-3-82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16439 0 0,'0'2'374'0'0,"2"20"101"0"0,0 0-1 0 0,1-1 1 0 0,4 15-475 0 0,3 14-4 0 0,1 4-162 0 0,9 23 166 0 0,6 31 118 0 0,23 113-79 0 0,-15-71-418 0 0,-23-106-34 0 0,2-1 413 0 0,-2-8-1423 0 0,5 31 1423 0 0,-15-65-137 0 0,-1 0 1 0 0,0-1-1 0 0,0 1 1 0 0,0 0-1 0 0,0 0 1 0 0,0 0-1 0 0,0-1 1 0 0,0 1-1 0 0,0 0 0 0 0,0 0 1 0 0,0-1-1 0 0,-1 1 1 0 0,1 0-1 0 0,0 0 1 0 0,0-1-1 0 0,-1 1 1 0 0,1 0-1 0 0,-1-1 1 0 0,1 1-1 0 0,0 0 1 0 0,-1-1-1 0 0,1 1 1 0 0,-1 0-1 0 0,0-1 0 0 0,1 1 1 0 0,-1-1-1 0 0,1 1 1 0 0,-1-1-1 0 0,0 1 1 0 0,1-1-1 0 0,-1 0 1 0 0,0 1-1 0 0,0-1 1 0 0,1 0-1 0 0,-1 0 1 0 0,0 1-1 0 0,0-1 1 0 0,1 0-1 0 0,-1 0 0 0 0,0 0 1 0 0,0 0-1 0 0,0 0 137 0 0,-11-2-4434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64 439 11488 0 0,'-2'-1'528'0'0,"-45"-14"192"0"0,34 8-328 0 0,11 7 34 0 0,2 0 20 0 0,0 0 4 0 0,0 0 13 0 0,1-2 8 0 0,2-4-353 0 0,0 0 0 0 0,1 1 1 0 0,0 0-1 0 0,0 0 1 0 0,0 0-1 0 0,1 0 0 0 0,-1 0 1 0 0,1 1-1 0 0,0 0 1 0 0,0 0-1 0 0,2 0-118 0 0,6-5 39 0 0,1 1-1 0 0,13-5-38 0 0,10-6-48 0 0,60-30-684 0 0,82-28 732 0 0,-128 56-187 0 0,-7 3-323 0 0,0 2 0 0 0,1 2 0 0 0,1 2 0 0 0,37-4 510 0 0,-66 14-228 0 0,0 1 0 0 0,0 1 1 0 0,0 0-1 0 0,0 1 0 0 0,0 1 1 0 0,0 0-1 0 0,15 5 228 0 0,-24-5 18 0 0,0 0 0 0 0,0 1 0 0 0,0 0 0 0 0,0 1 0 0 0,0-1 0 0 0,-1 2 0 0 0,0-1-1 0 0,1 1 1 0 0,-2 0 0 0 0,1 0 0 0 0,0 1 0 0 0,-1 0 0 0 0,0 0 0 0 0,-1 0 0 0 0,1 1 0 0 0,2 5-18 0 0,-4-5 154 0 0,-1 1 0 0 0,0-1-1 0 0,0 1 1 0 0,-1 0 0 0 0,0 0 0 0 0,0 2-154 0 0,0 0 294 0 0,0-1 1 0 0,1 1 0 0 0,3 7-295 0 0,3 0 596 0 0,0-2 0 0 0,1 0 1 0 0,3 5-597 0 0,4 4 765 0 0,-16-23-734 0 0,0 0 1 0 0,-1 0-1 0 0,1 0 0 0 0,-1-1 0 0 0,1 1 0 0 0,-1 0 0 0 0,0 0 1 0 0,1 0-1 0 0,-1 0 0 0 0,0 0 0 0 0,1 0 0 0 0,-1 0 1 0 0,0 0-1 0 0,0 0-31 0 0,0 1 36 0 0,-1 1 0 0 0,0-1 0 0 0,1 0 0 0 0,-1 0 0 0 0,0 0 0 0 0,0 0 0 0 0,0 0 0 0 0,0 0 0 0 0,-1 1-36 0 0,1-2-112 0 0,1-1-72 0 0,0 0-28 0 0,0 0-10 0 0,0 0-30 0 0,-2-2-17 0 0,-29-31-283 0 0,19 22 268 0 0,1 0 0 0 0,-8-12 284 0 0,-31-49-683 0 0,49 71 679 0 0,-2-2-7 0 0,1 0 0 0 0,-1 0 1 0 0,1 0-1 0 0,0 0 0 0 0,0 0 1 0 0,0 0-1 0 0,0-1 1 0 0,1 1-1 0 0,-1-1 0 0 0,1 1 1 0 0,0-1-1 0 0,0 0 0 0 0,0 1 1 0 0,1-1-1 0 0,-1 0 0 0 0,1 0 1 0 0,0-1 10 0 0,1-19 235 0 0,-1 18-91 0 0,0 1-1 0 0,0-1 0 0 0,1 0 0 0 0,0 1 0 0 0,0-1 1 0 0,0 1-1 0 0,1-1 0 0 0,-1 1 0 0 0,1-1 1 0 0,1-1-144 0 0,-1 5 62 0 0,-1 1 1 0 0,1-1 0 0 0,-1 1 0 0 0,1 0 0 0 0,-1 0 0 0 0,1 0 0 0 0,0-1 0 0 0,-1 1 0 0 0,1 1 0 0 0,0-1 0 0 0,0 0 0 0 0,1 0-63 0 0,27-7 320 0 0,-23 6-285 0 0,209-39 164 0 0,-56 11-6878 0 0,-123 22 2081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45 1376 0 0,'-7'-4'2521'0'0,"-7"-13"3141"0"0,13 16-5383 0 0,0-1-1 0 0,0 0 1 0 0,0 1-1 0 0,0-1 1 0 0,0 1-1 0 0,-1 0 1 0 0,1-1-1 0 0,0 1 1 0 0,-1 0 0 0 0,1 0-1 0 0,-1 0 1 0 0,1 0-1 0 0,-1 0 1 0 0,0 0-1 0 0,1 0 1 0 0,-1 0-1 0 0,0 1 1 0 0,0-1-279 0 0,-1 1 180 0 0,0-1 0 0 0,0 1 0 0 0,0 0 0 0 0,0 0 0 0 0,1 0 1 0 0,-1 0-1 0 0,0 1 0 0 0,0-1 0 0 0,0 1 0 0 0,0 0 0 0 0,1-1 0 0 0,-1 1 0 0 0,0 1 0 0 0,1-1 0 0 0,-1 0 1 0 0,-1 1-181 0 0,-6 5 470 0 0,0 0 1 0 0,1 0 0 0 0,-5 5-471 0 0,10-9 82 0 0,-8 10 133 0 0,0 1 1 0 0,0 0-1 0 0,2 0 0 0 0,0 1 1 0 0,0 1-1 0 0,1-1 1 0 0,1 2-1 0 0,1-1 0 0 0,-5 15-215 0 0,10-23 24 0 0,0-1 0 0 0,1 0 0 0 0,-1 1 0 0 0,1-1 0 0 0,1 1 0 0 0,-1 0 0 0 0,1-1 0 0 0,1 1 0 0 0,-1-1 0 0 0,1 1 0 0 0,1-1-1 0 0,0 4-23 0 0,2 1-58 0 0,0 0 0 0 0,0-1 0 0 0,1 0 0 0 0,1 0 0 0 0,0 0 0 0 0,0 0-1 0 0,3 2 59 0 0,-6-9-71 0 0,-1-1-1 0 0,1 1 1 0 0,0-1-1 0 0,0 0 0 0 0,1 0 1 0 0,-1 0-1 0 0,1 0 0 0 0,1 1 72 0 0,-2-3-61 0 0,-1 0 0 0 0,0 0 0 0 0,0 0 0 0 0,1 0-1 0 0,-1 0 1 0 0,0-1 0 0 0,1 1 0 0 0,-1-1 0 0 0,1 1 0 0 0,-1-1-1 0 0,1 0 1 0 0,-1 0 0 0 0,1 0 0 0 0,-1 0 0 0 0,0-1-1 0 0,1 1 62 0 0,5-2-185 0 0,-1 0-1 0 0,1-1 0 0 0,-1 0 0 0 0,0 0 0 0 0,0 0 1 0 0,0-1-1 0 0,0 0 0 0 0,-1-1 0 0 0,1 1 0 0 0,-1-1 1 0 0,0-1-1 0 0,-1 1 0 0 0,1-1 186 0 0,13-16-844 0 0,-1 0 0 0 0,14-23 844 0 0,-29 41-63 0 0,5-8-115 0 0,0 0 1 0 0,-1 0 0 0 0,-1-1-1 0 0,0 0 1 0 0,0 0 0 0 0,0-7 177 0 0,-3 11 84 0 0,-1 1 1 0 0,-1-1-1 0 0,0 1 1 0 0,0-1-1 0 0,0 0 1 0 0,-1 0-1 0 0,-1 1 1 0 0,1-1-1 0 0,-2 0 1 0 0,1 1-1 0 0,-1-3-84 0 0,1 8 199 0 0,0 0 0 0 0,0 0 0 0 0,0 0 0 0 0,1 0-1 0 0,0 0 1 0 0,-1 0 0 0 0,1 0 0 0 0,0 0 0 0 0,0 0 0 0 0,1 0-1 0 0,-1 0 1 0 0,1 0 0 0 0,0 0 0 0 0,-1 0 0 0 0,1 0 0 0 0,0 0-1 0 0,1 0 1 0 0,-1 0 0 0 0,0 1 0 0 0,1-1 0 0 0,0 0 0 0 0,0 1-1 0 0,0-1-198 0 0,-1 2 799 0 0,1 1-42 0 0,0 1-643 0 0,1 0 0 0 0,-1 1 0 0 0,0-1 0 0 0,1 0-1 0 0,-1 1 1 0 0,0-1 0 0 0,0 1 0 0 0,0 0 0 0 0,0-1 0 0 0,0 1-1 0 0,0 0 1 0 0,-1 0 0 0 0,1 0 0 0 0,-1 1-114 0 0,4 5 238 0 0,0 0 1 0 0,-1 0-1 0 0,2 5-238 0 0,11 21 213 0 0,-9-23-199 0 0,0 0 1 0 0,1 0-1 0 0,1-1 1 0 0,0-1-1 0 0,0 1 1 0 0,0-2-1 0 0,1 1 1 0 0,1-1-1 0 0,9 4-14 0 0,-2-1-276 0 0,1-2-1 0 0,0 0 1 0 0,1-2-1 0 0,0 0 1 0 0,14 2 276 0 0,-7-1-690 0 0,22 3-2212 0 0,-18-10-4035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25 14800 0 0,'0'0'656'0'0,"0"0"136"0"0,0-8-632 0 0,0 8-160 0 0,-8-5 0 0 0,8 5 0 0 0,0 0 343 0 0,0 0 41 0 0,-13-7 0 0 0,3 2 8 0 0,2 5 88 0 0,8 0 8 0 0,0 0 8 0 0,0 0 0 0 0,0 0-600 0 0,0 0-120 0 0,0 0-32 0 0,13 9-7487 0 0</inkml:trace>
  <inkml:trace contextRef="#ctx0" brushRef="#br0" timeOffset="1">113 720 20127 0 0,'4'39'448'0'0,"-8"-22"88"0"0,0 6 16 0 0,-6 2 8 0 0,1 3-448 0 0,9 4-112 0 0,0-4 0 0 0,0 4 0 0 0,5-4-232 0 0,-1-5-72 0 0,6 2-16 0 0,8-10 0 0 0,-2 2-352 0 0,3-6-80 0 0,-1-2-16 0 0,-5-9-6895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5984 0 0,'0'2'464'0'0,"0"3"-223"0"0,0 0 0 0 0,1 0 1 0 0,0 1-1 0 0,0-1 0 0 0,0 0 0 0 0,1 0 0 0 0,1 4-241 0 0,11 21 5789 0 0,3 10 1682 0 0,5 21-5882 0 0,-3-7-1861 0 0,-10-24 163 0 0,4 8-97 0 0,1 1-549 0 0,-11-29 220 0 0,1 1 0 0 0,0-1 0 0 0,1 0 0 0 0,0 0 535 0 0,-4-8-608 0 0,-1-2 16 0 0,0 0 66 0 0,0 0 22 0 0,-10-72-585 0 0,10 54 1274 0 0,1-1 0 0 0,0 0 0 0 0,2 0 0 0 0,0 0 0 0 0,1 1 0 0 0,0 0 1 0 0,2 0-1 0 0,1-1-185 0 0,-6 16 43 0 0,10-26 1375 0 0,8-12-1418 0 0,-15 33 231 0 0,0 1 0 0 0,1 0 0 0 0,-1 0 0 0 0,1 0 0 0 0,1 1 0 0 0,-1-1 0 0 0,6-3-231 0 0,1 0 398 0 0,-3 1 39 0 0,1 1 0 0 0,0 1 0 0 0,0 0 1 0 0,11-5-438 0 0,-18 10 71 0 0,1 0 0 0 0,1 1 0 0 0,-1-1 1 0 0,0 1-1 0 0,0 0 0 0 0,0 0 0 0 0,1 1 1 0 0,-1-1-1 0 0,0 1 0 0 0,1 0 1 0 0,-1 0-1 0 0,1 1 0 0 0,-1-1 0 0 0,0 1 1 0 0,0 0-1 0 0,1 0-71 0 0,16 7 70 0 0,-1 0 0 0 0,0 1 0 0 0,-1 1 1 0 0,0 0-1 0 0,-1 2 0 0 0,16 12-70 0 0,4 2-109 0 0,-21-15-148 0 0,0 0-1 0 0,-1 2 1 0 0,-1 0 0 0 0,10 11 257 0 0,-8-7-3132 0 0,15 12 3132 0 0,-10-11-7397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539 29 11256 0 0,'0'0'514'0'0,"0"0"-6"0"0,0 0-280 0 0,0 0 31 0 0,0 0 49 0 0,0 0 11 0 0,0 0 18 0 0,0 0 74 0 0,-4-12 911 0 0,4 11-1284 0 0,-1 1 1 0 0,1-1-1 0 0,0 0 0 0 0,-1 0 0 0 0,1 0 0 0 0,-1 0 0 0 0,1 1 1 0 0,-1-1-1 0 0,0 0 0 0 0,1 0 0 0 0,-1 1 0 0 0,0-1 0 0 0,1 0 1 0 0,-1 1-1 0 0,0-1 0 0 0,0 1 0 0 0,1-1 0 0 0,-1 1 0 0 0,0-1 1 0 0,0 1-1 0 0,0 0 0 0 0,0-1-38 0 0,-2 1 17 0 0,0-1 1 0 0,1 1-1 0 0,-1 0 0 0 0,1-1 0 0 0,-1 1 1 0 0,0 1-1 0 0,1-1 0 0 0,-4 1-17 0 0,-2 0-44 0 0,-1 1-1 0 0,1 1 1 0 0,0 0-1 0 0,-8 3 45 0 0,-25 16-231 0 0,2 1 0 0 0,-8 7 231 0 0,37-23 8 0 0,-38 27 81 0 0,-14 16-89 0 0,59-47-1 0 0,-21 19-91 0 0,1 1 1 0 0,2 1 0 0 0,-19 25 91 0 0,8-8-30 0 0,25-32 64 0 0,0 1 0 0 0,0 0 0 0 0,1 1 0 0 0,0-1 0 0 0,0 2-34 0 0,3-6 5 0 0,1 0 1 0 0,0 0-1 0 0,0 0 0 0 0,1 0 1 0 0,-1 1-1 0 0,1-1 0 0 0,1 0 1 0 0,-1 1-1 0 0,1-1 1 0 0,0 6-6 0 0,1-8-7 0 0,0 0 0 0 0,0 0 0 0 0,0 0 1 0 0,1 0-1 0 0,-1-1 0 0 0,1 1 0 0 0,0-1 1 0 0,0 1-1 0 0,0-1 0 0 0,1 1 0 0 0,-1-1 1 0 0,1 0-1 0 0,-1 0 0 0 0,1 0 0 0 0,0-1 1 0 0,0 1-1 0 0,1-1 0 0 0,1 2 7 0 0,3 1-70 0 0,1 0 1 0 0,-1 0-1 0 0,1-1 0 0 0,0-1 1 0 0,0 1-1 0 0,0-1 0 0 0,5 0 70 0 0,17 3-430 0 0,24 1 430 0 0,1 0-132 0 0,-25-2 78 0 0,89 15-248 0 0,33 13 302 0 0,-116-23-110 0 0,0 2 1 0 0,-1 1 0 0 0,0 2-1 0 0,-1 2 1 0 0,-1 1 0 0 0,3 3 109 0 0,-34-19-10 0 0,0-1 1 0 0,0 1 0 0 0,0 0 0 0 0,0 1-1 0 0,0-1 1 0 0,0 0 0 0 0,-1 1 0 0 0,1-1-1 0 0,-1 1 1 0 0,0 0 0 0 0,1 0 0 0 0,-1 0-1 0 0,-1 0 1 0 0,1 1 0 0 0,0-1 0 0 0,-1 0-1 0 0,0 1 1 0 0,1-1 0 0 0,-2 1 0 0 0,1-1 0 0 0,0 1-1 0 0,-1-1 1 0 0,1 1 0 0 0,-1 0 0 0 0,0-1-1 0 0,0 1 1 0 0,0 0 0 0 0,-1-1 0 0 0,0 2 9 0 0,0 5 160 0 0,-1 0 0 0 0,0 0 1 0 0,-1 0-1 0 0,0-1 0 0 0,-1 1 0 0 0,0-1 1 0 0,0 0-1 0 0,-1 0 0 0 0,0 0 1 0 0,-1-1-1 0 0,0 1 0 0 0,0-2 1 0 0,-1 1-1 0 0,0 0 0 0 0,0-1 0 0 0,0-1 1 0 0,-8 6-161 0 0,-1-1 227 0 0,-1 0 1 0 0,-1-2 0 0 0,0 0-1 0 0,0 0 1 0 0,-1-2 0 0 0,1 0-1 0 0,-2-1 1 0 0,-10 1-228 0 0,-213 35-83 0 0,207-37-74 0 0,-3-1-149 0 0,0-2 0 0 0,-29-3 306 0 0,17 0-259 0 0,50 2 243 0 0,0-1-1 0 0,0 0 1 0 0,0 0-1 0 0,0 0 0 0 0,0 0 1 0 0,0 0-1 0 0,0 0 0 0 0,0 0 1 0 0,0-1-1 0 0,0 1 0 0 0,1 0 1 0 0,-1 0-1 0 0,0-1 0 0 0,0 1 1 0 0,0-1-1 0 0,0 1 0 0 0,0-1 1 0 0,1 1-1 0 0,-1-1 0 0 0,0 1 1 0 0,0-1-1 0 0,1 0 1 0 0,-1 1-1 0 0,0-1 0 0 0,0 0 17 0 0,1 0-29 0 0,0 0 1 0 0,0 0-1 0 0,0 0 0 0 0,0 0 0 0 0,0 0 0 0 0,1 0 0 0 0,-1 0 0 0 0,0 0 1 0 0,0 0-1 0 0,1 0 0 0 0,-1 0 0 0 0,0 0 0 0 0,1 1 0 0 0,-1-1 0 0 0,1 0 1 0 0,-1 0-1 0 0,1 0 0 0 0,0 1 0 0 0,-1-1 0 0 0,1 0 0 0 0,0 0 0 0 0,-1 1 1 0 0,2-1 28 0 0,15-18-384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4.7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10592 0 0,'0'0'818'0'0,"0"-1"-532"0"0,0-12 535 0 0,0 11 56 0 0,2 1 34 0 0,3 0-507 0 0,1-1-231 0 0,0 1-1 0 0,1 0 0 0 0,-1 0 0 0 0,5 0-172 0 0,-9 1-11 0 0,0 0 1 0 0,0 0 0 0 0,0 0 0 0 0,0 0-1 0 0,0 1 1 0 0,-1-1 0 0 0,1 1 0 0 0,0 0-1 0 0,0-1 1 0 0,0 1 0 0 0,0 0-1 0 0,-1 0 1 0 0,1 0 0 0 0,0 0 0 0 0,-1 0-1 0 0,1 0 1 0 0,-1 1 0 0 0,1 0 10 0 0,5 6-24 0 0,-1 0 1 0 0,0 0-1 0 0,0 1 0 0 0,-1 0 1 0 0,0 0-1 0 0,-1 0 1 0 0,3 8 23 0 0,4 16-107 0 0,4 22 107 0 0,-9-31-3 0 0,6 19-40 0 0,0 5-212 0 0,2 1 0 0 0,3-2 0 0 0,11 24 255 0 0,-10-39-5034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607 89 1840 0 0,'0'0'400'0'0,"0"0"1008"0"0,-1-1 442 0 0,-20-2 2261 0 0,15 2-3744 0 0,1 1 0 0 0,-1 0 0 0 0,1 1 0 0 0,-1 0-1 0 0,1 0 1 0 0,-1 0 0 0 0,1 0 0 0 0,-4 2-367 0 0,9-2 64 0 0,0 0 1 0 0,0-1 0 0 0,0 1 0 0 0,0 0 0 0 0,0 0 0 0 0,0 0-1 0 0,0 0 1 0 0,0 0 0 0 0,1-1 0 0 0,-1 1 0 0 0,0 0 0 0 0,0 0-1 0 0,1 0 1 0 0,0 0-65 0 0,-1-1 49 0 0,0 3 0 0 0,1-1 0 0 0,-1 0 0 0 0,1 1 0 0 0,-1-1 1 0 0,0 1-1 0 0,0-1 0 0 0,0 1 0 0 0,0-1 0 0 0,0 1 0 0 0,-1-1 1 0 0,1 0-1 0 0,-1 1 0 0 0,1-1 0 0 0,-1 0 0 0 0,0 1-49 0 0,-2 5 97 0 0,-1-1 0 0 0,0 0 0 0 0,-4 6-97 0 0,-4 5 124 0 0,-125 241 520 0 0,50-63-300 0 0,56-126-165 0 0,-36 72-192 0 0,51-112-89 0 0,-1-1 1 0 0,-2-1-1 0 0,-14 17 102 0 0,8-15 133 0 0,2 2-1 0 0,-19 34-132 0 0,37-51 403 0 0,6-13-25 0 0,3-9-285 0 0,21-39-106 0 0,25-36 13 0 0,-48 80-1 0 0,66-94-72 0 0,-45 68 59 0 0,-2-2-1 0 0,-1 0 0 0 0,-1-1 0 0 0,-2-1 1 0 0,2-8 13 0 0,7-32 1 0 0,-8 23 0 0 0,7-12 0 0 0,-19 46 0 0 0,2 1 0 0 0,0 0 0 0 0,0 1 0 0 0,1 0 0 0 0,1 0 0 0 0,3-2 1 0 0,-7 8 20 0 0,0 1 1 0 0,1 0 0 0 0,0 0 0 0 0,0 1 0 0 0,0 0 0 0 0,0 0 0 0 0,1 0 0 0 0,6-2-22 0 0,-10 6 39 0 0,0-1 1 0 0,0 1 0 0 0,0 0-1 0 0,0 0 1 0 0,1 0-1 0 0,-1 1 1 0 0,0-1 0 0 0,0 1-1 0 0,0 0 1 0 0,0 1-1 0 0,1-1 1 0 0,-1 1 0 0 0,0-1-1 0 0,0 1 1 0 0,0 0 0 0 0,0 1-1 0 0,0-1 1 0 0,0 1-1 0 0,2 1-39 0 0,1 1 76 0 0,0 0 0 0 0,-1 1 0 0 0,1 0 0 0 0,-1 0 0 0 0,0 0 0 0 0,-1 1 0 0 0,2 1-76 0 0,35 47 406 0 0,-27-33-264 0 0,87 127 476 0 0,-61-84-679 0 0,4-2 1 0 0,1-1-1 0 0,15 9 61 0 0,-8-12-398 0 0,-29-30-36 0 0,1-2 0 0 0,2 0-1 0 0,2 0 435 0 0,-21-20-193 0 0,0-1-1 0 0,0 0 1 0 0,1 0-1 0 0,0-1 1 0 0,-1 0-1 0 0,1 0 1 0 0,1-1 0 0 0,-1 0-1 0 0,0-1 1 0 0,1 0-1 0 0,6 0 194 0 0,-10-1-95 0 0,0 0 0 0 0,-1-1 0 0 0,1 0 0 0 0,0-1 0 0 0,-1 1-1 0 0,1-1 1 0 0,0 0 0 0 0,-1 0 0 0 0,1-1 0 0 0,-1 0 0 0 0,0 0 0 0 0,1 0-1 0 0,-1 0 1 0 0,0-1 0 0 0,0 0 0 0 0,-1 0 0 0 0,1 0 0 0 0,0-1 0 0 0,-1 0 0 0 0,2-2 95 0 0,2-3 54 0 0,-2 0 0 0 0,1 0 0 0 0,-1-1 0 0 0,0 0 0 0 0,-1 0 0 0 0,0 0 0 0 0,-1-1 0 0 0,0 1 1 0 0,-1-1-1 0 0,0 0 0 0 0,-1 0 0 0 0,2-10-54 0 0,0-20 908 0 0,-2 0 0 0 0,-3-40-908 0 0,1 28 552 0 0,0 48-503 0 0,0-76 1600 0 0,5-4-1649 0 0,0 2 428 0 0,7-54 28 0 0,-3 73-350 0 0,5-6-106 0 0,-9 46-79 0 0,2 1 0 0 0,1 1 1 0 0,0-1-1 0 0,9-14 79 0 0,-12 27-305 0 0,1 0 1 0 0,0 1-1 0 0,1-1 0 0 0,0 1 0 0 0,3-2 305 0 0,-9 10-105 0 0,0 0 1 0 0,0 0-1 0 0,0 0 0 0 0,0 1 0 0 0,0-1 1 0 0,0 0-1 0 0,0 1 0 0 0,0-1 0 0 0,0 1 0 0 0,0-1 1 0 0,0 1-1 0 0,1-1 105 0 0,15 0-1313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83 1376 0 0,'0'3'503'0'0,"-2"60"8147"0"0,-4 35-5190 0 0,-2 44-3368 0 0,-3 161 220 0 0,-2 127 63 0 0,16-310-375 0 0,8 39 0 0 0,-7-121 3 0 0,0-11 9 0 0,-2 0 1 0 0,0 1-1 0 0,-2-1 1 0 0,-2 11-13 0 0,2-34 6 0 0,0 0-1 0 0,-9 5-16 0 0,8-9 7 0 0,0 1 1 0 0,1-1 0 0 0,-1 1-1 0 0,0-1 1 0 0,0 1-1 0 0,0-1 1 0 0,1 1-1 0 0,-1-1 1 0 0,0 0-1 0 0,0 1 1 0 0,0-1-1 0 0,0 0 1 0 0,0 0 0 0 0,0 0-1 0 0,1 1 1 0 0,-1-1-1 0 0,0 0 1 0 0,0 0-1 0 0,0 0 1 0 0,0-1-1 0 0,0 1 1 0 0,0 0-1 0 0,0 0 4 0 0,-2-1-15 0 0,2 0-1 0 0,-1 0 1 0 0,0 0-1 0 0,0 0 1 0 0,0-1-1 0 0,0 1 1 0 0,1 0-1 0 0,-1-1 1 0 0,0 1-1 0 0,0-2 16 0 0,-5-6-56 0 0,1 1-1 0 0,-1-2 0 0 0,2 1 1 0 0,-1-2 56 0 0,5 10 0 0 0,-14-28 62 0 0,1 0 0 0 0,2-2 1 0 0,-8-26-63 0 0,4-1 265 0 0,-5-42-265 0 0,9 25 258 0 0,3 1 0 0 0,2-31-258 0 0,8-122 635 0 0,3 176-364 0 0,1 0 0 0 0,3 0 1 0 0,7-19-272 0 0,0 10 445 0 0,3 2 0 0 0,3-1-1 0 0,15-28-444 0 0,-27 70 114 0 0,0 1 0 0 0,2-1-1 0 0,0 2 1 0 0,1-1-1 0 0,0 2 1 0 0,1-1 0 0 0,1 2-1 0 0,0 0 1 0 0,1 1-1 0 0,0 0 1 0 0,1 1 0 0 0,0 0-1 0 0,1 2 1 0 0,0 0-1 0 0,11-3-113 0 0,-2 0 36 0 0,1 2 0 0 0,1 1-1 0 0,0 1 1 0 0,0 1-1 0 0,1 1 1 0 0,0 2-1 0 0,-1 1 1 0 0,1 1-1 0 0,28 3-35 0 0,-49-1-81 0 0,0 1 0 0 0,-1 0-1 0 0,1 0 1 0 0,-1 1-1 0 0,1 0 1 0 0,-1 0-1 0 0,0 1 1 0 0,0 0 0 0 0,0 0-1 0 0,0 1 1 0 0,6 4 81 0 0,-11-6-58 0 0,0-1 0 0 0,1 1 0 0 0,-1 0 0 0 0,0 0 0 0 0,0 0 0 0 0,0 1 0 0 0,-1-1 0 0 0,1 0 0 0 0,0 1 0 0 0,-1-1 0 0 0,0 1 0 0 0,1 0 0 0 0,-1-1 0 0 0,0 1 0 0 0,-1 0 0 0 0,1 0 0 0 0,0-1 0 0 0,-1 1 0 0 0,1 0 0 0 0,-1 0 0 0 0,0 0 0 0 0,0 0 0 0 0,0 0 0 0 0,0 0 0 0 0,-1 0 0 0 0,1-1 0 0 0,-1 1-1 0 0,0 0 1 0 0,0 0 0 0 0,0-1 0 0 0,0 1 0 0 0,-1 1 58 0 0,-5 10-121 0 0,0 0-1 0 0,-1 0 1 0 0,-1-1-1 0 0,0 0 0 0 0,-1 0 1 0 0,-2 1 121 0 0,-8 7-26 0 0,0-1 0 0 0,-1-1-1 0 0,-2 0 27 0 0,-27 21 704 0 0,-2-2 0 0 0,-1-3 0 0 0,-51 24-704 0 0,69-39 689 0 0,25-14-545 0 0,0 0 0 0 0,0-1 0 0 0,-1-1-1 0 0,-4 3-143 0 0,2-6-958 0 0,0-2-3581 0 0,2-3-1667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1 421 12440 0 0,'0'0'957'0'0,"0"0"-562"0"0,2 0-46 0 0,30 10 454 0 0,18-5-505 0 0,0-2 1 0 0,0-2 0 0 0,32-5-299 0 0,72-8-60 0 0,0-8 0 0 0,64-20 60 0 0,-34 6-12 0 0,-107 19-222 0 0,1 3 0 0 0,41 1 234 0 0,-83 8 61 0 0,-26 1-17 0 0,0 1 1 0 0,-1 1-1 0 0,1 0 1 0 0,0 0-1 0 0,0 1 1 0 0,8 1-45 0 0,-6 0 62 0 0,-9-2-13 0 0,-1 0 0 0 0,0 0 0 0 0,0 0-1 0 0,1 1 1 0 0,-1-1 0 0 0,0 1 0 0 0,0 0 0 0 0,1-1 0 0 0,-1 1 0 0 0,0 0 0 0 0,0 0 0 0 0,2 2-49 0 0,-3-2 286 0 0,-1-1 5 0 0,0 0 12 0 0,0 0 7 0 0,0 0 2 0 0,-8 4 0 0 0,8-4-319 0 0,-1 0 0 0 0,0 0-1 0 0,1 1 1 0 0,-1-1-1 0 0,0 0 1 0 0,1 0 0 0 0,-1 0-1 0 0,0 0 1 0 0,0 0-1 0 0,1 0 1 0 0,-1 0 0 0 0,0 0-1 0 0,1 0 1 0 0,-1 0-1 0 0,0 0 1 0 0,1 0 0 0 0,-1 0-1 0 0,0-1 1 0 0,1 1-1 0 0,-1 0 1 0 0,0 0 0 0 0,1-1-1 0 0,-1 1 1 0 0,0 0-1 0 0,1-1 1 0 0,-1 1 0 0 0,1-1-1 0 0,-1 1 1 0 0,1-1-1 0 0,-1 1 1 0 0,1-1 0 0 0,-1 1-1 0 0,1-1 1 0 0,0 0-1 0 0,-1 1 1 0 0,1-1 7 0 0,-1-1-60 0 0,-7-8-148 0 0,0 0 0 0 0,1-1 0 0 0,1 0 0 0 0,0 0 0 0 0,0-1 1 0 0,0-3 207 0 0,-2-2-211 0 0,0 1 1 0 0,-6-9 210 0 0,7 14 43 0 0,-1 0 0 0 0,0 0 0 0 0,-1 1 0 0 0,0 0 1 0 0,0 1-1 0 0,-1 0 0 0 0,0 0 0 0 0,0 1 0 0 0,-1 0 0 0 0,-1 1 1 0 0,1 1-1 0 0,-1-1 0 0 0,0 2 0 0 0,0 0 0 0 0,-1 0 0 0 0,1 1 1 0 0,-1 1-1 0 0,0 0 0 0 0,-1 0-43 0 0,-117-9 1830 0 0,80 11-214 0 0,49 1-1265 0 0,2 0-174 0 0,10 4 7 0 0,53 3-104 0 0,-32-5-94 0 0,17-2-55 0 0,-31-1 61 0 0,-1 1-1 0 0,7 1 9 0 0,88 7-119 0 0,-37-3-135 0 0,22 6 254 0 0,47 18-239 0 0,-117-24 147 0 0,-1 2-1 0 0,0 1 1 0 0,21 10 92 0 0,-32-11-40 0 0,0 0-1 0 0,0 1 1 0 0,0 1-1 0 0,-1 0 1 0 0,0 0-1 0 0,9 11 41 0 0,-12-11 0 0 0,0 1 0 0 0,-1 0 0 0 0,-1 0-1 0 0,4 5 1 0 0,-9-10 1 0 0,-1 0 0 0 0,0 0 0 0 0,1 0 0 0 0,-1 0 0 0 0,-1 0 0 0 0,1 0 0 0 0,-1 0 0 0 0,0 0 0 0 0,0 1 0 0 0,-1-1 0 0 0,1 0 0 0 0,-1 3-1 0 0,0 2 58 0 0,0 0 0 0 0,-1-1 0 0 0,0 1 0 0 0,0 0-1 0 0,-1-1 1 0 0,0 0 0 0 0,-1 1 0 0 0,0-1 0 0 0,0 0 0 0 0,-1 0 0 0 0,0 0 0 0 0,-5 7-58 0 0,-9 8 330 0 0,0 0 0 0 0,-1-1 0 0 0,-14 12-330 0 0,-69 58 866 0 0,49-45-100 0 0,-20 24-766 0 0,48-46 58 0 0,10-11-222 0 0,1 1-1 0 0,0 0 1 0 0,1 1 0 0 0,1 0-1 0 0,-10 19 165 0 0,14-20-1065 0 0,3-3-50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6912 0 0,'0'0'528'0'0,"0"0"-100"0"0,0 0 845 0 0,0 0 410 0 0,0 0 79 0 0,0 0-218 0 0,0 0-993 0 0,2 1-438 0 0,4 1-106 0 0,0 0-1 0 0,0 1 1 0 0,0-1-1 0 0,-1 1 0 0 0,1 0 1 0 0,-1 1-1 0 0,1-1 1 0 0,-1 1-1 0 0,0 0 1 0 0,0 0-1 0 0,-1 1 1 0 0,2 1-7 0 0,172 225 233 0 0,-167-218-170 0 0,-1 1 1 0 0,-1 0-1 0 0,0 1 0 0 0,6 13-63 0 0,-14-26 54 0 0,1 1 0 0 0,0 0 0 0 0,-1 0 0 0 0,1-1 0 0 0,1 1 0 0 0,-1-1 0 0 0,0 0 0 0 0,0 1 0 0 0,1-1 0 0 0,0 0 0 0 0,-1-1 0 0 0,1 1 0 0 0,0 0 0 0 0,0-1 0 0 0,0 1-54 0 0,4 2 401 0 0,-6-4-339 0 0,-1 0 0 0 0,1 1-1 0 0,0-1 1 0 0,0 0 0 0 0,0 0 0 0 0,-1 0 0 0 0,1 0 0 0 0,0 0 0 0 0,0 0 0 0 0,0 0 0 0 0,0 0-1 0 0,-1 0 1 0 0,1 0 0 0 0,0 0 0 0 0,0 0 0 0 0,0-1 0 0 0,0 1 0 0 0,-1 0 0 0 0,1-1-1 0 0,0 1 1 0 0,0 0 0 0 0,-1-1 0 0 0,2 0-62 0 0,-1 0 133 0 0,0 0 1 0 0,1 0-1 0 0,-1 0 1 0 0,1 0-1 0 0,-1 0 1 0 0,0-1-1 0 0,0 1 0 0 0,0 0 1 0 0,1-2-134 0 0,1-4 282 0 0,0-1 0 0 0,-1 0 1 0 0,0 0-1 0 0,0 0 0 0 0,-1-2-282 0 0,9-29 405 0 0,7-5-367 0 0,2 0 0 0 0,2 2 0 0 0,20-31-38 0 0,-26 50-232 0 0,0 1 0 0 0,1 0 0 0 0,2 1 0 0 0,0 1 0 0 0,1 1 0 0 0,0 0 0 0 0,2 2 0 0 0,0 0 0 0 0,3 0 232 0 0,-10 8-196 0 0,7-6-342 0 0,1 1-1 0 0,1 1 0 0 0,16-7 539 0 0,-25 14-205 0 0,41-16-2229 0 0,0 2 0 0 0,17-2 2434 0 0,-10 11-1558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2304 0 0,'0'0'101'0'0,"-1"1"383"0"0,0 0-77 0 0,1 0 0 0 0,-1 0-1 0 0,0 1 1 0 0,0-1-1 0 0,0-1 1 0 0,-1 1 0 0 0,1 0-1 0 0,0 0 1 0 0,0 0 0 0 0,0 0-1 0 0,-1-1 1 0 0,1 1 0 0 0,0-1-1 0 0,-1 1 1 0 0,1-1-407 0 0,-26 6 4154 0 0,22-5-3749 0 0,-1 0 0 0 0,1 0-1 0 0,0 1 1 0 0,-5 1-405 0 0,1 2 141 0 0,-1 1-1 0 0,1 0 1 0 0,0 1-1 0 0,0 0 0 0 0,1 0 1 0 0,-1 1-1 0 0,2 0 1 0 0,-1 0-1 0 0,1 1 1 0 0,1 0-1 0 0,-1 0 0 0 0,1 0 1 0 0,1 1-1 0 0,0 1-140 0 0,-11 24 139 0 0,1 1-1 0 0,3 0 1 0 0,-3 15-139 0 0,12-41 38 0 0,-10 34 74 0 0,3 1 0 0 0,-3 28-112 0 0,10-49-12 0 0,1 0-1 0 0,1 1 1 0 0,1-1-1 0 0,1 1 0 0 0,4 17 13 0 0,-3-30-158 0 0,1 0-1 0 0,0 0 0 0 0,1-1 0 0 0,0 0 0 0 0,1 0 0 0 0,2 4 159 0 0,-5-12-107 0 0,0 1-1 0 0,0-1 0 0 0,1 1 0 0 0,-1-1 1 0 0,1 0-1 0 0,0 0 0 0 0,0 0 1 0 0,0-1-1 0 0,1 2 108 0 0,-2-3-87 0 0,0 0 0 0 0,-1 0 0 0 0,1 0 0 0 0,0 0 0 0 0,0 0 0 0 0,-1-1 0 0 0,1 1 0 0 0,0-1 0 0 0,0 1 0 0 0,0-1 0 0 0,0 0 0 0 0,0 0 0 0 0,0 0 0 0 0,0 0 0 0 0,0 0 0 0 0,0 0 0 0 0,0 0 0 0 0,-1-1 0 0 0,2 1 87 0 0,2-3-132 0 0,0 1 0 0 0,0-1 0 0 0,-1 0 1 0 0,1 0-1 0 0,-1 0 0 0 0,0-1 0 0 0,1 1 1 0 0,-1-1-1 0 0,-1 0 0 0 0,1 0 0 0 0,1-2 132 0 0,5-6-173 0 0,-4 6 127 0 0,-1-1 1 0 0,0 0-1 0 0,0 0 1 0 0,0-1-1 0 0,-1 1 1 0 0,2-7 45 0 0,19-51 181 0 0,-14 31-26 0 0,0 2 839 0 0,-2-1 0 0 0,-1 0 0 0 0,-1 0 0 0 0,0-15-994 0 0,-5 30 754 0 0,2-1 0 0 0,0 1 1 0 0,4-10-755 0 0,-5 19 214 0 0,0 1 1 0 0,1 0 0 0 0,0-1 0 0 0,0 2-1 0 0,0-1 1 0 0,1 0 0 0 0,1 1 0 0 0,1-2-215 0 0,-6 8 24 0 0,1-1 1 0 0,-1 1-1 0 0,1 0 1 0 0,-1 0-1 0 0,1 0 1 0 0,0 0-1 0 0,0 0 1 0 0,-1 0-1 0 0,1 0 1 0 0,1 0-25 0 0,-3 1 11 0 0,1 0-5 0 0,0 0 0 0 0,-1 0 0 0 0,1 0 0 0 0,-1 0 0 0 0,1 1 0 0 0,0-1 0 0 0,-1 0 0 0 0,1 0 0 0 0,-1 0 0 0 0,1 1 0 0 0,-1-1 0 0 0,1 0 0 0 0,-1 1 0 0 0,1-1 0 0 0,-1 0 0 0 0,1 1 1 0 0,-1-1-1 0 0,0 1 0 0 0,1-1 0 0 0,-1 1 0 0 0,1-1 0 0 0,-1 1-6 0 0,2 1 16 0 0,14 14-25 0 0,-1 1 0 0 0,-1 1 1 0 0,0 0-1 0 0,-1 1 0 0 0,5 11 9 0 0,1 0-207 0 0,19 25 207 0 0,-21-37-302 0 0,0 0 0 0 0,2 0 0 0 0,-1-2-1 0 0,2-1 1 0 0,9 6 302 0 0,29 17-5358 0 0,-26-14-436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1 920 0 0,'-1'2'67'0'0,"-4"13"1721"0"0,0 1 1 0 0,0 0-1 0 0,2 0 1 0 0,0 1-1 0 0,0-1 0 0 0,2 1 1 0 0,0 0-1 0 0,1 3-1788 0 0,1 13 3406 0 0,2 12-3406 0 0,8 31-786 0 0,-6-48 597 0 0,1 0 1 0 0,2-1-1 0 0,1 0 0 0 0,1-1 1 0 0,1 0-1 0 0,10 16 189 0 0,-16-33-653 0 0,0-1 1 0 0,0 0-1 0 0,1-1 0 0 0,1 1 0 0 0,4 3 653 0 0,-10-9-1056 0 0,-1-2 54 0 0,0 0 248 0 0,0 0 108 0 0,4-8-408 0 0,-3 3 1325 0 0,0 0-1 0 0,0 0 0 0 0,-1 1 1 0 0,0-1-1 0 0,0 0 0 0 0,0 0 1 0 0,-1 0-1 0 0,0 1 0 0 0,-1-6-270 0 0,-1-13 1462 0 0,-3-31 1801 0 0,2 22-352 0 0,1-26-2911 0 0,3 30 307 0 0,2-1-1 0 0,1 0 0 0 0,1 1 0 0 0,1 0 0 0 0,2 0 1 0 0,1-1-307 0 0,-6 24-40 0 0,0-1 1 0 0,0 1-1 0 0,1 0 1 0 0,0 0-1 0 0,0 0 0 0 0,0 0 1 0 0,1 0-1 0 0,3-3 40 0 0,6-5-744 0 0,0 0 1 0 0,3-1 743 0 0,-7 6-587 0 0,13-11-544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17047 0 0,'0'0'1512'0'0,"0"0"-1208"0"0,0 0-240 0 0,-5 8-64 0 0,1 4 352 0 0,4-4 56 0 0,4 4 8 0 0,-4-4 8 0 0,10-1-424 0 0,-7 1-144 0 0,7 0 0 0 0,-2 4 0 0 0,-3-4-1368 0 0,4 1-280 0 0,-9-9-47 0 0,18 19-17 0 0</inkml:trace>
  <inkml:trace contextRef="#ctx0" brushRef="#br0" timeOffset="1">170 592 15000 0 0,'0'0'686'0'0,"0"0"-15"0"0,1 3-431 0 0,67 201 1786 0 0,-62-189-2054 0 0,0-2-1 0 0,6 10 29 0 0,8 16-515 0 0,-11-19-2154 0 0,2 0-1 0 0,0-1 2670 0 0,8 12-5472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43 13360 0 0,'0'0'1026'0'0,"-1"-2"-668"0"0,-1-1-85 0 0,1 0 1 0 0,-1 0-1 0 0,0 0 0 0 0,0 0 1 0 0,0 0-1 0 0,-1 1 1 0 0,1-1-1 0 0,-1 1 1 0 0,1 0-1 0 0,-1-1 1 0 0,0 1-1 0 0,0 0 1 0 0,0 1-1 0 0,-2-2-273 0 0,2 2 42 0 0,0 0-1 0 0,0 1 0 0 0,0 0 1 0 0,0 0-1 0 0,-1 0 0 0 0,1 0 1 0 0,0 0-1 0 0,0 0 1 0 0,0 1-1 0 0,0 0 0 0 0,0-1 1 0 0,0 1-1 0 0,0 0 0 0 0,0 1-41 0 0,-2 0-19 0 0,0 0 0 0 0,1 0-1 0 0,-1 1 1 0 0,1 0 0 0 0,0 0-1 0 0,0 0 1 0 0,0 0 0 0 0,0 1-1 0 0,1-1 1 0 0,-3 4 19 0 0,-7 8-282 0 0,2 1-1 0 0,-2 3 283 0 0,11-17-43 0 0,-7 13-172 0 0,1 1 0 0 0,0 0 0 0 0,1 0 1 0 0,1 0-1 0 0,0 1 0 0 0,1 0 0 0 0,1 0 0 0 0,0 0 0 0 0,2 0 0 0 0,0 1 0 0 0,1-1 1 0 0,0 8 214 0 0,1-18-198 0 0,0 0 0 0 0,1 0 1 0 0,0 0-1 0 0,0 0 0 0 0,1 1 1 0 0,-1-1-1 0 0,1-1 1 0 0,1 2 197 0 0,-3-7-81 0 0,1 1 1 0 0,0-1-1 0 0,-1 0 1 0 0,1 1-1 0 0,0-1 1 0 0,0 0-1 0 0,0 1 1 0 0,0-1-1 0 0,0 0 1 0 0,0 0 0 0 0,0 0-1 0 0,1 0 1 0 0,-1 0-1 0 0,0 0 1 0 0,1 0-1 0 0,-1 0 1 0 0,0 0-1 0 0,1-1 1 0 0,-1 1-1 0 0,1 0 1 0 0,-1-1-1 0 0,1 0 1 0 0,-1 1-1 0 0,1-1 1 0 0,0 0 0 0 0,-1 0-1 0 0,1 0 1 0 0,-1 0-1 0 0,1 0 1 0 0,0 0-1 0 0,-1 0 1 0 0,1 0-1 0 0,-1-1 1 0 0,1 1-1 0 0,-1 0 1 0 0,1-1-1 0 0,-1 0 1 0 0,2 0 80 0 0,5-2-114 0 0,0-1 1 0 0,0 0-1 0 0,-1 0 0 0 0,1-1 0 0 0,-1 0 1 0 0,0 0-1 0 0,0-1 0 0 0,0 1 1 0 0,-1-2-1 0 0,0 1 0 0 0,3-5 114 0 0,2-4 221 0 0,0-2 0 0 0,-1 1-1 0 0,0-1 1 0 0,4-13-221 0 0,-10 17 654 0 0,0 0 0 0 0,0 0 0 0 0,-1 0-1 0 0,-1 0 1 0 0,0-3-654 0 0,1-3 1483 0 0,-1 2 2086 0 0,24 65-2654 0 0,8 22-915 0 0,-19-36-504 0 0,2 1 1 0 0,2-2 0 0 0,0 0-1 0 0,7 5 504 0 0,1-8-6483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1 788 15232 0 0,'1'18'547'0'0,"-1"-13"-455"0"0,0-1-1 0 0,0 1 1 0 0,1 0 0 0 0,0-1 0 0 0,0 1-1 0 0,0-1 1 0 0,0 1 0 0 0,1-1-1 0 0,-1 0 1 0 0,1 1 0 0 0,0-1-1 0 0,3 3-91 0 0,0 1 1 0 0,-2-4 1 0 0,-1-1 1 0 0,1 0-1 0 0,0 0 0 0 0,0 0 1 0 0,0 0-1 0 0,2 2-2 0 0,11 3 137 0 0,-14-8-142 0 0,-1 1-294 0 0,41 14-3196 0 0,-40-14 2841 0 0,-2-1 348 0 0,0 0 148 0 0,2-1 129 0 0,0 0-1 0 0,0 0 1 0 0,0 0-1 0 0,0 0 1 0 0,0 0-1 0 0,0 0 1 0 0,-1 0-1 0 0,2-1 30 0 0,-1 0-4 0 0,1-1 35 0 0,0 0 1 0 0,0 0-1 0 0,0-1 0 0 0,0 0 0 0 0,0 1 0 0 0,-1-1 1 0 0,0 0-1 0 0,0 0 0 0 0,0 0 0 0 0,0-1 0 0 0,0 1-31 0 0,1-4 204 0 0,29-67 1348 0 0,-17 36-635 0 0,2 0 1 0 0,9-11-918 0 0,-24 47 75 0 0,0-1 1 0 0,0 1 0 0 0,0-1-1 0 0,1 1 1 0 0,-1 0 0 0 0,1 0 0 0 0,0 1-1 0 0,0-1 1 0 0,0 0-76 0 0,-2 2 28 0 0,0 1-1 0 0,0-1 1 0 0,0 1-1 0 0,1-1 1 0 0,-1 1-1 0 0,0 0 1 0 0,0-1-1 0 0,0 1 1 0 0,0 0-1 0 0,0 0 1 0 0,0 0-1 0 0,1 0 1 0 0,-1 0 0 0 0,0 0-1 0 0,0 0 1 0 0,0 0-1 0 0,0 0 1 0 0,0 1-1 0 0,1-1 1 0 0,-1 0-1 0 0,0 1 1 0 0,0-1-1 0 0,0 1 1 0 0,0-1-1 0 0,0 1 1 0 0,0-1 0 0 0,0 1-1 0 0,0 0 1 0 0,-1 0-1 0 0,1-1 1 0 0,0 1-1 0 0,0 0 1 0 0,0 0-1 0 0,-1 0 1 0 0,1 0-28 0 0,5 6 102 0 0,-1 1 0 0 0,0 0-1 0 0,0 1 1 0 0,-1-1 0 0 0,3 9-102 0 0,1 1 5 0 0,12 28 6 0 0,-14-31-132 0 0,0-1 0 0 0,1 1 1 0 0,1-1-1 0 0,0 0 0 0 0,6 7 121 0 0,-4-9-325 0 0,0 0 0 0 0,0-1 0 0 0,1 0 325 0 0,-7-8-894 0 0,0 1-1 0 0,1-1 1 0 0,0 0 0 0 0,-1 0-1 0 0,1 0 1 0 0,1 0 894 0 0,4 1-4761 0 0</inkml:trace>
  <inkml:trace contextRef="#ctx0" brushRef="#br0" timeOffset="1">800 0 8288 0 0,'0'0'638'0'0,"0"0"-10"0"0,1 2 1494 0 0,4 4-453 0 0,-1 0 0 0 0,0 0 0 0 0,0 0 0 0 0,0 2-1669 0 0,14 30 2651 0 0,-3-4-2523 0 0,65 143-228 0 0,-31-64-1466 0 0,-40-91 73 0 0,0 1 0 0 0,4 20 1493 0 0,-2 1-1535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21743 0 0,'0'0'480'0'0,"0"0"96"0"0,0 0 16 0 0,0 0 16 0 0,13 3-480 0 0,6-3-128 0 0,12 5 0 0 0,1-1 0 0 0,13-4 0 0 0,-1 0-128 0 0,15 0 24 0 0,0-4 8 0 0,8-1-808 0 0,-4-1-160 0 0,5-8-32 0 0,-2 3-7311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6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1 382 13560 0 0,'0'0'306'0'0,"0"0"46"0"0,2 1 23 0 0,7 1-322 0 0,0-1 1 0 0,0 0-1 0 0,0 0 1 0 0,0 0-1 0 0,0-1 1 0 0,0-1-1 0 0,0 1 1 0 0,7-3-54 0 0,12 1 0 0 0,311-34-779 0 0,-63 5 803 0 0,-145 19 25 0 0,140-9 116 0 0,766-67 201 0 0,-712 55-311 0 0,176-28-43 0 0,-244 26-35 0 0,106-15-723 0 0,-312 43 370 0 0,-9-1-8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88 11056 0 0,'0'0'984'0'0,"-8"-3"-792"0"0,-2-2-192 0 0,2 5 0 0 0,-2-4 1792 0 0,10 4 312 0 0,0 0 63 0 0,-3-8 9 0 0,-2-4-1728 0 0,5 4-344 0 0,5 0-104 0 0,-2 5 0 0 0,-3 3 0 0 0,15-9-144 0 0,-2 1 16 0 0,0-4-5423 0 0,1 4-1089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9216 0 0,'-8'23'816'0'0,"3"-14"-656"0"0,-3 7-160 0 0,3-1 0 0 0,0 10 1968 0 0,5-2 360 0 0,-4-3 71 0 0,4 9 9 0 0,-5-6-2128 0 0,5 2-432 0 0,5-2-80 0 0,-1-3-24 0 0,-4 5-512 0 0,5-5-112 0 0,5 3-15 0 0,-7-3-5761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15200 0 0,'0'0'696'0'0,"0"7"229"0"0,14 41 1703 0 0,3 1-2628 0 0,-7-22 921 0 0,0 4-739 0 0,2-1 1 0 0,2-1-1 0 0,8 14-182 0 0,-16-32-395 0 0,0-1-1 0 0,1 0 0 0 0,1 0 1 0 0,-1-1-1 0 0,1 0 0 0 0,1 0 1 0 0,0-1-1 0 0,0 0 0 0 0,0-1 1 0 0,1 0-1 0 0,1 0 396 0 0,-5-4-859 0 0,1-1 0 0 0,0 1 0 0 0,-1-1 0 0 0,1-1 0 0 0,0 1 0 0 0,0-1-1 0 0,0 0 1 0 0,0-1 0 0 0,0 1 0 0 0,0-2 0 0 0,0 1 0 0 0,0-1 0 0 0,6-1 859 0 0,-12 2-88 0 0,1 0-1 0 0,-1-1 1 0 0,0 1 0 0 0,1 0-1 0 0,-1-1 1 0 0,0 1 0 0 0,1-1-1 0 0,-1 0 1 0 0,0 1-1 0 0,0-1 1 0 0,1 0 0 0 0,-1 0-1 0 0,0 0 1 0 0,0 0 0 0 0,0 0-1 0 0,0 0 1 0 0,0 0-1 0 0,0 0 1 0 0,0 0 0 0 0,-1 0-1 0 0,1 0 1 0 0,0-1 0 0 0,-1 1-1 0 0,1 0 1 0 0,-1-1-1 0 0,1 1 1 0 0,-1-1 88 0 0,2-4 417 0 0,-1-1 1 0 0,-1 1-1 0 0,1 0 1 0 0,-1-1-1 0 0,0-4-417 0 0,1-16 2863 0 0,4-4 604 0 0,1 1 1 0 0,6-15-3468 0 0,-11 40 213 0 0,1 0 1 0 0,0 1 0 0 0,0 0-1 0 0,0-1 1 0 0,1 1 0 0 0,-1 0 0 0 0,1 0-1 0 0,0 1 1 0 0,0-1 0 0 0,1 0-214 0 0,5-4 653 0 0,1-1 0 0 0,0 1-1 0 0,1 1-652 0 0,2-3 640 0 0,-10 8-560 0 0,0 0-1 0 0,-1 0 0 0 0,1 1 0 0 0,0-1 0 0 0,0 1 0 0 0,0 0 0 0 0,0 0 1 0 0,0 0-1 0 0,0 0 0 0 0,0 0 0 0 0,0 1 0 0 0,0 0 0 0 0,1-1 0 0 0,-1 1 0 0 0,0 0 1 0 0,3 1-80 0 0,3 0 18 0 0,0 1 0 0 0,0 1 1 0 0,0-1-1 0 0,8 5-18 0 0,12 3-186 0 0,-5-3-290 0 0,-4-2-1675 0 0,-1 1-1 0 0,11 5 2152 0 0,-8 0-5982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394 277 10136 0 0,'0'0'777'0'0,"-2"-2"-505"0"0,0 1-18 0 0,0 0 1 0 0,0 0-1 0 0,0 0 0 0 0,0 0 1 0 0,0 0-1 0 0,0 0 0 0 0,0 1 1 0 0,-1-1-1 0 0,1 1 0 0 0,0-1 1 0 0,-1 1-1 0 0,1 0 0 0 0,0 0 1 0 0,0 0-1 0 0,-1 0 0 0 0,1 0 1 0 0,0 1-1 0 0,-1-1 0 0 0,0 1-254 0 0,-3 0 549 0 0,-1 1 0 0 0,1 0 0 0 0,-1 0-1 0 0,1 0 1 0 0,-1 1 0 0 0,-2 1-549 0 0,-17 13 303 0 0,0 1 1 0 0,-13 13-304 0 0,-22 15-58 0 0,39-30-343 0 0,1 1-1 0 0,0 0 0 0 0,1 1 1 0 0,-12 17 401 0 0,28-31-152 0 0,1 1-1 0 0,0-1 1 0 0,0 1 0 0 0,0 0 0 0 0,1 0 0 0 0,-1 2 152 0 0,-4 6-514 0 0,7-12 447 0 0,-1 0 0 0 0,1 1-1 0 0,-1-1 1 0 0,1 0 0 0 0,0 0-1 0 0,0 1 1 0 0,-1-1 0 0 0,1 0-1 0 0,0 1 1 0 0,0-1 0 0 0,0 0-1 0 0,0 1 1 0 0,1-1 0 0 0,-1 0-1 0 0,0 1 1 0 0,0-1 0 0 0,1 0-1 0 0,-1 0 1 0 0,1 1 0 0 0,-1-1-1 0 0,1 0 1 0 0,0 0 0 0 0,-1 0-1 0 0,1 0 1 0 0,0 0 0 0 0,0 0-1 0 0,0 0 1 0 0,0 0 0 0 0,0 0-1 0 0,0 0 1 0 0,0 0 0 0 0,0 0 67 0 0,4 2-102 0 0,-1 1-1 0 0,1-1 1 0 0,1 0 0 0 0,-1-1 0 0 0,0 1-1 0 0,5 1 103 0 0,31 11-119 0 0,-11-5 271 0 0,0 1 0 0 0,0 2 0 0 0,-2 1 1 0 0,23 15-153 0 0,-46-25 12 0 0,-1-1 0 0 0,1 1-1 0 0,-1 0 1 0 0,0 0 0 0 0,-1 1 0 0 0,1 0 0 0 0,-1-1 0 0 0,1 1 0 0 0,-1 0 0 0 0,-1 0 0 0 0,1 1 0 0 0,-1-1 0 0 0,0 0 0 0 0,0 1 0 0 0,0 1-12 0 0,0 4-2 0 0,0-1-1 0 0,0 1 1 0 0,-1 0 0 0 0,-1-1-1 0 0,1 1 1 0 0,-2 0-1 0 0,-1 8 3 0 0,0-7-142 0 0,-1-1 0 0 0,0 0 0 0 0,-1 0 0 0 0,-1-1 0 0 0,-1 3 142 0 0,6-11-5 0 0,-2 0 0 0 0,1 0 0 0 0,0-1 0 0 0,0 1 1 0 0,0 0-1 0 0,-1 0 0 0 0,1-1 0 0 0,-1 1 0 0 0,0-1 1 0 0,1 1-1 0 0,-1-1 0 0 0,0 0 0 0 0,0 0 0 0 0,0 1 0 0 0,0-1 1 0 0,0 0-1 0 0,0-1 0 0 0,-2 2 5 0 0,-2-1-195 0 0,0 0-1 0 0,0 0 1 0 0,0 0-1 0 0,0-1 1 0 0,-6 0 195 0 0,9-2-1264 0 0,-4-8-3008 0 0</inkml:trace>
  <inkml:trace contextRef="#ctx0" brushRef="#br0" timeOffset="1">439 1 15696 0 0,'0'0'696'0'0,"0"0"135"0"0,10 3-663 0 0,3 2-168 0 0,0 7 0 0 0,0-1 0 0 0,1 9 288 0 0,4 12 32 0 0,0 4 0 0 0,4 4 0 0 0,-4 9-64 0 0,5 2 0 0 0,-4 9-8 0 0,2-4 0 0 0,6-1-584 0 0,-9 2-112 0 0,5-9-32 0 0,-6 0 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13 153 7368 0 0,'-13'3'656'0'0,"13"-3"-528"0"0,0 0-128 0 0,0 0 0 0 0,0 0 2608 0 0,13 0 496 0 0,11-3 95 0 0,2-5 17 0 0,11-4-2592 0 0,8-4-520 0 0,8-4-104 0 0,10-4 0 0 0,13-9-1032 0 0,9-7-192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 20095 0 0,'-2'1'463'0'0,"-6"1"-306"0"0,0 1 0 0 0,0 0 0 0 0,0 1-1 0 0,0 0 1 0 0,1 0 0 0 0,0 1 0 0 0,0 0 0 0 0,0 0 0 0 0,1 1-1 0 0,-1-1 1 0 0,1 1 0 0 0,-3 5-157 0 0,-11 14-153 0 0,0 1-1 0 0,-11 21 154 0 0,15-22 69 0 0,7-12-120 0 0,-22 35-1018 0 0,-11 24 1069 0 0,35-57-681 0 0,0 0 0 0 0,0 0 0 0 0,2 1 0 0 0,0 0 0 0 0,0 0 0 0 0,2 0 0 0 0,-1 5 681 0 0,4-18-286 0 0,0 0 0 0 0,0 0-1 0 0,0 0 1 0 0,0 1-1 0 0,1-1 1 0 0,0 0-1 0 0,-1 0 1 0 0,1 0-1 0 0,0 0 1 0 0,0 0-1 0 0,1 0 1 0 0,-1 0 0 0 0,1 0-1 0 0,-1 0 1 0 0,1-1-1 0 0,0 1 287 0 0,-1-2-110 0 0,0 0 1 0 0,0 0-1 0 0,0 0 0 0 0,0 0 1 0 0,0 0-1 0 0,0 0 0 0 0,0 0 0 0 0,0 0 1 0 0,1 0-1 0 0,-1-1 0 0 0,0 1 0 0 0,1 0 1 0 0,-1-1-1 0 0,0 1 0 0 0,1-1 1 0 0,-1 0-1 0 0,1 1 0 0 0,-1-1 0 0 0,0 0 1 0 0,1 0-1 0 0,-1 0 0 0 0,1 0 0 0 0,-1 0 1 0 0,1 0-1 0 0,-1 0 0 0 0,1 0 1 0 0,-1-1-1 0 0,0 1 0 0 0,1-1 0 0 0,-1 1 1 0 0,0-1-1 0 0,1 1 0 0 0,-1-1 0 0 0,0 0 1 0 0,1 0 109 0 0,3-2 100 0 0,-1 0 1 0 0,0-1 0 0 0,0 1 0 0 0,0-1-1 0 0,0 0 1 0 0,-1 0 0 0 0,1-1-1 0 0,-1 1 1 0 0,0 0 0 0 0,0-1-1 0 0,1-4-100 0 0,0 0 736 0 0,0 0 1 0 0,-1 0-1 0 0,0-1 0 0 0,-1 1 0 0 0,0-1 0 0 0,-1 0-736 0 0,1 1 618 0 0,0-10 992 0 0,0 1 0 0 0,0-11-1610 0 0,-2 21 354 0 0,0 0 0 0 0,0 1 0 0 0,1-1 1 0 0,0 1-1 0 0,0-1 0 0 0,1 1 0 0 0,0 0 0 0 0,1-1 0 0 0,-1 1 0 0 0,1 0 0 0 0,1 1 0 0 0,1-4-354 0 0,-5 10 12 0 0,1-1 0 0 0,0 0 0 0 0,-1 1 0 0 0,1-1 0 0 0,0 0 0 0 0,0 1 0 0 0,0-1 0 0 0,-1 1 0 0 0,1-1 0 0 0,0 1 0 0 0,0 0 0 0 0,0-1 0 0 0,0 1 0 0 0,0 0 0 0 0,0 0 0 0 0,0-1 0 0 0,0 1 0 0 0,0 0 0 0 0,0 0 0 0 0,0 0 0 0 0,0 0 0 0 0,0 0 0 0 0,0 0 0 0 0,0 1 0 0 0,0-1 0 0 0,0 0 0 0 0,-1 0 0 0 0,1 1 0 0 0,0-1 0 0 0,0 1 0 0 0,0-1 0 0 0,0 0 0 0 0,0 1 0 0 0,-1 0 0 0 0,1-1 0 0 0,0 1-12 0 0,5 3-45 0 0,-1-1 1 0 0,1 2-1 0 0,-1-1 1 0 0,3 3 44 0 0,14 13-581 0 0,0 0 1 0 0,2-2-1 0 0,8 4 581 0 0,-16-11-2471 0 0,1-2-1 0 0,1 0 1 0 0,6 2 2471 0 0,7 0-5457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33 368 9672 0 0,'-1'-3'98'0'0,"0"1"0"0"0,0-1 1 0 0,0 1-1 0 0,0-1 0 0 0,1 0 0 0 0,-1 1 1 0 0,1-1-1 0 0,-1 0 0 0 0,1 0 0 0 0,0 0 1 0 0,0 0-99 0 0,4-34 360 0 0,-2 23 480 0 0,3-66 4537 0 0,-4 76-4996 0 0,-1 0-1 0 0,0-1 0 0 0,0 1 1 0 0,-1 0-1 0 0,1 0 1 0 0,-1-3-381 0 0,-2-16 2489 0 0,8 65-2528 0 0,-5-16-500 0 0,-1 0 0 0 0,-2 0 0 0 0,0-1 0 0 0,-2 0 0 0 0,0 1 0 0 0,-4 5 539 0 0,7-23-179 0 0,0 0 0 0 0,1 0 1 0 0,0 0-1 0 0,0 3 179 0 0,-2 16-141 0 0,3-26 209 0 0,0-1 0 0 0,0 1 0 0 0,-1 0 1 0 0,1-1-1 0 0,0 1 0 0 0,0-1 0 0 0,0 1 0 0 0,0 0 1 0 0,0-1-1 0 0,0 1 0 0 0,0-1 0 0 0,0 1 0 0 0,0 0 1 0 0,0-1-1 0 0,0 1 0 0 0,0-1 0 0 0,0 1 0 0 0,0 0 1 0 0,1-1-1 0 0,-1 1 0 0 0,0-1 0 0 0,0 1 0 0 0,1-1 1 0 0,-1 1-1 0 0,0-1 0 0 0,1 1 0 0 0,-1-1 0 0 0,1 1 1 0 0,-1-1-1 0 0,1 1-68 0 0,0-1 28 0 0,-1 0 0 0 0,1 0 1 0 0,0 0-1 0 0,0 0 0 0 0,0 0 0 0 0,0 0 0 0 0,0-1 1 0 0,0 1-1 0 0,0 0 0 0 0,0 0 0 0 0,0-1 1 0 0,0 1-1 0 0,0 0 0 0 0,0-1 0 0 0,-1 1 1 0 0,1-1-1 0 0,0 0-28 0 0,8-4-32 0 0,-1-2 0 0 0,1 1 0 0 0,1-3 32 0 0,-9 8 44 0 0,86-90-182 0 0,-62 66-90 0 0,13-15 228 0 0,-15 15 6 0 0,-21 22-6 0 0,0 1 0 0 0,1 0-1 0 0,0 0 1 0 0,0 0-1 0 0,-1 0 1 0 0,1 0-1 0 0,0 1 1 0 0,0 0 0 0 0,1-1-1 0 0,1 0 1 0 0,-3 2 12 0 0,-1 0 0 0 0,0-1 0 0 0,0 1 0 0 0,0 0 0 0 0,0 0 0 0 0,0 0 0 0 0,1-1 0 0 0,-1 1 1 0 0,0 0-1 0 0,0 1 0 0 0,0-1 0 0 0,1 0 0 0 0,-1 0 0 0 0,0 0 0 0 0,0 1 0 0 0,0-1 0 0 0,0 1 0 0 0,0-1 0 0 0,0 1 0 0 0,0-1 0 0 0,0 1 0 0 0,0 0 0 0 0,0-1 0 0 0,0 1 0 0 0,0 0 0 0 0,0 0 0 0 0,0-1 0 0 0,0 1 1 0 0,-1 0-1 0 0,1 0 0 0 0,0 0 0 0 0,-1 0-12 0 0,7 11 186 0 0,-3-4-44 0 0,1 1-1 0 0,-1-1 0 0 0,-1 1 1 0 0,1 1-142 0 0,0 2 78 0 0,1 0 0 0 0,0-1 0 0 0,1 1 0 0 0,0-1 0 0 0,1 0 0 0 0,5 5-78 0 0,11 14 70 0 0,16 14-70 0 0,-31-36-273 0 0,0 0-1 0 0,0-1 1 0 0,0 0-1 0 0,6 4 274 0 0,-10-9-331 0 0,0 1-1 0 0,0-1 1 0 0,0 0 0 0 0,1 0 0 0 0,-1-1 0 0 0,0 1-1 0 0,1-1 1 0 0,-1 0 0 0 0,1 0 0 0 0,0 0-1 0 0,-1 0 1 0 0,2-1 331 0 0,12 0-1906 0 0</inkml:trace>
  <inkml:trace contextRef="#ctx0" brushRef="#br0" timeOffset="1">784 328 1376 0 0,'14'-21'758'0'0,"-2"0"1"0"0,7-15-759 0 0,-15 25 1663 0 0,0 1 1 0 0,0-1 0 0 0,-1 0 0 0 0,0-5-1664 0 0,0-2 1115 0 0,0-1 0 0 0,-2 0 0 0 0,0 0 0 0 0,-1-1 0 0 0,-1 1 0 0 0,-2-5-1115 0 0,3 21 106 0 0,-1 1-1 0 0,1-1 1 0 0,-1 1-1 0 0,1 0 1 0 0,-1-1-1 0 0,0 1 1 0 0,0 0-1 0 0,-1-1 1 0 0,1 1-1 0 0,0 0 1 0 0,-1 0-1 0 0,1 0 1 0 0,-1 0 0 0 0,0 0-1 0 0,1 0 1 0 0,-1 1-1 0 0,0-1 1 0 0,0 1-1 0 0,0-1 1 0 0,0 1-1 0 0,-1 0 1 0 0,1-1-1 0 0,0 1 1 0 0,0 0-1 0 0,-1 1 1 0 0,1-1-1 0 0,-1 0-105 0 0,-1 0 82 0 0,1 1 0 0 0,-1-1-1 0 0,1 1 1 0 0,-1 0-1 0 0,1 0 1 0 0,-1 0 0 0 0,1 0-1 0 0,-1 0 1 0 0,1 1-1 0 0,-1 0 1 0 0,1 0 0 0 0,0 0-1 0 0,-1 0 1 0 0,1 0 0 0 0,0 1-1 0 0,0-1 1 0 0,0 1-1 0 0,0 0 1 0 0,-1 1-82 0 0,-5 5 51 0 0,0 1 0 0 0,0 0 1 0 0,1 0-1 0 0,0 1 0 0 0,0 0 0 0 0,1 1 0 0 0,1 0 0 0 0,0 0 1 0 0,0 0-1 0 0,1 1 0 0 0,-1 3-51 0 0,-2 8-1 0 0,1 0 1 0 0,1 0-1 0 0,1 1 1 0 0,2 0-1 0 0,-1 11 1 0 0,3-27-93 0 0,1-1 0 0 0,1 1 1 0 0,-1-1-1 0 0,1 1 0 0 0,1-1 0 0 0,-1 1 0 0 0,1-1 0 0 0,1 0 0 0 0,0 1 93 0 0,-2-3-162 0 0,1 0 0 0 0,1-1 0 0 0,-1 0-1 0 0,0 0 1 0 0,1 0 0 0 0,0 0-1 0 0,0 0 1 0 0,0 0 0 0 0,0 0-1 0 0,1-1 1 0 0,0 0 0 0 0,-1 0-1 0 0,1 0 1 0 0,2 1 162 0 0,-1-1-565 0 0,1 0 0 0 0,0 0 1 0 0,-1-1-1 0 0,1 1 0 0 0,0-1 0 0 0,5 0 565 0 0,14 0-5509 0 0</inkml:trace>
  <inkml:trace contextRef="#ctx0" brushRef="#br0" timeOffset="2">1071 200 3680 0 0,'9'-24'258'0'0,"-7"20"-2"0"0,-1-1 0 0 0,1 1 0 0 0,-1 0 0 0 0,0-1 0 0 0,0 1 1 0 0,1-4-257 0 0,-2 7 199 0 0,0 0 1 0 0,0 1 0 0 0,-1-1 0 0 0,2 1 0 0 0,-1-1 0 0 0,0 1 0 0 0,0-1 0 0 0,0 1 0 0 0,0-1 0 0 0,0 1 0 0 0,0-1 0 0 0,0 1 0 0 0,1-1 0 0 0,-1 1 0 0 0,0-1 0 0 0,0 1 0 0 0,1 0 0 0 0,-1-1 0 0 0,0 1 0 0 0,1-1 0 0 0,-1 1 0 0 0,0 0 0 0 0,1-1 0 0 0,-1 1 0 0 0,1 0 0 0 0,-1-1 0 0 0,1 1 0 0 0,-1 0 0 0 0,0 0 0 0 0,1-1 0 0 0,-1 1 0 0 0,1 0 0 0 0,-1 0 0 0 0,1 0 0 0 0,-1 0 0 0 0,1 0 0 0 0,-1-1 0 0 0,1 1 0 0 0,0 0 0 0 0,-1 0 0 0 0,1 0 0 0 0,-1 1 0 0 0,1-1 0 0 0,-1 0 0 0 0,1 0 0 0 0,-1 0-200 0 0,2 0 391 0 0,-1 1 0 0 0,0-1 1 0 0,1 1-1 0 0,-1-1 0 0 0,0 1 0 0 0,0 0 0 0 0,0-1 0 0 0,1 1 1 0 0,-1 0-1 0 0,0 0 0 0 0,0 0-391 0 0,5 8-254 0 0,-5-6 385 0 0,1 1 0 0 0,0-1 0 0 0,0 1 0 0 0,0-1 0 0 0,0 0 0 0 0,1 1 0 0 0,-1-1 0 0 0,1-1 0 0 0,0 1 0 0 0,0 0 0 0 0,0 0 0 0 0,2 0-131 0 0,5 4 52 0 0,1-1 1 0 0,-1 0-1 0 0,7 1-52 0 0,6 4 7 0 0,-17-8-162 0 0,1-1-1 0 0,0 0 1 0 0,0 0-1 0 0,0-1 1 0 0,0 0 0 0 0,0 0-1 0 0,0 0 1 0 0,0-1-1 0 0,0 0 1 0 0,0-1-1 0 0,0 1 1 0 0,0-1-1 0 0,0-1 1 0 0,0 1-1 0 0,0-1 1 0 0,0-1-1 0 0,-1 1 1 0 0,5-3 155 0 0,29-13-2031 0 0,22-11-3366 0 0,-26 9 948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279 127 4608 0 0,'0'-8'475'0'0,"0"4"-80"0"0,-1 0 0 0 0,1 0 0 0 0,-1 1 1 0 0,0-1-1 0 0,0 1 0 0 0,0-1 1 0 0,-1 1-1 0 0,1-1 0 0 0,-1 1 1 0 0,0 0-1 0 0,0 0 0 0 0,0-1 1 0 0,0 1-1 0 0,-3-2-395 0 0,-1-1 1267 0 0,0 0 0 0 0,-1-1 0 0 0,1 2 0 0 0,-1-1-1 0 0,-7-3-1266 0 0,8 5 326 0 0,0 1 0 0 0,0 0 0 0 0,-1 0-1 0 0,1 1 1 0 0,-1-1 0 0 0,1 1-1 0 0,-1 1 1 0 0,0-1 0 0 0,0 1-1 0 0,0 0 1 0 0,0 1 0 0 0,-2 0-326 0 0,5 0 92 0 0,1 0 1 0 0,0 0 0 0 0,-1 1-1 0 0,1 0 1 0 0,0-1 0 0 0,0 1-1 0 0,0 0 1 0 0,-1 0 0 0 0,1 1-1 0 0,0-1 1 0 0,1 1 0 0 0,-1 0-1 0 0,0-1 1 0 0,0 1 0 0 0,1 0-1 0 0,-1 1 1 0 0,1-1 0 0 0,0 0 0 0 0,-1 1-1 0 0,1-1 1 0 0,0 1 0 0 0,0 0-1 0 0,1 0 1 0 0,-1-1 0 0 0,1 1-1 0 0,-1 0 1 0 0,1 2-93 0 0,-6 17-60 0 0,1 1 0 0 0,1 0 0 0 0,2 1 0 0 0,0 2 60 0 0,-4 22-339 0 0,-2 11-1929 0 0,3 0 0 0 0,2 41 2268 0 0,4-62-1847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5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46 6912 0 0,'4'-8'714'0'0,"-3"5"-1256"0"0,3-19 3867 0 0,-4 21-3188 0 0,0 1 0 0 0,0-1 0 0 0,0 1 1 0 0,0-1-1 0 0,0 1 0 0 0,0-1 0 0 0,0 1 0 0 0,-1-1 1 0 0,1 1-1 0 0,0-1 0 0 0,0 1 0 0 0,-1-1 0 0 0,1 1 1 0 0,0 0-1 0 0,0-1 0 0 0,-1 1 0 0 0,1-1 0 0 0,0 1 1 0 0,-1 0-1 0 0,1-1 0 0 0,-1 1 0 0 0,1 0 0 0 0,-1 0 1 0 0,1-1-1 0 0,0 1 0 0 0,-1 0 0 0 0,1 0 0 0 0,-1-1 1 0 0,1 1-1 0 0,-1 0 0 0 0,1 0 0 0 0,-1 0 0 0 0,1 0 1 0 0,-1 0-1 0 0,1 0 0 0 0,-1 0 0 0 0,1 0 0 0 0,-1 0 1 0 0,0 0-138 0 0,-1 0 309 0 0,-1 1 0 0 0,1-1 0 0 0,-1 1 0 0 0,1 0 0 0 0,0-1 0 0 0,-1 1 0 0 0,1 0 0 0 0,0 0 0 0 0,0 1 0 0 0,-1-1 0 0 0,0 1-309 0 0,-27 21 602 0 0,13-8-117 0 0,-26 18-52 0 0,2 2 0 0 0,-11 14-433 0 0,28-26 47 0 0,11-10-88 0 0,1 1 0 0 0,0 0 0 0 0,1 1 0 0 0,1 0 0 0 0,0 1 0 0 0,1 0-1 0 0,-5 12 42 0 0,13-25-75 0 0,0 0-1 0 0,0 0 0 0 0,1 0 1 0 0,-1 0-1 0 0,1 0 0 0 0,0 0 1 0 0,-1 0-1 0 0,1 0 1 0 0,1 1-1 0 0,-1-1 0 0 0,0 0 1 0 0,1 0-1 0 0,-1 0 0 0 0,1 0 1 0 0,0 0-1 0 0,0-1 0 0 0,0 1 1 0 0,0 0-1 0 0,1 0 0 0 0,-1-1 1 0 0,1 2 75 0 0,1 0-182 0 0,1 1 1 0 0,-1-1 0 0 0,1 0-1 0 0,-1 0 1 0 0,1 0-1 0 0,0-1 1 0 0,1 1 0 0 0,-1-1-1 0 0,0 0 1 0 0,1 0-1 0 0,4 1 182 0 0,15 10-214 0 0,0 1-1 0 0,-1 1 0 0 0,0 0 0 0 0,4 8 215 0 0,30 19 230 0 0,-44-32-77 0 0,0-1 0 0 0,0 2 0 0 0,-1-1 0 0 0,0 2 0 0 0,-1 0 1 0 0,-1 0-1 0 0,0 1 0 0 0,-1 0 0 0 0,0 0 0 0 0,5 13-153 0 0,-11-19 93 0 0,0 0 1 0 0,0 0-1 0 0,-1-1 1 0 0,0 2 0 0 0,-1-1-1 0 0,1 0 1 0 0,-2 0-1 0 0,1 0 1 0 0,-1 1 0 0 0,0-1-1 0 0,-1 0 1 0 0,0 0-1 0 0,0 0 1 0 0,-1 0-1 0 0,0 0 1 0 0,0 0 0 0 0,-1 0-1 0 0,0 0 1 0 0,0-1-1 0 0,-1 1 1 0 0,0-1-1 0 0,-5 7-93 0 0,2-4 71 0 0,0 0-1 0 0,-1-1 0 0 0,0 0 1 0 0,0 0-1 0 0,-1-1 0 0 0,-1 0 0 0 0,1 0 1 0 0,-1-1-1 0 0,0 0 0 0 0,-1-1 0 0 0,0 0 1 0 0,0-1-1 0 0,0 0 0 0 0,-2 0-70 0 0,-5 1 56 0 0,1-1 0 0 0,-1-1 0 0 0,0-1-1 0 0,0 0 1 0 0,-4-1-56 0 0,13-1-311 0 0,-1-1 0 0 0,0-1 0 0 0,1 0 0 0 0,-10-1 311 0 0,13 0-805 0 0,0 0 0 0 0,-1 0-1 0 0,1 0 1 0 0,0 0 0 0 0,0-1-1 0 0,0 0 1 0 0,-3-3 805 0 0,-13-12-6293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6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6422 9672 0 0,'0'0'748'0'0,"9"0"696"0"0,152-7 2592 0 0,79-19-4157 0 0,-52 5 206 0 0,-70 6-233 0 0,42-13 148 0 0,115-35 83 0 0,-189 43 47 0 0,224-63 23 0 0,-2-1 157 0 0,5 1 505 0 0,-76 19 133 0 0,64-20 422 0 0,450-197-333 0 0,-527 187-985 0 0,384-176-51 0 0,-349 139-1 0 0,44-41 0 0 0,-85 43 0 0 0,144-93 0 0 0,109-124 13 0 0,-309 224 110 0 0,-43 27 85 0 0,-4-5 0 0 0,-1-7-208 0 0,421-398-81 0 0,-263 239 262 0 0,-136 129-335 0 0,-37 39-19 0 0,43-61 173 0 0,-111 120 6 0 0,-2 0 0 0 0,-2-2 0 0 0,-1-1 0 0 0,-2-2-1 0 0,-2 0 1 0 0,0-6-6 0 0,-20 43 2 0 0,86-209 78 0 0,-51 132-26 0 0,29-42-54 0 0,21-18 0 0 0,25-46 0 0 0,-63 103 0 0 0,32-62 54 0 0,68-159 108 0 0,-96 205-3 0 0,30-58 42 0 0,-4 9-185 0 0,-67 126-108 0 0,0-1-1 0 0,-2-1 0 0 0,0 0 0 0 0,-2 0 0 0 0,3-25 93 0 0,-9 40-36 0 0,-1 0 0 0 0,0 0 0 0 0,-1-1 0 0 0,-1 1 0 0 0,0 0 0 0 0,-1 0 0 0 0,0 0 0 0 0,-1 0 0 0 0,0 0 0 0 0,-1 0 0 0 0,-1 1 0 0 0,0 0 0 0 0,0 0 0 0 0,-1 0 0 0 0,-1 0 0 0 0,-7-9 36 0 0,4 8-31 0 0,1 1 79 0 0,-1 0 0 0 0,0 1 0 0 0,0 0-1 0 0,-7-5-47 0 0,13 13 19 0 0,1 1 0 0 0,-1-1 0 0 0,0 1 0 0 0,0-1-1 0 0,0 1 1 0 0,-1 1 0 0 0,1-1 0 0 0,0 0 0 0 0,-1 1 0 0 0,1 0-1 0 0,-1 0 1 0 0,1 0 0 0 0,-1 1 0 0 0,1-1 0 0 0,-1 1 0 0 0,0 0-1 0 0,0 1-18 0 0,-4 0 22 0 0,1 0 0 0 0,-1 1 0 0 0,0 1 0 0 0,1 0 0 0 0,-1 0 0 0 0,1 0 0 0 0,-1 2-22 0 0,-18 9-20 0 0,-11 8 20 0 0,10-4 10 0 0,-9 4-10 0 0,-190 116 0 0 0,139-84-2 0 0,-9 7-134 0 0,91-58 125 0 0,5-2 6 0 0,-1-1 1 0 0,1 1 0 0 0,-1 0-1 0 0,1 0 1 0 0,-1 0-1 0 0,1 1 1 0 0,0-1-1 0 0,-1 0 1 0 0,1 1 0 0 0,0-1-1 0 0,0 0 1 0 0,0 1-1 0 0,0-1 1 0 0,0 1-1 0 0,1 0 5 0 0,-2 0-80 0 0,2-2-68 0 0,0 0-32 0 0,5-5-174 0 0,4-5 300 0 0,1 0 1 0 0,0 1-1 0 0,1 0 1 0 0,0 1-1 0 0,1 0 0 0 0,0 1 1 0 0,2-1 53 0 0,23-15-15 0 0,20-12 123 0 0,34-14-108 0 0,-7 5 252 0 0,-7-2 50 0 0,-34 19 231 0 0,1 2 0 0 0,4 1-533 0 0,3 3 267 0 0,1 1 0 0 0,1 3-1 0 0,0 3 1 0 0,47-7-267 0 0,-88 19 14 0 0,-1 1 0 0 0,0 0 0 0 0,1 0 0 0 0,-1 1 0 0 0,1 1 0 0 0,6 1-14 0 0,-12-1 9 0 0,0 0-1 0 0,0 1 1 0 0,-1 0-1 0 0,1 0 1 0 0,0 0-1 0 0,-1 1 1 0 0,0 0-1 0 0,0 0 1 0 0,0 0-1 0 0,0 1 1 0 0,0-1-1 0 0,-1 1 1 0 0,2 2-9 0 0,7 9 9 0 0,-1 1 1 0 0,-1 0-1 0 0,-1 1 0 0 0,0 0 1 0 0,-1 0-1 0 0,5 16-9 0 0,7 11 18 0 0,35 70-12 0 0,29 56-178 0 0,-46-99-1810 0 0,-21-39 818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6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0 136 13416 0 0,'55'-14'359'0'0,"1"3"0"0"0,0 2 0 0 0,0 3 0 0 0,6 2-359 0 0,703-17-2196 0 0,-253 4 1890 0 0,-288 7 564 0 0,120-9 20 0 0,-198 7-3684 0 0,-46 0-666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49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158 149 1840 0 0,'0'-2'133'0'0,"-48"-60"4366"0"0,44 58-4159 0 0,1 0 1 0 0,0 0 0 0 0,-1 0-1 0 0,0 1 1 0 0,0 0-1 0 0,-4-3-340 0 0,-8-7 58 0 0,13 10-51 0 0,-1 1-1 0 0,1 0 1 0 0,-1-1-1 0 0,0 1 1 0 0,-3-1-7 0 0,4 2-49 0 0,0-1 1 0 0,-1 0 0 0 0,1 0-1 0 0,0 0 1 0 0,0 0 0 0 0,-3-3 48 0 0,-7-7-2736 0 0,13 12 332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0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49 10592 0 0,'0'-9'1104'0'0,"0"-30"1032"0"0,7 48-2118 0 0,-5-3-44 0 0,0 1 0 0 0,0-1-1 0 0,-1 1 1 0 0,1 0 0 0 0,-2 0-1 0 0,1 0 1 0 0,-1 3 26 0 0,-3 50 5 0 0,1-38-50 0 0,-2 22 182 0 0,-7 21-137 0 0,-1 17 119 0 0,-27 167-65 0 0,11-79-30 0 0,1 64 50 0 0,-5 165 44 0 0,-21 167-166 0 0,9-142 149 0 0,25 2-178 0 0,19-130 319 0 0,1-256 165 0 0,4 17-407 0 0,1 22 357 0 0,-2-29 416 0 0,8 37-773 0 0,0 5 221 0 0,-12-87-266 0 0,0 1 0 0 0,0-1 0 0 0,0 0 0 0 0,-1 1 0 0 0,0-1 0 0 0,0 1 0 0 0,-1-1 0 0 0,1 0 1 0 0,-1 0-1 0 0,0 0 0 0 0,-1 0 0 0 0,-1 3 45 0 0,4-7-208 0 0,-1 0 0 0 0,1-1 1 0 0,-1 1-1 0 0,1 0 0 0 0,0 0 0 0 0,-1-1 1 0 0,1 1-1 0 0,-1-1 0 0 0,1 1 0 0 0,-1-1 1 0 0,1 1-1 0 0,-1-1 0 0 0,0 1 0 0 0,1-1 1 0 0,-1 1-1 0 0,0-1 0 0 0,1 1 0 0 0,-1-1 1 0 0,0 0-1 0 0,0 0 0 0 0,1 1 0 0 0,-2-1 208 0 0,-7 1-4746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1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211 208 11056 0 0,'0'0'505'0'0,"0"0"-9"0"0,-1-1-317 0 0,-7-11-91 0 0,8 10 34 0 0,-1 0 1 0 0,1 0-1 0 0,-1 0 0 0 0,1 0 1 0 0,0 0-1 0 0,0 0 1 0 0,0 0-1 0 0,0 0 1 0 0,0 0-1 0 0,0 0 1 0 0,0-1-123 0 0,1-6 374 0 0,-2 7-342 0 0,1 0-1 0 0,0 0 1 0 0,-1 0 0 0 0,1 0-1 0 0,0 0 1 0 0,0 0 0 0 0,1 0-1 0 0,-1 0 1 0 0,0 0 0 0 0,1 0-1 0 0,-1 0 1 0 0,1 1 0 0 0,-1-1-1 0 0,1 0 1 0 0,0 0 0 0 0,0 0-1 0 0,0 0 1 0 0,0 1 0 0 0,0-1-1 0 0,0 0 1 0 0,0 1 0 0 0,2-2-32 0 0,0 1-40 0 0,1-1 0 0 0,-1 1 0 0 0,1 0 0 0 0,-1 0 0 0 0,1 0 0 0 0,0 0 0 0 0,0 1 0 0 0,0 0 0 0 0,0-1 0 0 0,2 1 40 0 0,12-3-245 0 0,0 1 0 0 0,0 1 0 0 0,0 0 0 0 0,1 1 1 0 0,-1 1-1 0 0,0 1 0 0 0,13 2 245 0 0,166 12-284 0 0,-92-10 460 0 0,-49-3-5 0 0,1-3-171 0 0,31 1 117 0 0,198-7 178 0 0,-162 1-206 0 0,304-24-42 0 0,-71 4-142 0 0,39 23 2104 0 0,-352 5-1563 0 0,-10 0 544 0 0,24-3-990 0 0,122-2 1484 0 0,-132 1-1246 0 0,31 0 114 0 0,58-10-352 0 0,-66 4-55 0 0,-38 6-306 0 0,16-5 361 0 0,-37 5-57 0 0,0 1-1 0 0,0 0 0 0 0,0 0 0 0 0,8 2 58 0 0,-10-1-35 0 0,-8 0 119 0 0,-2 0 80 0 0,0 0 6 0 0,0 0-2 0 0,0 1 20 0 0,-2 9 144 0 0,-5 8 851 0 0,3-10-1149 0 0,1 0-1 0 0,0 0 1 0 0,0 1 0 0 0,0-1-1 0 0,1 0 1 0 0,0 1 0 0 0,1 0 0 0 0,0-1-1 0 0,0 1 1 0 0,1 0 0 0 0,0 0-1 0 0,1-1 1 0 0,0 1 0 0 0,0 0-1 0 0,1 2-33 0 0,4 54 0 0 0,-2-38 0 0 0,-1 16 0 0 0,4 18 0 0 0,41 319 0 0 0,-32-218 0 0 0,3 39 0 0 0,-2-28 14 0 0,21 83-14 0 0,47 169-159 0 0,-80-405 136 0 0,62 337-449 0 0,-60-305 360 0 0,-2 28 112 0 0,-3-28-12 0 0,8 35 12 0 0,8 4-57 0 0,-7-41 121 0 0,4 46-64 0 0,-7 2 7 0 0,-5-1-1 0 0,-4 7-6 0 0,2-69 62 0 0,1 1-1 0 0,6 32-61 0 0,-3-28 179 0 0,-5-38-154 0 0,0-1 0 0 0,1 1 1 0 0,-1 0-1 0 0,0 0 0 0 0,0-1 0 0 0,-1 1 1 0 0,1 0-1 0 0,0 0 0 0 0,-1-1 0 0 0,1 1 1 0 0,-1 0-1 0 0,1-1 0 0 0,-1 1 0 0 0,0-1 1 0 0,0 1-1 0 0,1-1 0 0 0,-1 1 0 0 0,0-1 1 0 0,0 1-1 0 0,-1-1 0 0 0,1 0 0 0 0,0 1 1 0 0,0-1-1 0 0,-1 0 0 0 0,1 0 1 0 0,-1 0-1 0 0,1 0 0 0 0,-1 0 0 0 0,1-1 1 0 0,-1 1-1 0 0,1 0 0 0 0,-1-1 0 0 0,0 1 1 0 0,1-1-1 0 0,-1 1 0 0 0,0-1 0 0 0,0 0-25 0 0,-70 15 717 0 0,34-6-666 0 0,-1-2 1 0 0,-40 3-52 0 0,73-10 0 0 0,-36 2 0 0 0,-22-3 0 0 0,-112-3 0 0 0,116 0 5 0 0,-442-33 182 0 0,393 27-118 0 0,-362-36 230 0 0,427 42-249 0 0,-137-15-225 0 0,-7 8 175 0 0,-28 6-11 0 0,106 6 211 0 0,-1 5 0 0 0,-36 9-200 0 0,88-8 40 0 0,-270 35 3 0 0,297-40-188 0 0,1-2 1 0 0,-5-1 144 0 0,-12 0-370 0 0,15 0-328 0 0,1-2-1 0 0,0-1 0 0 0,-32-8 699 0 0,56 10-265 0 0,0-1 1 0 0,0 0-1 0 0,-6-3 265 0 0,-21-6-862 0 0,6 6 35 0 0,0 1-1 0 0,0 1 0 0 0,0 2 0 0 0,-1 1 1 0 0,1 2-1 0 0,-17 2 828 0 0,33-3-1160 0 0,4 0-3353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9416 0 0,'0'0'430'0'0,"2"-1"-8"0"0,24-24-121 0 0,-15 14 672 0 0,0 1 1 0 0,7-5-974 0 0,-16 13 82 0 0,-1 2 1 0 0,0-1 0 0 0,1 0 0 0 0,-1 0 0 0 0,1 0-1 0 0,-1 1 1 0 0,1-1 0 0 0,0 0 0 0 0,-1 1-1 0 0,1 0 1 0 0,0-1 0 0 0,-1 1 0 0 0,1 0 0 0 0,0 0-1 0 0,-1 0 1 0 0,1 0 0 0 0,0 0 0 0 0,-1 0-1 0 0,1 1 1 0 0,0-1-83 0 0,1 1 33 0 0,0 0 0 0 0,-1 0 1 0 0,1 1-1 0 0,-1-1 0 0 0,1 0 0 0 0,-1 1 0 0 0,0 0 0 0 0,1 0 0 0 0,-1-1 0 0 0,0 1 0 0 0,1 2-33 0 0,2 2-12 0 0,0 0 0 0 0,-1 1 0 0 0,0-1 0 0 0,0 1 0 0 0,0 0 1 0 0,-1 0-1 0 0,0 0 0 0 0,1 4 12 0 0,1 6 7 0 0,2 6-47 0 0,-1-1 1 0 0,2 22 39 0 0,-6-32-1 0 0,7 57-25 0 0,2-1 1 0 0,8 15 25 0 0,-18-78 136 0 0,2 8-337 0 0,0-11 620 0 0,-1-6 880 0 0,1-7-975 0 0,-2 8-242 0 0,0 0 0 0 0,0 0-1 0 0,0 0 1 0 0,0 0 0 0 0,-1 0-1 0 0,1 0 1 0 0,-1-1-82 0 0,2-21 198 0 0,1 0 1 0 0,1 0-1 0 0,1 0 1 0 0,1 1-1 0 0,6-12-198 0 0,-4 9 46 0 0,-4 13-46 0 0,1 2-1 0 0,1-1 0 0 0,0 0 0 0 0,0 1 0 0 0,1 0 1 0 0,1 1-1 0 0,2-4 1 0 0,5-3 23 0 0,1 0 0 0 0,0 1 0 0 0,15-12-23 0 0,-26 24 22 0 0,1 0 0 0 0,0 1 0 0 0,0-1 0 0 0,0 1 0 0 0,1 1 0 0 0,-1-1 0 0 0,1 1 0 0 0,0 0 0 0 0,0 1 0 0 0,0 0 0 0 0,0 0 0 0 0,0 0 0 0 0,1 1 0 0 0,-1 0 0 0 0,6 0-22 0 0,-10 1 14 0 0,1 0 1 0 0,-1 1-1 0 0,0 0 1 0 0,1-1-1 0 0,-1 1 1 0 0,0 0-1 0 0,1 1 1 0 0,-1-1-1 0 0,0 1 0 0 0,0-1 1 0 0,0 1-1 0 0,0 0 1 0 0,-1 0-1 0 0,1 0 1 0 0,0 0-1 0 0,0 2-14 0 0,4 2 20 0 0,-1 1 0 0 0,0 0 1 0 0,-1 1-1 0 0,0-1 0 0 0,2 5-20 0 0,-3-5-9 0 0,0 0 0 0 0,-1 1 0 0 0,-1-1 0 0 0,1 1 0 0 0,-1 0 0 0 0,-1-1 0 0 0,1 1 0 0 0,-1 0 0 0 0,0 2 9 0 0,-1 9-111 0 0,0 0 0 0 0,-1 0 0 0 0,-1 5 111 0 0,-1 17-177 0 0,-2 14 146 0 0,4-30 45 0 0,1-22 50 0 0,0-3 2 0 0,1-2-12 0 0,32-40 79 0 0,-2 2-76 0 0,2-7-57 0 0,-24 38 76 0 0,-8 8-11 0 0,1-1 0 0 0,-1 1 0 0 0,0 0-1 0 0,1 0 1 0 0,-1-1 0 0 0,0 1 0 0 0,0-1 0 0 0,0 1-1 0 0,0-1 1 0 0,-1 1 0 0 0,1-1 0 0 0,0-1-65 0 0,15 11 705 0 0,-11-6-617 0 0,-3-1-65 0 0,0 1 1 0 0,0 0-1 0 0,0 0 1 0 0,0 0-1 0 0,0 0 0 0 0,-1 0 1 0 0,1 1-1 0 0,-1-1 1 0 0,1 0-1 0 0,-1 1 0 0 0,1 1-23 0 0,10 31 115 0 0,-7-22-114 0 0,2 8-223 0 0,1 0-1 0 0,0-1 0 0 0,2 0 1 0 0,1 0-1 0 0,0-1 223 0 0,-6-12-401 0 0,0 0 1 0 0,0 0-1 0 0,1-1 0 0 0,0 0 1 0 0,0 0-1 0 0,1 0 0 0 0,0-1 1 0 0,0 0-1 0 0,0 0 0 0 0,0 0 1 0 0,1-1-1 0 0,0 0 1 0 0,0-1-1 0 0,3 1 401 0 0,15 2-1437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26 271 5064 0 0,'1'-2'389'0'0,"11"-31"88"0"0,-10 27 551 0 0,0-1 0 0 0,-1 0 0 0 0,0 0-1 0 0,0 0 1 0 0,0 0 0 0 0,-1 0 0 0 0,0 0-1 0 0,0 0 1 0 0,-1 0 0 0 0,0 0-1 0 0,0-2-1027 0 0,-1 4 429 0 0,2 2 91 0 0,-1 0 0 0 0,0 1 0 0 0,1-1-1 0 0,-1 0 1 0 0,1 0 0 0 0,0-3-520 0 0,8 15 644 0 0,-7-7-636 0 0,0 1-1 0 0,-1-1 0 0 0,1 0 0 0 0,-1 1 0 0 0,1-1 1 0 0,-1 1-1 0 0,0-1 0 0 0,0 1 0 0 0,0-1 0 0 0,0 1 1 0 0,-1-1-1 0 0,1 1 0 0 0,0-1 0 0 0,-1 2-7 0 0,-1 9 13 0 0,-1 9-208 0 0,0-1 0 0 0,-5 15 195 0 0,3-16-479 0 0,1 1 1 0 0,-1 14 478 0 0,5-28-233 0 0,0 0 1 0 0,0 1-1 0 0,0-1 1 0 0,1 0-1 0 0,0 1 0 0 0,1-1 1 0 0,-1 0-1 0 0,1 0 1 0 0,3 5 232 0 0,-3-6-377 0 0,1 1-1 0 0,0-1 1 0 0,1 0 0 0 0,-1 0 0 0 0,1 0 0 0 0,1 0-1 0 0,-1-1 1 0 0,1 1 0 0 0,3 2 377 0 0,-5-6-72 0 0,-1 0 0 0 0,1 0 1 0 0,-1 0-1 0 0,1-1 0 0 0,-1 1 1 0 0,1-1-1 0 0,0 0 0 0 0,0 0 1 0 0,0 0-1 0 0,0 0 0 0 0,0 0 1 0 0,0-1-1 0 0,0 1 0 0 0,0-1 0 0 0,0 0 1 0 0,0 0-1 0 0,0 0 0 0 0,0 0 1 0 0,0 0-1 0 0,0-1 0 0 0,0 1 1 0 0,0-1-1 0 0,1 0 72 0 0,0-1 109 0 0,1 0 1 0 0,-1 0-1 0 0,0 0 0 0 0,0 0 0 0 0,0-1 1 0 0,0 1-1 0 0,0-1 0 0 0,-1 0 1 0 0,1 0-1 0 0,-1-1 0 0 0,0 1 1 0 0,0-1-1 0 0,0 1 0 0 0,0-1 0 0 0,-1 0 1 0 0,0 0-1 0 0,1 0 0 0 0,-1 0 1 0 0,0-3-110 0 0,4-10 684 0 0,0 0-1 0 0,-2-1 1 0 0,0 0 0 0 0,0-7-684 0 0,1 0 642 0 0,-3 14-411 0 0,-1 1 0 0 0,0 0-1 0 0,-1 0 1 0 0,0-1 0 0 0,0 1-1 0 0,-1 0 1 0 0,-2-11-231 0 0,-1-19 531 0 0,4 30-408 0 0,-1 0 1 0 0,0 0-1 0 0,0 1 0 0 0,-1-1 1 0 0,0 0-1 0 0,-1 1 1 0 0,0 0-1 0 0,0 0 0 0 0,-4-7-123 0 0,4 10 27 0 0,-1 0 0 0 0,0 1 0 0 0,-1 0-1 0 0,1-1 1 0 0,-1 1 0 0 0,0 1-1 0 0,0-1 1 0 0,0 1 0 0 0,-1 0 0 0 0,0 0-1 0 0,0 0 1 0 0,0 1-27 0 0,1 1 0 0 0,1 0-1 0 0,0 1 1 0 0,0-1-1 0 0,-1 1 1 0 0,1 0-1 0 0,-1 0 1 0 0,1 1-1 0 0,-1 0 1 0 0,0-1-1 0 0,1 1 1 0 0,-1 1-1 0 0,1-1 1 0 0,-1 1-1 0 0,1 0 1 0 0,-1 0-1 0 0,1 0 1 0 0,0 0-1 0 0,-4 3 1 0 0,4-2-68 0 0,0 0 1 0 0,1 0-1 0 0,-1 1 0 0 0,1-1 0 0 0,0 1 0 0 0,-1 0 0 0 0,1 0 1 0 0,0 0-1 0 0,1 1 0 0 0,-1-1 0 0 0,1 1 0 0 0,-1-1 0 0 0,1 1 1 0 0,0 0-1 0 0,0 0 0 0 0,1 0 0 0 0,-1 0 0 0 0,1 0 0 0 0,0 0 1 0 0,0 0-1 0 0,0 5 68 0 0,-1 1-334 0 0,1 0 1 0 0,1 0 0 0 0,-1 0 0 0 0,2 0-1 0 0,-1 0 1 0 0,1 1 0 0 0,1-1 0 0 0,0 0-1 0 0,0-1 334 0 0,6 14-1800 0 0,1-1 0 0 0,1 0-1 0 0,4 4 1801 0 0,8 9-1950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3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32 919 12528 0 0,'3'-1'37'0'0,"-1"1"27"0"0,0 0 1 0 0,0-1 0 0 0,0 1-1 0 0,0-1 1 0 0,0 1 0 0 0,0-1-1 0 0,-1 0 1 0 0,1 1 0 0 0,0-1-1 0 0,0 0 1 0 0,-1 0 0 0 0,1-1-1 0 0,-1 1 1 0 0,1 0 0 0 0,-1 0 0 0 0,1-1-1 0 0,-1 1 1 0 0,0-1 0 0 0,0 1-1 0 0,0-1-64 0 0,20-22 7 0 0,-17 20 312 0 0,0-1 0 0 0,-1 1 0 0 0,1 0 0 0 0,-1-1 0 0 0,0 0 0 0 0,0 0 1 0 0,0 0-1 0 0,0 0 0 0 0,-1-2-319 0 0,12-46 3054 0 0,-14 52-3027 0 0,1 1 0 0 0,-1-1 0 0 0,0 0 0 0 0,0 1-1 0 0,0-1 1 0 0,0 1 0 0 0,1-1 0 0 0,-1 1-1 0 0,0-1 1 0 0,0 1 0 0 0,0-1 0 0 0,0 0 0 0 0,0 1-1 0 0,-1-1 1 0 0,1 1 0 0 0,0-1 0 0 0,0 1 0 0 0,0-1-1 0 0,0 0 1 0 0,-1 1 0 0 0,1-1 0 0 0,0 1 0 0 0,0-1-1 0 0,-1 1 1 0 0,1 0 0 0 0,0-1 0 0 0,-1 1-1 0 0,1-1 1 0 0,-1 1 0 0 0,1-1 0 0 0,0 1 0 0 0,-1 0-1 0 0,1-1 1 0 0,-1 1 0 0 0,1 0 0 0 0,-1 0 0 0 0,1-1-1 0 0,-1 1 1 0 0,0 0 0 0 0,1 0-27 0 0,-2 0-5 0 0,1-1 0 0 0,0 1 0 0 0,-1 0 0 0 0,1 0 0 0 0,-1 1 0 0 0,1-1 0 0 0,-1 0 0 0 0,1 0 0 0 0,0 1 0 0 0,-1-1 0 0 0,1 1 0 0 0,0-1 0 0 0,-1 1 0 0 0,1-1 0 0 0,0 1 0 0 0,-1 0 5 0 0,-7 6-244 0 0,0 0 1 0 0,1 0-1 0 0,0 1 0 0 0,0 0 0 0 0,1 0 0 0 0,-1 1 0 0 0,2 0 0 0 0,-1 1 0 0 0,2-1 0 0 0,-1 1 0 0 0,1 0 1 0 0,1 0-1 0 0,-1 1 0 0 0,2 0 0 0 0,-1 3 244 0 0,3-13-32 0 0,1-1 1 0 0,0 1-1 0 0,0 0 0 0 0,0 0 1 0 0,0-1-1 0 0,-1 1 1 0 0,1 0-1 0 0,0 0 0 0 0,0 0 1 0 0,0-1-1 0 0,1 1 1 0 0,-1 0-1 0 0,0 0 0 0 0,0-1 1 0 0,0 1-1 0 0,1 0 1 0 0,-1 0-1 0 0,0-1 0 0 0,1 1 1 0 0,-1 0-1 0 0,0-1 1 0 0,1 1-1 0 0,-1 0 0 0 0,1-1 1 0 0,-1 1-1 0 0,1-1 0 0 0,0 1 32 0 0,0 0-9 0 0,0-1-1 0 0,1 1 0 0 0,-1-1 1 0 0,0 1-1 0 0,0-1 0 0 0,1 0 0 0 0,-1 0 1 0 0,0 0-1 0 0,1 0 0 0 0,-1 0 0 0 0,0 0 1 0 0,1 0-1 0 0,-1 0 0 0 0,0 0 0 0 0,1-1 10 0 0,3 0 15 0 0,-1 0 0 0 0,0 0 0 0 0,0-1-1 0 0,0 1 1 0 0,0-1 0 0 0,0 0 0 0 0,-1-1-1 0 0,1 1 1 0 0,0 0 0 0 0,2-4-15 0 0,18-18 105 0 0,-12 12 120 0 0,0-1 1 0 0,0 0-1 0 0,-2 0 0 0 0,10-15-225 0 0,-11 10 214 0 0,0 0 1 0 0,0 0-1 0 0,-2-1 0 0 0,0 0 0 0 0,-1 0 0 0 0,0-9-214 0 0,0-2 401 0 0,-2 0 0 0 0,-1 0 0 0 0,-1-29-401 0 0,3-1 353 0 0,1 9-62 0 0,-6 41-232 0 0,0 1 0 0 0,1-1 0 0 0,1 1 0 0 0,-1 0 0 0 0,2-1 0 0 0,-1 1-1 0 0,4-8-58 0 0,0 3 90 0 0,-5 10-75 0 0,1 0 1 0 0,0 0-1 0 0,0 0 0 0 0,0 0 0 0 0,0 0 1 0 0,3-3-16 0 0,-5 7 0 0 0,1 0 1 0 0,-1-1-1 0 0,0 1 1 0 0,1 0-1 0 0,-1-1 0 0 0,0 1 1 0 0,1 0-1 0 0,-1 0 1 0 0,0-1-1 0 0,1 1 1 0 0,-1 0-1 0 0,1 0 1 0 0,-1-1-1 0 0,1 1 1 0 0,-1 0-1 0 0,0 0 1 0 0,1 0-1 0 0,-1 0 0 0 0,1 0 1 0 0,-1 0-1 0 0,1 0 1 0 0,-1 0-1 0 0,1 0 0 0 0,1 1-7 0 0,0 1 0 0 0,0 0 0 0 0,-1 0 0 0 0,1 0 0 0 0,0 0 0 0 0,-1 0 0 0 0,1 0 0 0 0,-1 0 0 0 0,0 1-1 0 0,1-1 1 0 0,-1 2 7 0 0,1-2-14 0 0,10 24-135 0 0,-1 1-1 0 0,-1 0 0 0 0,-1 1 0 0 0,-1 0 0 0 0,-2 0 0 0 0,0 1 1 0 0,-2 0-1 0 0,-2 0 150 0 0,0 14-762 0 0,-1 0 1 0 0,-3 2 761 0 0,0-11-1093 0 0,2 0 0 0 0,1 1-1 0 0,5 23 1094 0 0,-5-49-304 0 0,2 0 0 0 0,-1-1 0 0 0,1 1-1 0 0,0-1 1 0 0,2 3 304 0 0,-3-7-80 0 0,0-1 0 0 0,0 1 0 0 0,0 0 1 0 0,0-1-1 0 0,1 0 0 0 0,-1 0 0 0 0,1 1 0 0 0,0-1 0 0 0,0-1 0 0 0,0 1 0 0 0,0 0 0 0 0,2 0 80 0 0,-4-2 37 0 0,0-1-1 0 0,0 1 0 0 0,0-1 1 0 0,0 1-1 0 0,0-1 0 0 0,0 0 1 0 0,0 1-1 0 0,0-1 0 0 0,1 0 1 0 0,-1 0-1 0 0,0 0 0 0 0,0 0 1 0 0,0 0-1 0 0,0 0 1 0 0,0 0-1 0 0,0 0 0 0 0,1 0 1 0 0,-1-1-1 0 0,0 1 0 0 0,0 0 1 0 0,0-1-1 0 0,0 1 0 0 0,0-1 1 0 0,0 1-1 0 0,0-1 0 0 0,0 0 1 0 0,0 1-1 0 0,0-1 0 0 0,0 0 1 0 0,-1 1-1 0 0,1-1 0 0 0,0 0 1 0 0,0 0-1 0 0,-1 0 0 0 0,1 0 1 0 0,0 0-1 0 0,-1 0 1 0 0,1-1-37 0 0,2-4 329 0 0,0 0 1 0 0,0 0-1 0 0,-1-1 1 0 0,0 1 0 0 0,1-7-330 0 0,0 3 621 0 0,0 0 1 0 0,1 1 0 0 0,-1-1 0 0 0,5-5-622 0 0,-6 11 211 0 0,0 0 0 0 0,0 0 0 0 0,1 0-1 0 0,0 1 1 0 0,0-1 0 0 0,0 1 0 0 0,0 0 0 0 0,1-1-1 0 0,-1 1 1 0 0,1 1 0 0 0,0-1-211 0 0,-3 2 200 0 0,-1 0-187 0 0,1 1 0 0 0,-1-1 0 0 0,1 0-1 0 0,-1 1 1 0 0,1-1 0 0 0,-1 1 0 0 0,1-1 0 0 0,0 0 0 0 0,-1 1-1 0 0,1-1 1 0 0,-1 1 0 0 0,1 0 0 0 0,0-1 0 0 0,0 1 0 0 0,-1 0-1 0 0,1-1 1 0 0,0 1 0 0 0,0 0 0 0 0,-1 0 0 0 0,1-1-13 0 0,15-3 25 0 0,-16 4-28 0 0,3-1-87 0 0,-1 1-110 0 0,-1 0-1 0 0,1 0 0 0 0,0-1 1 0 0,0 1-1 0 0,0 0 0 0 0,0-1 1 0 0,0 1-1 0 0,0-1 0 0 0,-1 0 0 0 0,1 0 1 0 0,0 0-1 0 0,-1 0 0 0 0,1 0 1 0 0,0 0-1 0 0,-1 0 0 0 0,1 0 1 0 0,-1-1-1 0 0,1 0 201 0 0,2-2-274 0 0,1 0-1 0 0,-1 0 1 0 0,0 0 0 0 0,-1-1-1 0 0,1 0 1 0 0,-1 0 274 0 0,12-19-480 0 0,-6 10 964 0 0,-1 0 0 0 0,3-9-484 0 0,17-37 2438 0 0,-26 51-1958 0 0,0 1-1 0 0,0-1 0 0 0,-1 0 0 0 0,0 0 0 0 0,-1 0 0 0 0,0-4-479 0 0,0 13 18 0 0,0 0-1 0 0,0-1 1 0 0,0 1 0 0 0,0 0 0 0 0,0 0-1 0 0,0 0 1 0 0,0-1 0 0 0,0 1-1 0 0,0 0 1 0 0,0 0 0 0 0,0 0-1 0 0,0-1 1 0 0,0 1 0 0 0,-1 0-1 0 0,1 0 1 0 0,0 0 0 0 0,0 0 0 0 0,0-1-1 0 0,0 1 1 0 0,0 0 0 0 0,-1 0-1 0 0,1 0 1 0 0,0 0 0 0 0,0 0-1 0 0,0 0 1 0 0,0-1 0 0 0,-1 1 0 0 0,1 0-1 0 0,0 0 1 0 0,0 0 0 0 0,0 0-1 0 0,-1 0 1 0 0,1 0 0 0 0,0 0-1 0 0,0 0 1 0 0,0 0 0 0 0,-1 0-1 0 0,1 0 1 0 0,0 0 0 0 0,0 0 0 0 0,0 0-1 0 0,-1 0 1 0 0,1 0-18 0 0,-9 3 61 0 0,7-3-72 0 0,-1 1-16 0 0,-1 1 1 0 0,1 0 0 0 0,0-1-1 0 0,0 1 1 0 0,0 0-1 0 0,0 1 1 0 0,0-1 0 0 0,0 0-1 0 0,0 1 1 0 0,1 0-1 0 0,-1-1 1 0 0,1 1 0 0 0,0 0-1 0 0,0 0 1 0 0,0 0-1 0 0,0 1 1 0 0,0 0 26 0 0,-13 19-221 0 0,7-12 36 0 0,1 1 0 0 0,0-1-1 0 0,1 2 1 0 0,0-1 0 0 0,1 0-1 0 0,0 1 1 0 0,1 0 0 0 0,1 0-1 0 0,0 1 1 0 0,1-1 0 0 0,-1 10 185 0 0,3-19-79 0 0,0 1 1 0 0,-1 0-1 0 0,2 0 0 0 0,-1-1 1 0 0,0 1-1 0 0,1 0 1 0 0,0-1-1 0 0,0 1 0 0 0,0 0 1 0 0,1-1-1 0 0,-1 0 1 0 0,1 1-1 0 0,0-1 0 0 0,1 0 1 0 0,-1 0-1 0 0,1 0 1 0 0,-1 0-1 0 0,1 0 1 0 0,1-1-1 0 0,-1 1 0 0 0,0-1 1 0 0,1 0-1 0 0,-1 0 1 0 0,1 0-1 0 0,0 0 0 0 0,0-1 1 0 0,0 0-1 0 0,1 1 1 0 0,-1-1-1 0 0,0-1 0 0 0,1 1 1 0 0,-1-1-1 0 0,1 0 1 0 0,-1 0-1 0 0,1 0 0 0 0,0 0 1 0 0,1-1 78 0 0,9-1-17 0 0,-1 0 0 0 0,1-2 1 0 0,0 1-1 0 0,-1-2 0 0 0,0 0 1 0 0,0 0-1 0 0,0-2 0 0 0,0 0 0 0 0,-1 0 1 0 0,0-1-1 0 0,-1-1 0 0 0,1 0 1 0 0,-1 0-1 0 0,-1-2 0 0 0,4-3 17 0 0,-9 8-8 0 0,-1 0 0 0 0,0-1-1 0 0,0 0 1 0 0,0 0 0 0 0,-1 0-1 0 0,1-1 1 0 0,-2 1 0 0 0,1-1 0 0 0,-1 0-1 0 0,0 0 1 0 0,0-1 0 0 0,-1 1-1 0 0,0 0 1 0 0,0-5 8 0 0,1-10 21 0 0,-1 0-1 0 0,-2 0 1 0 0,0 1-1 0 0,-2-10-20 0 0,1 10 0 0 0,-1-3 83 0 0,-2 0 1 0 0,-3-12-84 0 0,1 7 698 0 0,-1-17-698 0 0,-9-90 1234 0 0,14 121-1080 0 0,2-1 0 0 0,0 1 0 0 0,1-1 0 0 0,1 1 0 0 0,0-1 0 0 0,1 1 0 0 0,0 0 0 0 0,2 0 0 0 0,-1 0 0 0 0,5-6-154 0 0,-3 5 218 0 0,-4 9-93 0 0,1 1-1 0 0,0-1 0 0 0,0 1 0 0 0,4-5-124 0 0,-6 9 23 0 0,0 1 1 0 0,0-1-1 0 0,0 1 0 0 0,0 0 0 0 0,0 0 0 0 0,0 0 0 0 0,1-1 0 0 0,-1 1 1 0 0,0 1-1 0 0,1-1 0 0 0,-1 0 0 0 0,1 0 0 0 0,0 0 0 0 0,-1 1 0 0 0,1-1 1 0 0,-1 1-1 0 0,1-1 0 0 0,0 1 0 0 0,-1 0 0 0 0,1-1 0 0 0,0 1 0 0 0,-1 0-23 0 0,0 0 13 0 0,0 0 1 0 0,0 1-1 0 0,0-1 0 0 0,0 0 0 0 0,0 0 0 0 0,0 1 0 0 0,0-1 0 0 0,0 0 0 0 0,0 1 0 0 0,-1-1 1 0 0,1 1-1 0 0,0-1 0 0 0,0 1 0 0 0,-1 0 0 0 0,1-1 0 0 0,0 1 0 0 0,0 0 0 0 0,-1-1 0 0 0,1 1 0 0 0,-1 0 1 0 0,1 0-1 0 0,0 0-13 0 0,8 21 103 0 0,-2 2-27 0 0,-1 0 0 0 0,0 0 0 0 0,-2 0 0 0 0,0 11-76 0 0,1 49 168 0 0,-3 0 0 0 0,-5 18-168 0 0,0-57 0 0 0,-12 131 0 0 0,12-146-91 0 0,-13 118 295 0 0,14-115-621 0 0,1 0 1 0 0,2-1-1 0 0,3 16 417 0 0,5-1-1375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0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3322 33 5984 0 0,'-4'-4'313'0'0,"3"4"-199"0"0,1-1-1 0 0,-1 0 0 0 0,0 0 1 0 0,0 0-1 0 0,1 0 1 0 0,-1 1-1 0 0,0-1 0 0 0,1 0 1 0 0,-1 0-1 0 0,1 0 1 0 0,-1 0-1 0 0,1 0 0 0 0,-1-1 1 0 0,1 1-1 0 0,0 0 0 0 0,0 0 1 0 0,0 0-1 0 0,-1 0 1 0 0,1 0-1 0 0,0 0 0 0 0,0-1-113 0 0,0 1 175 0 0,0 1 0 0 0,0 0 0 0 0,0 0-1 0 0,0 0 1 0 0,0 0 0 0 0,0-1-1 0 0,0 1 1 0 0,0 0 0 0 0,0 0 0 0 0,0 0-1 0 0,0-1 1 0 0,0 1 0 0 0,0 0-1 0 0,0 0 1 0 0,0 0 0 0 0,0 0 0 0 0,0-1-1 0 0,0 1 1 0 0,0 0 0 0 0,1 0 0 0 0,-1 0-1 0 0,0 0 1 0 0,0-1 0 0 0,0 1-1 0 0,0 0 1 0 0,0 0 0 0 0,0 0 0 0 0,0 0-1 0 0,1 0 1 0 0,-1 0 0 0 0,0 0-1 0 0,0-1 1 0 0,0 1 0 0 0,0 0 0 0 0,0 0-1 0 0,1 0 1 0 0,-1 0 0 0 0,0 0-1 0 0,0 0 1 0 0,0 0 0 0 0,1 0-175 0 0,6 5 1150 0 0,10 15-1908 0 0,32 44 239 0 0,-15-20 245 0 0,-1 1 1 0 0,-1 3 273 0 0,3 8-123 0 0,-18-30 76 0 0,0 1-1 0 0,-2 1 0 0 0,2 8 48 0 0,-3-1-14 0 0,-2 1-1 0 0,-2 1 1 0 0,-1 0-1 0 0,-2 0 1 0 0,3 38 14 0 0,-7-11-17 0 0,-2 0-1 0 0,-3 0 1 0 0,-4 7 17 0 0,-4 22 57 0 0,-5-1 0 0 0,-4 0-1 0 0,-3-2 1 0 0,-9 13-57 0 0,-2-2 60 0 0,-32 102 2 0 0,43-125-21 0 0,-5 52-41 0 0,-5 80 720 0 0,8 23-720 0 0,3-55 111 0 0,-29 106-111 0 0,41-238 57 0 0,-10 46-101 0 0,-4-1 1 0 0,-4-2 0 0 0,-4 0 0 0 0,-4-2 0 0 0,-15 22 43 0 0,-11 5 13 0 0,-5-3 0 0 0,-5-3 1 0 0,-14 10-14 0 0,-381 516-498 0 0,282-368 1110 0 0,161-232-437 0 0,-89 143 637 0 0,41-61 122 0 0,-22 18-934 0 0,-59 63 156 0 0,-39 26-156 0 0,113-144-276 0 0,-3-5 0 0 0,-15 6 276 0 0,-2 3-392 0 0,-207 169-374 0 0,251-208 963 0 0,27-22 66 0 0,0-1 1 0 0,-15 7-264 0 0,-32 21 640 0 0,33-21-182 0 0,-18 8-458 0 0,29-20-188 0 0,0-2 0 0 0,-2-1 0 0 0,0-1 0 0 0,0-1-1 0 0,-1-2 1 0 0,-4-1 188 0 0,28-6-176 0 0,-1-1 0 0 0,1 0 1 0 0,-1-1-1 0 0,1 0 0 0 0,-1 0 0 0 0,1-1 0 0 0,0 0 0 0 0,-1-1 0 0 0,1 0 1 0 0,0-1-1 0 0,0 0 0 0 0,0 0 0 0 0,0 0 0 0 0,1-2 0 0 0,-1 1 0 0 0,1-1 0 0 0,0 0 1 0 0,0 0-1 0 0,1-1 0 0 0,-2-2 176 0 0,0 0-204 0 0,2 0-1 0 0,-1-1 1 0 0,1 0-1 0 0,1 0 1 0 0,0 0 0 0 0,0-1-1 0 0,-1-2 205 0 0,1-2 27 0 0,-2-1 156 0 0,1-2 0 0 0,1 1 0 0 0,0-1 0 0 0,1 0 0 0 0,1 0 0 0 0,0-1 0 0 0,1-4-183 0 0,1-2 602 0 0,2 1 0 0 0,0-6-602 0 0,1 19 161 0 0,0 1 1 0 0,0 0 0 0 0,1 0 0 0 0,0 0 0 0 0,0 0-1 0 0,1 0 1 0 0,2-2-162 0 0,8-19 646 0 0,2 0 1 0 0,2 1-1 0 0,17-23-646 0 0,-24 37 74 0 0,-4 6-44 0 0,1 0-1 0 0,0 0 1 0 0,0 1 0 0 0,1 0-1 0 0,6-5-29 0 0,-6 6 1 0 0,-6 5 0 0 0,1 0 1 0 0,-1-1-1 0 0,1 2 1 0 0,0-1-1 0 0,0 0 1 0 0,-1 0-1 0 0,2 1 0 0 0,-1 0 1 0 0,0-1-2 0 0,-2 2 9 0 0,1 0 0 0 0,-1-1 1 0 0,0 1-1 0 0,1 0 0 0 0,-1-1 1 0 0,0 1-1 0 0,1 0 0 0 0,-1 0 1 0 0,1 0-1 0 0,-1 0 0 0 0,0 1 1 0 0,1-1-1 0 0,-1 0 0 0 0,1 1-9 0 0,-2-1 5 0 0,1 0 0 0 0,-1 1 0 0 0,0-1 0 0 0,1 0 0 0 0,-1 1 0 0 0,1-1 0 0 0,-1 1 0 0 0,0-1 0 0 0,1 1 0 0 0,-1-1 0 0 0,0 0 0 0 0,0 1 0 0 0,1 0 0 0 0,-1-1 0 0 0,0 1-1 0 0,0-1 1 0 0,0 1 0 0 0,0-1 0 0 0,0 1 0 0 0,1-1 0 0 0,-1 1-5 0 0,0 2 14 0 0,5 10-13 0 0,-1 0 1 0 0,0 1 0 0 0,-1-1-1 0 0,-1 1 1 0 0,0 0-1 0 0,-1-1 1 0 0,0 8-2 0 0,-2 27 3 0 0,-3 25-3 0 0,1-40 7 0 0,-27 263-24 0 0,29-294 14 0 0,-5 57-100 0 0,2 1-1 0 0,3 44 104 0 0,2-88-30 0 0,-1-7 60 0 0,0 0-1 0 0,1 0 1 0 0,0 0 0 0 0,0 0 0 0 0,1 0 0 0 0,2 6-30 0 0,-3-13 30 0 0,0 0 0 0 0,0 0 0 0 0,0 0 0 0 0,0 0 0 0 0,0-1 0 0 0,0 1 1 0 0,0 0-1 0 0,1-1 0 0 0,-1 1 0 0 0,1-1 0 0 0,-1 0 0 0 0,1 1 0 0 0,-1-1 0 0 0,1 0 0 0 0,0 0 1 0 0,0 0-1 0 0,0 0 0 0 0,-1 0 0 0 0,1 0 0 0 0,0-1 0 0 0,0 1 0 0 0,0-1 0 0 0,0 1 0 0 0,0-1 1 0 0,0 0-1 0 0,0 0 0 0 0,0 0 0 0 0,0 0 0 0 0,0 0 0 0 0,0 0 0 0 0,0 0 0 0 0,1-1-30 0 0,16-2 297 0 0,0-1 0 0 0,0-1 0 0 0,1-1-297 0 0,29-7 437 0 0,150-25 799 0 0,-43 8-609 0 0,61-17-2108 0 0,55-26 1481 0 0,-205 50-1614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57 5064 0 0,'0'0'224'0'0,"-13"-5"48"0"0,4 2-272 0 0,-4-5 0 0 0,0 4 0 0 0,-2-1 0 0 0,6-1 1304 0 0,-4-2 200 0 0,3-1 48 0 0,7 1 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817 225 4144 0 0,'-1'-2'191'0'0,"-11"-28"-554"0"0,3 9 2558 0 0,0-1-1 0 0,-2 1 1 0 0,-11-17-2195 0 0,18 32 285 0 0,0 0-1 0 0,-1 0 0 0 0,0 0 1 0 0,0 1-1 0 0,0 0 1 0 0,-1 0-1 0 0,1 1 1 0 0,-1-1-1 0 0,-1 1 0 0 0,1 0 1 0 0,0 1-1 0 0,-1 0 1 0 0,0 0-1 0 0,-5-2-284 0 0,-5 0 8 0 0,0 0 0 0 0,0 2 0 0 0,0 0 0 0 0,-1 1 0 0 0,1 0-1 0 0,-1 2 1 0 0,1 0 0 0 0,-1 1 0 0 0,1 0 0 0 0,-1 2 0 0 0,1 0 0 0 0,0 1-1 0 0,0 1 1 0 0,0 0 0 0 0,1 1 0 0 0,0 1 0 0 0,0 0 0 0 0,0 2 0 0 0,1 0 0 0 0,-7 5-8 0 0,1 2 114 0 0,0 1 1 0 0,2 1 0 0 0,0 1 0 0 0,0 1 0 0 0,2 0 0 0 0,1 1 0 0 0,0 2-115 0 0,-8 14 332 0 0,1 2 0 0 0,2 0 0 0 0,-13 35-332 0 0,23-46 154 0 0,2 0 0 0 0,0 0 1 0 0,2 1-1 0 0,1 0 1 0 0,2 1-1 0 0,-1 21-154 0 0,4-33 16 0 0,0 1-1 0 0,2 0 0 0 0,0 0 0 0 0,2-1 0 0 0,0 1 0 0 0,1-1 0 0 0,0 0 0 0 0,2 0 1 0 0,0 0-1 0 0,1-1 0 0 0,3 5-15 0 0,-4-12-63 0 0,0-1 1 0 0,0 1-1 0 0,1-2 0 0 0,0 1 1 0 0,1 0-1 0 0,0-1 0 0 0,8 6 63 0 0,-1-3-562 0 0,-1 0 0 0 0,2-1 0 0 0,-1-1 0 0 0,11 4 562 0 0,19 8-5438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27 396 1840 0 0,'7'-21'65'0'0,"-2"1"0"0"0,0-1 0 0 0,-1 0 0 0 0,-1 0 0 0 0,-1 0 0 0 0,-1 0 0 0 0,-2-13-65 0 0,0 18 2001 0 0,-1-1 0 0 0,-1 0 0 0 0,-2-8-2001 0 0,0 6 2686 0 0,4 13-1922 0 0,0 0-1 0 0,0 1 1 0 0,-1-1 0 0 0,0 1 0 0 0,0 0 0 0 0,0 0-1 0 0,-1 0 1 0 0,0 0 0 0 0,-2-3-764 0 0,-5-3 1619 0 0,10 11-1597 0 0,0 0 0 0 0,0 0 0 0 0,0-1 0 0 0,0 1 1 0 0,0 0-1 0 0,0 0 0 0 0,0 0 0 0 0,-1 0 0 0 0,1 0 0 0 0,0 0 0 0 0,0 0 0 0 0,0 0 0 0 0,0 0 1 0 0,0 0-1 0 0,0 0 0 0 0,0 0 0 0 0,0 0 0 0 0,-1 0 0 0 0,1 0 0 0 0,0 0 0 0 0,0 0 1 0 0,0 0-1 0 0,0 0 0 0 0,0 0 0 0 0,0 0 0 0 0,0 0 0 0 0,-1 0 0 0 0,1 0 0 0 0,0 0 0 0 0,0 0 1 0 0,0 0-1 0 0,0 0 0 0 0,0 0 0 0 0,0 0 0 0 0,0 0 0 0 0,0 0 0 0 0,0 0 0 0 0,-1 0 0 0 0,1 0 1 0 0,0 0-1 0 0,0 1 0 0 0,0-1 0 0 0,0 0 0 0 0,0 0 0 0 0,0 0 0 0 0,0 0 0 0 0,0 0 0 0 0,0 0-22 0 0,0 24 657 0 0,1-22-673 0 0,4 36-259 0 0,2-1-1 0 0,1 0 0 0 0,2-1 1 0 0,12 28 275 0 0,-8-29-1893 0 0,8 11 1893 0 0,6 7-4970 0 0,-1-8-740 0 0</inkml:trace>
  <inkml:trace contextRef="#ctx0" brushRef="#br0" timeOffset="1">707 37 16759 0 0,'-2'-1'763'0'0,"-18"-12"320"0"0,15 9-1055 0 0,1 1-1 0 0,-1 0 1 0 0,1 1 0 0 0,-1-1 0 0 0,0 1 0 0 0,0 0-1 0 0,-3-1-27 0 0,7 3 16 0 0,-1 0-1 0 0,1 1 1 0 0,0-1-1 0 0,0 0 1 0 0,0 1-1 0 0,-1-1 1 0 0,1 1-1 0 0,0 0 1 0 0,0-1-1 0 0,0 1 1 0 0,0 0-1 0 0,0 0 1 0 0,0-1-1 0 0,0 1 1 0 0,1 0-1 0 0,-1 0 1 0 0,0 1-16 0 0,-16 18 168 0 0,10-8-142 0 0,1 0 0 0 0,0 0 0 0 0,1 0 0 0 0,-2 7-26 0 0,1-3-165 0 0,-1 0 0 0 0,-4 8 165 0 0,-122 236-3836 0 0,125-241 3291 0 0,0 0 0 0 0,1 0 1 0 0,-1 10 544 0 0,5-19-224 0 0,1 0 0 0 0,1 0 1 0 0,0 0-1 0 0,0 0 1 0 0,1 0-1 0 0,0 0 1 0 0,0 0-1 0 0,2 2 224 0 0,-1-3-70 0 0,0-2-47 0 0,0 0 0 0 0,1 0 0 0 0,0 0 1 0 0,0-1-1 0 0,0 1 0 0 0,1 0 117 0 0,-2-4-27 0 0,1-1 1 0 0,-1 0 0 0 0,1 1 0 0 0,0-1-1 0 0,0 0 1 0 0,0 0 0 0 0,0 0-1 0 0,0 0 1 0 0,0-1 0 0 0,0 1-1 0 0,0-1 1 0 0,1 1 0 0 0,-1-1 0 0 0,1 0-1 0 0,-1 0 1 0 0,1 0 0 0 0,1 1 26 0 0,3-1-55 0 0,-1 1 1 0 0,1-1-1 0 0,0 0 1 0 0,-1-1-1 0 0,1 0 0 0 0,0 0 1 0 0,0 0-1 0 0,-1-1 1 0 0,1 0-1 0 0,0 0 1 0 0,5-2 54 0 0,5-2-723 0 0,0-1 0 0 0,0-1 1 0 0,14-7 722 0 0,0-4-3328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6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0 233 5064 0 0,'2'-1'232'0'0,"18"-5"187"0"0,1 0 0 0 0,0 1 0 0 0,0 2 0 0 0,0 0 0 0 0,15 0-419 0 0,112 2 5341 0 0,-78 2-4067 0 0,456-6 1687 0 0,2-22-2194 0 0,-379 15-720 0 0,295-22 3 0 0,-64 3 3 0 0,-71 4-835 0 0,37-12-938 0 0,-177 9 826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63 9672 0 0,'-2'-2'748'0'0,"0"0"-607"0"0,0 0 1 0 0,1 0-1 0 0,-1 0 1 0 0,1-1-1 0 0,-1 1 1 0 0,1 0 0 0 0,0-1-1 0 0,0 1 1 0 0,0-1-1 0 0,0 0 1 0 0,0 1-1 0 0,0-3-141 0 0,1 4 275 0 0,1-1 0 0 0,-2 1 0 0 0,1 0 0 0 0,0 0 0 0 0,0 0 0 0 0,0 0-1 0 0,0 0 1 0 0,-1 0 0 0 0,1 0 0 0 0,-1 0 0 0 0,1 0 0 0 0,-1 0 0 0 0,1 0 0 0 0,-1 0-1 0 0,1 0 1 0 0,-1 0 0 0 0,0 0 0 0 0,1 0 0 0 0,-1 0 0 0 0,-1 0-275 0 0,1 0 108 0 0,0 0 1 0 0,-1 1-1 0 0,1-1 1 0 0,0 0-1 0 0,-1 1 0 0 0,1 0 1 0 0,0-1-1 0 0,-1 1 1 0 0,1 0-1 0 0,-1-1 1 0 0,1 1-1 0 0,-1 0 0 0 0,1 0 1 0 0,-2 0-109 0 0,0 1 1 0 0,0-1 0 0 0,0 0 0 0 0,0 1 0 0 0,1 0-1 0 0,-1 0 1 0 0,0 0 0 0 0,0 0 0 0 0,0 0 0 0 0,1 0 0 0 0,-1 1 0 0 0,1-1 0 0 0,-1 1 0 0 0,1 0 0 0 0,-1 0 0 0 0,1 0 0 0 0,0 0-1 0 0,-10 14-101 0 0,0 1 0 0 0,1 0 1 0 0,1 0-1 0 0,1 1 1 0 0,-3 9 100 0 0,-33 95-441 0 0,40-107 407 0 0,-30 92-179 0 0,29-83 62 0 0,1-1-1 0 0,1 1 0 0 0,0 14 152 0 0,3-26-102 0 0,1 1 0 0 0,1-1 0 0 0,0 1 0 0 0,0-1 0 0 0,4 10 102 0 0,-4-16-67 0 0,1 0-1 0 0,0 1 0 0 0,0-1 0 0 0,0 0 0 0 0,1 0 1 0 0,0-1-1 0 0,1 1 0 0 0,-1-1 0 0 0,1 1 0 0 0,0-1 1 0 0,4 4 67 0 0,-2-3-77 0 0,0 0 1 0 0,1-1-1 0 0,0 0 1 0 0,0 0-1 0 0,0 0 1 0 0,1-1 0 0 0,0 0-1 0 0,0 0 1 0 0,2 0 76 0 0,-4-3-93 0 0,0 1-1 0 0,0-1 1 0 0,0 0 0 0 0,0 0 0 0 0,0-1 0 0 0,1 1 0 0 0,-1-2 0 0 0,0 1-1 0 0,0-1 1 0 0,1 0 0 0 0,-1 0 0 0 0,0 0 0 0 0,2-2 93 0 0,5-1-283 0 0,-1-1 0 0 0,0 0 0 0 0,0-1 0 0 0,0-1 0 0 0,-1 0 0 0 0,7-5 283 0 0,-12 7-107 0 0,50-35-821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40 348 7832 0 0,'0'0'602'0'0,"-5"7"-72"0"0,-19 42 7099 0 0,22-45-7382 0 0,0 1-1 0 0,0 0 1 0 0,1-1 0 0 0,0 1-1 0 0,0 0 1 0 0,0 0-1 0 0,1 0 1 0 0,0 0 0 0 0,0 3-247 0 0,0-3 17 0 0,1 0 1 0 0,0 0 0 0 0,0-1-1 0 0,0 1 1 0 0,0 0 0 0 0,1-1-1 0 0,0 1 1 0 0,0-1-1 0 0,2 3-17 0 0,-3-5-61 0 0,0-1 0 0 0,1 1-1 0 0,-1 0 1 0 0,0-1 0 0 0,1 1-1 0 0,0-1 1 0 0,-1 1 0 0 0,1-1-1 0 0,0 0 1 0 0,-1 0 0 0 0,1 0-1 0 0,0 0 1 0 0,0 0 0 0 0,0 0-1 0 0,0 0 1 0 0,0-1 0 0 0,0 1-1 0 0,0-1 1 0 0,1 1 0 0 0,-1-1-1 0 0,0 0 1 0 0,2 0 61 0 0,2 0-166 0 0,-1 0-47 0 0,0 1-1 0 0,0-2 1 0 0,0 1 0 0 0,0-1 0 0 0,0 1 0 0 0,0-1 0 0 0,0-1 0 0 0,0 1 0 0 0,0-1 0 0 0,2-1 213 0 0,43-24-1649 0 0,-2-3 1 0 0,0-2 0 0 0,1-5 1648 0 0,-44 33 85 0 0,0 0 1 0 0,0 0 0 0 0,-1-1 0 0 0,1 0 0 0 0,-1 1-1 0 0,-1-2 1 0 0,1 1 0 0 0,-1 0 0 0 0,1-1-1 0 0,-1 1 1 0 0,-1-1 0 0 0,2-3-86 0 0,-2 1 329 0 0,1-1 0 0 0,-1 0-1 0 0,-1 0 1 0 0,1 0 0 0 0,-1 0 0 0 0,-1-1 0 0 0,0 1-1 0 0,0-1-328 0 0,-3-13 780 0 0,0 0 0 0 0,-2 1 0 0 0,0 0 0 0 0,-1 0-1 0 0,-2 1 1 0 0,-4-11-780 0 0,9 26 160 0 0,0 0 0 0 0,0 0 0 0 0,-1 0 0 0 0,1 1-1 0 0,-2-1 1 0 0,1 1 0 0 0,0 0 0 0 0,-1 0 0 0 0,0 0 0 0 0,-1 0-160 0 0,4 4 41 0 0,0-1 0 0 0,0 0-1 0 0,0 1 1 0 0,0 0 0 0 0,0-1 0 0 0,0 1 0 0 0,0 0 0 0 0,0 0 0 0 0,-1 0 0 0 0,1 1 0 0 0,0-1 0 0 0,-1 0-1 0 0,1 1 1 0 0,-1 0 0 0 0,1-1 0 0 0,0 1 0 0 0,-1 0 0 0 0,1 0 0 0 0,-1 1 0 0 0,1-1 0 0 0,-1 0 0 0 0,1 1 0 0 0,0-1-1 0 0,-1 1 1 0 0,1 0 0 0 0,0 0 0 0 0,0 0 0 0 0,-2 1-41 0 0,-4 4 52 0 0,0 0 0 0 0,0 1 1 0 0,0 0-1 0 0,1 0 0 0 0,0 1 0 0 0,0 0 0 0 0,1 0 0 0 0,0 1 0 0 0,0 1-52 0 0,-12 21-69 0 0,-12 32 69 0 0,19-41 33 0 0,-9 22-40 0 0,1 2 0 0 0,-3 17 7 0 0,14-34-154 0 0,1-1-1 0 0,1 1 1 0 0,2 0-1 0 0,-1 18 155 0 0,5-35-113 0 0,0-1 0 0 0,1 0-1 0 0,0 0 1 0 0,0-1 0 0 0,2 1-1 0 0,-1 0 1 0 0,1 0 0 0 0,1-1-1 0 0,0 0 1 0 0,0 0-1 0 0,4 7 114 0 0,-2-7-953 0 0,-1-2 0 0 0,2 1 0 0 0,-1-1 0 0 0,1 1 0 0 0,0-2 0 0 0,0 1 0 0 0,8 5 953 0 0,16 8-5761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472 17 20239 0 0,'-6'-2'61'0'0,"-7"-2"360"0"0,1 1-1 0 0,-1 0 1 0 0,0 1 0 0 0,0 0-1 0 0,-3 1-420 0 0,-8 1 65 0 0,1 1 0 0 0,0 1 0 0 0,0 1 0 0 0,0 1 0 0 0,0 1 0 0 0,1 2 0 0 0,0 0 0 0 0,0 1 0 0 0,0 0 0 0 0,-11 8-65 0 0,23-9-19 0 0,1 0-1 0 0,0 1 1 0 0,0-1 0 0 0,1 2 0 0 0,-1-1 0 0 0,2 1 0 0 0,-1 0 0 0 0,2 1 0 0 0,-4 4 19 0 0,5-4-235 0 0,0 0 1 0 0,0 0-1 0 0,1 0 1 0 0,0 0 0 0 0,0 1-1 0 0,2-1 1 0 0,-1 1-1 0 0,1 0 1 0 0,0 3 234 0 0,-1 24-1509 0 0,1-1 0 0 0,3 4 1509 0 0,-1-21-498 0 0,1 11-1281 0 0,5 26 1779 0 0,0 7-343 0 0,-3-45 419 0 0,0 1 1 0 0,1 0-1 0 0,5 12-76 0 0,-3-6 783 0 0,4 22-783 0 0,-7-27 203 0 0,2 10 385 0 0,-2-1-1 0 0,-1 10-587 0 0,-1-28 89 0 0,1 0-1 0 0,0 1 0 0 0,0-1 0 0 0,1 0 0 0 0,3 5-88 0 0,-3-7-10 0 0,2 2-150 0 0,-5-12 98 0 0,1 0 1 0 0,-1 1-1 0 0,0-1 0 0 0,1 0 1 0 0,-1 1-1 0 0,1-1 0 0 0,-1 0 0 0 0,1 1 1 0 0,-1-1-1 0 0,1 0 0 0 0,-1 0 0 0 0,1 0 1 0 0,-1 1-1 0 0,1-1 0 0 0,-1 0 1 0 0,1 0-1 0 0,0 0 62 0 0,13 1-1449 0 0</inkml:trace>
  <inkml:trace contextRef="#ctx0" brushRef="#br0" timeOffset="1">886 80 8752 0 0,'-2'0'673'0'0,"-10"-5"-435"0"0,-3-1 155 0 0,2 4 2867 0 0,0 1 0 0 0,-1 0-1 0 0,-10 1-3259 0 0,19 0 118 0 0,0 1 0 0 0,0 0-1 0 0,0 0 1 0 0,0 0-1 0 0,1 0 1 0 0,-1 1-1 0 0,0-1 1 0 0,1 1 0 0 0,-1 1-1 0 0,1-1 1 0 0,-4 3-118 0 0,-2 2 7 0 0,0 1 0 0 0,1 0 0 0 0,0 0 0 0 0,0 1 0 0 0,1 0 0 0 0,0 1 0 0 0,-6 9-7 0 0,11-14-97 0 0,1 0 0 0 0,-1 0 0 0 0,1 0-1 0 0,0 0 1 0 0,0 0 0 0 0,0 0 0 0 0,0 1 0 0 0,1-1 0 0 0,0 1-1 0 0,0-1 1 0 0,1 1 0 0 0,0-1 0 0 0,0 1 0 0 0,0-1-1 0 0,0 1 1 0 0,1 0 0 0 0,0-1 0 0 0,1 5 97 0 0,6 10-461 0 0,1 0 0 0 0,0 0 0 0 0,2-1 0 0 0,0 0 0 0 0,1-1 0 0 0,5 4 461 0 0,4 9-352 0 0,10 20 352 0 0,-15-22-10 0 0,-2 1 0 0 0,-2 0 0 0 0,0 1 1 0 0,-2 0-1 0 0,-2 1 0 0 0,5 28 10 0 0,-12-43 38 0 0,-1 0 1 0 0,0 1-1 0 0,-2-1 1 0 0,0 0-1 0 0,0 0 1 0 0,-2 0-1 0 0,0 0 1 0 0,-1 0-1 0 0,-1-1 1 0 0,-1 1-39 0 0,4-8 18 0 0,-1 0 0 0 0,-1-1 0 0 0,1 0 0 0 0,-1 0 1 0 0,-1 0-1 0 0,1 0 0 0 0,-1-1 0 0 0,-1 0 0 0 0,1 0 0 0 0,-1-1 1 0 0,0 0-1 0 0,-1 0 0 0 0,1 0 0 0 0,-1-1 0 0 0,0 0 0 0 0,-8 2-18 0 0,14-6 4 0 0,1 0-1 0 0,-1-1 1 0 0,1 1-1 0 0,-1-1 1 0 0,0 1-1 0 0,1-1 1 0 0,-1 0-1 0 0,0 0 1 0 0,1 1-1 0 0,-1-1 1 0 0,0 0-1 0 0,1-1 1 0 0,-1 1-1 0 0,0 0 1 0 0,1 0-1 0 0,-1-1 1 0 0,0 1-1 0 0,1-1 1 0 0,-1 0-1 0 0,1 1 1 0 0,-1-1-1 0 0,1 0 1 0 0,-2 0-4 0 0,1-1-348 0 0,0 0 1 0 0,0 1 0 0 0,1-1 0 0 0,-1 0 0 0 0,0 0 0 0 0,1-1 0 0 0,-1 1-1 0 0,1 0 1 0 0,-1 0 0 0 0,1-1 0 0 0,0 1 0 0 0,0-1 0 0 0,0 1 0 0 0,0-3 347 0 0,-3-22-5220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21 17503 0 0,'-13'-3'776'0'0,"8"-1"160"0"0,2-1-744 0 0,-7-3-192 0 0,5 8 0 0 0,5 0 0 0 0,0 0-144 0 0,0 0-64 0 0,0 0-16 0 0,0 0 0 0 0,0 0-960 0 0,-3 8-199 0 0,-7 17-41 0 0,1-2-8 0 0</inkml:trace>
  <inkml:trace contextRef="#ctx0" brushRef="#br0" timeOffset="1">4 612 16208 0 0,'-3'25'351'0'0,"3"-5"81"0"0,0 0 16 0 0,0 8 8 0 0,0 1-360 0 0,3 2-96 0 0,-3 1 0 0 0,10-4 0 0 0,-7 0 0 0 0,7 0 0 0 0,-5-4 0 0 0,-1-4-88 0 0,1-4-1056 0 0,3-1-207 0 0,2 5-49 0 0,-10-20-8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1 18887 0 0,'0'0'863'0'0,"0"0"-14"0"0,1 3-546 0 0,0 4-296 0 0,0 1 0 0 0,0-1 0 0 0,-1 0 0 0 0,0 1 0 0 0,-1-1 0 0 0,1 1 0 0 0,-1 0-7 0 0,-2 18 38 0 0,-3 37-81 0 0,-3 0 0 0 0,-17 59 43 0 0,1-4-296 0 0,-41 185-2906 0 0,-17-4-5479 0 0,78-281 8236 0 0,-1 0 1 0 0,-1-1 0 0 0,-1 1-1 0 0,-1-2 1 0 0,-10 17 444 0 0,13-25 685 0 0,0 1 1 0 0,-1-1-1 0 0,0-1 1 0 0,-2 2-686 0 0,8-7 309 0 0,0-1 0 0 0,0 0-1 0 0,-1 0 1 0 0,1 0 0 0 0,0 0 0 0 0,-1 0 0 0 0,1 0 0 0 0,-1-1 0 0 0,1 1 0 0 0,-1 0 0 0 0,1-1 0 0 0,-1 1 0 0 0,0-1-1 0 0,1 0 1 0 0,-1 1 0 0 0,-1-1-309 0 0,2 0 1307 0 0,1-2-26 0 0,0-2-1127 0 0,1 0 1 0 0,0-1-1 0 0,0 1 0 0 0,0 0 0 0 0,0 0 0 0 0,1 0 1 0 0,-1 0-1 0 0,1 0 0 0 0,0 0 0 0 0,0 1 0 0 0,1-1 1 0 0,-1 1-1 0 0,1-1 0 0 0,0 1 0 0 0,1-1-154 0 0,10-10 39 0 0,1 0-1 0 0,12-9-38 0 0,-12 10 79 0 0,7-5-191 0 0,0 1-1 0 0,1 1 1 0 0,1 2-1 0 0,1 0 1 0 0,0 1-1 0 0,0 1 0 0 0,14-3 113 0 0,-20 9-132 0 0,0 1 0 0 0,1 1-1 0 0,3 0 133 0 0,-15 3-87 0 0,1 0 0 0 0,0 0-1 0 0,0 1 1 0 0,0 0 0 0 0,-1 1-1 0 0,1 0 1 0 0,0 0-1 0 0,2 2 88 0 0,-8-2-28 0 0,0 0 0 0 0,-1 0-1 0 0,1 1 1 0 0,-1-1 0 0 0,1 1-1 0 0,-1-1 1 0 0,1 1 0 0 0,-1 0-1 0 0,0 0 1 0 0,0 0-1 0 0,0 1 1 0 0,0-1 0 0 0,0 0-1 0 0,-1 1 1 0 0,1-1 0 0 0,0 1-1 0 0,-1-1 1 0 0,0 1-1 0 0,0 0 1 0 0,0 0 0 0 0,0 0-1 0 0,0-1 1 0 0,-1 1 0 0 0,1 0-1 0 0,-1 0 1 0 0,0 0-1 0 0,1 0 1 0 0,-1 0 0 0 0,-1 0-1 0 0,1 0 1 0 0,0 0 0 0 0,-1 0-1 0 0,0 0 1 0 0,1 0 0 0 0,-1-1-1 0 0,-1 2 29 0 0,-1 4-18 0 0,-1-1-1 0 0,0 1 0 0 0,0-1 1 0 0,-1 0-1 0 0,0 0 0 0 0,0-1 1 0 0,-1 1-1 0 0,0-1 0 0 0,0-1 1 0 0,0 1-1 0 0,-1-1 1 0 0,0 0-1 0 0,0 0 0 0 0,-6 2 19 0 0,-15 8 151 0 0,0-2-1 0 0,0-1 0 0 0,-13 2-150 0 0,26-9 39 0 0,4-4-201 0 0,-1-1-19 0 0</inkml:trace>
  <inkml:trace contextRef="#ctx0" brushRef="#br0" timeOffset="1">823 72 21767 0 0,'-13'0'480'0'0,"8"0"96"0"0,5 0 16 0 0,0 0 24 0 0,0 0-488 0 0,0 0-128 0 0,10 9 0 0 0,-2 2 0 0 0,-8-11-656 0 0,10 9-152 0 0,-7 7-32 0 0,12-4-7991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114 743 12440 0 0,'-10'16'1104'0'0,"5"4"-880"0"0,1 8-224 0 0,-6 4 0 0 0,7 5 1728 0 0,-7-3 311 0 0,7 3 57 0 0,-2-5 16 0 0,-5 4-1672 0 0,7-8-336 0 0,-2 4-104 0 0,0-9 64 0 0,-4 5-1592 0 0,4-3-312 0 0,-13 19-64 0 0,10-16-15 0 0</inkml:trace>
  <inkml:trace contextRef="#ctx0" brushRef="#br0" timeOffset="1">454 276 10136 0 0,'9'-24'1364'0'0,"5"-19"-1364"0"0,-7 18 2980 0 0,8-15-2980 0 0,8-40 4182 0 0,-18 66-3731 0 0,-1 1-1 0 0,2-9-450 0 0,-3 8 180 0 0,-26 135-444 0 0,-60 210 62 0 0,36-153-538 0 0,37-138 345 0 0,-3 9-1208 0 0,-4 32 1603 0 0,11-46-1341 0 0,3-22-202 0 0,1 0-1 0 0,0 0 1 0 0,1 10 1543 0 0,1-2-4176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40 19463 0 0,'-23'-8'864'0'0,"23"8"176"0"0,0-9-832 0 0,0 9-208 0 0,-5-3 0 0 0,2-5 0 0 0,-7 8 0 0 0,7-4-160 0 0,3 4 24 0 0,0 0 8 0 0,0 0-1352 0 0,0 0-272 0 0,13-8-47 0 0,-13 8-17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117 855 8752 0 0,'-3'16'776'0'0,"-2"4"-616"0"0,-3 3-160 0 0,-2 11 0 0 0,1 1 2504 0 0,-4 4 472 0 0,-5-2 95 0 0,4 0 25 0 0,4-6-2664 0 0,2 6-528 0 0,-2-6-112 0 0,7 1-5543 0 0,-2-4-1105 0 0</inkml:trace>
  <inkml:trace contextRef="#ctx0" brushRef="#br0" timeOffset="1">541 1 14280 0 0,'0'0'654'0'0,"0"0"-11"0"0,0 0-183 0 0,1 2 760 0 0,2 3-655 0 0,0 0 0 0 0,-1 0-1 0 0,1 0 1 0 0,-1 0 0 0 0,-1 1 0 0 0,1-1 0 0 0,-1 1 0 0 0,0-1 0 0 0,1 5-565 0 0,2 57 539 0 0,-3-38-356 0 0,-1 5-150 0 0,-1-1 0 0 0,-2 1-33 0 0,0 25-140 0 0,-1 0-1443 0 0,-11 49 1583 0 0,9-68-1141 0 0,-3 4-1258 0 0,-8-4-4251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91 190 2760 0 0,'-8'-2'71'0'0,"6"2"-60"0"0,1 0-1 0 0,-1-1 0 0 0,0 1 1 0 0,0-1-1 0 0,1 1 1 0 0,-1-1-1 0 0,0 0 0 0 0,1 1 1 0 0,-1-1-1 0 0,1 0 1 0 0,-1 0-1 0 0,1 0 0 0 0,0 0 1 0 0,-1-1-1 0 0,1 1 1 0 0,0 0-1 0 0,-1-1-10 0 0,-19-23 894 0 0,17 22 303 0 0,1-1 0 0 0,0 0 0 0 0,-1 0 0 0 0,1 0 0 0 0,1 0 0 0 0,-1 0 0 0 0,1-1 0 0 0,-1 1 1 0 0,1-2-1198 0 0,1 3 590 0 0,0 0 1 0 0,0 0-1 0 0,0 0 1 0 0,1 0-1 0 0,0 0 1 0 0,-1-1-1 0 0,1 1 1 0 0,0 0 0 0 0,1 0-1 0 0,-1 0 1 0 0,1-2-591 0 0,-1 3 74 0 0,1 0-1 0 0,0 0 1 0 0,0 0 0 0 0,0 0 0 0 0,0 0 0 0 0,0 0 0 0 0,1 1-1 0 0,-1-1 1 0 0,0 1 0 0 0,1-1 0 0 0,-1 1 0 0 0,1-1-1 0 0,0 1 1 0 0,-1 0 0 0 0,1 0 0 0 0,0 0 0 0 0,0 0 0 0 0,1-1-74 0 0,7-2 93 0 0,0-1 0 0 0,0 2 1 0 0,1-1-1 0 0,-1 1 0 0 0,1 1 0 0 0,0 0 1 0 0,1 1-94 0 0,26-3-395 0 0,16 2 395 0 0,-20 1-229 0 0,110 0-3912 0 0,-91-3 2583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499 181 13216 0 0,'0'0'604'0'0,"0"0"-14"0"0,2-1-376 0 0,1 1-194 0 0,17-3 870 0 0,-19 3-728 0 0,-1 0 1 0 0,0 0-1 0 0,1 0 0 0 0,-1-1 0 0 0,0 1 0 0 0,1 0 1 0 0,-1 0-1 0 0,0 0 0 0 0,1 0 0 0 0,-1 0 0 0 0,0 0 1 0 0,1 0-1 0 0,-1 0 0 0 0,0 0 0 0 0,1 0 0 0 0,-1 0 1 0 0,0 1-1 0 0,1-1 0 0 0,-1 0 0 0 0,0 0 0 0 0,1 0 1 0 0,-1 0-1 0 0,0 0 0 0 0,1 1 0 0 0,-1-1 0 0 0,0 0 1 0 0,0 0-1 0 0,1 1 0 0 0,-1-1 0 0 0,0 0 0 0 0,0 0 1 0 0,1 1-1 0 0,-1-1 0 0 0,0 0-162 0 0,1 9 3023 0 0,-2 0-4301 0 0,-13 50 497 0 0,12-49 60 0 0,0 0 1 0 0,-1 0 0 0 0,0-1-1 0 0,-1 0 1 0 0,0 0 0 0 0,0 0-1 0 0,-1 0 1 0 0,-3 3 720 0 0,8-11-1048 0 0,0-1 22 0 0,0 0 2 0 0,-2 0-146 0 0,1 0 1139 0 0,1 1 0 0 0,0-1-1 0 0,0 0 1 0 0,-1 0 0 0 0,1 0-1 0 0,0 0 1 0 0,0 0 0 0 0,-1 0-1 0 0,1 0 1 0 0,0 0 0 0 0,0 0-1 0 0,-1 0 1 0 0,1 0 0 0 0,0 0-1 0 0,0 0 1 0 0,0-1 0 0 0,-1 1-1 0 0,1 0 1 0 0,0 0 0 0 0,0 0-1 0 0,-1 0 1 0 0,1 0 0 0 0,0 0-1 0 0,0 0 1 0 0,0-1 0 0 0,-1 1 31 0 0,2-10 738 0 0,0 1 1 0 0,0-1-1 0 0,1 1 0 0 0,0-1 1 0 0,1 1-1 0 0,0 0 1 0 0,0 0-1 0 0,1 0 1 0 0,4-5-739 0 0,4-9 1033 0 0,2 0 1 0 0,1 2 0 0 0,1-1-1034 0 0,8-7 291 0 0,1 2 0 0 0,1 0-1 0 0,12-8-290 0 0,-33 31-20 0 0,0-1 0 0 0,0 2-1 0 0,1-1 1 0 0,0 0 0 0 0,-1 1-1 0 0,1 0 1 0 0,1 0 0 0 0,-1 1-1 0 0,0 0 1 0 0,1 0 0 0 0,1 0 20 0 0,-6 1-17 0 0,1 1 0 0 0,0-1 0 0 0,0 1 1 0 0,-1 0-1 0 0,1 0 0 0 0,0 0 0 0 0,0 1 1 0 0,-1-1-1 0 0,1 1 0 0 0,0-1 0 0 0,-1 1 1 0 0,1 0-1 0 0,0 0 0 0 0,-1 0 0 0 0,0 0 1 0 0,1 0-1 0 0,-1 1 0 0 0,1-1 0 0 0,-1 1 1 0 0,0 0-1 0 0,0 0 0 0 0,0-1 0 0 0,0 1 1 0 0,0 0-1 0 0,-1 1 0 0 0,1-1 0 0 0,0 1 17 0 0,1 2-17 0 0,0 0 0 0 0,-1 0 0 0 0,0 0 0 0 0,0 1 0 0 0,0-1 0 0 0,-1 0 0 0 0,0 1 0 0 0,0-1 0 0 0,0 1 0 0 0,-1 0 17 0 0,1 16-12 0 0,-1 0 0 0 0,-1 1 12 0 0,0 12-11 0 0,1 42-48 0 0,-8 356-201 0 0,4-366 121 0 0,-1 29-382 0 0,-13 56 521 0 0,6-81-236 0 0,-4 0-1 0 0,-5 6 237 0 0,12-47-26 0 0,-2-1 1 0 0,-1-1-1 0 0,-2 0 1 0 0,0-1-1 0 0,-2 0 1 0 0,-4 4 25 0 0,0-4-69 0 0,-2-1 1 0 0,0-1-1 0 0,-2-1 1 0 0,-1-2-1 0 0,0 0 1 0 0,-2-1-1 0 0,-18 9 69 0 0,-13 6-319 0 0,-3-3 0 0 0,0-3-1 0 0,-16 3 320 0 0,-13 2-1493 0 0,-3-7-4437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7.1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344 162 14136 0 0,'-5'-8'251'0'0,"-1"0"1"0"0,1 0 0 0 0,-1 0 0 0 0,-1 1-1 0 0,1 0 1 0 0,-5-3-252 0 0,-2-2 51 0 0,0-2 0 0 0,1 0-1 0 0,-3-5-50 0 0,-15-13 355 0 0,29 31-342 0 0,0 0 0 0 0,1 0 0 0 0,-1 0 1 0 0,0 0-1 0 0,0 0 0 0 0,0 0 0 0 0,0 1 1 0 0,0-1-1 0 0,0 0 0 0 0,0 0 0 0 0,-1 1 0 0 0,1-1 1 0 0,0 0-1 0 0,0 1 0 0 0,0 0 0 0 0,-1-1 0 0 0,1 1 1 0 0,0 0-1 0 0,-1-1 0 0 0,1 1 0 0 0,0 0 1 0 0,-1 0-14 0 0,2 0-1 0 0,-1 0 1 0 0,1 0 0 0 0,0 0 0 0 0,0 0 0 0 0,0 0 0 0 0,0 0 0 0 0,0 0 0 0 0,0 0 0 0 0,-1 0 0 0 0,1 0 0 0 0,0 0 0 0 0,0 0 0 0 0,0 0-1 0 0,0 0 1 0 0,0 0 0 0 0,-1 0 0 0 0,1 1 0 0 0,0-1 0 0 0,0 0 0 0 0,0 0 0 0 0,0 0 0 0 0,0 0 0 0 0,0 0 0 0 0,0 0 0 0 0,0 0 0 0 0,0 0 0 0 0,-1 1-1 0 0,1-1 1 0 0,0 0 0 0 0,0 0 0 0 0,0 0 0 0 0,0 0 0 0 0,0 0 0 0 0,0 0 0 0 0,0 1 0 0 0,0-1 0 0 0,0 0 0 0 0,5 20-91 0 0,-4-17 80 0 0,0 0 1 0 0,0 0-1 0 0,0 0 0 0 0,0 0 0 0 0,-1 0 0 0 0,1 1 0 0 0,-1 0 11 0 0,-2 22 53 0 0,-1 0 0 0 0,-1-1 0 0 0,-1 1 0 0 0,-2-1 0 0 0,0-1 0 0 0,-3 3-53 0 0,1 3 161 0 0,-70 248 1109 0 0,59-186-906 0 0,3 0 0 0 0,4 7-364 0 0,1 27 337 0 0,6 1-1 0 0,5 0 1 0 0,11 83-337 0 0,-4-160 40 0 0,1 0 0 0 0,3 0 1 0 0,5 11-41 0 0,-10-42-47 0 0,2-1 1 0 0,-1-1 0 0 0,2 1 0 0 0,1-1 0 0 0,0 0-1 0 0,1-1 1 0 0,0 0 0 0 0,2-1 0 0 0,0 0-1 0 0,1 1 47 0 0,-7-11-71 0 0,-1 0 1 0 0,1 0-1 0 0,0-1 0 0 0,0 1 0 0 0,0-1 0 0 0,1-1 0 0 0,-1 1 0 0 0,1-1 0 0 0,0 0 0 0 0,0-1 0 0 0,0 0 0 0 0,0 0 0 0 0,5 1 71 0 0,-8-2-76 0 0,1-1 0 0 0,-1 0 1 0 0,0 0-1 0 0,0 0 0 0 0,1 0 0 0 0,-1-1 0 0 0,0 1 0 0 0,0-1 0 0 0,0 0 0 0 0,0 0 0 0 0,0-1 0 0 0,0 1 1 0 0,0-1-1 0 0,0 0 0 0 0,0 0 0 0 0,-1 0 0 0 0,1 0 0 0 0,-1-1 0 0 0,1 0 0 0 0,-1 1 0 0 0,0-1 0 0 0,0 0 0 0 0,0-1 1 0 0,0-1 75 0 0,1 0-116 0 0,-1-1 0 0 0,0 0 0 0 0,0 0 0 0 0,-1 0 0 0 0,0 0 0 0 0,0 0 0 0 0,0 0 0 0 0,-1-1 1 0 0,0 1-1 0 0,0-1 0 0 0,0-1 116 0 0,0-17-332 0 0,-1 1 0 0 0,-1-9 332 0 0,-30-273 56 0 0,2 30 1800 0 0,21 102-533 0 0,-5-59 606 0 0,12 213-1785 0 0,-2-18 339 0 0,-1 0-1 0 0,-1 0 1 0 0,-8-23-483 0 0,-4 6 1018 0 0,25 78-1014 0 0,1-1 0 0 0,0 0 0 0 0,2 0 0 0 0,1 0 0 0 0,0-2 0 0 0,3 2-4 0 0,0 3 6 0 0,44 70-58 0 0,86 147 50 0 0,-140-232 2 0 0,115 223 0 0 0,-41-82 4 0 0,-40-82-124 0 0,-4 1 0 0 0,24 68 120 0 0,-51-117-82 0 0,-2-3-3 0 0,0-1 1 0 0,-1 1-1 0 0,0 2 85 0 0,-4-15-14 0 0,0-1 0 0 0,-1 0 1 0 0,1 1-1 0 0,-1-1 1 0 0,0 0-1 0 0,0 1 0 0 0,-1-1 1 0 0,1 0-1 0 0,-1 1 0 0 0,0-1 1 0 0,0 0-1 0 0,0 0 0 0 0,-1 0 1 0 0,0 0-1 0 0,0 2 14 0 0,1-5-6 0 0,1-1 1 0 0,0 0-1 0 0,-1 1 0 0 0,1-1 1 0 0,-1 0-1 0 0,1 1 1 0 0,0-1-1 0 0,-1 0 0 0 0,1 1 1 0 0,-1-1-1 0 0,1 0 0 0 0,-1 0 1 0 0,1 0-1 0 0,0 0 0 0 0,-1 1 1 0 0,1-1-1 0 0,-1 0 1 0 0,1 0-1 0 0,-1 0 0 0 0,1 0 1 0 0,-1 0-1 0 0,1 0 0 0 0,-1 0 1 0 0,1 0-1 0 0,-1 0 0 0 0,1 0 1 0 0,-1-1-1 0 0,1 1 1 0 0,-1 0-1 0 0,1 0 0 0 0,-1 0 1 0 0,1-1-1 0 0,-1 1 0 0 0,1 0 1 0 0,0 0-1 0 0,-1-1 0 0 0,1 1 1 0 0,-1 0-1 0 0,1-1 1 0 0,0 1-1 0 0,-1 0 0 0 0,1-1 1 0 0,0 1 5 0 0,-3-2-7 0 0,1 0 1 0 0,0-1 0 0 0,0 1-1 0 0,0 0 1 0 0,0-1 0 0 0,1 0-1 0 0,-1 0 7 0 0,-5-12-131 0 0,0-1 0 0 0,2 0 0 0 0,-4-17 131 0 0,-10-28-1868 0 0,16 53 1645 0 0,-22-49-5832 0 0,10 30 483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 96 17967 0 0,'-107'-72'4178'0'0,"79"49"-2304"0"0,27 22-1971 0 0,1 4-126 0 0,1 78-716 0 0,-2 103-287 0 0,-3-139 920 0 0,-1 1 0 0 0,-3-1 1 0 0,-7 25 305 0 0,2-26-185 0 0,-6 12 185 0 0,-1 1-7 0 0,11-28 39 0 0,-2 0-1 0 0,0-1 1 0 0,-2-1 0 0 0,-2 0 0 0 0,0 0 0 0 0,-1-2 0 0 0,-2 0-1 0 0,-3 2-31 0 0,15-20 9 0 0,-5 6-65 0 0,0-1 0 0 0,-1 0 0 0 0,-12 10 56 0 0,19-19-47 0 0,1 0-1 0 0,-1 0 1 0 0,0-1-1 0 0,1 1 1 0 0,-1-1-1 0 0,0 0 1 0 0,-1 0-1 0 0,1-1 1 0 0,0 1-1 0 0,0-1 1 0 0,-1 0-1 0 0,1-1 1 0 0,-1 1-1 0 0,0-1 48 0 0,1 0-97 0 0,0-1 0 0 0,-1 0 0 0 0,1 0 0 0 0,0 0 0 0 0,0-1 0 0 0,0 0 0 0 0,0 0 0 0 0,0 0 0 0 0,1 0 0 0 0,-1-1 0 0 0,0 0 0 0 0,1 0 0 0 0,0 0 0 0 0,-4-4 97 0 0,-7-7-358 0 0,1 0 0 0 0,0-2 0 0 0,-2-3 358 0 0,10 12 74 0 0,1-2-1 0 0,0 1 0 0 0,0 0 0 0 0,-1-6-73 0 0,-7-10 755 0 0,12 22-252 0 0,1 2 60 0 0,0 0 11 0 0,0 0-7 0 0,0 0-39 0 0,0 0-15 0 0,9 10 330 0 0,-7-7-724 0 0,37 59 153 0 0,-7-9-222 0 0,-9-20-158 0 0,2-2-1 0 0,1-1 1 0 0,1-1 0 0 0,2-1-1 0 0,1-1 1 0 0,1-2-1 0 0,0-1 1 0 0,2-1-1 0 0,3-1 109 0 0,-14-11-448 0 0,0 0 0 0 0,1-1 0 0 0,0-1 0 0 0,13 2 448 0 0,-32-10-24 0 0,0 0-1 0 0,1 0 0 0 0,-1 0 0 0 0,1-1 0 0 0,-1 0 0 0 0,0 0 0 0 0,1 0 1 0 0,-1 0-1 0 0,1-1 0 0 0,-1 1 0 0 0,0-1 0 0 0,1 0 0 0 0,-1-1 1 0 0,0 1-1 0 0,0-1 0 0 0,0 1 0 0 0,0-1 0 0 0,0-1 0 0 0,0 1 25 0 0,3-4 128 0 0,0 1-1 0 0,-1-1 0 0 0,0 0 0 0 0,0 0 0 0 0,0 0 0 0 0,-1-1 1 0 0,0 0-1 0 0,0 0 0 0 0,2-6-127 0 0,6-12 550 0 0,-1-1 0 0 0,1-9-550 0 0,12-26 509 0 0,-2 18-514 0 0,1 2 1 0 0,2 0 0 0 0,1 2 0 0 0,3 0-1 0 0,11-9 5 0 0,-24 29-490 0 0,18-15 490 0 0,29-17-518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396 152 1376 0 0,'-51'31'-1321'0'0,"-54"36"10523"0"0,83-52-6410 0 0,2 2 1 0 0,0 0-1 0 0,-14 16-2792 0 0,24-22 40 0 0,-4 3 76 0 0,1 1 1 0 0,0 2-117 0 0,10-12 31 0 0,-1 0 0 0 0,1 0 1 0 0,1 0-1 0 0,-1 0 0 0 0,1 1 1 0 0,-1-1-1 0 0,2 1 0 0 0,-1-1 1 0 0,0 3-32 0 0,2-6-37 0 0,0 0-1 0 0,0 0 1 0 0,0 0 0 0 0,0 0 0 0 0,1-1 0 0 0,-1 1 0 0 0,0 0-1 0 0,1 0 1 0 0,-1 0 0 0 0,1 0 0 0 0,0 0 0 0 0,0 0 0 0 0,0-1-1 0 0,0 1 1 0 0,0 0 0 0 0,0-1 0 0 0,0 1 0 0 0,0-1 0 0 0,1 1-1 0 0,-1-1 1 0 0,1 1 0 0 0,-1-1 0 0 0,1 0 0 0 0,0 1 37 0 0,1 0-41 0 0,0 0 0 0 0,1 0 0 0 0,-1 0 1 0 0,0-1-1 0 0,1 1 0 0 0,-1-1 0 0 0,0 0 1 0 0,1 0-1 0 0,0 0 0 0 0,-1 0 0 0 0,1 0 0 0 0,3-1 41 0 0,4 0-88 0 0,1 0-1 0 0,0-1 0 0 0,0 0 0 0 0,0-1 0 0 0,-1 0 0 0 0,1-1 0 0 0,-1-1 0 0 0,1 0 0 0 0,-1 0 0 0 0,0-1 0 0 0,8-5 89 0 0,-17 9-11 0 0,35-23-637 0 0,35-27 648 0 0,-63 44-18 0 0,12-10 8 0 0,-1-1 1 0 0,0-1 0 0 0,-1-1-1 0 0,1-3 10 0 0,-12 13 43 0 0,1 0 0 0 0,-2-1 0 0 0,1 0 0 0 0,-2 0 0 0 0,1-1 0 0 0,-2 1 0 0 0,1-1 0 0 0,-2-1 0 0 0,3-9-43 0 0,-4 8 161 0 0,0 0 1 0 0,-1 0-1 0 0,-1 0 0 0 0,-1 0 1 0 0,0 0-1 0 0,0-1 0 0 0,-1 1 0 0 0,-2-6-161 0 0,3 19 43 0 0,-1-1 0 0 0,1 1 0 0 0,-1 0 0 0 0,1-1 0 0 0,-1 1 0 0 0,0-1 0 0 0,1 1 0 0 0,-1 0 0 0 0,0 0-1 0 0,0-1 1 0 0,0 1 0 0 0,0 0 0 0 0,0 0 0 0 0,0 0 0 0 0,0 0 0 0 0,-1 0 0 0 0,1 0 0 0 0,0 0-1 0 0,-1 0-42 0 0,0 0 67 0 0,-1 0-1 0 0,0 0 1 0 0,1 0-1 0 0,-1 0 1 0 0,0 0-1 0 0,0 1 1 0 0,0-1-1 0 0,0 1 1 0 0,0 0-1 0 0,0 0-66 0 0,-3 0 123 0 0,-1 0 0 0 0,0 1 0 0 0,1 0 0 0 0,-1 0 0 0 0,1 1 0 0 0,-1-1 0 0 0,1 2 0 0 0,-5 1-123 0 0,-1 2 138 0 0,1 0 1 0 0,0 1-1 0 0,0 1 0 0 0,1 0 0 0 0,0 0 0 0 0,0 1 0 0 0,-3 4-138 0 0,-14 18 283 0 0,-16 23-283 0 0,2-2 166 0 0,40-50-166 0 0,-53 61 13 0 0,4 4 1 0 0,-18 31-14 0 0,55-77-79 0 0,1 1 0 0 0,0 0 0 0 0,2 0 1 0 0,1 2-1 0 0,1-1 0 0 0,0 1 0 0 0,2 0 1 0 0,1 1-1 0 0,1-1 0 0 0,0 11 79 0 0,4-24-58 0 0,0 1-1 0 0,0-1 1 0 0,1 0-1 0 0,1 1 1 0 0,0-1-1 0 0,0 0 1 0 0,1 0-1 0 0,1 0 1 0 0,0 0-1 0 0,0-1 1 0 0,1 0-1 0 0,0 0 1 0 0,1 0-1 0 0,0 0 1 0 0,0-1-1 0 0,1 0 0 0 0,1 0 1 0 0,-1-1-1 0 0,2 0 1 0 0,-1 0-1 0 0,1-1 1 0 0,0 0-1 0 0,0 0 1 0 0,1-1-1 0 0,8 4 59 0 0,-6-4-8 0 0,0-1 0 0 0,1 0-1 0 0,-1 0 1 0 0,1-1-1 0 0,0-1 1 0 0,1 0 0 0 0,-1-1-1 0 0,0 0 1 0 0,1-1-1 0 0,-1-1 1 0 0,1 0 0 0 0,-1-1-1 0 0,4-1 9 0 0,15-2-452 0 0,0-2 0 0 0,25-8 452 0 0,23-11-4360 0 0,-9-5-1258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673 70 13792 0 0,'-24'-12'906'0'0,"5"2"-583"0"0,-1 1 1 0 0,-17-6-324 0 0,29 12 173 0 0,-1 1 1 0 0,1 0-1 0 0,-1 1 1 0 0,1 0-1 0 0,-1 0 1 0 0,0 1-1 0 0,0 0 1 0 0,-8 1-174 0 0,5 1 253 0 0,0 0 0 0 0,0 1 0 0 0,0 0 0 0 0,0 1 0 0 0,0 0 0 0 0,1 1 0 0 0,0 0 0 0 0,-11 7-253 0 0,7-2 230 0 0,0 1 0 0 0,1 0 0 0 0,0 1 0 0 0,0 1-1 0 0,-9 11-229 0 0,-2 8 144 0 0,1 0-1 0 0,2 1 0 0 0,1 2 0 0 0,2 0 0 0 0,-5 13-143 0 0,-4 14-64 0 0,2 1 0 0 0,3 0 0 0 0,3 2 0 0 0,1 9 64 0 0,11-37-120 0 0,2 0 0 0 0,1 0 0 0 0,2 1 1 0 0,1 0-1 0 0,2-1 0 0 0,2 1 0 0 0,1 0 0 0 0,4 9 120 0 0,-2-23-114 0 0,1 0-1 0 0,1 0 0 0 0,1-1 0 0 0,1 0 0 0 0,1 0 1 0 0,5 8 114 0 0,-9-21-11 0 0,1 1 0 0 0,-1-1 0 0 0,1 0 0 0 0,1-1 0 0 0,0 0 0 0 0,0 0 0 0 0,1-1 0 0 0,0 0 0 0 0,1 0 0 0 0,-1-1-1 0 0,1 0 1 0 0,1-1 0 0 0,10 5 11 0 0,-13-8 0 0 0,0 0 0 0 0,1-1 0 0 0,-1 1 0 0 0,1-2 0 0 0,-1 0 0 0 0,1 0 0 0 0,0 0 0 0 0,-1-1 0 0 0,1 0 0 0 0,0-1 0 0 0,-1 0 0 0 0,1 0 0 0 0,-1-1 0 0 0,1 0 0 0 0,-1-1 0 0 0,0 1 0 0 0,4-3 0 0 0,15-8 0 0 0,-2 0 0 0 0,1-2 0 0 0,-2 0 0 0 0,13-12 0 0 0,-14 11 0 0 0,-2-2 0 0 0,1 0 0 0 0,-2-1 0 0 0,-1-1 0 0 0,0-1 0 0 0,-2-1 0 0 0,0 0 0 0 0,-2-1 0 0 0,0-1 0 0 0,-1-1 0 0 0,-2 0 0 0 0,-1 0 0 0 0,2-8 0 0 0,5-23 21 0 0,-3 0 0 0 0,-2-2 0 0 0,-3 1-1 0 0,3-51-20 0 0,-9 38 66 0 0,-3-1 0 0 0,-4 1-1 0 0,-9-61-65 0 0,6 86-13 0 0,-7-15 13 0 0,9 43 49 0 0,0 1-1 0 0,-2-1 1 0 0,0 1-1 0 0,-1 1 1 0 0,-1-1-49 0 0,6 12 40 0 0,1 1 0 0 0,-1 0 0 0 0,0 0-1 0 0,0 0 1 0 0,-1 0 0 0 0,1 1 0 0 0,0-1 0 0 0,-1 1 0 0 0,0-1 0 0 0,1 1 0 0 0,-1 0 0 0 0,0 0 0 0 0,0 0 0 0 0,0 0 0 0 0,-3 0-40 0 0,3 1 33 0 0,0 0 0 0 0,0 1 0 0 0,0-1 0 0 0,0 1 0 0 0,0 0 0 0 0,0 0 0 0 0,0 0 0 0 0,0 0 1 0 0,0 1-1 0 0,0-1 0 0 0,0 1 0 0 0,0 0 0 0 0,0 0 0 0 0,0 0 0 0 0,0 0 0 0 0,0 0 0 0 0,1 1 0 0 0,-2-1-33 0 0,-3 4-31 0 0,-1 1 0 0 0,1 0 0 0 0,-1 0-1 0 0,2 0 1 0 0,-1 1 0 0 0,1-1 0 0 0,-5 9 31 0 0,-1-1-570 0 0,-69 87-2266 0 0,60-78 1371 0 0,-12 9 1465 0 0,33-32-6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19351 0 0,'0'0'886'0'0,"0"0"-21"0"0,2 2-450 0 0,73 62 2491 0 0,42 34-3383 0 0,-8-13-144 0 0,6 5-1294 0 0,38 42 1915 0 0,-114-98-931 0 0,-21-18-115 0 0,0 1-1 0 0,6 8 1047 0 0,-12-12-1185 0 0,1 0 1 0 0,6 5 1184 0 0,-17-17-327 0 0,7-15-902 0 0,-6 9 1079 0 0,-1 0 0 0 0,0 0 0 0 0,0 0 0 0 0,0 0 0 0 0,-1-1 0 0 0,0 1 0 0 0,1-1 1 0 0,-2 1-1 0 0,1-3 150 0 0,1-39-688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128 336 7832 0 0,'-13'-18'767'0'0,"-2"0"0"0"0,-10-9-767 0 0,-15-9 4290 0 0,34 30-3093 0 0,0 0 1 0 0,1 0-1 0 0,-1 0 1 0 0,-3-6-1198 0 0,9 11 48 0 0,0 1 0 0 0,-1-1-1 0 0,1 1 1 0 0,0-1 0 0 0,0 1 0 0 0,-1-1-1 0 0,1 1 1 0 0,0-1 0 0 0,0 1 0 0 0,0-1-1 0 0,0 1 1 0 0,-1-1 0 0 0,1 1 0 0 0,0-1-1 0 0,0 1 1 0 0,0-1 0 0 0,0 0 0 0 0,0 1-1 0 0,0-1 1 0 0,1 1 0 0 0,-1-1-1 0 0,0 1 1 0 0,0-1 0 0 0,0 1 0 0 0,0-1-1 0 0,1 1 1 0 0,-1-1-48 0 0,1-1 59 0 0,0 1 0 0 0,0 0 0 0 0,0 0 0 0 0,1 0 0 0 0,-1 0 0 0 0,0 0 0 0 0,0 0 0 0 0,1 0 0 0 0,-1 0 0 0 0,2 0-59 0 0,5-3 50 0 0,1 0 0 0 0,0 1 0 0 0,6-2-50 0 0,-10 4 8 0 0,51-13-315 0 0,1 2-1 0 0,40-2 308 0 0,-16 3-117 0 0,50-10-3071 0 0,115-36 3188 0 0,-192 38-5477 0 0,-40 11 679 0 0</inkml:trace>
  <inkml:trace contextRef="#ctx0" brushRef="#br0" timeOffset="1">286 60 15264 0 0,'-34'17'785'0'0,"19"-10"-563"0"0,0 0 1 0 0,1 1 0 0 0,0 1-1 0 0,-8 6-222 0 0,18-12 83 0 0,0 1-1 0 0,0-1 0 0 0,0 1 0 0 0,1 0 1 0 0,0 0-1 0 0,0 1 0 0 0,0-1 0 0 0,0 1 1 0 0,0-1-1 0 0,1 1 0 0 0,0 0 0 0 0,0 0 1 0 0,1 0-1 0 0,-1 0 0 0 0,1 0 0 0 0,-1 4-82 0 0,0 21 398 0 0,0 1-1 0 0,2 0 0 0 0,2 8-397 0 0,0-3 208 0 0,5 58 132 0 0,15 71-340 0 0,-17-133 6 0 0,41 198-444 0 0,-10-85-150 0 0,-32-129 401 0 0,0 0 0 0 0,1-1-1 0 0,1 1 1 0 0,0-1 0 0 0,1 0-1 0 0,6 7 188 0 0,-10-17-137 0 0,0 0 0 0 0,0-1-1 0 0,0 1 1 0 0,1-1-1 0 0,0 0 1 0 0,0 0 0 0 0,0 0-1 0 0,0-1 1 0 0,1 0-1 0 0,-1 1 1 0 0,1-2 0 0 0,0 1-1 0 0,0 0 1 0 0,0-1 0 0 0,0 0-1 0 0,0 0 1 0 0,1-1-1 0 0,-1 1 1 0 0,1-1 0 0 0,4 0 137 0 0,-6 0-148 0 0,1-1 0 0 0,0-1 0 0 0,-1 1 1 0 0,1-1-1 0 0,0 0 0 0 0,-1 0 0 0 0,1 0 1 0 0,-1-1-1 0 0,0 1 0 0 0,3-2 148 0 0,7-4-484 0 0,0-1 1 0 0,4-3 483 0 0,-12 7-131 0 0,25-18-501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0 22175 0 0,'-6'5'234'0'0,"0"0"0"0"0,0 0 0 0 0,1 1-1 0 0,0-1 1 0 0,0 1 0 0 0,0 0 0 0 0,1 0-1 0 0,0 1 1 0 0,0 0 0 0 0,0-1 0 0 0,0 3-234 0 0,-6 15-175 0 0,1 1 1 0 0,-3 17 174 0 0,3-10 177 0 0,-12 41-312 0 0,4 1-1 0 0,3 0 0 0 0,2 10 136 0 0,1 29-3331 0 0,4 87 3331 0 0,8-191 10 0 0,-1-1 0 0 0,1 0 1 0 0,1 8-11 0 0,-1-13 84 0 0,0 0-1 0 0,-1 0 1 0 0,1-1 0 0 0,0 1 0 0 0,1 0 0 0 0,-1 0 0 0 0,0-1 0 0 0,1 1-1 0 0,-1-1 1 0 0,1 1 0 0 0,0-1 0 0 0,1 2-84 0 0,0-2 102 0 0,0 0-1 0 0,0 0 1 0 0,-1 0 0 0 0,1 0 0 0 0,0 0-1 0 0,1-1 1 0 0,-1 1 0 0 0,0-1 0 0 0,0 0-1 0 0,1 0 1 0 0,-1 0 0 0 0,1 0 0 0 0,-1-1-1 0 0,0 0 1 0 0,1 1 0 0 0,-1-1-1 0 0,1 0 1 0 0,-1-1 0 0 0,3 1-102 0 0,1 0 120 0 0,213-8 440 0 0,-132 1-672 0 0,80-7 257 0 0,-119 7-1171 0 0,-1-1-1 0 0,20-8 1027 0 0,-27 4-1916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14744 0 0,'0'0'672'0'0,"2"0"-10"0"0,69-3 404 0 0,-36 1 1888 0 0,1 2 1 0 0,14 2-2955 0 0,-6 2 479 0 0,134 17-1484 0 0,-145-16-21 0 0,0 3 0 0 0,0 1 0 0 0,-1 1 0 0 0,9 5 1026 0 0,-28-10-225 0 0,-1 1-1 0 0,0 0 0 0 0,0 1 1 0 0,-1 0-1 0 0,0 0 0 0 0,0 1 0 0 0,-1 1 1 0 0,0 0-1 0 0,0 0 0 0 0,-1 1 1 0 0,-1 0-1 0 0,1 0 0 0 0,-2 1 0 0 0,1 0 1 0 0,-1 1-1 0 0,-1 0 0 0 0,4 10 226 0 0,-4-7 281 0 0,0 1-1 0 0,-1 0 1 0 0,-1 0 0 0 0,-1 0-1 0 0,0 1 1 0 0,-1 0-1 0 0,-1-1 1 0 0,0 1-1 0 0,-1 0-280 0 0,-1-3 468 0 0,0 0-1 0 0,0 0 1 0 0,-1-1-1 0 0,-1 1 0 0 0,0-1 1 0 0,-1 0-1 0 0,-1 0 1 0 0,0 0-1 0 0,0-1 0 0 0,-2 1 1 0 0,-1 1-468 0 0,-4 8 85 0 0,8-14-560 0 0,1-1 0 0 0,-2 0 0 0 0,1 0 0 0 0,-1 0 0 0 0,0-1-1 0 0,-6 6 476 0 0,-3-3-1640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18311 0 0,'0'0'414'0'0,"0"2"56"0"0,1 8 90 0 0,-1-5-467 0 0,0 0 0 0 0,0 0 0 0 0,0 0-1 0 0,-1 0 1 0 0,1 0 0 0 0,-1 0 0 0 0,-1 0-93 0 0,2 13 1636 0 0,0-15-1095 0 0,0-3-306 0 0,0 0-137 0 0,0 0-30 0 0,0 0-180 0 0,0 0-741 0 0,-1-2-331 0 0,-3-5-59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24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67 378 1376 0 0,'-15'0'3023'0'0,"-37"-3"7016"0"0,85 0-9973 0 0,86 7 74 0 0,-95-2-64 0 0,107 5 236 0 0,-60-2-231 0 0,-33-3-82 0 0,19 4 1 0 0,28 3-355 0 0,64-1 355 0 0,-43-4-301 0 0,2 1 202 0 0,-1-4 0 0 0,1-5 1 0 0,72-14 98 0 0,-98 6-84 0 0,195-24-584 0 0,-123 16 773 0 0,-107 15 572 0 0,-5 1 2211 0 0,14 2-2888 0 0,-50 1 279 0 0,0 1 0 0 0,0-1-1 0 0,0 0 1 0 0,0-1 0 0 0,0 1 0 0 0,3-2-279 0 0,-1 0 226 0 0,-1 1 1 0 0,1 0 0 0 0,0 0 0 0 0,0 1 0 0 0,0 0-1 0 0,7 1-226 0 0,-14-2 67 0 0,-1 0-66 0 0,0 1 0 0 0,0 0 1 0 0,0 0-1 0 0,0-1 0 0 0,0 1 0 0 0,0 0 0 0 0,-1 0 1 0 0,1-1-1 0 0,0 1 0 0 0,-1 0 0 0 0,1 0 0 0 0,-1-1-1 0 0,-7-3 1 0 0,5 3 8 0 0,-2-1-2 0 0,-1 0 1 0 0,1 1-1 0 0,0-1 0 0 0,-1 1 1 0 0,1 0-1 0 0,-1 0 0 0 0,0 1 1 0 0,-5-1-8 0 0,-51-5-10 0 0,48 6 14 0 0,-15-2-4 0 0,0-1 0 0 0,-25-8 0 0 0,22 5 4 0 0,20 5-18 0 0,0-1 1 0 0,0 0-1 0 0,0-1 1 0 0,1 0-1 0 0,-2-1 14 0 0,-31-16 0 0 0,24 13 0 0 0,0-2 0 0 0,1 0 0 0 0,0-1 0 0 0,-10-9 0 0 0,10 6 19 0 0,7 5-39 0 0,-1-1 1 0 0,-10-10 19 0 0,21 17 15 0 0,0 1 0 0 0,0 0 0 0 0,0-1 0 0 0,0 1 0 0 0,0-1 0 0 0,0 0 0 0 0,1 0 1 0 0,-1 0-1 0 0,1 1 0 0 0,0-1 0 0 0,0 0 0 0 0,0-1 0 0 0,0 1 0 0 0,0 0 1 0 0,1 0-1 0 0,-1-2-15 0 0,1 2 22 0 0,0 1 14 0 0,0-6 22 0 0,0 8-53 0 0,1-1 0 0 0,0 0 1 0 0,-1 1-1 0 0,1-1 1 0 0,-1 1-1 0 0,1-1 0 0 0,0 1 1 0 0,-1 0-1 0 0,1-1 1 0 0,0 1-1 0 0,-1 0 1 0 0,1-1-1 0 0,0 1 0 0 0,0 0 1 0 0,-1 0-1 0 0,1-1 1 0 0,0 1-1 0 0,0 0 0 0 0,-1 0-5 0 0,9 1 0 0 0,-5 1 1 0 0,-3-2 6 0 0,1 1 0 0 0,-1 0 0 0 0,1 0 0 0 0,0-1 1 0 0,-1 1-1 0 0,1-1 0 0 0,0 0 0 0 0,0 1 0 0 0,-1-1 0 0 0,3 0-7 0 0,10 1 16 0 0,0 1-1 0 0,-1 1 0 0 0,1 0 0 0 0,-1 1 0 0 0,5 2-15 0 0,-10-4-4 0 0,97 38 4 0 0,-89-33 0 0 0,98 47 101 0 0,-49-21 46 0 0,-9-5-75 0 0,33 24-72 0 0,-32-19 0 0 0,-24-14 0 0 0,6 5 0 0 0,-11-5-11 0 0,-7-6-87 0 0,-1 2-1 0 0,16 13 99 0 0,-7-7-106 0 0,-22-16 51 0 0,0 0 0 0 0,0 0-1 0 0,4 5 56 0 0,23 18-187 0 0,-4-5 100 0 0,-29-20 185 0 0,3 0-345 0 0,14 0 1968 0 0,-18-4-1538 0 0,0-1 0 0 0,-1 1 1 0 0,1 0-1 0 0,0 0 1 0 0,-1 0-1 0 0,1 0 0 0 0,-1 0 1 0 0,1 0-1 0 0,-1 0 1 0 0,1 0-1 0 0,-1 0-183 0 0,-1-1-8 0 0,0 1 0 0 0,0-1 0 0 0,0 1-1 0 0,0 0 1 0 0,0 0 0 0 0,0 0 0 0 0,0 0 0 0 0,0 0 0 0 0,0 1 0 0 0,0-1-1 0 0,0 0 1 0 0,-1 1 0 0 0,1 0 0 0 0,0-1 0 0 0,0 1 0 0 0,-1 0 0 0 0,1 0-1 0 0,0 1 1 0 0,0-1 0 0 0,-1 0 0 0 0,1 1 0 0 0,-2 0 8 0 0,-4 1-62 0 0,0 0-1 0 0,1 0 1 0 0,-1 1 0 0 0,0 1-1 0 0,-5 2 63 0 0,-77 54-194 0 0,72-48 194 0 0,0 0 0 0 0,-8 9 0 0 0,-19 13 298 0 0,-49 36 120 0 0,61-43-402 0 0,-2-2-1 0 0,-1-1 0 0 0,-1-2-15 0 0,11-6-112 0 0,-11 8 112 0 0,1 0-246 0 0,11-4 97 0 0,20-16 120 0 0,0 0 1 0 0,0 0-1 0 0,0 0 1 0 0,-3 1 28 0 0,-1-1-9 0 0,4-1-23 0 0,0 0 0 0 0,0-1 1 0 0,0 1-1 0 0,0-1 0 0 0,-6 1 32 0 0,-14 5-13 0 0,0 1 15 0 0,18-4 12 0 0,5-4 58 0 0,2-1 29 0 0,0 0-103 0 0,-1 0 0 0 0,1 0 0 0 0,0 0 0 0 0,-1 0 0 0 0,1 0 0 0 0,0 0 0 0 0,-1 1 0 0 0,1-1 0 0 0,0 0 0 0 0,-1 0 0 0 0,1 0 0 0 0,0 0-1 0 0,-1 1 1 0 0,1-1 0 0 0,0 0 0 0 0,-1 0 0 0 0,1 1 0 0 0,0-1 0 0 0,0 0 0 0 0,0 1 0 0 0,-1-1 0 0 0,1 0 0 0 0,0 1 0 0 0,0-1 0 0 0,0 0 0 0 0,-1 1 0 0 0,1-1 0 0 0,0 0 0 0 0,0 1 0 0 0,0-1 0 0 0,0 0 0 0 0,0 1 0 0 0,0-1 0 0 0,0 1 0 0 0,0-1 0 0 0,0 0 0 0 0,0 1 0 0 0,0-1 0 0 0,0 0-1 0 0,0 1 1 0 0,0-1 0 0 0,1 1 2 0 0,-1-1-66 0 0,1 0-1 0 0,-1 1 1 0 0,1-1-1 0 0,-1 0 0 0 0,1 0 1 0 0,0 0-1 0 0,-1 1 1 0 0,1-1-1 0 0,-1 0 0 0 0,1 0 1 0 0,0 0-1 0 0,-1 0 1 0 0,1 0-1 0 0,0 0 0 0 0,-1 0 1 0 0,1 0-1 0 0,0 0 1 0 0,-1 0-1 0 0,1 0 0 0 0,0-1 1 0 0,-1 1-1 0 0,1 0 1 0 0,-1 0-1 0 0,1-1 0 0 0,0 1 67 0 0,9-7-996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5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848 1 4608 0 0,'0'0'353'0'0,"-1"0"-231"0"0,-6 0 72 0 0,5 0 745 0 0,-4 3 1145 0 0,5 0 1669 0 0,8 3-3716 0 0,-3 0 33 0 0,-3-4 72 0 0,-1-2 12 0 0,-9 8 171 0 0,3-3-176 0 0,4-3-48 0 0,0 0 0 0 0,0 0 0 0 0,1-1 0 0 0,-1 1-1 0 0,-1-1 1 0 0,1 1 0 0 0,0-1 0 0 0,0 0 0 0 0,-1 0 0 0 0,1 0-1 0 0,0 0 1 0 0,-1 0 0 0 0,1 0 0 0 0,-1-1 0 0 0,1 1 0 0 0,-3-1-101 0 0,-40 12 1128 0 0,11-8-363 0 0,-9 0-224 0 0,32-2-441 0 0,0-1-1 0 0,0 0 0 0 0,0-1 0 0 0,-2 0-99 0 0,-85-9 1160 0 0,-5 5-1160 0 0,101 4 9 0 0,0 0-1 0 0,0 0 0 0 0,0 0 1 0 0,0-1-1 0 0,0 1 0 0 0,0-1 1 0 0,0 1-1 0 0,-1-2-8 0 0,-15-2 64 0 0,-85 1 301 0 0,49-5-189 0 0,48 7-167 0 0,0 1-1 0 0,1-1 1 0 0,-1 0-1 0 0,-5-2-8 0 0,8 2 2 0 0,-1 0 1 0 0,1 0 0 0 0,-1 0-1 0 0,1 0 1 0 0,-1 1-1 0 0,0 0 1 0 0,1 0-1 0 0,-1 0 1 0 0,1 0-1 0 0,-1 0 1 0 0,0 1-1 0 0,-1 0-2 0 0,-47 21 0 0 0,37-16 0 0 0,-16 7 0 0 0,22-7 0 0 0,5-3 0 0 0,-1 3 0 0 0,3-1-5 0 0,-1-1 0 0 0,1 0 0 0 0,0 1-1 0 0,1-1 1 0 0,-1 1 0 0 0,1 0-1 0 0,0-1 1 0 0,0 1 0 0 0,1 0 0 0 0,-1 0-1 0 0,1 0 1 0 0,0-1 0 0 0,0 1 0 0 0,1 0-1 0 0,0 0 1 0 0,0 4 5 0 0,1 7-53 0 0,6 48-23 0 0,0 24 73 0 0,8 85 3 0 0,-14-146-16 0 0,5 19 16 0 0,-3-18-48 0 0,1 19 48 0 0,3 46 0 0 0,7 19 0 0 0,4 30 0 0 0,-8 5 0 0 0,-6 1 0 0 0,-7 9 0 0 0,-11 72-43 0 0,-3 83-42 0 0,18-272 122 0 0,2 13-37 0 0,1 4 27 0 0,-3 3-27 0 0,-4 43 0 0 0,1-43-22 0 0,4 22 22 0 0,-1-18-116 0 0,-3 11 116 0 0,0 291-178 0 0,3-175 182 0 0,3-59-4 0 0,11 44 0 0 0,-2-24 0 0 0,-1-8 0 0 0,3 64 0 0 0,-8 1 0 0 0,0 169 0 0 0,-2-253-115 0 0,-1-43 9 0 0,1 0 74 0 0,-2-33-19 0 0,-2 9 51 0 0,-2-8 5 0 0,-1 10 57 0 0,6 42-62 0 0,-4-87 101 0 0,-1 1 0 0 0,-1 12-101 0 0,0-15 29 0 0,0-1 0 0 0,1 0 0 0 0,1 0-1 0 0,0 4-28 0 0,0-13-1 0 0,0 7 4 0 0,-2 16-22 0 0,1-24-66 0 0,0-2-11 0 0,1 1 6 0 0,-1-1 88 0 0,0 1-1 0 0,1-1 1 0 0,-1 0 0 0 0,0 1-1 0 0,1-1 1 0 0,-1 1-1 0 0,0-1 1 0 0,1 0-1 0 0,-1 1 1 0 0,0-1-1 0 0,1 0 1 0 0,-1 1-1 0 0,1-1 1 0 0,-1 0-1 0 0,1 0 1 0 0,-1 0-1 0 0,0 1 1 0 0,1-1-1 0 0,-1 0 1 0 0,1 0-1 0 0,-1 0 1 0 0,1 0-1 0 0,-1 0 1 0 0,1 0-1 0 0,-1 0 1 0 0,1 0 0 0 0,-1 0-1 0 0,1 0 1 0 0,-1 0-1 0 0,1 0 1 0 0,-1 0-1 0 0,1 0 1 0 0,0-1 2 0 0,-1 1-7 0 0,78-6 367 0 0,-54 4-323 0 0,0 0-1 0 0,0-2 0 0 0,0-1 0 0 0,3-1-36 0 0,39-8-1 0 0,96-15 1 0 0,-31 5-10 0 0,40 1 10 0 0,-33 9-120 0 0,-115 12-356 0 0,1 0 0 0 0,-1-2 0 0 0,0-1 0 0 0,0-1 0 0 0,1-1 476 0 0,3-6-5913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26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9 15200 0 0,'-6'-3'228'0'0,"5"2"-124"0"0,0 0 1 0 0,0 1 0 0 0,0-1-1 0 0,0 1 1 0 0,-1-1-1 0 0,1 1 1 0 0,0-1-1 0 0,0 1 1 0 0,-1 0 0 0 0,1 0-1 0 0,-1 0-104 0 0,7 9 533 0 0,3 0 334 0 0,0 0 0 0 0,0-1 0 0 0,1 1 0 0 0,0-2 0 0 0,0 1-1 0 0,1-1 1 0 0,9 5-867 0 0,21 10 1858 0 0,18 8-1858 0 0,-31-17 64 0 0,356 176 898 0 0,-234-112-3643 0 0,13 19 2681 0 0,-107-60-2241 0 0,-1 3-1 0 0,24 25 2242 0 0,-46-35-1227 0 0,-1 2 1 0 0,-1 1-1 0 0,-2 2 0 0 0,2 4 1227 0 0,-21-25-286 0 0,-1 1-1 0 0,-1-1 1 0 0,4 10 286 0 0,16 29-104 0 0,-26-51 114 0 0,0 0 0 0 0,0 0-1 0 0,0 1 1 0 0,0-1 0 0 0,0 0 0 0 0,0 0 0 0 0,0-1-1 0 0,1 1 1 0 0,-1 0 0 0 0,0 0 0 0 0,0 0 0 0 0,1-1 0 0 0,-1 1-1 0 0,0-1 1 0 0,1 1 0 0 0,-1-1 0 0 0,1 1 0 0 0,-1-1-1 0 0,0 0 1 0 0,1 0 0 0 0,-1 0 0 0 0,1 0 0 0 0,-1 0-1 0 0,1 0 1 0 0,-1 0 0 0 0,1 0 0 0 0,-1-1 0 0 0,0 1 0 0 0,1 0-1 0 0,-1-1 1 0 0,1 1 0 0 0,-1-1 0 0 0,1 0-10 0 0,7-3 56 0 0,-1-1 1 0 0,1 0-1 0 0,-1 0 0 0 0,8-6-56 0 0,-5 2 34 0 0,-7 6-26 0 0,13-8 9 0 0,0-2 0 0 0,-1 1-1 0 0,-1-2 1 0 0,0 0 0 0 0,3-6-17 0 0,63-77 64 0 0,-5 2-48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7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231 343 7368 0 0,'-22'4'388'0'0,"0"-2"0"0"0,0-1 0 0 0,0-1 0 0 0,-9-1-388 0 0,-9 0 2641 0 0,33 1-1733 0 0,-1 0-1 0 0,1 0 1 0 0,-1-1 0 0 0,1 0-1 0 0,-1-1 1 0 0,1 0-1 0 0,0 0 1 0 0,-4-2-908 0 0,9 3 1009 0 0,2 1-338 0 0,16-10 330 0 0,79-27 21 0 0,124-39-304 0 0,-36 14-594 0 0,82-45-2133 0 0,-171 65 1226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997 117 11056 0 0,'-64'12'1222'0'0,"55"-9"-143"0"0,0-1 1 0 0,0 1 0 0 0,1 0 0 0 0,-1 1 0 0 0,-7 4-1080 0 0,16-8 28 0 0,0 0 0 0 0,0 0 1 0 0,0 0-1 0 0,0 0 0 0 0,0 1 0 0 0,-1-1 1 0 0,1 0-1 0 0,0 0 0 0 0,0 0 0 0 0,0 0 1 0 0,0 0-1 0 0,0 0 0 0 0,0 0 1 0 0,0 0-1 0 0,0 0 0 0 0,0 1 0 0 0,-1-1 1 0 0,1 0-1 0 0,0 0 0 0 0,0 0 0 0 0,0 0 1 0 0,0 0-1 0 0,0 0 0 0 0,0 0 1 0 0,0 1-1 0 0,0-1 0 0 0,0 0 0 0 0,0 0 1 0 0,0 0-1 0 0,0 0 0 0 0,0 0 0 0 0,0 1 1 0 0,0-1-1 0 0,0 0 0 0 0,0 0 0 0 0,0 0 1 0 0,0 0-1 0 0,0 0 0 0 0,0 0 1 0 0,0 1-1 0 0,0-1 0 0 0,0 0 0 0 0,1 0 1 0 0,-1 0-1 0 0,0 0 0 0 0,0 0 0 0 0,0 0 1 0 0,0 0-1 0 0,0 0 0 0 0,0 1 0 0 0,0-1 1 0 0,0 0-29 0 0,11 5 147 0 0,14 0-567 0 0,22-1-328 0 0,-1-3-1 0 0,1-2 1 0 0,-1-1 0 0 0,39-8 748 0 0,-36 2-394 0 0,-1 0 264 0 0,0-1-1 0 0,-1-2 1 0 0,41-17 130 0 0,-40 9 16 0 0,27-17-16 0 0,-56 28 300 0 0,1-1 0 0 0,-1 2 0 0 0,2 1 0 0 0,16-4-300 0 0,-35 10 361 0 0,-2 0 107 0 0,0 0 48 0 0,0 0 10 0 0,0 0-30 0 0,0 0-134 0 0,2 0-291 0 0,0 1 0 0 0,-1 0 0 0 0,1-1 1 0 0,-1 1-1 0 0,1 0 0 0 0,-1 0 0 0 0,1 0 0 0 0,-1 0 1 0 0,1 0-1 0 0,-1 1 0 0 0,0-1 0 0 0,0 0 1 0 0,1 1-1 0 0,-1 0-71 0 0,16 21 49 0 0,-17-22-41 0 0,3 4-8 0 0,-1 0 0 0 0,0 0 0 0 0,0 0 0 0 0,0 1 0 0 0,-1-1 0 0 0,0 1 0 0 0,0 0 0 0 0,0-1 0 0 0,-1 1 0 0 0,1 4 0 0 0,2 23 0 0 0,2 3 0 0 0,-2 0 0 0 0,-1 1 0 0 0,-3 25 0 0 0,1 33 0 0 0,2 95 1 0 0,1 28-12 0 0,3-27-44 0 0,1 22 56 0 0,29 281-1 0 0,-22-309 0 0 0,8 78-16 0 0,30 170-482 0 0,-50-421 500 0 0,22 140-2 0 0,9 68 0 0 0,11 108 85 0 0,11 106 162 0 0,-42-249-107 0 0,-7 37-140 0 0,3 23-304 0 0,-4-161 349 0 0,4 59 206 0 0,10-5-563 0 0,11 27 312 0 0,-27-148-78 0 0,0 0-1 0 0,-1 1 0 0 0,0-1 1 0 0,-2 5 78 0 0,1-16-28 0 0,-2 0 0 0 0,1 0 1 0 0,-1 0-1 0 0,0 0 1 0 0,0 0-1 0 0,-1 0 1 0 0,1 0-1 0 0,-1-1 0 0 0,-1 1 1 0 0,1-1-1 0 0,-1 1 1 0 0,0-1-1 0 0,-2 3 28 0 0,-24 36-96 0 0,19-29 71 0 0,0 0-1 0 0,0-1 1 0 0,-3 1 25 0 0,12-13 8 0 0,-18 18 221 0 0,-1 0 1 0 0,-9 6-230 0 0,22-20 52 0 0,0-1-1 0 0,0 0 1 0 0,-1 0-1 0 0,1-1 1 0 0,-1 0-1 0 0,0 0 1 0 0,0-1-1 0 0,-1 0 1 0 0,-6 1-52 0 0,-35 5 141 0 0,-45 1-141 0 0,11-1 13 0 0,-57 7-14 0 0,-76 12 56 0 0,57-6 35 0 0,-76-3-90 0 0,128-17 117 0 0,-39-7-117 0 0,28 0-5 0 0,64 4-147 0 0,0 2 0 0 0,0 3 0 0 0,0 2 0 0 0,0 2 0 0 0,1 3 0 0 0,-25 9 152 0 0,-42 22-1405 0 0,89-30 218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740 396 11600 0 0,'-18'-3'610'0'0,"-1"-1"0"0"0,-17-7-610 0 0,31 10 60 0 0,1-1 0 0 0,-1 0 0 0 0,0 0 0 0 0,0-1 0 0 0,1 0 0 0 0,0 1 0 0 0,-1-2 0 0 0,1 1 0 0 0,0 0 0 0 0,0-1 0 0 0,1 1 0 0 0,-1-1 0 0 0,-1-2-60 0 0,-2-11 352 0 0,6 14-299 0 0,0 0 0 0 0,0 0 0 0 0,-1 1 0 0 0,1-1 0 0 0,0 1 0 0 0,-1-1 0 0 0,0 1 0 0 0,0-1-53 0 0,-12-11 158 0 0,-1 0 0 0 0,0 1 0 0 0,-1 1 0 0 0,-12-7-158 0 0,0-1 29 0 0,10 7-23 0 0,8 7-7 0 0,1 0 1 0 0,0-1-1 0 0,0-1 0 0 0,0 1 0 0 0,1-1 0 0 0,1-1 0 0 0,-1 1 0 0 0,1-1 1 0 0,-2-4 0 0 0,6 7-8 0 0,-2 0 1 0 0,1 1 0 0 0,-1 0 0 0 0,1-1 0 0 0,-2 1-1 0 0,1 1 1 0 0,0-1 0 0 0,-1 1 0 0 0,0 0 0 0 0,0 0-1 0 0,0 1 1 0 0,0 0 0 0 0,-5-2 7 0 0,4 1-20 0 0,-7-2 21 0 0,0 0 0 0 0,0 0-1 0 0,0 1 1 0 0,-1 1 0 0 0,1 0-1 0 0,-1 1 1 0 0,0 1 0 0 0,0 0-1 0 0,0 1 1 0 0,-11 1-1 0 0,23 0 13 0 0,0 0 0 0 0,0 0 0 0 0,0 1 1 0 0,1-1-1 0 0,-1 1 0 0 0,0 0 0 0 0,0 0 0 0 0,1 0 0 0 0,-1 0 1 0 0,1 0-1 0 0,-1 1 0 0 0,1-1 0 0 0,-1 1 0 0 0,1-1 0 0 0,0 1 1 0 0,0 0-1 0 0,0 0 0 0 0,0 0 0 0 0,0 0 0 0 0,0 1 0 0 0,0-1 1 0 0,1 0-1 0 0,-1 1 0 0 0,1-1 0 0 0,-1 2-13 0 0,-3 8 59 0 0,0 1-1 0 0,0 0 1 0 0,1 0-1 0 0,1 0 1 0 0,0 1-59 0 0,-1 6 65 0 0,-3 14 91 0 0,2-1 0 0 0,2 1 1 0 0,1 7-157 0 0,0-8 108 0 0,0 72 254 0 0,5 0-1 0 0,9 50-361 0 0,-8-104 51 0 0,29 265 373 0 0,30 93-424 0 0,-51-342 36 0 0,19 103 8 0 0,48 144-44 0 0,-35-179 32 0 0,6-3 0 0 0,66 123-32 0 0,-105-234-3 0 0,57 116 11 0 0,-54-105-26 0 0,-2 1-1 0 0,-1 0 1 0 0,2 14 18 0 0,-3-7-337 0 0,-2 1 0 0 0,-2 0 0 0 0,-2 0 0 0 0,0 39 337 0 0,-6-23-2411 0 0,4 9 2411 0 0,-2-42-870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29 308 13360 0 0,'0'0'1026'0'0,"-14"3"204"0"0,0 2 832 0 0,29-6-2042 0 0,-1 0 0 0 0,1-2 0 0 0,0 1 1 0 0,-1-2-1 0 0,0 0 0 0 0,1-1 0 0 0,-2 0 0 0 0,1-1-20 0 0,34-16-497 0 0,28-19 497 0 0,265-138-4929 0 0,-250 136 3316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0 15464 0 0,'0'0'0'0'0,"-7"5"205"0"0,0 0 1 0 0,1 0 0 0 0,0 0-1 0 0,0 1 1 0 0,1 0-1 0 0,-1 0 1 0 0,1 1 0 0 0,-3 4-206 0 0,-4 15 33 0 0,1 0 0 0 0,1 1-1 0 0,1 0 1 0 0,2 0 0 0 0,-1 7-33 0 0,4-17 45 0 0,0 1 20 0 0,1 0 1 0 0,1 0-1 0 0,1 0 0 0 0,0 0 1 0 0,2 0-1 0 0,0 0 0 0 0,2 11-65 0 0,2 45 477 0 0,-4-52-325 0 0,0 0-1 0 0,2-1 1 0 0,0 1-1 0 0,4 12-151 0 0,28 67 13 0 0,-34-97-32 0 0,1 0 0 0 0,0 0 0 0 0,0 0 0 0 0,1-1 0 0 0,-1 1 0 0 0,1 0 0 0 0,-1-1 0 0 0,1 0 0 0 0,0 0 0 0 0,1 0 0 0 0,-1 0 0 0 0,0 0 0 0 0,1 0 0 0 0,0-1 0 0 0,-1 0 0 0 0,1 0 0 0 0,0 0 0 0 0,0 0 0 0 0,0 0 0 0 0,0-1 0 0 0,3 1 19 0 0,6 1-129 0 0,1-1 1 0 0,-1 0 0 0 0,1-1 0 0 0,-1 0-1 0 0,1-1 1 0 0,5-1 128 0 0,-3 0-181 0 0,0-1 0 0 0,0-1 0 0 0,-1-1 0 0 0,1 0 0 0 0,0-2 0 0 0,-1 1 0 0 0,8-6 182 0 0,-13 6-184 0 0,0 0 1 0 0,0-1 0 0 0,-1-1-1 0 0,0 1 1 0 0,0-2 0 0 0,0 1 0 0 0,-1-1-1 0 0,0-1 1 0 0,5-7 182 0 0,6-9-758 0 0,-1-1 1 0 0,12-25 757 0 0,-16 21-194 0 0,-1 0 0 0 0,-2-1 1 0 0,-1 0-1 0 0,-1-1 1 0 0,1-13 193 0 0,-8 37 70 0 0,-1 0 0 0 0,0 0 1 0 0,-1-1-1 0 0,1 1 0 0 0,-2 0 1 0 0,1 0-1 0 0,-1 0 0 0 0,0 0 0 0 0,-1 0 1 0 0,0 0-1 0 0,0 0 0 0 0,-1 0 1 0 0,0 1-1 0 0,0-1 0 0 0,0 1 1 0 0,-1 0-1 0 0,-1 0 0 0 0,1 0 1 0 0,-1 1-1 0 0,0-1 0 0 0,0 1 1 0 0,-1 0-1 0 0,0 1 0 0 0,0-1 1 0 0,0 1-1 0 0,-1 0 0 0 0,-1 0-70 0 0,1 0 165 0 0,-20-13 1155 0 0,0 1-1 0 0,-25-12-1319 0 0,43 25 218 0 0,-9-5 387 0 0,0 1 0 0 0,-1 1-1 0 0,-7-1-604 0 0,22 6 23 0 0,0 1 0 0 0,0-1 1 0 0,0 0-1 0 0,0 0 0 0 0,1 0 0 0 0,-1 0 0 0 0,-2-3-23 0 0,-9-5-1373 0 0,15 10 1345 0 0,0 0 0 0 0,0 0-1 0 0,0 0 1 0 0,0 0 0 0 0,0 0-1 0 0,0 0 1 0 0,0 0 0 0 0,0 0-1 0 0,0 0 1 0 0,0 0 0 0 0,0 0-1 0 0,0 0 1 0 0,0 0-1 0 0,0 0 1 0 0,0 0 0 0 0,0 0-1 0 0,0 0 1 0 0,0 0 0 0 0,0 0-1 0 0,0 0 1 0 0,0 0 0 0 0,1 0-1 0 0,-1 0 1 0 0,0 0 0 0 0,0 0-1 0 0,0-1 1 0 0,0 1-1 0 0,0 0 1 0 0,0 0 0 0 0,0 0-1 0 0,0 0 1 0 0,0 0 0 0 0,0 0-1 0 0,0 0 1 0 0,0 0 0 0 0,0 0-1 0 0,-1 0 1 0 0,1 0 0 0 0,0 0-1 0 0,0 0 1 0 0,0 0 28 0 0,11-3-1217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45 810 11632 0 0,'1'0'530'0'0,"7"4"-7"0"0,-8-4-506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0,0 0 0 0 0,0 0 0 0 0,0 1 0 0 0,0-1 0 0 0,0 0 0 0 0,0 0 0 0 0,0 0 0 0 0,0 1 0 0 0,0-1 0 0 0,0 0 0 0 0,0 0 0 0 0,0 0 0 0 0,0 1 0 0 0,0-1 0 0 0,0 0 0 0 0,0 0 0 0 0,0 0 0 0 0,0 0 0 0 0,-1 1-17 0 0,-7 7 553 0 0,4-4-114 0 0,-3 6 103 0 0,1-1 0 0 0,0 0 0 0 0,0 1 0 0 0,1 0 1 0 0,0 3-543 0 0,3-8 102 0 0,0 1 0 0 0,0 0 0 0 0,1 0 1 0 0,0 0-1 0 0,0 0 0 0 0,1 0 0 0 0,-1 1 0 0 0,1-1 1 0 0,1 0-1 0 0,-1 1-102 0 0,4 24 141 0 0,5 59-97 0 0,-8-71-48 0 0,2 0 1 0 0,0 1-1 0 0,1-1 0 0 0,0 0 0 0 0,2-1 1 0 0,0 1-1 0 0,3 2 4 0 0,-6-13-20 0 0,1 0 0 0 0,0 0 0 0 0,1 0 0 0 0,0 0 0 0 0,0-1 0 0 0,0 0 0 0 0,1 0 0 0 0,0-1 0 0 0,1 0 0 0 0,-1 0 0 0 0,1 0 0 0 0,0 0 0 0 0,1-1-1 0 0,-1-1 1 0 0,1 1 0 0 0,8 2 20 0 0,3 0-120 0 0,1-1 0 0 0,-1-2-1 0 0,1 0 1 0 0,0-1-1 0 0,0-1 1 0 0,0 0-1 0 0,0-2 1 0 0,0 0-1 0 0,1-2 1 0 0,-1 0-1 0 0,0-1 1 0 0,-1-1-1 0 0,1-1 1 0 0,6-2 120 0 0,-20 4-45 0 0,0 0 0 0 0,0 0 0 0 0,0 0 0 0 0,0-1 0 0 0,-1 0 0 0 0,1 0 0 0 0,-1 0 0 0 0,0-1 0 0 0,0 0 0 0 0,-1 0 0 0 0,1 0 0 0 0,-1 0 0 0 0,0-1 0 0 0,0 1 0 0 0,-1-1 0 0 0,0 0 0 0 0,0 0 0 0 0,0-1 0 0 0,-1 1 0 0 0,1-3 45 0 0,-1-2 13 0 0,-1 6 16 0 0,0 1-1 0 0,0 0 1 0 0,0-1 0 0 0,-1 1-1 0 0,1 0 1 0 0,-1-1 0 0 0,-1 1-1 0 0,1-1 1 0 0,0 1 0 0 0,-1-2-29 0 0,0 6 1 0 0,0-9 85 0 0,-1 1 0 0 0,0 0-1 0 0,0-1 1 0 0,-1 1 0 0 0,0 0 0 0 0,0 0 0 0 0,-1 1-1 0 0,0-1 1 0 0,-1 1 0 0 0,1 0 0 0 0,-2 0-1 0 0,-1-2-85 0 0,-63-64 704 0 0,-31-34 98 0 0,84 87-719 0 0,1 0 1 0 0,1-2 0 0 0,1 0-1 0 0,-5-12-83 0 0,2-10 66 0 0,15 38-58 0 0,1 0 0 0 0,-1 1 0 0 0,0-1 0 0 0,-1 1 0 0 0,1 0 0 0 0,-1 0 0 0 0,0 0 0 0 0,-1 0 0 0 0,1 0 0 0 0,-1 1 0 0 0,0-1 0 0 0,0 1 0 0 0,-3-2-8 0 0,4 3-18 0 0,0 1 0 0 0,0-1 0 0 0,0 1 0 0 0,0 0 0 0 0,-1 0-1 0 0,1 0 1 0 0,-1 1 0 0 0,0 0 0 0 0,-3-2 18 0 0,5 3-54 0 0,1 0 0 0 0,-1 0 0 0 0,0 0 0 0 0,0 0 0 0 0,0 0 0 0 0,0 0 0 0 0,0 0 0 0 0,0 1-1 0 0,1-1 1 0 0,-1 1 0 0 0,0-1 0 0 0,0 1 0 0 0,1 0 0 0 0,-1-1 0 0 0,0 1 0 0 0,1 0 0 0 0,-1 0-1 0 0,0 1 1 0 0,1-1 0 0 0,0 0 0 0 0,-1 1 54 0 0,1-1-68 0 0,-1 0-51 0 0,1 0-1 0 0,-1 0 0 0 0,1 0 0 0 0,0 1 1 0 0,0-1-1 0 0,0 0 0 0 0,-1 1 0 0 0,1-1 0 0 0,1 1 1 0 0,-1 0-1 0 0,0-1 0 0 0,0 1 0 0 0,1 0 1 0 0,-1-1-1 0 0,0 1 0 0 0,1 0 0 0 0,0 1 120 0 0,-1 15-1086 0 0</inkml:trace>
  <inkml:trace contextRef="#ctx0" brushRef="#br0" timeOffset="0.066">553 3 15864 0 0,'0'-1'35'0'0,"-1"1"0"0"0,0 0 1 0 0,1-1-1 0 0,-1 1 1 0 0,0 0-1 0 0,1 0 1 0 0,-1 0-1 0 0,0 0 1 0 0,0 0-1 0 0,1 0 1 0 0,-1 0-1 0 0,0 0 1 0 0,1 0-1 0 0,-1 0 1 0 0,0 0-1 0 0,0 0 1 0 0,1 0-1 0 0,-1 0 1 0 0,0 1-1 0 0,1-1 1 0 0,-1 0-1 0 0,0 1 1 0 0,1-1-1 0 0,-1 0 1 0 0,1 1-1 0 0,-1-1 1 0 0,1 1-1 0 0,-1-1 1 0 0,0 1-1 0 0,1-1 1 0 0,0 1-1 0 0,-1-1 1 0 0,1 1-1 0 0,-1 0 1 0 0,1-1-1 0 0,0 1 1 0 0,-1 0-1 0 0,1-1 1 0 0,0 1-1 0 0,0 0 0 0 0,-1 0-35 0 0,1 1 27 0 0,-1 1-1 0 0,1 0 0 0 0,0-1 1 0 0,0 1-1 0 0,0 0 0 0 0,0 0 0 0 0,0-1 1 0 0,1 1-1 0 0,-1 0 0 0 0,1-1 0 0 0,0 2-26 0 0,13 36 324 0 0,16 30-324 0 0,-11-26 668 0 0,4 14-668 0 0,71 234 856 0 0,15 29-1170 0 0,-35-113-1532 0 0,3 44-1457 0 0,-46-131 1607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15264 0 0,'0'0'336'0'0,"13"5"72"0"0,1-2 7 0 0,1-3 9 0 0,6-3-336 0 0,6-2-88 0 0,1-7 0 0 0,2 1 0 0 0,7-6 64 0 0,7-3-64 0 0,1 0 96 0 0,5-3-32 0 0,0-2-943 0 0,0 2-193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54 603 15664 0 0,'-9'26'349'0'0,"1"1"1"0"0,2 0 0 0 0,0 0-1 0 0,2 1 1 0 0,1-1 0 0 0,1 21-350 0 0,2 19 255 0 0,4 0-1 0 0,4 12-254 0 0,5 9 348 0 0,3-2 0 0 0,19 51-348 0 0,-25-103-3 0 0,2-1-1 0 0,1 0 0 0 0,6 7 4 0 0,53 94-925 0 0,-53-100 529 0 0,-18-33 384 0 0,8 18-791 0 0,2-1 0 0 0,0 0 0 0 0,2 0 0 0 0,0-1 0 0 0,0-1 0 0 0,2 1 803 0 0,0-5-2021 0 0</inkml:trace>
  <inkml:trace contextRef="#ctx0" brushRef="#br0" timeOffset="1">261 1498 920 0 0,'-28'-79'80'0'0,"15"37"-80"0"0,5-9 0 0 0</inkml:trace>
  <inkml:trace contextRef="#ctx0" brushRef="#br0" timeOffset="2">1 75 8752 0 0,'0'-2'673'0'0,"-1"-2"-564"0"0,1 1-1 0 0,0 0 1 0 0,1 0-1 0 0,-1 0 1 0 0,1-1 0 0 0,-1 1-1 0 0,1 0 1 0 0,0 0-1 0 0,0 0 1 0 0,0 0-1 0 0,0 0 1 0 0,1 0 0 0 0,-1 0-1 0 0,1 1 1 0 0,0-1-1 0 0,1-1-108 0 0,-1 2 243 0 0,1 0 0 0 0,0 0 0 0 0,1 0 0 0 0,-1 0-1 0 0,0 1 1 0 0,0-1 0 0 0,1 1 0 0 0,-1 0 0 0 0,0 0-1 0 0,1 0 1 0 0,0 0 0 0 0,-1 1 0 0 0,1-1 0 0 0,-1 1-1 0 0,1 0 1 0 0,0 0 0 0 0,-1 0 0 0 0,1 1 0 0 0,3 0-243 0 0,3 1 161 0 0,1 0 1 0 0,-1 1 0 0 0,0 0 0 0 0,1 1-1 0 0,-2 0 1 0 0,4 2-162 0 0,0 0-19 0 0,-1 1-1 0 0,-1 0 0 0 0,1 1 1 0 0,-1 0-1 0 0,-1 1 0 0 0,0 0 1 0 0,0 1-1 0 0,0 0 0 0 0,3 6 20 0 0,-7-8-46 0 0,-1 0-1 0 0,1 1 0 0 0,-1 0 0 0 0,-1 1 0 0 0,1-1 0 0 0,-2 1 1 0 0,1-1-1 0 0,-2 1 0 0 0,1 0 0 0 0,-1 0 0 0 0,0 0 1 0 0,-1 1-1 0 0,-1 0 47 0 0,0 9-267 0 0,-1 0 1 0 0,0 0-1 0 0,-2 0 1 0 0,-1 0-1 0 0,0-1 1 0 0,-1 1-1 0 0,-8 18 267 0 0,-9 14-1596 0 0,-1-1-1 0 0,-9 8 1597 0 0,-2-4-556 0 0,8-15 274 0 0,21-32 210 0 0,-1 0 0 0 0,1 0 0 0 0,-1-1 0 0 0,-1 0 0 0 0,1 0 0 0 0,-1 0 0 0 0,0-1 0 0 0,-3 2 72 0 0,8-7-181 0 0,1 0 0 0 0,0 0 0 0 0,-1 0 0 0 0,1 0 0 0 0,0 0 0 0 0,0 0 0 0 0,-1 1 0 0 0,1-1 0 0 0,0 0 0 0 0,0 1 0 0 0,0 0 181 0 0,1-2-2777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1840 0 0,'4'-1'70'0'0,"-1"-1"0"0"0,1 1 1 0 0,0-1-1 0 0,-1 1 0 0 0,1 0 0 0 0,0 1 1 0 0,0-1-1 0 0,0 1 0 0 0,0 0 0 0 0,-1 0 0 0 0,5 0-70 0 0,24 5 3878 0 0,-27-4-3296 0 0,-1 0 0 0 0,0 1-1 0 0,0-1 1 0 0,0 1-1 0 0,0 0 1 0 0,0 0-1 0 0,0 1 1 0 0,-1-1 0 0 0,4 4-582 0 0,-1-1 386 0 0,0 1 0 0 0,0 0 1 0 0,-1 0-1 0 0,0 1 1 0 0,1 2-387 0 0,4 7 309 0 0,-1 0 1 0 0,-1 1 0 0 0,0 0 0 0 0,2 8-310 0 0,79 238 868 0 0,-86-253-956 0 0,-1-2-91 0 0,1 0 0 0 0,-1 1 0 0 0,0 0 0 0 0,0 6 179 0 0,-2-13-192 0 0,0-2 0 0 0,-1-2-48 0 0,-8-41-1282 0 0,-2 7 486 0 0,2 0-1 0 0,2 0 0 0 0,0-1 1 0 0,2-14 1036 0 0,4 31-171 0 0,0 0 1 0 0,2-1 0 0 0,0 1-1 0 0,2-1 1 0 0,3-11 170 0 0,-3 12-240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1 15200 0 0,'-13'3'1351'0'0,"4"0"-1079"0"0,-4 5-272 0 0,0-3 0 0 0,-1 2-360 0 0,-1 1-127 0 0,2-3-25 0 0,0-1-8 0 0,5 4 432 0 0,-6-5 88 0 0,4 6 0 0 0,7-1-5936 0 0</inkml:trace>
  <inkml:trace contextRef="#ctx0" brushRef="#br0" timeOffset="1">292 908 14280 0 0,'0'0'632'0'0,"0"20"136"0"0,-4 3-616 0 0,4 0-152 0 0,4 5 0 0 0,6 1 0 0 0,-2-5 136 0 0,2 0 0 0 0,-2-8 0 0 0,2 4 0 0 0,-6-5-33 0 0,6-3-7 0 0,-2 1 0 0 0,0-1 0 0 0,-3-1-1247 0 0,0-6-249 0 0,8 2-48 0 0,-13-7-16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15952 0 0,'0'2'362'0'0,"0"20"333"0"0,2-1-1 0 0,0 5-694 0 0,1-15 20 0 0,0-1 0 0 0,0 0 0 0 0,1-1 0 0 0,0 1 0 0 0,5 8-20 0 0,-2-6 44 0 0,-2 0 0 0 0,0 1 0 0 0,1 2-44 0 0,9 33-509 0 0,5 4 509 0 0,-3-7-2228 0 0,2 14 2228 0 0,-14-42-573 0 0,3 13-970 0 0,-7-29 1379 0 0,-1 1-1 0 0,0-1 1 0 0,0 1 0 0 0,0 0 0 0 0,0-1 0 0 0,-1 1 0 0 0,1 0 0 0 0,0-1 0 0 0,-1 1-1 0 0,1-1 1 0 0,-1 1 0 0 0,1-1 0 0 0,-1 1 0 0 0,0-1 0 0 0,0 1 0 0 0,0 0 164 0 0,0-1-984 0 0,1-1 0 0 0,-1 0 944 0 0,0 0 1 0 0,0-1-1 0 0,0 1 0 0 0,0 0 1 0 0,0-1-1 0 0,0 1 1 0 0,1-1-1 0 0,-1 1 0 0 0,0-1 1 0 0,0 1-1 0 0,1-1 1 0 0,-1 0-1 0 0,0 1 1 0 0,1-1-1 0 0,-1 0 0 0 0,0 0 1 0 0,1 1-1 0 0,-1-1 1 0 0,1 0-1 0 0,0 0 0 0 0,-1 0 1 0 0,1 0-1 0 0,-1 0 1 0 0,1 0-1 0 0,0 0 0 0 0,0 1 1 0 0,0-1-1 0 0,0 0 1 0 0,0 0-1 0 0,-1 0 1 0 0,2 0-1 0 0,-1 0 40 0 0,-1-7 47 0 0,0 1 0 0 0,1 0 0 0 0,1-1 0 0 0,-1 0-47 0 0,8-51 929 0 0,3 1-1 0 0,14-42-928 0 0,-23 91 338 0 0,0 0-1 0 0,1 0 0 0 0,0 0 0 0 0,1 1 0 0 0,0 0 0 0 0,0-1 0 0 0,2-1-337 0 0,-5 9 92 0 0,0 0-1 0 0,0 0 1 0 0,-1 0-1 0 0,1 0 1 0 0,0 0-1 0 0,0 1 1 0 0,0-1-1 0 0,0 0 1 0 0,0 1-1 0 0,0-1 0 0 0,0 1 1 0 0,1-1-1 0 0,-1 1 1 0 0,0-1-1 0 0,0 1 1 0 0,0 0-1 0 0,0-1 1 0 0,1 1-1 0 0,-1 0 1 0 0,1 0-92 0 0,0 0 128 0 0,1 0 1 0 0,-1 1-1 0 0,0-1 1 0 0,1 1-1 0 0,-1 0 1 0 0,0-1-1 0 0,0 1 1 0 0,0 0-1 0 0,0 0 1 0 0,2 1-129 0 0,5 4 321 0 0,-1 1-1 0 0,0-1 1 0 0,0 1 0 0 0,4 6-321 0 0,-7-9 77 0 0,72 78 1090 0 0,-3 4-1167 0 0,64 86-3118 0 0,-99-120 1904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5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2775 1 14280 0 0,'0'0'1102'0'0,"-2"0"-719"0"0,-8 0-64 0 0,3 0 268 0 0,0 0 0 0 0,0 0 0 0 0,0 1 0 0 0,0 0-1 0 0,-3 1-586 0 0,8-1 19 0 0,-1 0-1 0 0,0 0 1 0 0,0 0-1 0 0,1 0 1 0 0,-1 1-1 0 0,1-1 1 0 0,-1 1-1 0 0,1 0 1 0 0,-1 0-1 0 0,1 0 1 0 0,0 0-1 0 0,0 0 0 0 0,0 0 1 0 0,0 0-1 0 0,0 1-18 0 0,1-1-43 0 0,-4 4-98 0 0,0 1 0 0 0,1-1 0 0 0,0 1 1 0 0,0 0-1 0 0,0 0 0 0 0,1 0 0 0 0,-2 7 141 0 0,1-1-277 0 0,-2-1 1 0 0,1 1-1 0 0,-2-1 0 0 0,0 0 1 0 0,0-1-1 0 0,-1 0 1 0 0,-2 2 276 0 0,-5 8-73 0 0,-18 24 167 0 0,-3-1 0 0 0,-6 4-94 0 0,-81 79 818 0 0,-45 50 254 0 0,-104 150-240 0 0,122-152-817 0 0,6-8 34 0 0,-43 75-17 0 0,7 14-32 0 0,30-46 591 0 0,-146 156-591 0 0,249-309 301 0 0,4 1-1 0 0,2 3 1 0 0,2 1 0 0 0,-22 52-301 0 0,17-32 146 0 0,-23 47 38 0 0,-51 144 196 0 0,95-219-363 0 0,-2-2 0 0 0,-2-1 0 0 0,-32 43-17 0 0,48-77-6 0 0,-1 0 0 0 0,-1 0 0 0 0,0-2-1 0 0,-1 1 1 0 0,-1-2 0 0 0,0 0 0 0 0,-1-1 0 0 0,-4 2 6 0 0,16-12 64 0 0,0-1-1 0 0,0 0 1 0 0,0 0 0 0 0,0 0 0 0 0,0-1 0 0 0,-1 0 0 0 0,1 1-1 0 0,0-1 1 0 0,-3 0-64 0 0,7-1 37 0 0,-1 0-1 0 0,1 0 1 0 0,0 0 0 0 0,-1 0-1 0 0,1 0 1 0 0,-1 0-1 0 0,1 0 1 0 0,-1 0-1 0 0,1 0 1 0 0,0 0-1 0 0,-1 0 1 0 0,1 0-1 0 0,-1 0 1 0 0,1 0 0 0 0,0-1-1 0 0,-1 1 1 0 0,1 0-1 0 0,0 0 1 0 0,-1 0-1 0 0,1-1 1 0 0,0 1-1 0 0,-1 0 1 0 0,1 0 0 0 0,0-1-1 0 0,-1 1 1 0 0,1 0-1 0 0,0-1 1 0 0,0 1-1 0 0,-1 0 1 0 0,1-1-1 0 0,0 1 1 0 0,0 0 0 0 0,0-1-1 0 0,-1 1 1 0 0,1-1-1 0 0,0 1 1 0 0,0-1-37 0 0,4-14-712 0 0,-1 7 886 0 0,1-9-329 0 0,-2 0 0 0 0,0 0 0 0 0,0-3 155 0 0,0-14-222 0 0,-1 21 135 0 0,-1 0 0 0 0,-1 0 0 0 0,0-1 0 0 0,-2-2 87 0 0,-1-38-244 0 0,7-32-48 0 0,4-1 0 0 0,5-2 292 0 0,-9 62 45 0 0,-1 0-1 0 0,-1 0 0 0 0,-1 0 1 0 0,-2-7-45 0 0,-4 5 188 0 0,4 22-40 0 0,1 1 1 0 0,0-1 0 0 0,0 0-1 0 0,0-1-148 0 0,1 6 180 0 0,0 2-50 0 0,0 0-24 0 0,0 0-2 0 0,3 12-13 0 0,1 5-138 0 0,-1-1-1 0 0,-1 1 1 0 0,0 0-1 0 0,-1 8 48 0 0,-5 70-67 0 0,2-50 36 0 0,-10 114-100 0 0,-11 26 131 0 0,20-164 11 0 0,-3 22-73 0 0,1 9 62 0 0,5-39 11 0 0,0-1 0 0 0,0 0 0 0 0,1 0-1 0 0,1 0 1 0 0,0 0 0 0 0,2 7-11 0 0,-3-18 20 0 0,-1 0 0 0 0,0 0 0 0 0,1 0 0 0 0,-1 0 0 0 0,0 1 0 0 0,1-1 1 0 0,0 0-1 0 0,-1 0 0 0 0,1 0 0 0 0,0 0 0 0 0,-1 0 0 0 0,1 0 0 0 0,0-1 0 0 0,0 1 1 0 0,0 0-1 0 0,0 0 0 0 0,0 0 0 0 0,0-1 0 0 0,0 1 0 0 0,0 0 0 0 0,0-1 0 0 0,0 1 1 0 0,0-1-1 0 0,0 0 0 0 0,0 1 0 0 0,0-1 0 0 0,1 0 0 0 0,-1 0 0 0 0,0 1 1 0 0,0-1-1 0 0,0 0 0 0 0,1 0 0 0 0,-1 0 0 0 0,0-1 0 0 0,0 1 0 0 0,0 0 0 0 0,1 0 1 0 0,-1-1-1 0 0,0 1 0 0 0,0 0-20 0 0,6-3 129 0 0,1 0 1 0 0,-1 0 0 0 0,0-1-1 0 0,0 0 1 0 0,5-4-130 0 0,-7 5 60 0 0,15-8 103 0 0,1 2 0 0 0,0 0 0 0 0,1 1-1 0 0,-1 1 1 0 0,1 1 0 0 0,9-1-163 0 0,193-38 1150 0 0,-145 33-1216 0 0,14 3 66 0 0,42-6-493 0 0,-10-8-1964 0 0,-68 8-5884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1 18143 0 0,'-4'17'282'0'0,"1"1"-1"0"0,1 0 0 0 0,0 0 0 0 0,2 1 0 0 0,0-1 0 0 0,1 0 0 0 0,1 4-281 0 0,2 2 3 0 0,7 44-59 0 0,3-2-1 0 0,5 8 57 0 0,15 59-338 0 0,1-1 170 0 0,57 177-2088 0 0,-74-253 921 0 0</inkml:trace>
  <inkml:trace contextRef="#ctx0" brushRef="#br0" timeOffset="1">1 607 7368 0 0,'0'0'320'0'0,"0"0"80"0"0,10 5-320 0 0,3 2-80 0 0,-5-2 0 0 0,11 3 0 0 0,2-8 2736 0 0,-2 3 528 0 0,4 1 111 0 0,-2-4 17 0 0,3 0-2664 0 0,2 0-536 0 0,6-7-112 0 0,4 2-16 0 0,9 2-800 0 0,3-9-160 0 0,2-8-32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0 672 9216 0 0,'0'0'706'0'0,"0"0"-316"0"0,0 0 394 0 0,0 0 220 0 0,0 0 41 0 0,0 0-102 0 0,0 0-470 0 0,0 0-206 0 0,1-1-227 0 0,-1 1 0 0 0,0-1 0 0 0,0 1 0 0 0,0-1 0 0 0,1 0 0 0 0,-1 1 0 0 0,0-1 0 0 0,0 1 0 0 0,1-1 0 0 0,-1 1 1 0 0,1-1-1 0 0,-1 1 0 0 0,0-1 0 0 0,1 1 0 0 0,-1-1-40 0 0,12-4 186 0 0,-9 3-158 0 0,-1 1 0 0 0,1 0 0 0 0,-1 0 0 0 0,1 0 0 0 0,0 0 1 0 0,-1 0-1 0 0,1 1 0 0 0,0-1-28 0 0,79-7 95 0 0,134-17-502 0 0,-78 7 273 0 0,2 0 12 0 0,183-29-92 0 0,-224 34 148 0 0,175-15-176 0 0,-169 21 193 0 0,108-2-44 0 0,-90 6 93 0 0,-117 3 11 0 0,-1-1 1 0 0,1 1-1 0 0,0-1 1 0 0,-1 0-1 0 0,1 0 1 0 0,0-1-1 0 0,-1 0 1 0 0,0 0 0 0 0,2-1-12 0 0,-5 2 20 0 0,1 1-47 0 0,0-2 0 0 0,-1 1 0 0 0,1 0 0 0 0,-1-1 0 0 0,1 1 0 0 0,-1-1 0 0 0,0 1 0 0 0,1-1 0 0 0,-1 0 27 0 0,-1 1-19 0 0,-1 0 0 0 0,1 0 0 0 0,-1 0 0 0 0,1-1 0 0 0,-1 1 0 0 0,1 0 0 0 0,-1 0 0 0 0,0 0-1 0 0,0 0 1 0 0,0 0 0 0 0,1-1 0 0 0,-1 1 0 0 0,0 0 0 0 0,0 0 0 0 0,0 0 0 0 0,-1-1 0 0 0,1 1 0 0 0,0 0 0 0 0,0 0 0 0 0,-1 0 0 0 0,1 0 0 0 0,-1 0 0 0 0,1 0 0 0 0,-1-1 19 0 0,-5-11-3 0 0,0 0 1 0 0,-1 1-1 0 0,-1 0 1 0 0,0 0-1 0 0,-1 0 1 0 0,0 1-1 0 0,-1 1 1 0 0,-9-9 2 0 0,6 5 66 0 0,-4-1 13 0 0,0 1 0 0 0,-1 1 0 0 0,-10-6-79 0 0,27 18 3 0 0,-22-12 117 0 0,0 1 1 0 0,0 2-1 0 0,-1 0 0 0 0,-1 1 0 0 0,0 1 1 0 0,-3 1-121 0 0,13 3 291 0 0,0 2 0 0 0,-13-1-291 0 0,-25-5 879 0 0,48 7-730 0 0,-1-1 1 0 0,1 1-1 0 0,-1-1 0 0 0,1 0 0 0 0,0-1 1 0 0,0 1-1 0 0,0-1 0 0 0,0 0-149 0 0,3 1 14 0 0,0 1-1 0 0,0-1 0 0 0,1 1 1 0 0,-1-1-1 0 0,0 1 0 0 0,1-1 0 0 0,-1 0 1 0 0,1 0-1 0 0,0 0 0 0 0,-1 0 0 0 0,1 0 1 0 0,0 0-1 0 0,0 0 0 0 0,0 0 0 0 0,1 0 1 0 0,-1 0-1 0 0,0-1 0 0 0,1 1 0 0 0,0 0 1 0 0,-1-1-1 0 0,1 1 0 0 0,0 0 1 0 0,0-1-1 0 0,0 1 0 0 0,1 0 0 0 0,-1 0 1 0 0,0-1-1 0 0,1 1 0 0 0,-1 0 0 0 0,1 0 1 0 0,0-1-1 0 0,0 1 0 0 0,0 0 0 0 0,0 0 1 0 0,0 0-1 0 0,1 0 0 0 0,-1 0 0 0 0,1 0-13 0 0,2-2-36 0 0,0 0 0 0 0,1 0-1 0 0,0 1 1 0 0,0-1-1 0 0,0 1 1 0 0,0 0-1 0 0,0 1 1 0 0,1-1 0 0 0,-1 1-1 0 0,1 0 1 0 0,0 0-1 0 0,-1 1 1 0 0,1 0 0 0 0,0 0-1 0 0,0 0 1 0 0,4 0 36 0 0,14 1 10 0 0,0 1 0 0 0,-1 0 0 0 0,17 4-10 0 0,8 1-24 0 0,56 1 60 0 0,100 10 251 0 0,-117-7-388 0 0,-1 4-1 0 0,0 3 1 0 0,78 29 101 0 0,-137-37-181 0 0,1 2-1 0 0,3 2 182 0 0,-23-9-31 0 0,-1 0 0 0 0,1 1 1 0 0,-1 0-1 0 0,1 0 0 0 0,-1 0 0 0 0,-1 1 1 0 0,1 0-1 0 0,-1 0 0 0 0,1 3 31 0 0,-5-8 4 0 0,-1 1 0 0 0,0 0-1 0 0,0 0 1 0 0,0 0 0 0 0,0 0 0 0 0,0 0 0 0 0,0 0-1 0 0,0 1 1 0 0,-1-1 0 0 0,1 0 0 0 0,-1 0-1 0 0,0 0 1 0 0,0 1 0 0 0,0 0-4 0 0,-5 31 407 0 0,2-20-196 0 0,1-4-7 0 0,-2 0 1 0 0,1 0 0 0 0,-1-1-1 0 0,0 0 1 0 0,-2 3-205 0 0,-10 21 657 0 0,5-10-187 0 0,-1-2 1 0 0,-1 1 0 0 0,-12 14-471 0 0,15-22 146 0 0,-14 16 60 0 0,-2-1 0 0 0,0 0-1 0 0,-2-2 1 0 0,-24 17-206 0 0,46-39-57 0 0,-10 9-544 0 0,0-1 0 0 0,-1 0 0 0 0,0-1 1 0 0,-1-1-1 0 0,-10 4 601 0 0,5-6-1426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5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91 9072 0 0,'-1'1'413'0'0,"-1"0"-368"0"0,0 0 1 0 0,0 0-1 0 0,-1 0 1 0 0,1 0-1 0 0,0-1 1 0 0,0 1-1 0 0,0-1 1 0 0,-1 0-1 0 0,1 0 1 0 0,0 0-1 0 0,0 0 0 0 0,-1 0 1 0 0,1 0-1 0 0,0 0 1 0 0,0-1-1 0 0,0 1 1 0 0,-1-1-1 0 0,1 1 1 0 0,0-1-1 0 0,0 0 1 0 0,0 0-1 0 0,0 0 0 0 0,0 0 1 0 0,-1-1-46 0 0,1 0 103 0 0,0 0 0 0 0,0 0 0 0 0,0 0 0 0 0,0 0 0 0 0,0 0-1 0 0,1 0 1 0 0,-1 0 0 0 0,1-1 0 0 0,-1 1 0 0 0,1-1 0 0 0,0 1 0 0 0,0-1 0 0 0,0 1 0 0 0,0-1 0 0 0,1 0 0 0 0,-1 1 0 0 0,1-1-1 0 0,-1 0 1 0 0,1 1 0 0 0,0-3-103 0 0,0 3 77 0 0,0 1 1 0 0,0-1-1 0 0,1 0 0 0 0,-1 0 0 0 0,0 0 0 0 0,1 1 0 0 0,-1-1 1 0 0,1 0-1 0 0,0 1 0 0 0,0-1 0 0 0,-1 0 0 0 0,1 1 1 0 0,0-1-1 0 0,0 1 0 0 0,0-1 0 0 0,1 0-77 0 0,-1 2 44 0 0,0-1 0 0 0,-1 0-1 0 0,1 1 1 0 0,0-1 0 0 0,0 0 0 0 0,0 1 0 0 0,0-1-1 0 0,0 1 1 0 0,0 0 0 0 0,0-1 0 0 0,0 1 0 0 0,0 0-1 0 0,0-1 1 0 0,0 1 0 0 0,0 0 0 0 0,0 0 0 0 0,0 0 0 0 0,0 0-1 0 0,0 0 1 0 0,0 0 0 0 0,0 0 0 0 0,0 0 0 0 0,1 1-1 0 0,-1-1 1 0 0,0 0 0 0 0,0 1 0 0 0,0-1 0 0 0,0 1-44 0 0,5 3 119 0 0,0 0 0 0 0,-1 0 0 0 0,1 1 0 0 0,-1 0 0 0 0,0 0 0 0 0,-1 1 0 0 0,1-1 1 0 0,-1 1-1 0 0,3 5-119 0 0,-1-2 112 0 0,50 62 253 0 0,2-2 1 0 0,3-2 0 0 0,13 5-366 0 0,206 176 496 0 0,-275-243-474 0 0,59 51-433 0 0,-14-12 838 0 0,7 3-427 0 0,-40-34-441 0 0,1-1-1 0 0,0-1 1 0 0,1-1 0 0 0,0 0 0 0 0,11 3 441 0 0,-11-7-5697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1184 10592 0 0,'-6'-5'964'0'0,"5"5"-930"0"0,0-1 0 0 0,0 0 0 0 0,-1 1 0 0 0,1-1 0 0 0,0 0 0 0 0,0 0 0 0 0,0 0 0 0 0,-1 0 0 0 0,1 0 0 0 0,0 0 0 0 0,0 0 0 0 0,1 0 0 0 0,-1 0 0 0 0,0 0 0 0 0,0-1 0 0 0,1 1 0 0 0,-1 0 0 0 0,0-1 0 0 0,1 1 0 0 0,-1 0 0 0 0,1-1 0 0 0,0 1 0 0 0,-1-1 0 0 0,1 1 0 0 0,0 0 0 0 0,0-1 0 0 0,0 1 0 0 0,0-1 0 0 0,0 1 0 0 0,0-2-34 0 0,3-37 1644 0 0,1-1 0 0 0,2 1 0 0 0,5-19-1644 0 0,1-1-191 0 0,-3-2 191 0 0,-4 32-169 0 0,1 0 1 0 0,9-26 168 0 0,-8 34-91 0 0,-1-1 0 0 0,-1 0 0 0 0,-1 0 0 0 0,-1-1 0 0 0,-1-9 91 0 0,-2-2-7 0 0,2 0 0 0 0,1 0-1 0 0,6-28 8 0 0,1 12-70 0 0,-3-1 1 0 0,0-16 69 0 0,-2 4-140 0 0,0 20-140 0 0,-3-12 280 0 0,-3 37-67 0 0,0 17 55 0 0,1-1-1 0 0,-1 0 1 0 0,1 1-1 0 0,0-1 1 0 0,0 0-1 0 0,0 1 1 0 0,0-1-1 0 0,1 1 1 0 0,-1-1-1 0 0,1 1 1 0 0,0-3 12 0 0,1 1-9 0 0,-1 4 7 0 0,-1-1 0 0 0,1 0 1 0 0,-1 0-1 0 0,0 0 0 0 0,1 0 0 0 0,-1 0 0 0 0,0 0 0 0 0,0 1 1 0 0,0-1-1 0 0,0 0 0 0 0,1 0 0 0 0,-1 0 0 0 0,0 0 0 0 0,0 0 1 0 0,-1-1 1 0 0,1 1-116 0 0,0 1-8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9672 0 0,'15'0'440'0'0,"-14"0"-410"0"0,0 0 1 0 0,-1 0 0 0 0,1 0-1 0 0,0 0 1 0 0,-1-1 0 0 0,1 1-1 0 0,0 0 1 0 0,-1 0 0 0 0,1-1-1 0 0,0 1 1 0 0,-1 0-1 0 0,1-1 1 0 0,0 1 0 0 0,-1-1-1 0 0,1 1 1 0 0,-1-1-31 0 0,5-2 118 0 0,2 2 307 0 0,0 1 1 0 0,0-1 0 0 0,0 1 0 0 0,0 0-1 0 0,0 1 1 0 0,-1 0 0 0 0,5 1-426 0 0,50 14 3786 0 0,-53-14-3626 0 0,44 16 361 0 0,-30-10-601 0 0,0-1 0 0 0,1 0 0 0 0,10 0 80 0 0,79 14-891 0 0,15 2-35 0 0,395 32-224 0 0,-99-13 462 0 0,-250-13 688 0 0,-116-18 0 0 0,58 15 61 0 0,-2 6 1 0 0,41 19-62 0 0,-77-25 27 0 0,-9-4 172 0 0,1-3 0 0 0,0-3-1 0 0,2-3 1 0 0,-1-3 0 0 0,42-1-199 0 0,-73-7 0 0 0,-3 0-92 0 0,30-3 92 0 0,-22-2-569 0 0,-1-2 0 0 0,1-2 0 0 0,-1-2 0 0 0,33-11 569 0 0,-46 12-668 0 0,-25 8 493 0 0,0-2-1 0 0,0 1 0 0 0,0 0 1 0 0,0-1-1 0 0,0 0 1 0 0,-1 0-1 0 0,1 0 0 0 0,-1-1 1 0 0,3-1 175 0 0,-7 4-14 0 0,0 0 0 0 0,0 0 1 0 0,0 0-1 0 0,0-1 0 0 0,0 1 1 0 0,0 0-1 0 0,0 0 0 0 0,0-1 1 0 0,0 1-1 0 0,0 0 0 0 0,0 0 1 0 0,0-1-1 0 0,0 1 1 0 0,0 0-1 0 0,0 0 0 0 0,0-1 1 0 0,0 1-1 0 0,0 0 0 0 0,0-1 1 0 0,0 1-1 0 0,0 0 0 0 0,0 0 1 0 0,0 0-1 0 0,0-1 0 0 0,0 1 1 0 0,-1 0-1 0 0,1 0 0 0 0,0-1 1 0 0,0 1-1 0 0,0 0 0 0 0,0 0 1 0 0,-1 0-1 0 0,1 0 14 0 0,-6-7 188 0 0,4 6 201 0 0,0 0 0 0 0,-1 0 0 0 0,1 0 0 0 0,0 1 0 0 0,-1-1 0 0 0,1 0 0 0 0,-1 1 0 0 0,1 0 0 0 0,-1 0 0 0 0,1-1 0 0 0,-2 1-389 0 0,3 0-33 0 0,1 0 1 0 0,0 0-1 0 0,-1 0 1 0 0,1 0-1 0 0,-1 0 1 0 0,1 0 0 0 0,-1-1-1 0 0,1 1 1 0 0,-1 0-1 0 0,1 0 1 0 0,0-1 0 0 0,-1 1-1 0 0,1 0 1 0 0,0-1-1 0 0,-1 1 1 0 0,1 0-1 0 0,0-1 1 0 0,-1 1 0 0 0,1 0-1 0 0,0-1 1 0 0,0 1-1 0 0,-1-1 1 0 0,1 1-1 0 0,0-1 1 0 0,0 1 0 0 0,0 0-1 0 0,0-1 1 0 0,0 1-1 0 0,-1-1 1 0 0,1 1 0 0 0,0-1-1 0 0,0 1 1 0 0,0-1-1 0 0,0 1 1 0 0,0-1-1 0 0,1 1 1 0 0,-1-1 0 0 0,0 1 32 0 0,0-11-4904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 13448 0 0,'0'0'613'0'0,"0"0"-10"0"0,0 0-281 0 0,0 0 253 0 0,0 0 156 0 0,0 0 32 0 0,0 0-11 0 0,0 0-65 0 0,0 0-23 0 0,-1 2-7 0 0,-7 14 71 0 0,3-4-612 0 0,0 1 0 0 0,0 0 0 0 0,-2 12-116 0 0,-23 158-233 0 0,23-131 217 0 0,-28 141-84 0 0,15-86-677 0 0,-6 95 777 0 0,26-167-1604 0 0,4-1-4957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25 915 3224 0 0,'-2'-2'301'0'0,"-10"-7"7042"0"0,10 7-6594 0 0,1 2-576 0 0,1 0-1 0 0,-1-1 1 0 0,0 1 0 0 0,1-1-1 0 0,-1 1 1 0 0,1-1 0 0 0,-1 1 0 0 0,1-1-1 0 0,-1 1 1 0 0,1-1 0 0 0,-1 1-1 0 0,1-1 1 0 0,-1 0 0 0 0,1 1 0 0 0,0-1-1 0 0,-1 0 1 0 0,1 0-173 0 0,0 0 5 0 0,1 0 1 0 0,0 0-1 0 0,-1 0 0 0 0,1 0 0 0 0,-1 1 0 0 0,1-1 1 0 0,0 0-1 0 0,0 0 0 0 0,-1 0 0 0 0,1 1 1 0 0,0-1-1 0 0,0 0 0 0 0,0 1 0 0 0,0-1 1 0 0,0 0-6 0 0,42-30 37 0 0,13-10-1218 0 0,21-23 1181 0 0,14-16-1636 0 0,3 3 0 0 0,38-20 1636 0 0,-23 21 3609 0 0,48-48-3609 0 0,-108 82 1037 0 0,-9 7-136 0 0,1 2-1 0 0,32-18-900 0 0,-12 15 686 0 0,1 3-1 0 0,46-17-685 0 0,-98 47 7 0 0,-8 2-190 0 0,0 0-104 0 0,9-3-29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7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1317 4608 0 0,'0'0'353'0'0,"0"0"-37"0"0,0 0 707 0 0,0 0 333 0 0,0 0 69 0 0,0 0-177 0 0,1-1-799 0 0,5-2-387 0 0,1-1 1 0 0,-1 0-1 0 0,0 0 0 0 0,0-1 0 0 0,-1 1 0 0 0,0-1 0 0 0,1-1 1 0 0,-1 1-1 0 0,-1-1 0 0 0,1-1-62 0 0,4-3 142 0 0,0 0 1 0 0,10-8-143 0 0,12-5 113 0 0,1 1-1 0 0,16-8-112 0 0,-21 14 269 0 0,0-1 0 0 0,-2-1-1 0 0,0-1 1 0 0,12-13-269 0 0,9-14 911 0 0,33-47-911 0 0,46-57 103 0 0,15-3-103 0 0,99-118 57 0 0,-52 43-57 0 0,-150 189 6 0 0,-26 28 174 0 0,-1 1 1 0 0,0-2-1 0 0,-1 1 1 0 0,5-9-181 0 0,-13 19 184 0 0,-1 1-51 0 0,0 0-198 0 0,0 0-35 0 0,8-1-1034 0 0,-7 1 943 0 0,1-1 0 0 0,0 1 1 0 0,-1 0-1 0 0,1-1 0 0 0,0 1 0 0 0,-1 0 0 0 0,1 0 0 0 0,0 0 0 0 0,-1 1 0 0 0,2-1 191 0 0,4 1-471 0 0,12 0-759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8752 0 0,'-1'1'673'0'0,"-15"6"-252"0"0,15-7 399 0 0,1 0 271 0 0,0 0 49 0 0,-12 4 773 0 0,-19-4-1355 0 0,31 0-572 0 0,-1 0 1 0 0,0 0 0 0 0,1 0 0 0 0,-1 0-1 0 0,0 0 1 0 0,0 0 0 0 0,1 0 0 0 0,-1 0 0 0 0,0 0-1 0 0,1 1 1 0 0,-1-1 0 0 0,0 0 0 0 0,1 1 0 0 0,-1-1-1 0 0,1 0 1 0 0,-1 1 13 0 0,-1 0-54 0 0,0 0-138 0 0,1 1-6 0 0,-1 3 171 0 0,0 0 0 0 0,0 0 0 0 0,0 0 0 0 0,1 0 0 0 0,0 1 0 0 0,0-1 1 0 0,0 1-1 0 0,1-1 0 0 0,0 1 0 0 0,0-1 0 0 0,0 1 0 0 0,1-1 0 0 0,-1 0 1 0 0,2 3 26 0 0,21 173 372 0 0,28 123 1456 0 0,-28-194-651 0 0,28 77-1177 0 0,-45-169 36 0 0,118 343 270 0 0,-104-303-391 0 0,-12-33-246 0 0,9 21 331 0 0,-11-33-176 0 0,-2 0 0 0 0,1 0 0 0 0,-1 1 0 0 0,-1 0 0 0 0,-1 0 0 0 0,1 11 176 0 0,-3-23-191 0 0,0-2-693 0 0,0 0-2907 0 0,0 0-1246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1 384 14280 0 0,'2'1'178'0'0,"0"0"0"0"0,-1 0 0 0 0,1 1 0 0 0,0-1 1 0 0,-1 0-1 0 0,1 1 0 0 0,0-1 0 0 0,-1 1 1 0 0,1 0-179 0 0,8 7 180 0 0,-5-5-117 0 0,-1-1 1 0 0,1 0 0 0 0,1 0 0 0 0,-1 0 0 0 0,0-1-1 0 0,1 0 1 0 0,-1 0 0 0 0,1 0 0 0 0,0-1 0 0 0,-1 1-1 0 0,1-1 1 0 0,0-1 0 0 0,0 1 0 0 0,5-1-64 0 0,48-3-126 0 0,0-3 1 0 0,-1-2 0 0 0,0-3-1 0 0,13-5 127 0 0,316-60-498 0 0,2 19 186 0 0,70-11 596 0 0,-212 21-348 0 0,-164 31 236 0 0,9-7-173 0 0,-6 1 61 0 0,6-4-33 0 0,-46 13 8 0 0,37-6-36 0 0,-58 14 0 0 0,-3 1 0 0 0,1 1 0 0 0,0 0 0 0 0,7 2 0 0 0,-11 1-253 0 0,54-1 449 0 0,-27-3-4583 0 0,-19 0-649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2:03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684 367 6448 0 0,'13'-15'830'0'0,"-1"0"-1"0"0,-1-1 1 0 0,-1 0 0 0 0,0-1 0 0 0,7-16-830 0 0,-15 29 58 0 0,-1 1 1 0 0,1-1-1 0 0,-1 0 0 0 0,0 0 0 0 0,0 0 1 0 0,0-1-1 0 0,0 1 0 0 0,-1 0 0 0 0,0 0 1 0 0,0 0-1 0 0,0 0 0 0 0,0-1 0 0 0,-1 1 1 0 0,1 0-1 0 0,-1 0 0 0 0,0 0 0 0 0,0 0 1 0 0,-1 0-1 0 0,1 0 0 0 0,-1 0 0 0 0,0 1 1 0 0,0-1-1 0 0,0 0 0 0 0,-1 1 0 0 0,1-1 1 0 0,-2 0-59 0 0,-8-15 273 0 0,9 14-185 0 0,0 0 0 0 0,0 0 0 0 0,-1 1 0 0 0,1 0 0 0 0,-1-1 0 0 0,-3-2-88 0 0,-5-2 196 0 0,-1 1 1 0 0,0 0-1 0 0,0 0 1 0 0,-1 1-1 0 0,1 1 0 0 0,-1 0 1 0 0,-1 1-1 0 0,-7-1-196 0 0,-24-5 544 0 0,-1 3 0 0 0,-2 1-544 0 0,32 4 58 0 0,8 2-25 0 0,-1 1-1 0 0,1-1 1 0 0,0 1 0 0 0,-1 1-1 0 0,1 0 1 0 0,-1 0-1 0 0,1 1 1 0 0,0 0 0 0 0,0 0-1 0 0,0 1 1 0 0,0 0-1 0 0,1 1 1 0 0,-1 0-1 0 0,1 0 1 0 0,0 1 0 0 0,-5 3-33 0 0,0 2-3 0 0,1 1 0 0 0,0 0 1 0 0,1 0-1 0 0,0 1 0 0 0,0 1 1 0 0,1-1-1 0 0,1 2 0 0 0,1-1 1 0 0,-2 5 2 0 0,-19 34 35 0 0,3 1 0 0 0,-9 29-35 0 0,23-47 90 0 0,1 0 1 0 0,1 1-1 0 0,2 0 1 0 0,-1 23-92 0 0,3-4 35 0 0,2 0-1 0 0,2 0 1 0 0,3 1-1 0 0,4 15-33 0 0,-2-45-154 0 0,1 0 0 0 0,1-1 0 0 0,2 0-1 0 0,0 0 1 0 0,2 0 0 0 0,1-1 0 0 0,0 0 0 0 0,2-1 0 0 0,1 0 0 0 0,3 3 154 0 0,-12-20-64 0 0,1 0 1 0 0,-1-1-1 0 0,1 0 1 0 0,0 0-1 0 0,0 0 1 0 0,1 0-1 0 0,-1-1 1 0 0,1 0 0 0 0,0 0-1 0 0,0 0 1 0 0,1-1-1 0 0,-1 0 1 0 0,4 1 63 0 0,-1-1-12 0 0,1 0 1 0 0,0-1 0 0 0,0 0 0 0 0,0-1-1 0 0,1 0 1 0 0,-1 0 0 0 0,0-1-1 0 0,9-1 12 0 0,10-3 181 0 0,1-2-1 0 0,-1-1 0 0 0,0-1 1 0 0,-1-1-1 0 0,25-12-180 0 0,-15 5 348 0 0,-1-1 1 0 0,-1-2-1 0 0,-1-2 0 0 0,5-5-348 0 0,-18 11 5 0 0,-2-2 1 0 0,1 0-1 0 0,-2-1 0 0 0,-1-1 0 0 0,0 0 0 0 0,-1-2 0 0 0,-1-1-5 0 0,28-43-1491 0 0,-34 40 31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1 2304 0 0,'-2'1'167'0'0,"-1"2"-272"0"0,-1-1 1 0 0,1 0 0 0 0,0 0 0 0 0,-1 0 0 0 0,0 0 0 0 0,-1 0 104 0 0,-8 2 4322 0 0,1-1 1 0 0,-10 2-4323 0 0,-13 3 5806 0 0,15 0-5562 0 0,19-8-228 0 0,1 1-1 0 0,0-1 1 0 0,-1 0 0 0 0,1 1-1 0 0,0-1 1 0 0,-1 1 0 0 0,1-1-1 0 0,0 0 1 0 0,-1 1 0 0 0,1-1 0 0 0,0 1-1 0 0,0-1 1 0 0,0 1 0 0 0,-1-1-1 0 0,1 1 1 0 0,0 0 0 0 0,0-1-1 0 0,0 1 1 0 0,0-1 0 0 0,0 1-16 0 0,0 1 68 0 0,-3 5 11 0 0,1 0 0 0 0,0 1 0 0 0,1-1 0 0 0,-1 1 0 0 0,1 0 0 0 0,1-1-1 0 0,0 1 1 0 0,0 0 0 0 0,0 0 0 0 0,1 1-79 0 0,3 19-196 0 0,2 1 0 0 0,1 2 196 0 0,-5-22 23 0 0,46 165-373 0 0,-27-103 212 0 0,1 26 138 0 0,-2-6-93 0 0,1-3 66 0 0,5 59 27 0 0,-18-89-405 0 0,2 0-1 0 0,10 25 406 0 0,-19-80-115 0 0,0 0 1 0 0,0 0 0 0 0,0 0 0 0 0,0 0 0 0 0,1-1 0 0 0,-1 1 0 0 0,1 0 0 0 0,0-1 0 0 0,-1 1 0 0 0,2-1 114 0 0,7 8-4029 0 0,-8-9-605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0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16615 0 0,'0'0'374'0'0,"2"1"54"0"0,14 14-148 0 0,1 0 0 0 0,0-2 0 0 0,2 0 0 0 0,8 4-280 0 0,81 42-160 0 0,-94-52 222 0 0,6 4-11 0 0,-1 1 0 0 0,6 6-51 0 0,21 13 196 0 0,211 117 20 0 0,-90-66-403 0 0,-31-17 44 0 0,-49-20 21 0 0,79 41-542 0 0,2 11 664 0 0,-165-96-85 0 0,-1 1 86 0 0,0-1 1 0 0,0 0 0 0 0,1 1 0 0 0,-1-1 0 0 0,0 1 0 0 0,0 0 0 0 0,-1 0-1 0 0,1 0 1 0 0,0 0-2 0 0,-1-1-51 0 0,-1-1 0 0 0,0 0 0 0 0,0 1-1 0 0,0-1 1 0 0,0 0 0 0 0,0 1 0 0 0,0-1-1 0 0,0 0 1 0 0,0 1 0 0 0,0-1 0 0 0,0 1-1 0 0,0-1 1 0 0,0 0 0 0 0,0 1 0 0 0,0-1-1 0 0,0 0 1 0 0,0 1 0 0 0,0-1 0 0 0,0 0-1 0 0,0 1 1 0 0,0-1 0 0 0,-1 0 0 0 0,1 1-1 0 0,0-1 52 0 0,-13 10-3836 0 0,-8 2-1626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1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14 114 13328 0 0,'0'0'298'0'0,"-1"-2"46"0"0,-3-5-65 0 0,3 6-241 0 0,0-1 0 0 0,0 1 1 0 0,1 0-1 0 0,-1-1 0 0 0,0 1 1 0 0,1-1-1 0 0,-1 1 0 0 0,0-1 1 0 0,1 0-1 0 0,0 1 0 0 0,-1-1 1 0 0,1 1-1 0 0,0-1 1 0 0,0 0-1 0 0,0 1 0 0 0,0-1-38 0 0,0 0 366 0 0,0 2 120 0 0,0 0 24 0 0,0 0-52 0 0,0 0-222 0 0,0 0-92 0 0,5 13 85 0 0,26 126-449 0 0,-30-134 222 0 0,7 25-47 0 0,0 0 0 0 0,7 12 45 0 0,-5-17-61 0 0,-3-6-6 0 0,1-1-1 0 0,0 1 0 0 0,2-1 0 0 0,0-1 0 0 0,9 12 68 0 0,-10-18-50 0 0,-4-4 16 0 0,0 0 1 0 0,0-1 0 0 0,0 0-1 0 0,1 0 1 0 0,6 4 33 0 0,-11-9-4 0 0,0 0-1 0 0,0 0 1 0 0,0 0 0 0 0,1 0 0 0 0,-1-1-1 0 0,0 1 1 0 0,1 0 0 0 0,-1-1 0 0 0,1 1 0 0 0,-1-1-1 0 0,0 0 1 0 0,1 1 0 0 0,-1-1 0 0 0,1 0-1 0 0,-1 0 1 0 0,1 0 0 0 0,-1 0 0 0 0,1 0 0 0 0,-1 0-1 0 0,1-1 1 0 0,-1 1 0 0 0,1 0 0 0 0,-1-1-1 0 0,0 1 1 0 0,1-1 0 0 0,-1 0 0 0 0,0 1 0 0 0,1-1-1 0 0,-1 0 1 0 0,0 0 0 0 0,0 0 0 0 0,1 1-1 0 0,-1-1 1 0 0,0-1 4 0 0,2-1-18 0 0,1-1 1 0 0,-1 0-1 0 0,0 0 0 0 0,0 0 1 0 0,0 0-1 0 0,-1-1 0 0 0,0 1 1 0 0,0-1-1 0 0,1-2 18 0 0,12-44 80 0 0,-14 47-70 0 0,6-32 131 0 0,-2-1 0 0 0,-1-8-141 0 0,-1 6 408 0 0,9-36-408 0 0,-10 63 130 0 0,2 1 1 0 0,-1-1-1 0 0,1 1 1 0 0,1-1-1 0 0,0 1 0 0 0,1 0 1 0 0,0 1-1 0 0,2-3-130 0 0,-1 3 33 0 0,0 1 0 0 0,1 0 0 0 0,0 0-1 0 0,0 0 1 0 0,1 1 0 0 0,0 0 0 0 0,1 1-33 0 0,-4 3 78 0 0,0 1 0 0 0,0-1 1 0 0,0 1-1 0 0,0 1 0 0 0,0-1 1 0 0,1 1-1 0 0,-1 0 0 0 0,1 0 1 0 0,0 1-1 0 0,0 0 0 0 0,-1 0 1 0 0,1 1-1 0 0,2 0-78 0 0,-2 0 36 0 0,1 0 1 0 0,-1 1-1 0 0,0 0 0 0 0,1 1 1 0 0,-1 0-1 0 0,0 0 0 0 0,0 0 0 0 0,0 1 1 0 0,0 0-1 0 0,0 0 0 0 0,-1 1 1 0 0,1 0-37 0 0,-2-1-19 0 0,0 1 0 0 0,0-1 0 0 0,-1 1 0 0 0,0 0 1 0 0,0 1-1 0 0,0-1 0 0 0,0 1 0 0 0,-1-1 0 0 0,1 1 0 0 0,-1 0 1 0 0,0 0-1 0 0,-1 1 0 0 0,1-1 0 0 0,-1 0 0 0 0,1 5 19 0 0,-1 0-118 0 0,0-1 0 0 0,0 1 0 0 0,-1 0-1 0 0,0 0 1 0 0,-1-1 0 0 0,0 1 0 0 0,-1 2 118 0 0,-2 12-430 0 0,-1 1 1 0 0,-2 1 429 0 0,0 1-258 0 0,6-24 130 0 0,0-3 40 0 0,0 0 158 0 0,0 0 27 0 0,9-14 255 0 0,34-39 441 0 0,15-21-329 0 0,-49 62-438 0 0,0 0 0 0 0,1 1 0 0 0,0 0 0 0 0,8-6-26 0 0,-16 16-3 0 0,-1 0-1 0 0,0 0 0 0 0,1 0 0 0 0,-1 0 0 0 0,1 0 0 0 0,-1 0 0 0 0,1 0 0 0 0,-1 0 1 0 0,1 1-1 0 0,-1-1 0 0 0,1 1 0 0 0,0-1 0 0 0,-1 1 0 0 0,1 0 0 0 0,0-1 0 0 0,-1 1 1 0 0,1 0-1 0 0,0 0 0 0 0,0 0 0 0 0,-1 1 0 0 0,1-1 0 0 0,0 0 0 0 0,-1 0 0 0 0,1 1 1 0 0,0-1-1 0 0,-1 1 0 0 0,1 0 0 0 0,-1 0 0 0 0,1-1 0 0 0,-1 1 0 0 0,1 0 4 0 0,5 4-16 0 0,-1 1-1 0 0,0-1 1 0 0,0 1-1 0 0,0 0 1 0 0,-1 0-1 0 0,1 3 17 0 0,13 12-42 0 0,13 12-344 0 0,7 7 963 0 0,10 4-577 0 0,-35-32-1843 0 0,1 0-1 0 0,1-1 0 0 0,3 0 1844 0 0,9 2-5766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48 140 17911 0 0,'-7'0'1624'0'0,"-3"1"-1336"0"0,4 4-256 0 0,4 1 17 0 0,0-1 0 0 0,0 1 0 0 0,0 0-1 0 0,1 0 1 0 0,0 0 0 0 0,0-1-1 0 0,1 1 1 0 0,0 0 0 0 0,0 0 0 0 0,0 0-1 0 0,1 5-48 0 0,0 11 70 0 0,1 18-151 0 0,5 29 81 0 0,-2-28-406 0 0,-3-33 13 0 0,-1 1 0 0 0,1-1-1 0 0,1 0 1 0 0,-1 1 0 0 0,3 3 393 0 0,-3-9-432 0 0,-1 1 1 0 0,1-1 0 0 0,0 0-1 0 0,-1 0 1 0 0,1 0-1 0 0,1 0 1 0 0,-1 0 0 0 0,0 0-1 0 0,1 0 1 0 0,-1-1-1 0 0,1 1 1 0 0,0-1 0 0 0,2 2 431 0 0,-5-4-205 0 0,1 0-1 0 0,0 0 1 0 0,0 1 0 0 0,0-1 0 0 0,-1 0 0 0 0,1 0 0 0 0,0 0 0 0 0,0 0 0 0 0,0 0-1 0 0,-1 0 1 0 0,1 0 0 0 0,0 0 0 0 0,0 0 0 0 0,0 0 0 0 0,0 0 0 0 0,-1-1 0 0 0,1 1 0 0 0,0 0-1 0 0,0-1 1 0 0,-1 1 0 0 0,1 0 0 0 0,0-1 0 0 0,-1 1 0 0 0,1-1 0 0 0,0 1 0 0 0,-1-1 0 0 0,1 1-1 0 0,0-1 1 0 0,-1 0 205 0 0,14-18-971 0 0,-12 13 1022 0 0,0 0 0 0 0,0 0 0 0 0,0-1 0 0 0,-1 1 0 0 0,1 0 0 0 0,-2-1 0 0 0,1 1 0 0 0,-1 0 0 0 0,0-1-51 0 0,0-19 3455 0 0,-4-16-3455 0 0,2 18 1026 0 0,-1-15 682 0 0,2 8-323 0 0,-2 1 1 0 0,-1-1-1 0 0,-1 0 1 0 0,-1 1-1 0 0,-4-5-1385 0 0,6 22 464 0 0,2 8-298 0 0,1 1 1 0 0,-1 0 0 0 0,1-1 0 0 0,-1 1 0 0 0,0 0 0 0 0,0 0 0 0 0,-1 1 0 0 0,1-1 0 0 0,-3-2-167 0 0,1 2 186 0 0,2 1-27 0 0,-1 0 0 0 0,0 0 0 0 0,0 0 0 0 0,0 1 0 0 0,-2-2-159 0 0,4 3 10 0 0,1 1 0 0 0,-1 0 1 0 0,0-1-1 0 0,1 1 0 0 0,-1 0 0 0 0,1-1 0 0 0,-1 1 0 0 0,0 0 0 0 0,1 0 1 0 0,-1 0-1 0 0,0 0 0 0 0,1 0 0 0 0,-1 0 0 0 0,0 0 0 0 0,1 0 0 0 0,-1 0 1 0 0,0 0-1 0 0,1 0 0 0 0,-1 0 0 0 0,0 0 0 0 0,1 0 0 0 0,-1 0 0 0 0,1 1 1 0 0,-1-1-1 0 0,0 0 0 0 0,1 0 0 0 0,-1 1 0 0 0,1-1 0 0 0,-1 1 0 0 0,1-1 1 0 0,-1 0-1 0 0,1 1 0 0 0,-1-1 0 0 0,1 1 0 0 0,-1-1 0 0 0,1 1-10 0 0,-2 2-33 0 0,0 1 0 0 0,0-1 0 0 0,0 0-1 0 0,0 1 1 0 0,1-1 0 0 0,0 1-1 0 0,-1 0 1 0 0,2 0 0 0 0,-1-1 0 0 0,0 1-1 0 0,1 0 1 0 0,-1 0 0 0 0,1 0 0 0 0,0 0-1 0 0,1-1 1 0 0,-1 1 0 0 0,0 0 0 0 0,1 0-1 0 0,0 1 34 0 0,1 2-373 0 0,0-1 0 0 0,0 1 1 0 0,1 0-1 0 0,-1-1 0 0 0,2 0 0 0 0,-1 1 0 0 0,1-1 0 0 0,-1-1 0 0 0,2 1 0 0 0,1 2 373 0 0,17 13-4596 0 0,3-1-1198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132 500 11976 0 0,'-2'0'546'0'0,"-7"-3"-178"0"0,-1 0 0 0 0,1 0 1 0 0,-1 1-1 0 0,1 1 0 0 0,-8-1-368 0 0,-12 4 4123 0 0,27-1-4000 0 0,0 0-1 0 0,0 0 1 0 0,0 0 0 0 0,1 0-1 0 0,-1 0 1 0 0,0 0 0 0 0,1 0-1 0 0,-1 0 1 0 0,1 1 0 0 0,-1-1-1 0 0,1 0 1 0 0,0 1 0 0 0,-1 0-1 0 0,1-1 1 0 0,0 1 0 0 0,0 0-1 0 0,0-1 1 0 0,0 1 0 0 0,0 0 0 0 0,1 0-1 0 0,-1 0 1 0 0,1 0 0 0 0,-1 0-1 0 0,1 1-122 0 0,-2 3-21 0 0,1 0-1 0 0,0 1 1 0 0,0-1 0 0 0,1 1-1 0 0,-1 0 1 0 0,2-1 0 0 0,-1 4 21 0 0,2 1-167 0 0,0 1 1 0 0,1 0 0 0 0,0-1-1 0 0,0 1 1 0 0,2-1-1 0 0,-1 0 1 0 0,1 0 0 0 0,1-1 166 0 0,-3-4-272 0 0,0-2 1 0 0,0 1-1 0 0,0 0 1 0 0,1-1-1 0 0,0 1 1 0 0,0-1-1 0 0,0 0 1 0 0,0 0-1 0 0,1-1 1 0 0,-1 1-1 0 0,1-1 1 0 0,0 0-1 0 0,0 0 1 0 0,0 0-1 0 0,0-1 1 0 0,1 0-1 0 0,1 0 272 0 0,-3-1-200 0 0,-1-1-1 0 0,1 0 0 0 0,0 0 1 0 0,0 0-1 0 0,0 0 0 0 0,0-1 1 0 0,0 0-1 0 0,0 0 0 0 0,0 0 1 0 0,0 0-1 0 0,-1 0 0 0 0,1-1 1 0 0,-1 0-1 0 0,1 0 0 0 0,-1 0 1 0 0,1 0-1 0 0,-1 0 0 0 0,2-2 201 0 0,3-4-39 0 0,0-1-1 0 0,0 0 0 0 0,-1-1 0 0 0,0 0 0 0 0,-1 0 0 0 0,0 0 1 0 0,0-1-1 0 0,-1 0 0 0 0,-1 0 0 0 0,0 0 0 0 0,0 0 1 0 0,-1-1-1 0 0,-1 1 0 0 0,1-7 40 0 0,2-13 811 0 0,2-7 1938 0 0,0-32-2749 0 0,3-62 3172 0 0,-3 49-494 0 0,-3-9-2678 0 0,4-9 1130 0 0,-10 83-761 0 0,3 28-403 0 0,0-1-1 0 0,0 0 1 0 0,-1 0 0 0 0,0 1-1 0 0,-1-1 1 0 0,0 0 34 0 0,-1 28-122 0 0,-1 52-137 0 0,1 24-516 0 0,3-89 247 0 0,1 0 0 0 0,1 0-1 0 0,5 18 529 0 0,-1-14-2308 0 0,9 20 2308 0 0,-3-13-1283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3 587 18743 0 0,'0'0'430'0'0,"0"0"55"0"0,0 3 27 0 0,-1 0-475 0 0,1-1 0 0 0,-1 1 0 0 0,1-1 0 0 0,0 1 0 0 0,0 0 0 0 0,0-1 0 0 0,0 1 0 0 0,0-1 0 0 0,0 1 0 0 0,1 0 0 0 0,-1-1 0 0 0,1 1 0 0 0,0-1 0 0 0,0 1 0 0 0,0-1 0 0 0,0 0 0 0 0,0 1-37 0 0,4 5 0 0 0,-5-8 2 0 0,0 1-1 0 0,0-1 1 0 0,0 1-1 0 0,1-1 0 0 0,-1 1 1 0 0,0-1-1 0 0,1 1 1 0 0,-1-1-1 0 0,0 1 1 0 0,1-1-1 0 0,-1 0 0 0 0,0 1 1 0 0,1-1-1 0 0,-1 0 1 0 0,1 1-1 0 0,-1-1 0 0 0,1 0 1 0 0,-1 0-1 0 0,1 1 1 0 0,-1-1-1 0 0,1 0 1 0 0,-1 0-1 0 0,1 0 0 0 0,-1 0 1 0 0,1 0-1 0 0,-1 1 1 0 0,1-1-1 0 0,0 0 0 0 0,-1 0 1 0 0,1 0-1 0 0,-1 0 1 0 0,1-1-1 0 0,-1 1 1 0 0,1 0-1 0 0,-1 0 0 0 0,1 0 1 0 0,-1 0-1 0 0,1-1 1 0 0,-1 1-1 0 0,1 0 1 0 0,-1 0-1 0 0,1-1 0 0 0,-1 1 1 0 0,1 0-1 0 0,-1-1-1 0 0,2 0 0 0 0,8-3-350 0 0,1 0-1 0 0,-1-2 0 0 0,0 1 0 0 0,-1-1 0 0 0,8-6 351 0 0,6-3-992 0 0,-16 9 656 0 0,-1 1-1 0 0,1-1 1 0 0,-1 0 0 0 0,0 0-1 0 0,0 0 1 0 0,-1-1 0 0 0,0 0 0 0 0,0 0-1 0 0,-1 0 1 0 0,1-1 0 0 0,0-4 336 0 0,2-3 235 0 0,-1 0 0 0 0,-1 0 1 0 0,-1 0-1 0 0,0-1 0 0 0,2-12-235 0 0,-6 22 197 0 0,1 1-1 0 0,-1 0 0 0 0,0-1 1 0 0,0 1-1 0 0,0-1 0 0 0,-1 1 0 0 0,0 0 1 0 0,0-1-1 0 0,0 1 0 0 0,-1 0 1 0 0,1 0-1 0 0,-1 0 0 0 0,-1 0 1 0 0,1 0-1 0 0,-1 0 0 0 0,1 1-196 0 0,1 3 29 0 0,0 0 0 0 0,1 0 1 0 0,-1 0-1 0 0,0 0 0 0 0,0 0 0 0 0,0 0 0 0 0,0 0 0 0 0,0 0 0 0 0,0 1 0 0 0,0-1 0 0 0,0 0 0 0 0,0 1 0 0 0,0-1 0 0 0,0 1 0 0 0,0-1 0 0 0,0 1 0 0 0,0 0 0 0 0,0-1 0 0 0,-1 1 0 0 0,1 0 0 0 0,0 0 0 0 0,0 0 0 0 0,0 0 0 0 0,-1 0 0 0 0,1 0 0 0 0,0 0 0 0 0,0 0 0 0 0,-1 0 0 0 0,1 1 0 0 0,0-1 0 0 0,0 0 0 0 0,0 1 0 0 0,0-1 0 0 0,0 1 0 0 0,0-1 0 0 0,0 1 0 0 0,-1 0-29 0 0,-2 1 25 0 0,1 0 0 0 0,0 1 0 0 0,0-1 0 0 0,0 1-1 0 0,0-1 1 0 0,0 1 0 0 0,0 0 0 0 0,1 0-1 0 0,-1 1 1 0 0,1-1 0 0 0,-1 1-25 0 0,-5 14 6 0 0,0 1-1 0 0,1 0 0 0 0,1 0 1 0 0,0 0-1 0 0,2 1 1 0 0,0 0-1 0 0,1 0 1 0 0,2 0-1 0 0,-1 0 1 0 0,2 7-6 0 0,1-13-344 0 0,1 1 1 0 0,0-1-1 0 0,0 0 0 0 0,1 1 1 0 0,1-1-1 0 0,1 0 1 0 0,0-1-1 0 0,0 1 1 0 0,1-1-1 0 0,1 0 0 0 0,1-1 1 0 0,-1 0-1 0 0,11 12 344 0 0,1-4-1430 0 0</inkml:trace>
  <inkml:trace contextRef="#ctx0" brushRef="#br0" timeOffset="1">670 1 18687 0 0,'0'0'859'0'0,"-5"1"273"0"0,1 4-1082 0 0,1 0 0 0 0,1 0 0 0 0,-1 0-1 0 0,1 0 1 0 0,0 1 0 0 0,0-1 0 0 0,0 0 0 0 0,0 5-50 0 0,2-4 87 0 0,-1 0 0 0 0,1 0 0 0 0,1 0 0 0 0,-1 0 0 0 0,1-1 0 0 0,0 1 0 0 0,0 0 0 0 0,1 0 0 0 0,0-1 1 0 0,0 1-1 0 0,3 5-87 0 0,3 10 207 0 0,5 25 58 0 0,-2 0-1 0 0,-2 1 1 0 0,-2 0-1 0 0,1 45-264 0 0,-6-36-6622 0 0,-3 9 6622 0 0,-4-6-7166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3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3038 257 8752 0 0,'1'0'45'0'0,"0"-1"0"0"0,0 1 0 0 0,0 0 0 0 0,0-1 0 0 0,0 1 0 0 0,0 0 0 0 0,-1-1 1 0 0,1 1-1 0 0,0-1 0 0 0,0 1 0 0 0,0-1 0 0 0,-1 1 0 0 0,1-1 0 0 0,0 0 0 0 0,-1 0 0 0 0,1 1 1 0 0,-1-1-1 0 0,1 0 0 0 0,-1 0 0 0 0,1 1 0 0 0,0-2-45 0 0,7-9 99 0 0,-6 8-19 0 0,16-19 1430 0 0,-17 21-1413 0 0,0 0-1 0 0,0-1 1 0 0,-1 1 0 0 0,1 0 0 0 0,-1 0 0 0 0,1-1 0 0 0,-1 1 0 0 0,1-1 0 0 0,-1 1 0 0 0,0 0-1 0 0,1-1 1 0 0,-1 1 0 0 0,0-1 0 0 0,0 1 0 0 0,0 0 0 0 0,0-1 0 0 0,-1 1 0 0 0,1-1-97 0 0,-1-1 185 0 0,0 1 0 0 0,1-1 0 0 0,-1 1 0 0 0,1-1 0 0 0,0 1 0 0 0,-1-1 0 0 0,1-1-185 0 0,1 3 47 0 0,-1 0 0 0 0,0 0 0 0 0,0 0-1 0 0,0 0 1 0 0,1 0 0 0 0,-1 0-1 0 0,1 0 1 0 0,-1 0 0 0 0,0 1 0 0 0,1-1-1 0 0,0 0 1 0 0,-1 0 0 0 0,1 0 0 0 0,-1 1-1 0 0,1-1 1 0 0,0 0 0 0 0,0 1 0 0 0,-1-1-1 0 0,1 1 1 0 0,0-1 0 0 0,0 0 0 0 0,0 1-47 0 0,11-5 134 0 0,-1 0 1 0 0,1 2 0 0 0,0-1-1 0 0,0 1 1 0 0,6 0-135 0 0,4-2 60 0 0,82-19 27 0 0,22-6-58 0 0,61-4-29 0 0,-177 33-22 0 0,162-19-232 0 0,-118 16 229 0 0,0 3 1 0 0,10 3 24 0 0,-41 0-96 0 0,0 1 0 0 0,-1 1 0 0 0,1 1 0 0 0,9 4 96 0 0,16 8-131 0 0,22 11 131 0 0,95 50 937 0 0,-34-16 260 0 0,-56-26-215 0 0,21 15-982 0 0,8 6 357 0 0,24 13-8 0 0,-47-22-135 0 0,-20-13-177 0 0,-2 3 0 0 0,51 42-37 0 0,-82-56 30 0 0,0 2-1 0 0,-2 1 0 0 0,-1 0 1 0 0,-1 2-1 0 0,-2 1 0 0 0,0 1 1 0 0,-3 0-1 0 0,0 2 0 0 0,11 29-29 0 0,104 293 243 0 0,-80-202-46 0 0,-17-41-146 0 0,-5 1 0 0 0,-5 1-1 0 0,-1 26-50 0 0,-20-83 0 0 0,0 55 0 0 0,-5-62 0 0 0,1-8 16 0 0,-3 0 0 0 0,-2 1 0 0 0,-1-2 0 0 0,-6 23-16 0 0,-5 13 118 0 0,-4-1-1 0 0,-2-1 0 0 0,-28 61-117 0 0,-9 6 163 0 0,8-16 37 0 0,-10 4-200 0 0,40-91 9 0 0,-2 0 0 0 0,-1-2 0 0 0,-2-1 0 0 0,-2-1 0 0 0,-9 9-9 0 0,-380 391-216 0 0,311-338 216 0 0,44-41 0 0 0,-19 13-32 0 0,-3-4 0 0 0,-80 48 32 0 0,67-43 0 0 0,45-32 0 0 0,-18 8 0 0 0,-118 64 0 0 0,-196 82 0 0 0,74-72 0 0 0,214-86 0 0 0,-20 8-26 0 0,-2-6-1 0 0,-106 19 27 0 0,131-42 27 0 0,0-3-1 0 0,-52-3-26 0 0,-80-10-43 0 0,61 0-200 0 0,15 3 60 0 0,-175-1-101 0 0,268-2 254 0 0,-1-2 0 0 0,1-3 0 0 0,1-2 0 0 0,0-2-1 0 0,-14-7 31 0 0,31 5-23 0 0,0-1 0 0 0,1-2 0 0 0,-21-15 23 0 0,-10-4 5 0 0,37 20-5 0 0,0-2 0 0 0,1 0 0 0 0,-13-14 0 0 0,29 23 7 0 0,-101-84-83 0 0,90 70 55 0 0,0-1 1 0 0,1 0 0 0 0,-6-11 20 0 0,6 4 87 0 0,1-1 0 0 0,2-1 0 0 0,1 0 0 0 0,2-1 0 0 0,2-1 0 0 0,0-1 0 0 0,3 0 1 0 0,1-1-1 0 0,-3-21-87 0 0,-5-40 196 0 0,-1-39-196 0 0,16 94-48 0 0,2 1 0 0 0,2-1 0 0 0,2 0 0 0 0,5-25 48 0 0,36-154-146 0 0,-23 136 94 0 0,-4-1 0 0 0,3-77 52 0 0,-15 112 0 0 0,-1 26 0 0 0,-2-1 0 0 0,-1 0 0 0 0,-2-17 0 0 0,-1 2 160 0 0,1-33-160 0 0,2 69 39 0 0,-5-44 548 0 0,1 32-200 0 0,4 16-367 0 0,-1-1 0 0 0,0 1 0 0 0,0-1 0 0 0,1 1 0 0 0,0-1 0 0 0,-1 0 0 0 0,1 1-1 0 0,0-1 1 0 0,0 0-20 0 0,3-25-10 0 0,1 1-1 0 0,1-1 0 0 0,4-11 11 0 0,-7 28-102 0 0,0 1-1 0 0,0-1 0 0 0,-2 1 0 0 0,1-1 1 0 0,-1 0-1 0 0,-1-5 103 0 0,0-9-150 0 0,1 23 132 0 0,0-1 0 0 0,-1 0 0 0 0,1 0 0 0 0,-1 1 0 0 0,0-1 0 0 0,0 0 1 0 0,0 1-1 0 0,0-1 0 0 0,-1 1 0 0 0,1-1 0 0 0,-1 1 0 0 0,0-1 18 0 0,1 1 4 0 0,0 1 0 0 0,0 0-1 0 0,0 0 1 0 0,0 0 0 0 0,0-1 0 0 0,0 1 0 0 0,0 0-1 0 0,0 1 1 0 0,-1-1 0 0 0,1 0 0 0 0,0 0-1 0 0,-1 0 1 0 0,1 1 0 0 0,0-1 0 0 0,-1 1 0 0 0,1-1-1 0 0,-1 1 1 0 0,1-1 0 0 0,-1 1 0 0 0,1 0-1 0 0,-1 0 1 0 0,1 0 0 0 0,-1 0 0 0 0,0 0-4 0 0,-8 2 45 0 0,1 1 1 0 0,0 0 0 0 0,-1 1 0 0 0,1 0-1 0 0,1 0 1 0 0,-1 1 0 0 0,0 0 0 0 0,1 0 0 0 0,0 1-1 0 0,1 0 1 0 0,-2 2-46 0 0,-13 12 250 0 0,1 2-1 0 0,-18 24-249 0 0,12-8 107 0 0,1 2 0 0 0,2 0-1 0 0,2 2 1 0 0,1 1-107 0 0,11-23 27 0 0,-34 65-29 0 0,-33 71-179 0 0,59-121 7 0 0,-22 31 174 0 0,8-12-249 0 0,27-47 193 0 0,8-12 57 0 0,0 1-1 0 0,-1-1 0 0 0,0 1 1 0 0,0-1-1 0 0,0 0 0 0 0,-1 0 1 0 0,1-2-1 0 0,3-11-36 0 0,9-15 1 0 0,1 2-1 0 0,1 0 1 0 0,2 0 0 0 0,4-4 35 0 0,14-15-74 0 0,40-44 74 0 0,21-9 207 0 0,-24 27 162 0 0,-59 60-226 0 0,2 0 1 0 0,0 0-1 0 0,0 2 0 0 0,1 0 0 0 0,1 1 0 0 0,1 1 0 0 0,-1 1 0 0 0,2 0 0 0 0,16-6-143 0 0,-33 16 41 0 0,1-1-1 0 0,0 1 0 0 0,0 0 0 0 0,0 1 1 0 0,0-1-1 0 0,0 1 0 0 0,0-1 1 0 0,0 1-1 0 0,0 0 0 0 0,0 1 1 0 0,0-1-1 0 0,0 1 0 0 0,0 0 0 0 0,0 0 1 0 0,0 0-1 0 0,-1 0 0 0 0,1 0 1 0 0,0 1-1 0 0,-1 0 0 0 0,4 2-40 0 0,6 5 112 0 0,-1 0-1 0 0,0 1 0 0 0,0 0 1 0 0,-1 1-1 0 0,-1 0-111 0 0,27 25 221 0 0,7 0-315 0 0,1-2-1 0 0,2-2 1 0 0,1-2-1 0 0,1-3 1 0 0,2-1-1 0 0,0-3 1 0 0,2-1-1 0 0,32 7 95 0 0,-43-21-1285 0 0,-2-3-82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16439 0 0,'0'2'374'0'0,"2"20"101"0"0,0 0-1 0 0,1-1 1 0 0,4 15-475 0 0,3 14-4 0 0,1 4-162 0 0,9 23 166 0 0,6 31 118 0 0,23 113-79 0 0,-15-71-418 0 0,-23-106-34 0 0,2-1 413 0 0,-2-8-1423 0 0,5 31 1423 0 0,-15-65-137 0 0,-1 0 1 0 0,0-1-1 0 0,0 1 1 0 0,0 0-1 0 0,0 0 1 0 0,0 0-1 0 0,0-1 1 0 0,0 1-1 0 0,0 0 0 0 0,0 0 1 0 0,0-1-1 0 0,-1 1 1 0 0,1 0-1 0 0,0 0 1 0 0,0-1-1 0 0,-1 1 1 0 0,1 0-1 0 0,-1-1 1 0 0,1 1-1 0 0,0 0 1 0 0,-1-1-1 0 0,1 1 1 0 0,-1 0-1 0 0,0-1 0 0 0,1 1 1 0 0,-1-1-1 0 0,1 1 1 0 0,-1-1-1 0 0,0 1 1 0 0,1-1-1 0 0,-1 0 1 0 0,0 1-1 0 0,0-1 1 0 0,1 0-1 0 0,-1 0 1 0 0,0 1-1 0 0,0-1 1 0 0,1 0-1 0 0,-1 0 0 0 0,0 0 1 0 0,0 0-1 0 0,0 0 137 0 0,-11-2-4434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64 439 11488 0 0,'-2'-1'528'0'0,"-45"-14"192"0"0,34 8-328 0 0,11 7 34 0 0,2 0 20 0 0,0 0 4 0 0,0 0 13 0 0,1-2 8 0 0,2-4-353 0 0,0 0 0 0 0,1 1 1 0 0,0 0-1 0 0,0 0 1 0 0,0 0-1 0 0,1 0 0 0 0,-1 0 1 0 0,1 1-1 0 0,0 0 1 0 0,0 0-1 0 0,2 0-118 0 0,6-5 39 0 0,1 1-1 0 0,13-5-38 0 0,10-6-48 0 0,60-30-684 0 0,82-28 732 0 0,-128 56-187 0 0,-7 3-323 0 0,0 2 0 0 0,1 2 0 0 0,1 2 0 0 0,37-4 510 0 0,-66 14-228 0 0,0 1 0 0 0,0 1 1 0 0,0 0-1 0 0,0 1 0 0 0,0 1 1 0 0,0 0-1 0 0,15 5 228 0 0,-24-5 18 0 0,0 0 0 0 0,0 1 0 0 0,0 0 0 0 0,0 1 0 0 0,0-1 0 0 0,-1 2 0 0 0,0-1-1 0 0,1 1 1 0 0,-2 0 0 0 0,1 0 0 0 0,0 1 0 0 0,-1 0 0 0 0,0 0 0 0 0,-1 0 0 0 0,1 1 0 0 0,2 5-18 0 0,-4-5 154 0 0,-1 1 0 0 0,0-1-1 0 0,0 1 1 0 0,-1 0 0 0 0,0 0 0 0 0,0 2-154 0 0,0 0 294 0 0,0-1 1 0 0,1 1 0 0 0,3 7-295 0 0,3 0 596 0 0,0-2 0 0 0,1 0 1 0 0,3 5-597 0 0,4 4 765 0 0,-16-23-734 0 0,0 0 1 0 0,-1 0-1 0 0,1 0 0 0 0,-1-1 0 0 0,1 1 0 0 0,-1 0 0 0 0,0 0 1 0 0,1 0-1 0 0,-1 0 0 0 0,0 0 0 0 0,1 0 0 0 0,-1 0 1 0 0,0 0-1 0 0,0 0-31 0 0,0 1 36 0 0,-1 1 0 0 0,0-1 0 0 0,1 0 0 0 0,-1 0 0 0 0,0 0 0 0 0,0 0 0 0 0,0 0 0 0 0,0 0 0 0 0,-1 1-36 0 0,1-2-112 0 0,1-1-72 0 0,0 0-28 0 0,0 0-10 0 0,0 0-30 0 0,-2-2-17 0 0,-29-31-283 0 0,19 22 268 0 0,1 0 0 0 0,-8-12 284 0 0,-31-49-683 0 0,49 71 679 0 0,-2-2-7 0 0,1 0 0 0 0,-1 0 1 0 0,1 0-1 0 0,0 0 0 0 0,0 0 1 0 0,0 0-1 0 0,0-1 1 0 0,1 1-1 0 0,-1-1 0 0 0,1 1 1 0 0,0-1-1 0 0,0 0 0 0 0,0 1 1 0 0,1-1-1 0 0,-1 0 0 0 0,1 0 1 0 0,0-1 10 0 0,1-19 235 0 0,-1 18-91 0 0,0 1-1 0 0,0-1 0 0 0,1 0 0 0 0,0 1 0 0 0,0-1 1 0 0,0 1-1 0 0,1-1 0 0 0,-1 1 0 0 0,1-1 1 0 0,1-1-144 0 0,-1 5 62 0 0,-1 1 1 0 0,1-1 0 0 0,-1 1 0 0 0,1 0 0 0 0,-1 0 0 0 0,1 0 0 0 0,0-1 0 0 0,-1 1 0 0 0,1 1 0 0 0,0-1 0 0 0,0 0 0 0 0,1 0-63 0 0,27-7 320 0 0,-23 6-285 0 0,209-39 164 0 0,-56 11-6878 0 0,-123 22 2081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45 1376 0 0,'-7'-4'2521'0'0,"-7"-13"3141"0"0,13 16-5383 0 0,0-1-1 0 0,0 0 1 0 0,0 1-1 0 0,0-1 1 0 0,0 1-1 0 0,-1 0 1 0 0,1-1-1 0 0,0 1 1 0 0,-1 0 0 0 0,1 0-1 0 0,-1 0 1 0 0,1 0-1 0 0,-1 0 1 0 0,0 0-1 0 0,1 0 1 0 0,-1 0-1 0 0,0 1 1 0 0,0-1-279 0 0,-1 1 180 0 0,0-1 0 0 0,0 1 0 0 0,0 0 0 0 0,0 0 0 0 0,1 0 1 0 0,-1 0-1 0 0,0 1 0 0 0,0-1 0 0 0,0 1 0 0 0,0 0 0 0 0,1-1 0 0 0,-1 1 0 0 0,0 1 0 0 0,1-1 0 0 0,-1 0 1 0 0,-1 1-181 0 0,-6 5 470 0 0,0 0 1 0 0,1 0 0 0 0,-5 5-471 0 0,10-9 82 0 0,-8 10 133 0 0,0 1 1 0 0,0 0-1 0 0,2 0 0 0 0,0 1 1 0 0,0 1-1 0 0,1-1 1 0 0,1 2-1 0 0,1-1 0 0 0,-5 15-215 0 0,10-23 24 0 0,0-1 0 0 0,1 0 0 0 0,-1 1 0 0 0,1-1 0 0 0,1 1 0 0 0,-1 0 0 0 0,1-1 0 0 0,1 1 0 0 0,-1-1 0 0 0,1 1 0 0 0,1-1-1 0 0,0 4-23 0 0,2 1-58 0 0,0 0 0 0 0,0-1 0 0 0,1 0 0 0 0,1 0 0 0 0,0 0 0 0 0,0 0-1 0 0,3 2 59 0 0,-6-9-71 0 0,-1-1-1 0 0,1 1 1 0 0,0-1-1 0 0,0 0 0 0 0,1 0 1 0 0,-1 0-1 0 0,1 0 0 0 0,1 1 72 0 0,-2-3-61 0 0,-1 0 0 0 0,0 0 0 0 0,0 0 0 0 0,1 0-1 0 0,-1 0 1 0 0,0-1 0 0 0,1 1 0 0 0,-1-1 0 0 0,1 1 0 0 0,-1-1-1 0 0,1 0 1 0 0,-1 0 0 0 0,1 0 0 0 0,-1 0 0 0 0,0-1-1 0 0,1 1 62 0 0,5-2-185 0 0,-1 0-1 0 0,1-1 0 0 0,-1 0 0 0 0,0 0 0 0 0,0 0 1 0 0,0-1-1 0 0,0 0 0 0 0,-1-1 0 0 0,1 1 0 0 0,-1-1 1 0 0,0-1-1 0 0,-1 1 0 0 0,1-1 186 0 0,13-16-844 0 0,-1 0 0 0 0,14-23 844 0 0,-29 41-63 0 0,5-8-115 0 0,0 0 1 0 0,-1 0 0 0 0,-1-1-1 0 0,0 0 1 0 0,0 0 0 0 0,0-7 177 0 0,-3 11 84 0 0,-1 1 1 0 0,-1-1-1 0 0,0 1 1 0 0,0-1-1 0 0,0 0 1 0 0,-1 0-1 0 0,-1 1 1 0 0,1-1-1 0 0,-2 0 1 0 0,1 1-1 0 0,-1-3-84 0 0,1 8 199 0 0,0 0 0 0 0,0 0 0 0 0,0 0 0 0 0,1 0-1 0 0,0 0 1 0 0,-1 0 0 0 0,1 0 0 0 0,0 0 0 0 0,0 0 0 0 0,1 0-1 0 0,-1 0 1 0 0,1 0 0 0 0,0 0 0 0 0,-1 0 0 0 0,1 0 0 0 0,0 0-1 0 0,1 0 1 0 0,-1 0 0 0 0,0 1 0 0 0,1-1 0 0 0,0 0 0 0 0,0 1-1 0 0,0-1-198 0 0,-1 2 799 0 0,1 1-42 0 0,0 1-643 0 0,1 0 0 0 0,-1 1 0 0 0,0-1 0 0 0,1 0-1 0 0,-1 1 1 0 0,0-1 0 0 0,0 1 0 0 0,0 0 0 0 0,0-1 0 0 0,0 1-1 0 0,0 0 1 0 0,-1 0 0 0 0,1 0 0 0 0,-1 1-114 0 0,4 5 238 0 0,0 0 1 0 0,-1 0-1 0 0,2 5-238 0 0,11 21 213 0 0,-9-23-199 0 0,0 0 1 0 0,1 0-1 0 0,1-1 1 0 0,0-1-1 0 0,0 1 1 0 0,0-2-1 0 0,1 1 1 0 0,1-1-1 0 0,9 4-14 0 0,-2-1-276 0 0,1-2-1 0 0,0 0 1 0 0,1-2-1 0 0,0 0 1 0 0,14 2 276 0 0,-7-1-690 0 0,22 3-2212 0 0,-18-10-4035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2:04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221 234 5064 0 0,'-45'29'385'0'0,"-34"14"-385"0"0,0-1 5221 0 0,64-34-2401 0 0,12-7-240 0 0,16-9-133 0 0,1-3-1728 0 0,16-12-137 0 0,1 1 0 0 0,1 2 0 0 0,31-15-582 0 0,86-45 159 0 0,1-1-323 0 0,-119 67 149 0 0,1 1 0 0 0,0 1-1 0 0,32-7 16 0 0,-59 18-5 0 0,26-6-44 0 0,17-1 49 0 0,-38 6-1 0 0,0 2 0 0 0,0-1 0 0 0,1 1 0 0 0,-1 1 0 0 0,0 0 0 0 0,9 2 1 0 0,-9-1 1 0 0,0 1-1 0 0,-1 0 0 0 0,1 1 0 0 0,-1-1 1 0 0,0 2-1 0 0,0-1 0 0 0,0 1 0 0 0,-1 1 1 0 0,2 1-1 0 0,-5-3 13 0 0,0 0-1 0 0,0 1 1 0 0,0 0 0 0 0,-1 1 0 0 0,1-1 0 0 0,-1 0 0 0 0,-1 1 0 0 0,1 0 0 0 0,-1 0 0 0 0,0 0 0 0 0,0 1 0 0 0,-1-1 0 0 0,2 7-13 0 0,0 5 60 0 0,0 1-1 0 0,-1 0 1 0 0,-2 1-1 0 0,1-1 1 0 0,-2 0-1 0 0,-1 11-59 0 0,-5 29 237 0 0,-8 27-237 0 0,4-23 11 0 0,2 3-11 0 0,8-38-893 0 0,0-1-334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25 14800 0 0,'0'0'656'0'0,"0"0"136"0"0,0-8-632 0 0,0 8-160 0 0,-8-5 0 0 0,8 5 0 0 0,0 0 343 0 0,0 0 41 0 0,-13-7 0 0 0,3 2 8 0 0,2 5 88 0 0,8 0 8 0 0,0 0 8 0 0,0 0 0 0 0,0 0-600 0 0,0 0-120 0 0,0 0-32 0 0,13 9-7487 0 0</inkml:trace>
  <inkml:trace contextRef="#ctx0" brushRef="#br0" timeOffset="1">113 720 20127 0 0,'4'39'448'0'0,"-8"-22"88"0"0,0 6 16 0 0,-6 2 8 0 0,1 3-448 0 0,9 4-112 0 0,0-4 0 0 0,0 4 0 0 0,5-4-232 0 0,-1-5-72 0 0,6 2-16 0 0,8-10 0 0 0,-2 2-352 0 0,3-6-80 0 0,-1-2-16 0 0,-5-9-6895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5984 0 0,'0'2'464'0'0,"0"3"-223"0"0,0 0 0 0 0,1 0 1 0 0,0 1-1 0 0,0-1 0 0 0,0 0 0 0 0,1 0 0 0 0,1 4-241 0 0,11 21 5789 0 0,3 10 1682 0 0,5 21-5882 0 0,-3-7-1861 0 0,-10-24 163 0 0,4 8-97 0 0,1 1-549 0 0,-11-29 220 0 0,1 1 0 0 0,0-1 0 0 0,1 0 0 0 0,0 0 535 0 0,-4-8-608 0 0,-1-2 16 0 0,0 0 66 0 0,0 0 22 0 0,-10-72-585 0 0,10 54 1274 0 0,1-1 0 0 0,0 0 0 0 0,2 0 0 0 0,0 0 0 0 0,1 1 0 0 0,0 0 1 0 0,2 0-1 0 0,1-1-185 0 0,-6 16 43 0 0,10-26 1375 0 0,8-12-1418 0 0,-15 33 231 0 0,0 1 0 0 0,1 0 0 0 0,-1 0 0 0 0,1 0 0 0 0,1 1 0 0 0,-1-1 0 0 0,6-3-231 0 0,1 0 398 0 0,-3 1 39 0 0,1 1 0 0 0,0 1 0 0 0,0 0 1 0 0,11-5-438 0 0,-18 10 71 0 0,1 0 0 0 0,1 1 0 0 0,-1-1 1 0 0,0 1-1 0 0,0 0 0 0 0,0 0 0 0 0,1 1 1 0 0,-1-1-1 0 0,0 1 0 0 0,1 0 1 0 0,-1 0-1 0 0,1 1 0 0 0,-1-1 0 0 0,0 1 1 0 0,0 0-1 0 0,1 0-71 0 0,16 7 70 0 0,-1 0 0 0 0,0 1 0 0 0,-1 1 1 0 0,0 0-1 0 0,-1 2 0 0 0,16 12-70 0 0,4 2-109 0 0,-21-15-148 0 0,0 0-1 0 0,-1 2 1 0 0,-1 0 0 0 0,10 11 257 0 0,-8-7-3132 0 0,15 12 3132 0 0,-10-11-7397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539 29 11256 0 0,'0'0'514'0'0,"0"0"-6"0"0,0 0-280 0 0,0 0 31 0 0,0 0 49 0 0,0 0 11 0 0,0 0 18 0 0,0 0 74 0 0,-4-12 911 0 0,4 11-1284 0 0,-1 1 1 0 0,1-1-1 0 0,0 0 0 0 0,-1 0 0 0 0,1 0 0 0 0,-1 0 0 0 0,1 1 1 0 0,-1-1-1 0 0,0 0 0 0 0,1 0 0 0 0,-1 1 0 0 0,0-1 0 0 0,1 0 1 0 0,-1 1-1 0 0,0-1 0 0 0,0 1 0 0 0,1-1 0 0 0,-1 1 0 0 0,0-1 1 0 0,0 1-1 0 0,0 0 0 0 0,0-1-38 0 0,-2 1 17 0 0,0-1 1 0 0,1 1-1 0 0,-1 0 0 0 0,1-1 0 0 0,-1 1 1 0 0,0 1-1 0 0,1-1 0 0 0,-4 1-17 0 0,-2 0-44 0 0,-1 1-1 0 0,1 1 1 0 0,0 0-1 0 0,-8 3 45 0 0,-25 16-231 0 0,2 1 0 0 0,-8 7 231 0 0,37-23 8 0 0,-38 27 81 0 0,-14 16-89 0 0,59-47-1 0 0,-21 19-91 0 0,1 1 1 0 0,2 1 0 0 0,-19 25 91 0 0,8-8-30 0 0,25-32 64 0 0,0 1 0 0 0,0 0 0 0 0,1 1 0 0 0,0-1 0 0 0,0 2-34 0 0,3-6 5 0 0,1 0 1 0 0,0 0-1 0 0,0 0 0 0 0,1 0 1 0 0,-1 1-1 0 0,1-1 0 0 0,1 0 1 0 0,-1 1-1 0 0,1-1 1 0 0,0 6-6 0 0,1-8-7 0 0,0 0 0 0 0,0 0 0 0 0,0 0 1 0 0,1 0-1 0 0,-1-1 0 0 0,1 1 0 0 0,0-1 1 0 0,0 1-1 0 0,0-1 0 0 0,1 1 0 0 0,-1-1 1 0 0,1 0-1 0 0,-1 0 0 0 0,1 0 0 0 0,0-1 1 0 0,0 1-1 0 0,1-1 0 0 0,1 2 7 0 0,3 1-70 0 0,1 0 1 0 0,-1 0-1 0 0,1-1 0 0 0,0-1 1 0 0,0 1-1 0 0,0-1 0 0 0,5 0 70 0 0,17 3-430 0 0,24 1 430 0 0,1 0-132 0 0,-25-2 78 0 0,89 15-248 0 0,33 13 302 0 0,-116-23-110 0 0,0 2 1 0 0,-1 1 0 0 0,0 2-1 0 0,-1 2 1 0 0,-1 1 0 0 0,3 3 109 0 0,-34-19-10 0 0,0-1 1 0 0,0 1 0 0 0,0 0 0 0 0,0 1-1 0 0,0-1 1 0 0,0 0 0 0 0,-1 1 0 0 0,1-1-1 0 0,-1 1 1 0 0,0 0 0 0 0,1 0 0 0 0,-1 0-1 0 0,-1 0 1 0 0,1 1 0 0 0,0-1 0 0 0,-1 0-1 0 0,0 1 1 0 0,1-1 0 0 0,-2 1 0 0 0,1-1 0 0 0,0 1-1 0 0,-1-1 1 0 0,1 1 0 0 0,-1 0 0 0 0,0-1-1 0 0,0 1 1 0 0,0 0 0 0 0,-1-1 0 0 0,0 2 9 0 0,0 5 160 0 0,-1 0 0 0 0,0 0 1 0 0,-1 0-1 0 0,0-1 0 0 0,-1 1 0 0 0,0-1 1 0 0,0 0-1 0 0,-1 0 0 0 0,0 0 1 0 0,-1-1-1 0 0,0 1 0 0 0,0-2 1 0 0,-1 1-1 0 0,0 0 0 0 0,0-1 0 0 0,0-1 1 0 0,-8 6-161 0 0,-1-1 227 0 0,-1 0 1 0 0,-1-2 0 0 0,0 0-1 0 0,0 0 1 0 0,-1-2 0 0 0,1 0-1 0 0,-2-1 1 0 0,-10 1-228 0 0,-213 35-83 0 0,207-37-74 0 0,-3-1-149 0 0,0-2 0 0 0,-29-3 306 0 0,17 0-259 0 0,50 2 243 0 0,0-1-1 0 0,0 0 1 0 0,0 0-1 0 0,0 0 0 0 0,0 0 1 0 0,0 0-1 0 0,0 0 0 0 0,0 0 1 0 0,0-1-1 0 0,0 1 0 0 0,1 0 1 0 0,-1 0-1 0 0,0-1 0 0 0,0 1 1 0 0,0-1-1 0 0,0 1 0 0 0,0-1 1 0 0,1 1-1 0 0,-1-1 0 0 0,0 1 1 0 0,0-1-1 0 0,1 0 1 0 0,-1 1-1 0 0,0-1 0 0 0,0 0 17 0 0,1 0-29 0 0,0 0 1 0 0,0 0-1 0 0,0 0 0 0 0,0 0 0 0 0,0 0 0 0 0,1 0 0 0 0,-1 0 0 0 0,0 0 1 0 0,0 0-1 0 0,1 0 0 0 0,-1 0 0 0 0,0 0 0 0 0,1 1 0 0 0,-1-1 0 0 0,1 0 1 0 0,-1 0-1 0 0,1 0 0 0 0,0 1 0 0 0,-1-1 0 0 0,1 0 0 0 0,0 0 0 0 0,-1 1 1 0 0,2-1 28 0 0,15-18-384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607 89 1840 0 0,'0'0'400'0'0,"0"0"1008"0"0,-1-1 442 0 0,-20-2 2261 0 0,15 2-3744 0 0,1 1 0 0 0,-1 0 0 0 0,1 1 0 0 0,-1 0-1 0 0,1 0 1 0 0,-1 0 0 0 0,1 0 0 0 0,-4 2-367 0 0,9-2 64 0 0,0 0 1 0 0,0-1 0 0 0,0 1 0 0 0,0 0 0 0 0,0 0 0 0 0,0 0-1 0 0,0 0 1 0 0,0 0 0 0 0,1-1 0 0 0,-1 1 0 0 0,0 0 0 0 0,0 0-1 0 0,1 0 1 0 0,0 0-65 0 0,-1-1 49 0 0,0 3 0 0 0,1-1 0 0 0,-1 0 0 0 0,1 1 0 0 0,-1-1 1 0 0,0 1-1 0 0,0-1 0 0 0,0 1 0 0 0,0-1 0 0 0,0 1 0 0 0,-1-1 1 0 0,1 0-1 0 0,-1 1 0 0 0,1-1 0 0 0,-1 0 0 0 0,0 1-49 0 0,-2 5 97 0 0,-1-1 0 0 0,0 0 0 0 0,-4 6-97 0 0,-4 5 124 0 0,-125 241 520 0 0,50-63-300 0 0,56-126-165 0 0,-36 72-192 0 0,51-112-89 0 0,-1-1 1 0 0,-2-1-1 0 0,-14 17 102 0 0,8-15 133 0 0,2 2-1 0 0,-19 34-132 0 0,37-51 403 0 0,6-13-25 0 0,3-9-285 0 0,21-39-106 0 0,25-36 13 0 0,-48 80-1 0 0,66-94-72 0 0,-45 68 59 0 0,-2-2-1 0 0,-1 0 0 0 0,-1-1 0 0 0,-2-1 1 0 0,2-8 13 0 0,7-32 1 0 0,-8 23 0 0 0,7-12 0 0 0,-19 46 0 0 0,2 1 0 0 0,0 0 0 0 0,0 1 0 0 0,1 0 0 0 0,1 0 0 0 0,3-2 1 0 0,-7 8 20 0 0,0 1 1 0 0,1 0 0 0 0,0 0 0 0 0,0 1 0 0 0,0 0 0 0 0,0 0 0 0 0,1 0 0 0 0,6-2-22 0 0,-10 6 39 0 0,0-1 1 0 0,0 1 0 0 0,0 0-1 0 0,0 0 1 0 0,1 0-1 0 0,-1 1 1 0 0,0-1 0 0 0,0 1-1 0 0,0 0 1 0 0,0 1-1 0 0,1-1 1 0 0,-1 1 0 0 0,0-1-1 0 0,0 1 1 0 0,0 0 0 0 0,0 1-1 0 0,0-1 1 0 0,0 1-1 0 0,2 1-39 0 0,1 1 76 0 0,0 0 0 0 0,-1 1 0 0 0,1 0 0 0 0,-1 0 0 0 0,0 0 0 0 0,-1 1 0 0 0,2 1-76 0 0,35 47 406 0 0,-27-33-264 0 0,87 127 476 0 0,-61-84-679 0 0,4-2 1 0 0,1-1-1 0 0,15 9 61 0 0,-8-12-398 0 0,-29-30-36 0 0,1-2 0 0 0,2 0-1 0 0,2 0 435 0 0,-21-20-193 0 0,0-1-1 0 0,0 0 1 0 0,1 0-1 0 0,0-1 1 0 0,-1 0-1 0 0,1 0 1 0 0,1-1 0 0 0,-1 0-1 0 0,0-1 1 0 0,1 0-1 0 0,6 0 194 0 0,-10-1-95 0 0,0 0 0 0 0,-1-1 0 0 0,1 0 0 0 0,0-1 0 0 0,-1 1-1 0 0,1-1 1 0 0,0 0 0 0 0,-1 0 0 0 0,1-1 0 0 0,-1 0 0 0 0,0 0 0 0 0,1 0-1 0 0,-1 0 1 0 0,0-1 0 0 0,0 0 0 0 0,-1 0 0 0 0,1 0 0 0 0,0-1 0 0 0,-1 0 0 0 0,2-2 95 0 0,2-3 54 0 0,-2 0 0 0 0,1 0 0 0 0,-1-1 0 0 0,0 0 0 0 0,-1 0 0 0 0,0 0 0 0 0,-1-1 0 0 0,0 1 1 0 0,-1-1-1 0 0,0 0 0 0 0,-1 0 0 0 0,2-10-54 0 0,0-20 908 0 0,-2 0 0 0 0,-3-40-908 0 0,1 28 552 0 0,0 48-503 0 0,0-76 1600 0 0,5-4-1649 0 0,0 2 428 0 0,7-54 28 0 0,-3 73-350 0 0,5-6-106 0 0,-9 46-79 0 0,2 1 0 0 0,1 1 1 0 0,0-1-1 0 0,9-14 79 0 0,-12 27-305 0 0,1 0 1 0 0,0 1-1 0 0,1-1 0 0 0,0 1 0 0 0,3-2 305 0 0,-9 10-105 0 0,0 0 1 0 0,0 0-1 0 0,0 0 0 0 0,0 1 0 0 0,0-1 1 0 0,0 0-1 0 0,0 1 0 0 0,0-1 0 0 0,0 1 0 0 0,0-1 1 0 0,0 1-1 0 0,1-1 105 0 0,15 0-1313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83 1376 0 0,'0'3'503'0'0,"-2"60"8147"0"0,-4 35-5190 0 0,-2 44-3368 0 0,-3 161 220 0 0,-2 127 63 0 0,16-310-375 0 0,8 39 0 0 0,-7-121 3 0 0,0-11 9 0 0,-2 0 1 0 0,0 1-1 0 0,-2-1 1 0 0,-2 11-13 0 0,2-34 6 0 0,0 0-1 0 0,-9 5-16 0 0,8-9 7 0 0,0 1 1 0 0,1-1 0 0 0,-1 1-1 0 0,0-1 1 0 0,0 1-1 0 0,0-1 1 0 0,1 1-1 0 0,-1-1 1 0 0,0 0-1 0 0,0 1 1 0 0,0-1-1 0 0,0 0 1 0 0,0 0 0 0 0,0 0-1 0 0,1 1 1 0 0,-1-1-1 0 0,0 0 1 0 0,0 0-1 0 0,0 0 1 0 0,0-1-1 0 0,0 1 1 0 0,0 0-1 0 0,0 0 4 0 0,-2-1-15 0 0,2 0-1 0 0,-1 0 1 0 0,0 0-1 0 0,0 0 1 0 0,0-1-1 0 0,0 1 1 0 0,1 0-1 0 0,-1-1 1 0 0,0 1-1 0 0,0-2 16 0 0,-5-6-56 0 0,1 1-1 0 0,-1-2 0 0 0,2 1 1 0 0,-1-2 56 0 0,5 10 0 0 0,-14-28 62 0 0,1 0 0 0 0,2-2 1 0 0,-8-26-63 0 0,4-1 265 0 0,-5-42-265 0 0,9 25 258 0 0,3 1 0 0 0,2-31-258 0 0,8-122 635 0 0,3 176-364 0 0,1 0 0 0 0,3 0 1 0 0,7-19-272 0 0,0 10 445 0 0,3 2 0 0 0,3-1-1 0 0,15-28-444 0 0,-27 70 114 0 0,0 1 0 0 0,2-1-1 0 0,0 2 1 0 0,1-1-1 0 0,0 2 1 0 0,1-1 0 0 0,1 2-1 0 0,0 0 1 0 0,1 1-1 0 0,0 0 1 0 0,1 1 0 0 0,0 0-1 0 0,1 2 1 0 0,0 0-1 0 0,11-3-113 0 0,-2 0 36 0 0,1 2 0 0 0,1 1-1 0 0,0 1 1 0 0,0 1-1 0 0,1 1 1 0 0,0 2-1 0 0,-1 1 1 0 0,1 1-1 0 0,28 3-35 0 0,-49-1-81 0 0,0 1 0 0 0,-1 0-1 0 0,1 0 1 0 0,-1 1-1 0 0,1 0 1 0 0,-1 0-1 0 0,0 1 1 0 0,0 0 0 0 0,0 0-1 0 0,0 1 1 0 0,6 4 81 0 0,-11-6-58 0 0,0-1 0 0 0,1 1 0 0 0,-1 0 0 0 0,0 0 0 0 0,0 0 0 0 0,0 1 0 0 0,-1-1 0 0 0,1 0 0 0 0,0 1 0 0 0,-1-1 0 0 0,0 1 0 0 0,1 0 0 0 0,-1-1 0 0 0,0 1 0 0 0,-1 0 0 0 0,1 0 0 0 0,0-1 0 0 0,-1 1 0 0 0,1 0 0 0 0,-1 0 0 0 0,0 0 0 0 0,0 0 0 0 0,0 0 0 0 0,0 0 0 0 0,-1 0 0 0 0,1-1 0 0 0,-1 1-1 0 0,0 0 1 0 0,0 0 0 0 0,0-1 0 0 0,0 1 0 0 0,-1 1 58 0 0,-5 10-121 0 0,0 0-1 0 0,-1 0 1 0 0,-1-1-1 0 0,0 0 0 0 0,-1 0 1 0 0,-2 1 121 0 0,-8 7-26 0 0,0-1 0 0 0,-1-1-1 0 0,-2 0 27 0 0,-27 21 704 0 0,-2-2 0 0 0,-1-3 0 0 0,-51 24-704 0 0,69-39 689 0 0,25-14-545 0 0,0 0 0 0 0,0-1 0 0 0,-1-1-1 0 0,-4 3-143 0 0,2-6-958 0 0,0-2-3581 0 0,2-3-1667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1 421 12440 0 0,'0'0'957'0'0,"0"0"-562"0"0,2 0-46 0 0,30 10 454 0 0,18-5-505 0 0,0-2 1 0 0,0-2 0 0 0,32-5-299 0 0,72-8-60 0 0,0-8 0 0 0,64-20 60 0 0,-34 6-12 0 0,-107 19-222 0 0,1 3 0 0 0,41 1 234 0 0,-83 8 61 0 0,-26 1-17 0 0,0 1 1 0 0,-1 1-1 0 0,1 0 1 0 0,0 0-1 0 0,0 1 1 0 0,8 1-45 0 0,-6 0 62 0 0,-9-2-13 0 0,-1 0 0 0 0,0 0 0 0 0,0 0-1 0 0,1 1 1 0 0,-1-1 0 0 0,0 1 0 0 0,0 0 0 0 0,1-1 0 0 0,-1 1 0 0 0,0 0 0 0 0,0 0 0 0 0,2 2-49 0 0,-3-2 286 0 0,-1-1 5 0 0,0 0 12 0 0,0 0 7 0 0,0 0 2 0 0,-8 4 0 0 0,8-4-319 0 0,-1 0 0 0 0,0 0-1 0 0,1 1 1 0 0,-1-1-1 0 0,0 0 1 0 0,1 0 0 0 0,-1 0-1 0 0,0 0 1 0 0,0 0-1 0 0,1 0 1 0 0,-1 0 0 0 0,0 0-1 0 0,1 0 1 0 0,-1 0-1 0 0,0 0 1 0 0,1 0 0 0 0,-1 0-1 0 0,0-1 1 0 0,1 1-1 0 0,-1 0 1 0 0,0 0 0 0 0,1-1-1 0 0,-1 1 1 0 0,0 0-1 0 0,1-1 1 0 0,-1 1 0 0 0,1-1-1 0 0,-1 1 1 0 0,1-1-1 0 0,-1 1 1 0 0,1-1 0 0 0,-1 1-1 0 0,1-1 1 0 0,0 0-1 0 0,-1 1 1 0 0,1-1 7 0 0,-1-1-60 0 0,-7-8-148 0 0,0 0 0 0 0,1-1 0 0 0,1 0 0 0 0,0 0 0 0 0,0-1 1 0 0,0-3 207 0 0,-2-2-211 0 0,0 1 1 0 0,-6-9 210 0 0,7 14 43 0 0,-1 0 0 0 0,0 0 0 0 0,-1 1 0 0 0,0 0 1 0 0,0 1-1 0 0,-1 0 0 0 0,0 0 0 0 0,0 1 0 0 0,-1 0 0 0 0,-1 1 1 0 0,1 1-1 0 0,-1-1 0 0 0,0 2 0 0 0,0 0 0 0 0,-1 0 0 0 0,1 1 1 0 0,-1 1-1 0 0,0 0 0 0 0,-1 0-43 0 0,-117-9 1830 0 0,80 11-214 0 0,49 1-1265 0 0,2 0-174 0 0,10 4 7 0 0,53 3-104 0 0,-32-5-94 0 0,17-2-55 0 0,-31-1 61 0 0,-1 1-1 0 0,7 1 9 0 0,88 7-119 0 0,-37-3-135 0 0,22 6 254 0 0,47 18-239 0 0,-117-24 147 0 0,-1 2-1 0 0,0 1 1 0 0,21 10 92 0 0,-32-11-40 0 0,0 0-1 0 0,0 1 1 0 0,0 1-1 0 0,-1 0 1 0 0,0 0-1 0 0,9 11 41 0 0,-12-11 0 0 0,0 1 0 0 0,-1 0 0 0 0,-1 0-1 0 0,4 5 1 0 0,-9-10 1 0 0,-1 0 0 0 0,0 0 0 0 0,1 0 0 0 0,-1 0 0 0 0,-1 0 0 0 0,1 0 0 0 0,-1 0 0 0 0,0 0 0 0 0,0 1 0 0 0,-1-1 0 0 0,1 0 0 0 0,-1 3-1 0 0,0 2 58 0 0,0 0 0 0 0,-1-1 0 0 0,0 1 0 0 0,0 0-1 0 0,-1-1 1 0 0,0 0 0 0 0,-1 1 0 0 0,0-1 0 0 0,0 0 0 0 0,-1 0 0 0 0,0 0 0 0 0,-5 7-58 0 0,-9 8 330 0 0,0 0 0 0 0,-1-1 0 0 0,-14 12-330 0 0,-69 58 866 0 0,49-45-100 0 0,-20 24-766 0 0,48-46 58 0 0,10-11-222 0 0,1 1-1 0 0,0 0 1 0 0,1 1 0 0 0,1 0-1 0 0,-10 19 165 0 0,14-20-1065 0 0,3-3-50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6912 0 0,'0'0'528'0'0,"0"0"-100"0"0,0 0 845 0 0,0 0 410 0 0,0 0 79 0 0,0 0-218 0 0,0 0-993 0 0,2 1-438 0 0,4 1-106 0 0,0 0-1 0 0,0 1 1 0 0,0-1-1 0 0,-1 1 0 0 0,1 0 1 0 0,-1 1-1 0 0,1-1 1 0 0,-1 1-1 0 0,0 0 1 0 0,0 0-1 0 0,-1 1 1 0 0,2 1-7 0 0,172 225 233 0 0,-167-218-170 0 0,-1 1 1 0 0,-1 0-1 0 0,0 1 0 0 0,6 13-63 0 0,-14-26 54 0 0,1 1 0 0 0,0 0 0 0 0,-1 0 0 0 0,1-1 0 0 0,1 1 0 0 0,-1-1 0 0 0,0 0 0 0 0,0 1 0 0 0,1-1 0 0 0,0 0 0 0 0,-1-1 0 0 0,1 1 0 0 0,0 0 0 0 0,0-1 0 0 0,0 1-54 0 0,4 2 401 0 0,-6-4-339 0 0,-1 0 0 0 0,1 1-1 0 0,0-1 1 0 0,0 0 0 0 0,0 0 0 0 0,-1 0 0 0 0,1 0 0 0 0,0 0 0 0 0,0 0 0 0 0,0 0 0 0 0,0 0-1 0 0,-1 0 1 0 0,1 0 0 0 0,0 0 0 0 0,0 0 0 0 0,0-1 0 0 0,0 1 0 0 0,-1 0 0 0 0,1-1-1 0 0,0 1 1 0 0,0 0 0 0 0,-1-1 0 0 0,2 0-62 0 0,-1 0 133 0 0,0 0 1 0 0,1 0-1 0 0,-1 0 1 0 0,1 0-1 0 0,-1 0 1 0 0,0-1-1 0 0,0 1 0 0 0,0 0 1 0 0,1-2-134 0 0,1-4 282 0 0,0-1 0 0 0,-1 0 1 0 0,0 0-1 0 0,0 0 0 0 0,-1-2-282 0 0,9-29 405 0 0,7-5-367 0 0,2 0 0 0 0,2 2 0 0 0,20-31-38 0 0,-26 50-232 0 0,0 1 0 0 0,1 0 0 0 0,2 1 0 0 0,0 1 0 0 0,1 1 0 0 0,0 0 0 0 0,2 2 0 0 0,0 0 0 0 0,3 0 232 0 0,-10 8-196 0 0,7-6-342 0 0,1 1-1 0 0,1 1 0 0 0,16-7 539 0 0,-25 14-205 0 0,41-16-2229 0 0,0 2 0 0 0,17-2 2434 0 0,-10 11-1558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2304 0 0,'0'0'101'0'0,"-1"1"383"0"0,0 0-77 0 0,1 0 0 0 0,-1 0-1 0 0,0 1 1 0 0,0-1-1 0 0,0-1 1 0 0,-1 1 0 0 0,1 0-1 0 0,0 0 1 0 0,0 0 0 0 0,0 0-1 0 0,-1-1 1 0 0,1 1 0 0 0,0-1-1 0 0,-1 1 1 0 0,1-1-407 0 0,-26 6 4154 0 0,22-5-3749 0 0,-1 0 0 0 0,1 0-1 0 0,0 1 1 0 0,-5 1-405 0 0,1 2 141 0 0,-1 1-1 0 0,1 0 1 0 0,0 1-1 0 0,0 0 0 0 0,1 0 1 0 0,-1 1-1 0 0,2 0 1 0 0,-1 0-1 0 0,1 1 1 0 0,1 0-1 0 0,-1 0 0 0 0,1 0 1 0 0,1 1-1 0 0,0 1-140 0 0,-11 24 139 0 0,1 1-1 0 0,3 0 1 0 0,-3 15-139 0 0,12-41 38 0 0,-10 34 74 0 0,3 1 0 0 0,-3 28-112 0 0,10-49-12 0 0,1 0-1 0 0,1 1 1 0 0,1-1-1 0 0,1 1 0 0 0,4 17 13 0 0,-3-30-158 0 0,1 0-1 0 0,0 0 0 0 0,1-1 0 0 0,0 0 0 0 0,1 0 0 0 0,2 4 159 0 0,-5-12-107 0 0,0 1-1 0 0,0-1 0 0 0,1 1 0 0 0,-1-1 1 0 0,1 0-1 0 0,0 0 0 0 0,0 0 1 0 0,0-1-1 0 0,1 2 108 0 0,-2-3-87 0 0,0 0 0 0 0,-1 0 0 0 0,1 0 0 0 0,0 0 0 0 0,0 0 0 0 0,-1-1 0 0 0,1 1 0 0 0,0-1 0 0 0,0 1 0 0 0,0-1 0 0 0,0 0 0 0 0,0 0 0 0 0,0 0 0 0 0,0 0 0 0 0,0 0 0 0 0,0 0 0 0 0,0 0 0 0 0,-1-1 0 0 0,2 1 87 0 0,2-3-132 0 0,0 1 0 0 0,0-1 0 0 0,-1 0 1 0 0,1 0-1 0 0,-1 0 0 0 0,0-1 0 0 0,1 1 1 0 0,-1-1-1 0 0,-1 0 0 0 0,1 0 0 0 0,1-2 132 0 0,5-6-173 0 0,-4 6 127 0 0,-1-1 1 0 0,0 0-1 0 0,0 0 1 0 0,0-1-1 0 0,-1 1 1 0 0,2-7 45 0 0,19-51 181 0 0,-14 31-26 0 0,0 2 839 0 0,-2-1 0 0 0,-1 0 0 0 0,-1 0 0 0 0,0-15-994 0 0,-5 30 754 0 0,2-1 0 0 0,0 1 1 0 0,4-10-755 0 0,-5 19 214 0 0,0 1 1 0 0,1 0 0 0 0,0-1 0 0 0,0 2-1 0 0,0-1 1 0 0,1 0 0 0 0,1 1 0 0 0,1-2-215 0 0,-6 8 24 0 0,1-1 1 0 0,-1 1-1 0 0,1 0 1 0 0,-1 0-1 0 0,1 0 1 0 0,0 0-1 0 0,0 0 1 0 0,-1 0-1 0 0,1 0 1 0 0,1 0-25 0 0,-3 1 11 0 0,1 0-5 0 0,0 0 0 0 0,-1 0 0 0 0,1 0 0 0 0,-1 0 0 0 0,1 1 0 0 0,0-1 0 0 0,-1 0 0 0 0,1 0 0 0 0,-1 0 0 0 0,1 1 0 0 0,-1-1 0 0 0,1 0 0 0 0,-1 1 0 0 0,1-1 0 0 0,-1 0 0 0 0,1 1 1 0 0,-1-1-1 0 0,0 1 0 0 0,1-1 0 0 0,-1 1 0 0 0,1-1 0 0 0,-1 1-6 0 0,2 1 16 0 0,14 14-25 0 0,-1 1 0 0 0,-1 1 1 0 0,0 0-1 0 0,-1 1 0 0 0,5 11 9 0 0,1 0-207 0 0,19 25 207 0 0,-21-37-302 0 0,0 0 0 0 0,2 0 0 0 0,-1-2-1 0 0,2-1 1 0 0,9 6 302 0 0,29 17-5358 0 0,-26-14-436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1 920 0 0,'-1'2'67'0'0,"-4"13"1721"0"0,0 1 1 0 0,0 0-1 0 0,2 0 1 0 0,0 1-1 0 0,0-1 0 0 0,2 1 1 0 0,0 0-1 0 0,1 3-1788 0 0,1 13 3406 0 0,2 12-3406 0 0,8 31-786 0 0,-6-48 597 0 0,1 0 1 0 0,2-1-1 0 0,1 0 0 0 0,1-1 1 0 0,1 0-1 0 0,10 16 189 0 0,-16-33-653 0 0,0-1 1 0 0,0 0-1 0 0,1-1 0 0 0,1 1 0 0 0,4 3 653 0 0,-10-9-1056 0 0,-1-2 54 0 0,0 0 248 0 0,0 0 108 0 0,4-8-408 0 0,-3 3 1325 0 0,0 0-1 0 0,0 0 0 0 0,-1 1 1 0 0,0-1-1 0 0,0 0 0 0 0,0 0 1 0 0,-1 0-1 0 0,0 1 0 0 0,-1-6-270 0 0,-1-13 1462 0 0,-3-31 1801 0 0,2 22-352 0 0,1-26-2911 0 0,3 30 307 0 0,2-1-1 0 0,1 0 0 0 0,1 1 0 0 0,1 0 0 0 0,2 0 1 0 0,1-1-307 0 0,-6 24-40 0 0,0-1 1 0 0,0 1-1 0 0,1 0 1 0 0,0 0-1 0 0,0 0 0 0 0,0 0 1 0 0,1 0-1 0 0,3-3 40 0 0,6-5-744 0 0,0 0 1 0 0,3-1 743 0 0,-7 6-587 0 0,13-11-544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17047 0 0,'0'0'1512'0'0,"0"0"-1208"0"0,0 0-240 0 0,-5 8-64 0 0,1 4 352 0 0,4-4 56 0 0,4 4 8 0 0,-4-4 8 0 0,10-1-424 0 0,-7 1-144 0 0,7 0 0 0 0,-2 4 0 0 0,-3-4-1368 0 0,4 1-280 0 0,-9-9-47 0 0,18 19-17 0 0</inkml:trace>
  <inkml:trace contextRef="#ctx0" brushRef="#br0" timeOffset="1">170 592 15000 0 0,'0'0'686'0'0,"0"0"-15"0"0,1 3-431 0 0,67 201 1786 0 0,-62-189-2054 0 0,0-2-1 0 0,6 10 29 0 0,8 16-515 0 0,-11-19-2154 0 0,2 0-1 0 0,0-1 2670 0 0,8 12-5472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7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982 203 920 0 0,'-4'-7'61'0'0,"-1"0"0"0"0,0 0 0 0 0,0 1 0 0 0,-1-1 0 0 0,0 2 0 0 0,0-1 0 0 0,-6-4-61 0 0,-9-5 2560 0 0,-20-11-2560 0 0,18 11 1342 0 0,-5-2 181 0 0,1 1 0 0 0,-2 1-1 0 0,-20-8-1522 0 0,37 19 264 0 0,-1 0 0 0 0,1 1 0 0 0,-1 0 0 0 0,0 0 0 0 0,0 2-1 0 0,-1-1 1 0 0,1 2 0 0 0,0 0 0 0 0,0 0 0 0 0,-7 2-264 0 0,3 1 144 0 0,1 0 0 0 0,0 1 0 0 0,0 0 0 0 0,0 1 0 0 0,1 1 0 0 0,-1 1 0 0 0,-12 7-144 0 0,11-3 66 0 0,0 0 1 0 0,1 1-1 0 0,0 1 0 0 0,0 0 1 0 0,1 1-1 0 0,-4 7-66 0 0,-5 8 71 0 0,1 1 0 0 0,2 1 0 0 0,0 0 0 0 0,3 2 0 0 0,0 0 0 0 0,-10 33-71 0 0,-6 24 228 0 0,4 1 1 0 0,2 13-229 0 0,9-34 155 0 0,4 1 0 0 0,3 1 0 0 0,3 0 0 0 0,3 1 0 0 0,3 14-155 0 0,5-48 61 0 0,1 0 0 0 0,2-1 1 0 0,2 1-1 0 0,1-1 0 0 0,2 0 1 0 0,8 16-62 0 0,-7-28-13 0 0,1 0 1 0 0,1 0 0 0 0,1-2 0 0 0,1 0-1 0 0,1 0 1 0 0,1-2 0 0 0,1 0 0 0 0,1-1-1 0 0,1-1 1 0 0,1 0 0 0 0,5 2 12 0 0,-11-10-66 0 0,1-1 0 0 0,0-1 0 0 0,1 0-1 0 0,0-1 1 0 0,0-1 0 0 0,1 0 0 0 0,0-2 0 0 0,1 0 0 0 0,0-1 0 0 0,-1 0 0 0 0,1-2 0 0 0,1 0 0 0 0,-1-2-1 0 0,8 0 67 0 0,-3-1-58 0 0,0-1-1 0 0,0-1 0 0 0,-1-2 1 0 0,1 0-1 0 0,-1-1 1 0 0,0-2-1 0 0,0 0 0 0 0,0-1 1 0 0,-1-2-1 0 0,-1 0 0 0 0,11-8 59 0 0,2-3-37 0 0,-1-1-1 0 0,-2-2 0 0 0,0-1 0 0 0,-2-2 1 0 0,-1 0-1 0 0,2-5 38 0 0,13-20-599 0 0,-1-2 0 0 0,-4-1-1 0 0,6-13 600 0 0,12-27-4414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43 13360 0 0,'0'0'1026'0'0,"-1"-2"-668"0"0,-1-1-85 0 0,1 0 1 0 0,-1 0-1 0 0,0 0 0 0 0,0 0 1 0 0,0 0-1 0 0,-1 1 1 0 0,1-1-1 0 0,-1 1 1 0 0,1 0-1 0 0,-1-1 1 0 0,0 1-1 0 0,0 0 1 0 0,0 1-1 0 0,-2-2-273 0 0,2 2 42 0 0,0 0-1 0 0,0 1 0 0 0,0 0 1 0 0,0 0-1 0 0,-1 0 0 0 0,1 0 1 0 0,0 0-1 0 0,0 0 1 0 0,0 1-1 0 0,0 0 0 0 0,0-1 1 0 0,0 1-1 0 0,0 0 0 0 0,0 1-41 0 0,-2 0-19 0 0,0 0 0 0 0,1 0-1 0 0,-1 1 1 0 0,1 0 0 0 0,0 0-1 0 0,0 0 1 0 0,0 0 0 0 0,0 1-1 0 0,1-1 1 0 0,-3 4 19 0 0,-7 8-282 0 0,2 1-1 0 0,-2 3 283 0 0,11-17-43 0 0,-7 13-172 0 0,1 1 0 0 0,0 0 0 0 0,1 0 1 0 0,1 0-1 0 0,0 1 0 0 0,1 0 0 0 0,1 0 0 0 0,0 0 0 0 0,2 0 0 0 0,0 1 0 0 0,1-1 1 0 0,0 8 214 0 0,1-18-198 0 0,0 0 0 0 0,1 0 1 0 0,0 0-1 0 0,0 0 0 0 0,1 1 1 0 0,-1-1-1 0 0,1-1 1 0 0,1 2 197 0 0,-3-7-81 0 0,1 1 1 0 0,0-1-1 0 0,-1 0 1 0 0,1 1-1 0 0,0-1 1 0 0,0 0-1 0 0,0 1 1 0 0,0-1-1 0 0,0 0 1 0 0,0 0 0 0 0,0 0-1 0 0,1 0 1 0 0,-1 0-1 0 0,0 0 1 0 0,1 0-1 0 0,-1 0 1 0 0,0 0-1 0 0,1-1 1 0 0,-1 1-1 0 0,1 0 1 0 0,-1-1-1 0 0,1 0 1 0 0,-1 1-1 0 0,1-1 1 0 0,0 0 0 0 0,-1 0-1 0 0,1 0 1 0 0,-1 0-1 0 0,1 0 1 0 0,0 0-1 0 0,-1 0 1 0 0,1 0-1 0 0,-1-1 1 0 0,1 1-1 0 0,-1 0 1 0 0,1-1-1 0 0,-1 0 1 0 0,2 0 80 0 0,5-2-114 0 0,0-1 1 0 0,0 0-1 0 0,-1 0 0 0 0,1-1 0 0 0,-1 0 1 0 0,0 0-1 0 0,0-1 0 0 0,0 1 1 0 0,-1-2-1 0 0,0 1 0 0 0,3-5 114 0 0,2-4 221 0 0,0-2 0 0 0,-1 1-1 0 0,0-1 1 0 0,4-13-221 0 0,-10 17 654 0 0,0 0 0 0 0,0 0 0 0 0,-1 0-1 0 0,-1 0 1 0 0,0-3-654 0 0,1-3 1483 0 0,-1 2 2086 0 0,24 65-2654 0 0,8 22-915 0 0,-19-36-504 0 0,2 1 1 0 0,2-2 0 0 0,0 0-1 0 0,7 5 504 0 0,1-8-6483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1 788 15232 0 0,'1'18'547'0'0,"-1"-13"-455"0"0,0-1-1 0 0,0 1 1 0 0,1 0 0 0 0,0-1 0 0 0,0 1-1 0 0,0-1 1 0 0,0 1 0 0 0,1-1-1 0 0,-1 0 1 0 0,1 1 0 0 0,0-1-1 0 0,3 3-91 0 0,0 1 1 0 0,-2-4 1 0 0,-1-1 1 0 0,1 0-1 0 0,0 0 0 0 0,0 0 1 0 0,0 0-1 0 0,2 2-2 0 0,11 3 137 0 0,-14-8-142 0 0,-1 1-294 0 0,41 14-3196 0 0,-40-14 2841 0 0,-2-1 348 0 0,0 0 148 0 0,2-1 129 0 0,0 0-1 0 0,0 0 1 0 0,0 0-1 0 0,0 0 1 0 0,0 0-1 0 0,0 0 1 0 0,-1 0-1 0 0,2-1 30 0 0,-1 0-4 0 0,1-1 35 0 0,0 0 1 0 0,0 0-1 0 0,0-1 0 0 0,0 0 0 0 0,0 1 0 0 0,-1-1 1 0 0,0 0-1 0 0,0 0 0 0 0,0 0 0 0 0,0-1 0 0 0,0 1-31 0 0,1-4 204 0 0,29-67 1348 0 0,-17 36-635 0 0,2 0 1 0 0,9-11-918 0 0,-24 47 75 0 0,0-1 1 0 0,0 1 0 0 0,0-1-1 0 0,1 1 1 0 0,-1 0 0 0 0,1 0 0 0 0,0 1-1 0 0,0-1 1 0 0,0 0-76 0 0,-2 2 28 0 0,0 1-1 0 0,0-1 1 0 0,0 1-1 0 0,1-1 1 0 0,-1 1-1 0 0,0 0 1 0 0,0-1-1 0 0,0 1 1 0 0,0 0-1 0 0,0 0 1 0 0,0 0-1 0 0,1 0 1 0 0,-1 0 0 0 0,0 0-1 0 0,0 0 1 0 0,0 0-1 0 0,0 0 1 0 0,0 1-1 0 0,1-1 1 0 0,-1 0-1 0 0,0 1 1 0 0,0-1-1 0 0,0 1 1 0 0,0-1-1 0 0,0 1 1 0 0,0-1 0 0 0,0 1-1 0 0,0 0 1 0 0,-1 0-1 0 0,1-1 1 0 0,0 1-1 0 0,0 0 1 0 0,0 0-1 0 0,-1 0 1 0 0,1 0-28 0 0,5 6 102 0 0,-1 1 0 0 0,0 0-1 0 0,0 1 1 0 0,-1-1 0 0 0,3 9-102 0 0,1 1 5 0 0,12 28 6 0 0,-14-31-132 0 0,0-1 0 0 0,1 1 1 0 0,1-1-1 0 0,0 0 0 0 0,6 7 121 0 0,-4-9-325 0 0,0 0 0 0 0,0-1 0 0 0,1 0 325 0 0,-7-8-894 0 0,0 1-1 0 0,1-1 1 0 0,0 0 0 0 0,-1 0-1 0 0,1 0 1 0 0,1 0 894 0 0,4 1-4761 0 0</inkml:trace>
  <inkml:trace contextRef="#ctx0" brushRef="#br0" timeOffset="1">800 0 8288 0 0,'0'0'638'0'0,"0"0"-10"0"0,1 2 1494 0 0,4 4-453 0 0,-1 0 0 0 0,0 0 0 0 0,0 0 0 0 0,0 2-1669 0 0,14 30 2651 0 0,-3-4-2523 0 0,65 143-228 0 0,-31-64-1466 0 0,-40-91 73 0 0,0 1 0 0 0,4 20 1493 0 0,-2 1-1535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21743 0 0,'0'0'480'0'0,"0"0"96"0"0,0 0 16 0 0,0 0 16 0 0,13 3-480 0 0,6-3-128 0 0,12 5 0 0 0,1-1 0 0 0,13-4 0 0 0,-1 0-128 0 0,15 0 24 0 0,0-4 8 0 0,8-1-808 0 0,-4-1-160 0 0,5-8-32 0 0,-2 3-7311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88 11056 0 0,'0'0'984'0'0,"-8"-3"-792"0"0,-2-2-192 0 0,2 5 0 0 0,-2-4 1792 0 0,10 4 312 0 0,0 0 63 0 0,-3-8 9 0 0,-2-4-1728 0 0,5 4-344 0 0,5 0-104 0 0,-2 5 0 0 0,-3 3 0 0 0,15-9-144 0 0,-2 1 16 0 0,0-4-5423 0 0,1 4-1089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9216 0 0,'-8'23'816'0'0,"3"-14"-656"0"0,-3 7-160 0 0,3-1 0 0 0,0 10 1968 0 0,5-2 360 0 0,-4-3 71 0 0,4 9 9 0 0,-5-6-2128 0 0,5 2-432 0 0,5-2-80 0 0,-1-3-24 0 0,-4 5-512 0 0,5-5-112 0 0,5 3-15 0 0,-7-3-5761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15200 0 0,'0'0'696'0'0,"0"7"229"0"0,14 41 1703 0 0,3 1-2628 0 0,-7-22 921 0 0,0 4-739 0 0,2-1 1 0 0,2-1-1 0 0,8 14-182 0 0,-16-32-395 0 0,0-1-1 0 0,1 0 0 0 0,1 0 1 0 0,-1-1-1 0 0,1 0 0 0 0,1 0 1 0 0,0-1-1 0 0,0 0 0 0 0,0-1 1 0 0,1 0-1 0 0,1 0 396 0 0,-5-4-859 0 0,1-1 0 0 0,0 1 0 0 0,-1-1 0 0 0,1-1 0 0 0,0 1 0 0 0,0-1-1 0 0,0 0 1 0 0,0-1 0 0 0,0 1 0 0 0,0-2 0 0 0,0 1 0 0 0,0-1 0 0 0,6-1 859 0 0,-12 2-88 0 0,1 0-1 0 0,-1-1 1 0 0,0 1 0 0 0,1 0-1 0 0,-1-1 1 0 0,0 1 0 0 0,1-1-1 0 0,-1 0 1 0 0,0 1-1 0 0,0-1 1 0 0,1 0 0 0 0,-1 0-1 0 0,0 0 1 0 0,0 0 0 0 0,0 0-1 0 0,0 0 1 0 0,0 0-1 0 0,0 0 1 0 0,0 0 0 0 0,-1 0-1 0 0,1 0 1 0 0,0-1 0 0 0,-1 1-1 0 0,1 0 1 0 0,-1-1-1 0 0,1 1 1 0 0,-1-1 88 0 0,2-4 417 0 0,-1-1 1 0 0,-1 1-1 0 0,1 0 1 0 0,-1-1-1 0 0,0-4-417 0 0,1-16 2863 0 0,4-4 604 0 0,1 1 1 0 0,6-15-3468 0 0,-11 40 213 0 0,1 0 1 0 0,0 1 0 0 0,0 0-1 0 0,0-1 1 0 0,1 1 0 0 0,-1 0 0 0 0,1 0-1 0 0,0 1 1 0 0,0-1 0 0 0,1 0-214 0 0,5-4 653 0 0,1-1 0 0 0,0 1-1 0 0,1 1-652 0 0,2-3 640 0 0,-10 8-560 0 0,0 0-1 0 0,-1 0 0 0 0,1 1 0 0 0,0-1 0 0 0,0 1 0 0 0,0 0 0 0 0,0 0 1 0 0,0 0-1 0 0,0 0 0 0 0,0 0 0 0 0,0 1 0 0 0,0 0 0 0 0,1-1 0 0 0,-1 1 0 0 0,0 0 1 0 0,3 1-80 0 0,3 0 18 0 0,0 1 0 0 0,0 1 1 0 0,0-1-1 0 0,8 5-18 0 0,12 3-186 0 0,-5-3-290 0 0,-4-2-1675 0 0,-1 1-1 0 0,11 5 2152 0 0,-8 0-5982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394 277 10136 0 0,'0'0'777'0'0,"-2"-2"-505"0"0,0 1-18 0 0,0 0 1 0 0,0 0-1 0 0,0 0 0 0 0,0 0 1 0 0,0 0-1 0 0,0 0 0 0 0,0 1 1 0 0,-1-1-1 0 0,1 1 0 0 0,0-1 1 0 0,-1 1-1 0 0,1 0 0 0 0,0 0 1 0 0,0 0-1 0 0,-1 0 0 0 0,1 0 1 0 0,0 1-1 0 0,-1-1 0 0 0,0 1-254 0 0,-3 0 549 0 0,-1 1 0 0 0,1 0 0 0 0,-1 0-1 0 0,1 0 1 0 0,-1 1 0 0 0,-2 1-549 0 0,-17 13 303 0 0,0 1 1 0 0,-13 13-304 0 0,-22 15-58 0 0,39-30-343 0 0,1 1-1 0 0,0 0 0 0 0,1 1 1 0 0,-12 17 401 0 0,28-31-152 0 0,1 1-1 0 0,0-1 1 0 0,0 1 0 0 0,0 0 0 0 0,1 0 0 0 0,-1 2 152 0 0,-4 6-514 0 0,7-12 447 0 0,-1 0 0 0 0,1 1-1 0 0,-1-1 1 0 0,1 0 0 0 0,0 0-1 0 0,0 1 1 0 0,-1-1 0 0 0,1 0-1 0 0,0 1 1 0 0,0-1 0 0 0,0 0-1 0 0,0 1 1 0 0,1-1 0 0 0,-1 0-1 0 0,0 1 1 0 0,0-1 0 0 0,1 0-1 0 0,-1 0 1 0 0,1 1 0 0 0,-1-1-1 0 0,1 0 1 0 0,0 0 0 0 0,-1 0-1 0 0,1 0 1 0 0,0 0 0 0 0,0 0-1 0 0,0 0 1 0 0,0 0 0 0 0,0 0-1 0 0,0 0 1 0 0,0 0 0 0 0,0 0 67 0 0,4 2-102 0 0,-1 1-1 0 0,1-1 1 0 0,1 0 0 0 0,-1-1 0 0 0,0 1-1 0 0,5 1 103 0 0,31 11-119 0 0,-11-5 271 0 0,0 1 0 0 0,0 2 0 0 0,-2 1 1 0 0,23 15-153 0 0,-46-25 12 0 0,-1-1 0 0 0,1 1-1 0 0,-1 0 1 0 0,0 0 0 0 0,-1 1 0 0 0,1 0 0 0 0,-1-1 0 0 0,1 1 0 0 0,-1 0 0 0 0,-1 0 0 0 0,1 1 0 0 0,-1-1 0 0 0,0 0 0 0 0,0 1 0 0 0,0 1-12 0 0,0 4-2 0 0,0-1-1 0 0,0 1 1 0 0,-1 0 0 0 0,-1-1-1 0 0,1 1 1 0 0,-2 0-1 0 0,-1 8 3 0 0,0-7-142 0 0,-1-1 0 0 0,0 0 0 0 0,-1 0 0 0 0,-1-1 0 0 0,-1 3 142 0 0,6-11-5 0 0,-2 0 0 0 0,1 0 0 0 0,0-1 0 0 0,0 1 1 0 0,0 0-1 0 0,-1 0 0 0 0,1-1 0 0 0,-1 1 0 0 0,0-1 1 0 0,1 1-1 0 0,-1-1 0 0 0,0 0 0 0 0,0 0 0 0 0,0 1 0 0 0,0-1 1 0 0,0 0-1 0 0,0-1 0 0 0,-2 2 5 0 0,-2-1-195 0 0,0 0-1 0 0,0 0 1 0 0,0 0-1 0 0,0-1 1 0 0,-6 0 195 0 0,9-2-1264 0 0,-4-8-3008 0 0</inkml:trace>
  <inkml:trace contextRef="#ctx0" brushRef="#br0" timeOffset="1">439 1 15696 0 0,'0'0'696'0'0,"0"0"135"0"0,10 3-663 0 0,3 2-168 0 0,0 7 0 0 0,0-1 0 0 0,1 9 288 0 0,4 12 32 0 0,0 4 0 0 0,4 4 0 0 0,-4 9-64 0 0,5 2 0 0 0,-4 9-8 0 0,2-4 0 0 0,6-1-584 0 0,-9 2-112 0 0,5-9-32 0 0,-6 0 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13 153 7368 0 0,'-13'3'656'0'0,"13"-3"-528"0"0,0 0-128 0 0,0 0 0 0 0,0 0 2608 0 0,13 0 496 0 0,11-3 95 0 0,2-5 17 0 0,11-4-2592 0 0,8-4-520 0 0,8-4-104 0 0,10-4 0 0 0,13-9-1032 0 0,9-7-192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 20095 0 0,'-2'1'463'0'0,"-6"1"-306"0"0,0 1 0 0 0,0 0 0 0 0,0 1-1 0 0,0 0 1 0 0,1 0 0 0 0,0 1 0 0 0,0 0 0 0 0,0 0 0 0 0,1 1-1 0 0,-1-1 1 0 0,1 1 0 0 0,-3 5-157 0 0,-11 14-153 0 0,0 1-1 0 0,-11 21 154 0 0,15-22 69 0 0,7-12-120 0 0,-22 35-1018 0 0,-11 24 1069 0 0,35-57-681 0 0,0 0 0 0 0,0 0 0 0 0,2 1 0 0 0,0 0 0 0 0,0 0 0 0 0,2 0 0 0 0,-1 5 681 0 0,4-18-286 0 0,0 0 0 0 0,0 0-1 0 0,0 0 1 0 0,0 1-1 0 0,1-1 1 0 0,0 0-1 0 0,-1 0 1 0 0,1 0-1 0 0,0 0 1 0 0,0 0-1 0 0,1 0 1 0 0,-1 0 0 0 0,1 0-1 0 0,-1 0 1 0 0,1-1-1 0 0,0 1 287 0 0,-1-2-110 0 0,0 0 1 0 0,0 0-1 0 0,0 0 0 0 0,0 0 1 0 0,0 0-1 0 0,0 0 0 0 0,0 0 0 0 0,0 0 1 0 0,1 0-1 0 0,-1-1 0 0 0,0 1 0 0 0,1 0 1 0 0,-1-1-1 0 0,0 1 0 0 0,1-1 1 0 0,-1 0-1 0 0,1 1 0 0 0,-1-1 0 0 0,0 0 1 0 0,1 0-1 0 0,-1 0 0 0 0,1 0 0 0 0,-1 0 1 0 0,1 0-1 0 0,-1 0 0 0 0,1 0 1 0 0,-1-1-1 0 0,0 1 0 0 0,1-1 0 0 0,-1 1 1 0 0,0-1-1 0 0,1 1 0 0 0,-1-1 0 0 0,0 0 1 0 0,1 0 109 0 0,3-2 100 0 0,-1 0 1 0 0,0-1 0 0 0,0 1 0 0 0,0-1-1 0 0,0 0 1 0 0,-1 0 0 0 0,1-1-1 0 0,-1 1 1 0 0,0 0 0 0 0,0-1-1 0 0,1-4-100 0 0,0 0 736 0 0,0 0 1 0 0,-1 0-1 0 0,0-1 0 0 0,-1 1 0 0 0,0-1 0 0 0,-1 0-736 0 0,1 1 618 0 0,0-10 992 0 0,0 1 0 0 0,0-11-1610 0 0,-2 21 354 0 0,0 0 0 0 0,0 1 0 0 0,1-1 1 0 0,0 1-1 0 0,0-1 0 0 0,1 1 0 0 0,0 0 0 0 0,1-1 0 0 0,-1 1 0 0 0,1 0 0 0 0,1 1 0 0 0,1-4-354 0 0,-5 10 12 0 0,1-1 0 0 0,0 0 0 0 0,-1 1 0 0 0,1-1 0 0 0,0 0 0 0 0,0 1 0 0 0,0-1 0 0 0,-1 1 0 0 0,1-1 0 0 0,0 1 0 0 0,0 0 0 0 0,0-1 0 0 0,0 1 0 0 0,0 0 0 0 0,0 0 0 0 0,0-1 0 0 0,0 1 0 0 0,0 0 0 0 0,0 0 0 0 0,0 0 0 0 0,0 0 0 0 0,0 0 0 0 0,0 0 0 0 0,0 1 0 0 0,0-1 0 0 0,0 0 0 0 0,-1 0 0 0 0,1 1 0 0 0,0-1 0 0 0,0 1 0 0 0,0-1 0 0 0,0 0 0 0 0,0 1 0 0 0,-1 0 0 0 0,1-1 0 0 0,0 1-12 0 0,5 3-45 0 0,-1-1 1 0 0,1 2-1 0 0,-1-1 1 0 0,3 3 44 0 0,14 13-581 0 0,0 0 1 0 0,2-2-1 0 0,8 4 581 0 0,-16-11-2471 0 0,1-2-1 0 0,1 0 1 0 0,6 2 2471 0 0,7 0-5457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33 368 9672 0 0,'-1'-3'98'0'0,"0"1"0"0"0,0-1 1 0 0,0 1-1 0 0,0-1 0 0 0,1 0 0 0 0,-1 1 1 0 0,1-1-1 0 0,-1 0 0 0 0,1 0 0 0 0,0 0 1 0 0,0 0-99 0 0,4-34 360 0 0,-2 23 480 0 0,3-66 4537 0 0,-4 76-4996 0 0,-1 0-1 0 0,0-1 0 0 0,0 1 1 0 0,-1 0-1 0 0,1 0 1 0 0,-1-3-381 0 0,-2-16 2489 0 0,8 65-2528 0 0,-5-16-500 0 0,-1 0 0 0 0,-2 0 0 0 0,0-1 0 0 0,-2 0 0 0 0,0 1 0 0 0,-4 5 539 0 0,7-23-179 0 0,0 0 0 0 0,1 0 1 0 0,0 0-1 0 0,0 3 179 0 0,-2 16-141 0 0,3-26 209 0 0,0-1 0 0 0,0 1 0 0 0,-1 0 1 0 0,1-1-1 0 0,0 1 0 0 0,0-1 0 0 0,0 1 0 0 0,0 0 1 0 0,0-1-1 0 0,0 1 0 0 0,0-1 0 0 0,0 1 0 0 0,0 0 1 0 0,0-1-1 0 0,0 1 0 0 0,0-1 0 0 0,0 1 0 0 0,0 0 1 0 0,1-1-1 0 0,-1 1 0 0 0,0-1 0 0 0,0 1 0 0 0,1-1 1 0 0,-1 1-1 0 0,0-1 0 0 0,1 1 0 0 0,-1-1 0 0 0,1 1 1 0 0,-1-1-1 0 0,1 1-68 0 0,0-1 28 0 0,-1 0 0 0 0,1 0 1 0 0,0 0-1 0 0,0 0 0 0 0,0 0 0 0 0,0 0 0 0 0,0-1 1 0 0,0 1-1 0 0,0 0 0 0 0,0 0 0 0 0,0-1 1 0 0,0 1-1 0 0,0 0 0 0 0,0-1 0 0 0,-1 1 1 0 0,1-1-1 0 0,0 0-28 0 0,8-4-32 0 0,-1-2 0 0 0,1 1 0 0 0,1-3 32 0 0,-9 8 44 0 0,86-90-182 0 0,-62 66-90 0 0,13-15 228 0 0,-15 15 6 0 0,-21 22-6 0 0,0 1 0 0 0,1 0-1 0 0,0 0 1 0 0,0 0-1 0 0,-1 0 1 0 0,1 0-1 0 0,0 1 1 0 0,0 0 0 0 0,1-1-1 0 0,1 0 1 0 0,-3 2 12 0 0,-1 0 0 0 0,0-1 0 0 0,0 1 0 0 0,0 0 0 0 0,0 0 0 0 0,0 0 0 0 0,1-1 0 0 0,-1 1 1 0 0,0 0-1 0 0,0 1 0 0 0,0-1 0 0 0,1 0 0 0 0,-1 0 0 0 0,0 0 0 0 0,0 1 0 0 0,0-1 0 0 0,0 1 0 0 0,0-1 0 0 0,0 1 0 0 0,0-1 0 0 0,0 1 0 0 0,0 0 0 0 0,0-1 0 0 0,0 1 0 0 0,0 0 0 0 0,0 0 0 0 0,0-1 0 0 0,0 1 1 0 0,-1 0-1 0 0,1 0 0 0 0,0 0 0 0 0,-1 0-12 0 0,7 11 186 0 0,-3-4-44 0 0,1 1-1 0 0,-1-1 0 0 0,-1 1 1 0 0,1 1-142 0 0,0 2 78 0 0,1 0 0 0 0,0-1 0 0 0,1 1 0 0 0,0-1 0 0 0,1 0 0 0 0,5 5-78 0 0,11 14 70 0 0,16 14-70 0 0,-31-36-273 0 0,0 0-1 0 0,0-1 1 0 0,0 0-1 0 0,6 4 274 0 0,-10-9-331 0 0,0 1-1 0 0,0-1 1 0 0,0 0 0 0 0,1 0 0 0 0,-1-1 0 0 0,0 1-1 0 0,1-1 1 0 0,-1 0 0 0 0,1 0 0 0 0,0 0-1 0 0,-1 0 1 0 0,2-1 331 0 0,12 0-1906 0 0</inkml:trace>
  <inkml:trace contextRef="#ctx0" brushRef="#br0" timeOffset="1">784 328 1376 0 0,'14'-21'758'0'0,"-2"0"1"0"0,7-15-759 0 0,-15 25 1663 0 0,0 1 1 0 0,0-1 0 0 0,-1 0 0 0 0,0-5-1664 0 0,0-2 1115 0 0,0-1 0 0 0,-2 0 0 0 0,0 0 0 0 0,-1-1 0 0 0,-1 1 0 0 0,-2-5-1115 0 0,3 21 106 0 0,-1 1-1 0 0,1-1 1 0 0,-1 1-1 0 0,1 0 1 0 0,-1-1-1 0 0,0 1 1 0 0,0 0-1 0 0,-1-1 1 0 0,1 1-1 0 0,0 0 1 0 0,-1 0-1 0 0,1 0 1 0 0,-1 0 0 0 0,0 0-1 0 0,1 0 1 0 0,-1 1-1 0 0,0-1 1 0 0,0 1-1 0 0,0-1 1 0 0,0 1-1 0 0,-1 0 1 0 0,1-1-1 0 0,0 1 1 0 0,0 0-1 0 0,-1 1 1 0 0,1-1-1 0 0,-1 0-105 0 0,-1 0 82 0 0,1 1 0 0 0,-1-1-1 0 0,1 1 1 0 0,-1 0-1 0 0,1 0 1 0 0,-1 0 0 0 0,1 0-1 0 0,-1 0 1 0 0,1 1-1 0 0,-1 0 1 0 0,1 0 0 0 0,0 0-1 0 0,-1 0 1 0 0,1 0 0 0 0,0 1-1 0 0,0-1 1 0 0,0 1-1 0 0,0 0 1 0 0,-1 1-82 0 0,-5 5 51 0 0,0 1 0 0 0,0 0 1 0 0,1 0-1 0 0,0 1 0 0 0,0 0 0 0 0,1 1 0 0 0,1 0 0 0 0,0 0 1 0 0,0 0-1 0 0,1 1 0 0 0,-1 3-51 0 0,-2 8-1 0 0,1 0 1 0 0,1 0-1 0 0,1 1 1 0 0,2 0-1 0 0,-1 11 1 0 0,3-27-93 0 0,1-1 0 0 0,1 1 1 0 0,-1-1-1 0 0,1 1 0 0 0,1-1 0 0 0,-1 1 0 0 0,1-1 0 0 0,1 0 0 0 0,0 1 93 0 0,-2-3-162 0 0,1 0 0 0 0,1-1 0 0 0,-1 0-1 0 0,0 0 1 0 0,1 0 0 0 0,0 0-1 0 0,0 0 1 0 0,0 0 0 0 0,0 0-1 0 0,1-1 1 0 0,0 0 0 0 0,-1 0-1 0 0,1 0 1 0 0,2 1 162 0 0,-1-1-565 0 0,1 0 0 0 0,0 0 1 0 0,-1-1-1 0 0,1 1 0 0 0,0-1 0 0 0,5 0 565 0 0,14 0-5509 0 0</inkml:trace>
  <inkml:trace contextRef="#ctx0" brushRef="#br0" timeOffset="2">1071 200 3680 0 0,'9'-24'258'0'0,"-7"20"-2"0"0,-1-1 0 0 0,1 1 0 0 0,-1 0 0 0 0,0-1 0 0 0,0 1 1 0 0,1-4-257 0 0,-2 7 199 0 0,0 0 1 0 0,0 1 0 0 0,-1-1 0 0 0,2 1 0 0 0,-1-1 0 0 0,0 1 0 0 0,0-1 0 0 0,0 1 0 0 0,0-1 0 0 0,0 1 0 0 0,0-1 0 0 0,0 1 0 0 0,1-1 0 0 0,-1 1 0 0 0,0-1 0 0 0,0 1 0 0 0,1 0 0 0 0,-1-1 0 0 0,0 1 0 0 0,1-1 0 0 0,-1 1 0 0 0,0 0 0 0 0,1-1 0 0 0,-1 1 0 0 0,1 0 0 0 0,-1-1 0 0 0,1 1 0 0 0,-1 0 0 0 0,0 0 0 0 0,1-1 0 0 0,-1 1 0 0 0,1 0 0 0 0,-1 0 0 0 0,1 0 0 0 0,-1 0 0 0 0,1 0 0 0 0,-1-1 0 0 0,1 1 0 0 0,0 0 0 0 0,-1 0 0 0 0,1 0 0 0 0,-1 1 0 0 0,1-1 0 0 0,-1 0 0 0 0,1 0 0 0 0,-1 0-200 0 0,2 0 391 0 0,-1 1 0 0 0,0-1 1 0 0,1 1-1 0 0,-1-1 0 0 0,0 1 0 0 0,0 0 0 0 0,0-1 0 0 0,1 1 1 0 0,-1 0-1 0 0,0 0 0 0 0,0 0-391 0 0,5 8-254 0 0,-5-6 385 0 0,1 1 0 0 0,0-1 0 0 0,0 1 0 0 0,0-1 0 0 0,0 0 0 0 0,1 1 0 0 0,-1-1 0 0 0,1-1 0 0 0,0 1 0 0 0,0 0 0 0 0,0 0 0 0 0,2 0-131 0 0,5 4 52 0 0,1-1 1 0 0,-1 0-1 0 0,7 1-52 0 0,6 4 7 0 0,-17-8-162 0 0,1-1-1 0 0,0 0 1 0 0,0 0-1 0 0,0-1 1 0 0,0 0 0 0 0,0 0-1 0 0,0 0 1 0 0,0-1-1 0 0,0 0 1 0 0,0-1-1 0 0,0 1 1 0 0,0-1-1 0 0,0-1 1 0 0,0 1-1 0 0,0-1 1 0 0,0-1-1 0 0,-1 1 1 0 0,5-3 155 0 0,29-13-2031 0 0,22-11-3366 0 0,-26 9 948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8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81 4144 0 0,'2'-16'73'0'0,"-2"9"1"0"0,1 0 1 0 0,-1 0-1 0 0,2 1 0 0 0,-1-1 1 0 0,1 0-1 0 0,0 0 0 0 0,1 1 1 0 0,1-5-75 0 0,-5 17 724 0 0,-1 0 0 0 0,1 0 0 0 0,0 0 0 0 0,1 0 0 0 0,0 1 0 0 0,0-1 0 0 0,0 0 0 0 0,1 2-724 0 0,-1 12 978 0 0,0 17-88 0 0,6 186 2162 0 0,13 194-1714 0 0,-13-249-1313 0 0,-3 96-45 0 0,-1-43-240 0 0,-2-150 132 0 0,-4 16 128 0 0,3-43 0 0 0,2 14 0 0 0,0-17 0 0 0,-3 19 0 0 0,2-10 325 0 0,0-44 356 0 0,-1-32-156 0 0,0-6-486 0 0,1 0 1 0 0,2 0-1 0 0,1 0 0 0 0,1 0 0 0 0,2 1 1 0 0,2 0-1 0 0,2-6-39 0 0,6-15-372 0 0,3 0 0 0 0,9-16 372 0 0,-19 50-128 0 0,0 0-1 0 0,1 1 0 0 0,1 0 1 0 0,0 1-1 0 0,2 0 1 0 0,0 0-1 0 0,0 2 1 0 0,3-2 128 0 0,-12 12-5 0 0,1 1 0 0 0,-1-1-1 0 0,1 1 1 0 0,-1-1 0 0 0,1 2 0 0 0,0-1 0 0 0,0 0 0 0 0,1 1-1 0 0,0 0 6 0 0,-3 1 2 0 0,0 0-1 0 0,0 1 0 0 0,-1 0 0 0 0,1-1 0 0 0,0 1 0 0 0,0 0 0 0 0,0 0 0 0 0,0 1 0 0 0,0-1 1 0 0,-1 1-1 0 0,1-1 0 0 0,0 1 0 0 0,0 0 0 0 0,-1 0 0 0 0,1 0 0 0 0,0 0 0 0 0,-1 1 0 0 0,1-1 0 0 0,0 1-1 0 0,2 2 19 0 0,0 0 0 0 0,0 0-1 0 0,0 1 1 0 0,-1 0-1 0 0,1 0 1 0 0,-1 0-1 0 0,0 0 1 0 0,-1 0-1 0 0,1 1 1 0 0,-1 0-1 0 0,0 0 1 0 0,1 2-19 0 0,5 16 54 0 0,-1 1 0 0 0,4 14-54 0 0,-4-9 48 0 0,54 150 62 0 0,-43-126-79 0 0,-16-46-44 0 0,0 0 0 0 0,1 0-1 0 0,0 0 1 0 0,0 0-1 0 0,0-1 1 0 0,1 0 0 0 0,1 0-1 0 0,-1 0 1 0 0,1 0-1 0 0,0-1 1 0 0,0 0 0 0 0,1 0-1 0 0,0-1 1 0 0,0 0-1 0 0,0 0 1 0 0,1-1-1 0 0,5 4 14 0 0,-2-3-122 0 0,1 0-1 0 0,0 0 1 0 0,0-1-1 0 0,0 0 1 0 0,13 1 122 0 0,-20-4-66 0 0,0 0 0 0 0,1 0 1 0 0,-1-1-1 0 0,0 0 1 0 0,1-1-1 0 0,-1 1 1 0 0,0-1-1 0 0,1 0 1 0 0,-1 0-1 0 0,0 0 1 0 0,0-1-1 0 0,0 0 1 0 0,0 0-1 0 0,0 0 1 0 0,1-2 65 0 0,11-6-273 0 0,-2-1 0 0 0,0-1 1 0 0,0-1-1 0 0,8-9 273 0 0,5-9-1021 0 0,17-24 1021 0 0,-23 23-594 0 0,-1-1 0 0 0,9-20 594 0 0,-6 10-852 0 0,7-9 852 0 0,-4 9-274 0 0,-15 22 138 0 0,12-13 136 0 0,-19 27 225 0 0,0 1 0 0 0,0 0 0 0 0,1 0 0 0 0,0 1 0 0 0,1-1 0 0 0,-1 1 0 0 0,1 0-225 0 0,-6 4 70 0 0,0 1 1 0 0,0-1-1 0 0,0 0 0 0 0,0 1 0 0 0,0-1 1 0 0,0 1-1 0 0,0-1 0 0 0,1 1 1 0 0,-1-1-1 0 0,0 1 0 0 0,0 0 0 0 0,0-1 1 0 0,0 1-1 0 0,1 0 0 0 0,-1 0 1 0 0,0 0-1 0 0,0 0 0 0 0,1 0 0 0 0,-1 0 1 0 0,0 0-1 0 0,0 1 0 0 0,0-1 1 0 0,0 0-1 0 0,1 1 0 0 0,-1-1-70 0 0,1 1 56 0 0,-1 1 1 0 0,0-1-1 0 0,0 0 0 0 0,0 0 1 0 0,0 1-1 0 0,0-1 0 0 0,0 0 1 0 0,0 1-1 0 0,0-1 0 0 0,0 1 1 0 0,-1-1-1 0 0,1 1 0 0 0,-1-1 1 0 0,1 1-1 0 0,-1 0 0 0 0,0 0-56 0 0,2 9 150 0 0,-1-1 0 0 0,0 1 0 0 0,-1 0 0 0 0,0 0 0 0 0,-1 1-150 0 0,-2 60 523 0 0,2-26-9 0 0,-4 21-514 0 0,-21 179 413 0 0,22-217-266 0 0,-5 21-147 0 0,6-42 55 0 0,2-7 151 0 0,1-1 42 0 0,0 0 0 0 0,-1-1-4 0 0,-2-5-158 0 0,1 1 0 0 0,-1-1-1 0 0,1 0 1 0 0,1 0 0 0 0,-1 0-1 0 0,1-1 1 0 0,0 1-1 0 0,0 0 1 0 0,1 0 0 0 0,-1-3-86 0 0,2-9-28 0 0,-1 0 0 0 0,2 0 1 0 0,1-1 27 0 0,4-27-413 0 0,2 2 0 0 0,3-1-1 0 0,1 1 1 0 0,2 1 0 0 0,2 0 0 0 0,19-33 413 0 0,-16 41-436 0 0,3 1-1 0 0,1 1 1 0 0,1 1-1 0 0,1 1 1 0 0,2 1 0 0 0,28-22 436 0 0,-53 49-10 0 0,1 0 1 0 0,0 0 0 0 0,0 0-1 0 0,0 0 1 0 0,1 1 0 0 0,-1 0 0 0 0,0-1-1 0 0,5 0 10 0 0,-6 2 0 0 0,0 1 1 0 0,0-1-1 0 0,0 1 0 0 0,0 0 0 0 0,0-1 0 0 0,0 1 0 0 0,0 1 1 0 0,0-1-1 0 0,0 0 0 0 0,0 1 0 0 0,0-1 0 0 0,0 1 0 0 0,0 0 1 0 0,0 0-1 0 0,-1 0 3 0 0,1 1 0 0 0,-1-1 1 0 0,0 0-1 0 0,-1 1 1 0 0,1-1-1 0 0,0 1 1 0 0,0 0-1 0 0,0-1 1 0 0,-1 1-1 0 0,1 0 0 0 0,-1 0 1 0 0,0 0-1 0 0,0 0 1 0 0,1 0-1 0 0,0 3-3 0 0,14 38 65 0 0,-11-27 33 0 0,-1 0 17 0 0,0-1-1 0 0,-2 1 0 0 0,0 0 1 0 0,0 0-1 0 0,-1 0 0 0 0,-2 12-114 0 0,1-7 303 0 0,1 0-1 0 0,1 1 1 0 0,2 10-303 0 0,9 17 637 0 0,2 0 1 0 0,9 16-638 0 0,-23-63 20 0 0,5 12 64 0 0,1 0 0 0 0,1 0 0 0 0,0-1 0 0 0,0 0 0 0 0,1-1 0 0 0,1 0 0 0 0,0 0 0 0 0,11 8-84 0 0,-15-14 12 0 0,0-1-1 0 0,0 0 1 0 0,0-1-1 0 0,1 1 1 0 0,0-1-1 0 0,0 0 1 0 0,0-1-1 0 0,0 0 1 0 0,0 0-1 0 0,1-1 0 0 0,0 1 1 0 0,7 0-12 0 0,-5-2 4 0 0,0 0 0 0 0,1 0 0 0 0,-1-1 0 0 0,0-1 1 0 0,1 0-1 0 0,-1 0 0 0 0,0-1 0 0 0,0 0 0 0 0,4-2-4 0 0,2-1 14 0 0,0-2-1 0 0,0 0 1 0 0,0 0-1 0 0,-1-1 0 0 0,-1-1 1 0 0,1-1-1 0 0,-1 0 1 0 0,-1-1-1 0 0,0 0 1 0 0,0-1-1 0 0,8-11-13 0 0,-12 11 13 0 0,0 0 0 0 0,-1-1 0 0 0,-1 0 0 0 0,0 0 0 0 0,0-1 0 0 0,-1 0 0 0 0,-1 0 0 0 0,-1 0 0 0 0,0-1 0 0 0,-1 1 0 0 0,0-1 0 0 0,-1 0 1 0 0,-1 0-1 0 0,0 0 0 0 0,-1 0 0 0 0,-1 0 0 0 0,0 0 0 0 0,-3-11-13 0 0,2 11-60 0 0,-1 0 0 0 0,-1 0 0 0 0,-1 0 0 0 0,0 1 0 0 0,-1-1 1 0 0,0 1-1 0 0,-1 1 0 0 0,-1-1 0 0 0,0 1 0 0 0,-1 0 0 0 0,0 1 1 0 0,-1 0-1 0 0,0 1 0 0 0,-1 0 0 0 0,0 0 0 0 0,-1 1 0 0 0,0 1 0 0 0,-4-2 60 0 0,6 5-23 0 0,0 1-1 0 0,0 0 0 0 0,-1 1 0 0 0,0 0 0 0 0,0 1 0 0 0,0 1 0 0 0,0-1 0 0 0,0 2 0 0 0,-1-1 1 0 0,1 1-1 0 0,-1 1 0 0 0,1 0 0 0 0,-1 1 24 0 0,6 0 17 0 0,0-1-1 0 0,0 1 1 0 0,0 1 0 0 0,1-1 0 0 0,-1 1 0 0 0,0 0-1 0 0,1 0 1 0 0,-1 0 0 0 0,1 1 0 0 0,-1 0 0 0 0,1 0-1 0 0,0 1 1 0 0,1-1 0 0 0,-1 1 0 0 0,0 0 0 0 0,1 0-1 0 0,0 1 1 0 0,0-1 0 0 0,0 1 0 0 0,1 0 0 0 0,0 0-1 0 0,-1 0-16 0 0,-6 13-76 0 0,1 1 0 0 0,0 0-1 0 0,2 1 1 0 0,0 0 0 0 0,-3 14 76 0 0,0 7-246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279 127 4608 0 0,'0'-8'475'0'0,"0"4"-80"0"0,-1 0 0 0 0,1 0 0 0 0,-1 1 1 0 0,0-1-1 0 0,0 1 0 0 0,0-1 1 0 0,-1 1-1 0 0,1-1 0 0 0,-1 1 1 0 0,0 0-1 0 0,0 0 0 0 0,0-1 1 0 0,0 1-1 0 0,-3-2-395 0 0,-1-1 1267 0 0,0 0 0 0 0,-1-1 0 0 0,1 2 0 0 0,-1-1-1 0 0,-7-3-1266 0 0,8 5 326 0 0,0 1 0 0 0,0 0 0 0 0,-1 0-1 0 0,1 1 1 0 0,-1-1 0 0 0,1 1-1 0 0,-1 1 1 0 0,0-1 0 0 0,0 1-1 0 0,0 0 1 0 0,0 1 0 0 0,-2 0-326 0 0,5 0 92 0 0,1 0 1 0 0,0 0 0 0 0,-1 1-1 0 0,1 0 1 0 0,0-1 0 0 0,0 1-1 0 0,0 0 1 0 0,-1 0 0 0 0,1 1-1 0 0,0-1 1 0 0,1 1 0 0 0,-1 0-1 0 0,0-1 1 0 0,0 1 0 0 0,1 0-1 0 0,-1 1 1 0 0,1-1 0 0 0,0 0 0 0 0,-1 1-1 0 0,1-1 1 0 0,0 1 0 0 0,0 0-1 0 0,1 0 1 0 0,-1-1 0 0 0,1 1-1 0 0,-1 0 1 0 0,1 2-93 0 0,-6 17-60 0 0,1 1 0 0 0,1 0 0 0 0,2 1 0 0 0,0 2 60 0 0,-4 22-339 0 0,-2 11-1929 0 0,3 0 0 0 0,2 41 2268 0 0,4-62-1847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5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46 6912 0 0,'4'-8'714'0'0,"-3"5"-1256"0"0,3-19 3867 0 0,-4 21-3188 0 0,0 1 0 0 0,0-1 0 0 0,0 1 1 0 0,0-1-1 0 0,0 1 0 0 0,0-1 0 0 0,0 1 0 0 0,-1-1 1 0 0,1 1-1 0 0,0-1 0 0 0,0 1 0 0 0,-1-1 0 0 0,1 1 1 0 0,0 0-1 0 0,0-1 0 0 0,-1 1 0 0 0,1-1 0 0 0,0 1 1 0 0,-1 0-1 0 0,1-1 0 0 0,-1 1 0 0 0,1 0 0 0 0,-1 0 1 0 0,1-1-1 0 0,0 1 0 0 0,-1 0 0 0 0,1 0 0 0 0,-1-1 1 0 0,1 1-1 0 0,-1 0 0 0 0,1 0 0 0 0,-1 0 0 0 0,1 0 1 0 0,-1 0-1 0 0,1 0 0 0 0,-1 0 0 0 0,1 0 0 0 0,-1 0 1 0 0,0 0-138 0 0,-1 0 309 0 0,-1 1 0 0 0,1-1 0 0 0,-1 1 0 0 0,1 0 0 0 0,0-1 0 0 0,-1 1 0 0 0,1 0 0 0 0,0 0 0 0 0,0 1 0 0 0,-1-1 0 0 0,0 1-309 0 0,-27 21 602 0 0,13-8-117 0 0,-26 18-52 0 0,2 2 0 0 0,-11 14-433 0 0,28-26 47 0 0,11-10-88 0 0,1 1 0 0 0,0 0 0 0 0,1 1 0 0 0,1 0 0 0 0,0 1 0 0 0,1 0-1 0 0,-5 12 42 0 0,13-25-75 0 0,0 0-1 0 0,0 0 0 0 0,1 0 1 0 0,-1 0-1 0 0,1 0 0 0 0,0 0 1 0 0,-1 0-1 0 0,1 0 1 0 0,1 1-1 0 0,-1-1 0 0 0,0 0 1 0 0,1 0-1 0 0,-1 0 0 0 0,1 0 1 0 0,0 0-1 0 0,0-1 0 0 0,0 1 1 0 0,0 0-1 0 0,1 0 0 0 0,-1-1 1 0 0,1 2 75 0 0,1 0-182 0 0,1 1 1 0 0,-1-1 0 0 0,1 0-1 0 0,-1 0 1 0 0,1 0-1 0 0,0-1 1 0 0,1 1 0 0 0,-1-1-1 0 0,0 0 1 0 0,1 0-1 0 0,4 1 182 0 0,15 10-214 0 0,0 1-1 0 0,-1 1 0 0 0,0 0 0 0 0,4 8 215 0 0,30 19 230 0 0,-44-32-77 0 0,0-1 0 0 0,0 2 0 0 0,-1-1 0 0 0,0 2 0 0 0,-1 0 1 0 0,-1 0-1 0 0,0 1 0 0 0,-1 0 0 0 0,0 0 0 0 0,5 13-153 0 0,-11-19 93 0 0,0 0 1 0 0,0 0-1 0 0,-1-1 1 0 0,0 2 0 0 0,-1-1-1 0 0,1 0 1 0 0,-2 0-1 0 0,1 0 1 0 0,-1 1 0 0 0,0-1-1 0 0,-1 0 1 0 0,0 0-1 0 0,0 0 1 0 0,-1 0-1 0 0,0 0 1 0 0,0 0 0 0 0,-1 0-1 0 0,0 0 1 0 0,0-1-1 0 0,-1 1 1 0 0,0-1-1 0 0,-5 7-93 0 0,2-4 71 0 0,0 0-1 0 0,-1-1 0 0 0,0 0 1 0 0,0 0-1 0 0,-1-1 0 0 0,-1 0 0 0 0,1 0 1 0 0,-1-1-1 0 0,0 0 0 0 0,-1-1 0 0 0,0 0 1 0 0,0-1-1 0 0,0 0 0 0 0,-2 0-70 0 0,-5 1 56 0 0,1-1 0 0 0,-1-1 0 0 0,0-1-1 0 0,0 0 1 0 0,-4-1-56 0 0,13-1-311 0 0,-1-1 0 0 0,0-1 0 0 0,1 0 0 0 0,-10-1 311 0 0,13 0-805 0 0,0 0 0 0 0,-1 0-1 0 0,1 0 1 0 0,0 0 0 0 0,0-1-1 0 0,0 0 1 0 0,-3-3 805 0 0,-13-12-6293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6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6422 9672 0 0,'0'0'748'0'0,"9"0"696"0"0,152-7 2592 0 0,79-19-4157 0 0,-52 5 206 0 0,-70 6-233 0 0,42-13 148 0 0,115-35 83 0 0,-189 43 47 0 0,224-63 23 0 0,-2-1 157 0 0,5 1 505 0 0,-76 19 133 0 0,64-20 422 0 0,450-197-333 0 0,-527 187-985 0 0,384-176-51 0 0,-349 139-1 0 0,44-41 0 0 0,-85 43 0 0 0,144-93 0 0 0,109-124 13 0 0,-309 224 110 0 0,-43 27 85 0 0,-4-5 0 0 0,-1-7-208 0 0,421-398-81 0 0,-263 239 262 0 0,-136 129-335 0 0,-37 39-19 0 0,43-61 173 0 0,-111 120 6 0 0,-2 0 0 0 0,-2-2 0 0 0,-1-1 0 0 0,-2-2-1 0 0,-2 0 1 0 0,0-6-6 0 0,-20 43 2 0 0,86-209 78 0 0,-51 132-26 0 0,29-42-54 0 0,21-18 0 0 0,25-46 0 0 0,-63 103 0 0 0,32-62 54 0 0,68-159 108 0 0,-96 205-3 0 0,30-58 42 0 0,-4 9-185 0 0,-67 126-108 0 0,0-1-1 0 0,-2-1 0 0 0,0 0 0 0 0,-2 0 0 0 0,3-25 93 0 0,-9 40-36 0 0,-1 0 0 0 0,0 0 0 0 0,-1-1 0 0 0,-1 1 0 0 0,0 0 0 0 0,-1 0 0 0 0,0 0 0 0 0,-1 0 0 0 0,0 0 0 0 0,-1 0 0 0 0,-1 1 0 0 0,0 0 0 0 0,0 0 0 0 0,-1 0 0 0 0,-1 0 0 0 0,-7-9 36 0 0,4 8-31 0 0,1 1 79 0 0,-1 0 0 0 0,0 1 0 0 0,0 0-1 0 0,-7-5-47 0 0,13 13 19 0 0,1 1 0 0 0,-1-1 0 0 0,0 1 0 0 0,0-1-1 0 0,0 1 1 0 0,-1 1 0 0 0,1-1 0 0 0,0 0 0 0 0,-1 1 0 0 0,1 0-1 0 0,-1 0 1 0 0,1 0 0 0 0,-1 1 0 0 0,1-1 0 0 0,-1 1 0 0 0,0 0-1 0 0,0 1-18 0 0,-4 0 22 0 0,1 0 0 0 0,-1 1 0 0 0,0 1 0 0 0,1 0 0 0 0,-1 0 0 0 0,1 0 0 0 0,-1 2-22 0 0,-18 9-20 0 0,-11 8 20 0 0,10-4 10 0 0,-9 4-10 0 0,-190 116 0 0 0,139-84-2 0 0,-9 7-134 0 0,91-58 125 0 0,5-2 6 0 0,-1-1 1 0 0,1 1 0 0 0,-1 0-1 0 0,1 0 1 0 0,-1 0-1 0 0,1 1 1 0 0,0-1-1 0 0,-1 0 1 0 0,1 1 0 0 0,0-1-1 0 0,0 0 1 0 0,0 1-1 0 0,0-1 1 0 0,0 1-1 0 0,1 0 5 0 0,-2 0-80 0 0,2-2-68 0 0,0 0-32 0 0,5-5-174 0 0,4-5 300 0 0,1 0 1 0 0,0 1-1 0 0,1 0 1 0 0,0 1-1 0 0,1 0 0 0 0,0 1 1 0 0,2-1 53 0 0,23-15-15 0 0,20-12 123 0 0,34-14-108 0 0,-7 5 252 0 0,-7-2 50 0 0,-34 19 231 0 0,1 2 0 0 0,4 1-533 0 0,3 3 267 0 0,1 1 0 0 0,1 3-1 0 0,0 3 1 0 0,47-7-267 0 0,-88 19 14 0 0,-1 1 0 0 0,0 0 0 0 0,1 0 0 0 0,-1 1 0 0 0,1 1 0 0 0,6 1-14 0 0,-12-1 9 0 0,0 0-1 0 0,0 1 1 0 0,-1 0-1 0 0,1 0 1 0 0,0 0-1 0 0,-1 1 1 0 0,0 0-1 0 0,0 0 1 0 0,0 0-1 0 0,0 1 1 0 0,0-1-1 0 0,-1 1 1 0 0,2 2-9 0 0,7 9 9 0 0,-1 1 1 0 0,-1 0-1 0 0,-1 1 0 0 0,0 0 1 0 0,-1 0-1 0 0,5 16-9 0 0,7 11 18 0 0,35 70-12 0 0,29 56-178 0 0,-46-99-1810 0 0,-21-39 818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49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158 149 1840 0 0,'0'-2'133'0'0,"-48"-60"4366"0"0,44 58-4159 0 0,1 0 1 0 0,0 0 0 0 0,-1 0-1 0 0,0 1 1 0 0,0 0-1 0 0,-4-3-340 0 0,-8-7 58 0 0,13 10-51 0 0,-1 1-1 0 0,1 0 1 0 0,-1-1-1 0 0,0 1 1 0 0,-3-1-7 0 0,4 2-49 0 0,0-1 1 0 0,-1 0 0 0 0,1 0-1 0 0,0 0 1 0 0,0 0 0 0 0,-3-3 48 0 0,-7-7-2736 0 0,13 12 332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0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49 10592 0 0,'0'-9'1104'0'0,"0"-30"1032"0"0,7 48-2118 0 0,-5-3-44 0 0,0 1 0 0 0,0-1-1 0 0,-1 1 1 0 0,1 0 0 0 0,-2 0-1 0 0,1 0 1 0 0,-1 3 26 0 0,-3 50 5 0 0,1-38-50 0 0,-2 22 182 0 0,-7 21-137 0 0,-1 17 119 0 0,-27 167-65 0 0,11-79-30 0 0,1 64 50 0 0,-5 165 44 0 0,-21 167-166 0 0,9-142 149 0 0,25 2-178 0 0,19-130 319 0 0,1-256 165 0 0,4 17-407 0 0,1 22 357 0 0,-2-29 416 0 0,8 37-773 0 0,0 5 221 0 0,-12-87-266 0 0,0 1 0 0 0,0-1 0 0 0,0 0 0 0 0,-1 1 0 0 0,0-1 0 0 0,0 1 0 0 0,-1-1 0 0 0,1 0 1 0 0,-1 0-1 0 0,0 0 0 0 0,-1 0 0 0 0,-1 3 45 0 0,4-7-208 0 0,-1 0 0 0 0,1-1 1 0 0,-1 1-1 0 0,1 0 0 0 0,0 0 0 0 0,-1-1 1 0 0,1 1-1 0 0,-1-1 0 0 0,1 1 0 0 0,-1-1 1 0 0,1 1-1 0 0,-1-1 0 0 0,0 1 0 0 0,1-1 1 0 0,-1 1-1 0 0,0-1 0 0 0,1 1 0 0 0,-1-1 1 0 0,0 0-1 0 0,0 0 0 0 0,1 1 0 0 0,-2-1 208 0 0,-7 1-4746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1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211 208 11056 0 0,'0'0'505'0'0,"0"0"-9"0"0,-1-1-317 0 0,-7-11-91 0 0,8 10 34 0 0,-1 0 1 0 0,1 0-1 0 0,-1 0 0 0 0,1 0 1 0 0,0 0-1 0 0,0 0 1 0 0,0 0-1 0 0,0 0 1 0 0,0 0-1 0 0,0 0 1 0 0,0-1-123 0 0,1-6 374 0 0,-2 7-342 0 0,1 0-1 0 0,0 0 1 0 0,-1 0 0 0 0,1 0-1 0 0,0 0 1 0 0,0 0 0 0 0,1 0-1 0 0,-1 0 1 0 0,0 0 0 0 0,1 0-1 0 0,-1 0 1 0 0,1 1 0 0 0,-1-1-1 0 0,1 0 1 0 0,0 0 0 0 0,0 0-1 0 0,0 0 1 0 0,0 1 0 0 0,0-1-1 0 0,0 0 1 0 0,0 1 0 0 0,2-2-32 0 0,0 1-40 0 0,1-1 0 0 0,-1 1 0 0 0,1 0 0 0 0,-1 0 0 0 0,1 0 0 0 0,0 0 0 0 0,0 1 0 0 0,0 0 0 0 0,0-1 0 0 0,2 1 40 0 0,12-3-245 0 0,0 1 0 0 0,0 1 0 0 0,0 0 0 0 0,1 1 1 0 0,-1 1-1 0 0,0 1 0 0 0,13 2 245 0 0,166 12-284 0 0,-92-10 460 0 0,-49-3-5 0 0,1-3-171 0 0,31 1 117 0 0,198-7 178 0 0,-162 1-206 0 0,304-24-42 0 0,-71 4-142 0 0,39 23 2104 0 0,-352 5-1563 0 0,-10 0 544 0 0,24-3-990 0 0,122-2 1484 0 0,-132 1-1246 0 0,31 0 114 0 0,58-10-352 0 0,-66 4-55 0 0,-38 6-306 0 0,16-5 361 0 0,-37 5-57 0 0,0 1-1 0 0,0 0 0 0 0,0 0 0 0 0,8 2 58 0 0,-10-1-35 0 0,-8 0 119 0 0,-2 0 80 0 0,0 0 6 0 0,0 0-2 0 0,0 1 20 0 0,-2 9 144 0 0,-5 8 851 0 0,3-10-1149 0 0,1 0-1 0 0,0 0 1 0 0,0 1 0 0 0,0-1-1 0 0,1 0 1 0 0,0 1 0 0 0,1 0 0 0 0,0-1-1 0 0,0 1 1 0 0,1 0 0 0 0,0 0-1 0 0,1-1 1 0 0,0 1 0 0 0,0 0-1 0 0,1 2-33 0 0,4 54 0 0 0,-2-38 0 0 0,-1 16 0 0 0,4 18 0 0 0,41 319 0 0 0,-32-218 0 0 0,3 39 0 0 0,-2-28 14 0 0,21 83-14 0 0,47 169-159 0 0,-80-405 136 0 0,62 337-449 0 0,-60-305 360 0 0,-2 28 112 0 0,-3-28-12 0 0,8 35 12 0 0,8 4-57 0 0,-7-41 121 0 0,4 46-64 0 0,-7 2 7 0 0,-5-1-1 0 0,-4 7-6 0 0,2-69 62 0 0,1 1-1 0 0,6 32-61 0 0,-3-28 179 0 0,-5-38-154 0 0,0-1 0 0 0,1 1 1 0 0,-1 0-1 0 0,0 0 0 0 0,0-1 0 0 0,-1 1 1 0 0,1 0-1 0 0,0 0 0 0 0,-1-1 0 0 0,1 1 1 0 0,-1 0-1 0 0,1-1 0 0 0,-1 1 0 0 0,0-1 1 0 0,0 1-1 0 0,1-1 0 0 0,-1 1 0 0 0,0-1 1 0 0,0 1-1 0 0,-1-1 0 0 0,1 0 0 0 0,0 1 1 0 0,0-1-1 0 0,-1 0 0 0 0,1 0 1 0 0,-1 0-1 0 0,1 0 0 0 0,-1 0 0 0 0,1-1 1 0 0,-1 1-1 0 0,1 0 0 0 0,-1-1 0 0 0,0 1 1 0 0,1-1-1 0 0,-1 1 0 0 0,0-1 0 0 0,0 0-25 0 0,-70 15 717 0 0,34-6-666 0 0,-1-2 1 0 0,-40 3-52 0 0,73-10 0 0 0,-36 2 0 0 0,-22-3 0 0 0,-112-3 0 0 0,116 0 5 0 0,-442-33 182 0 0,393 27-118 0 0,-362-36 230 0 0,427 42-249 0 0,-137-15-225 0 0,-7 8 175 0 0,-28 6-11 0 0,106 6 211 0 0,-1 5 0 0 0,-36 9-200 0 0,88-8 40 0 0,-270 35 3 0 0,297-40-188 0 0,1-2 1 0 0,-5-1 144 0 0,-12 0-370 0 0,15 0-328 0 0,1-2-1 0 0,0-1 0 0 0,-32-8 699 0 0,56 10-265 0 0,0-1 1 0 0,0 0-1 0 0,-6-3 265 0 0,-21-6-862 0 0,6 6 35 0 0,0 1-1 0 0,0 1 0 0 0,0 2 0 0 0,-1 1 1 0 0,1 2-1 0 0,-17 2 828 0 0,33-3-1160 0 0,4 0-3353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9416 0 0,'0'0'430'0'0,"2"-1"-8"0"0,24-24-121 0 0,-15 14 672 0 0,0 1 1 0 0,7-5-974 0 0,-16 13 82 0 0,-1 2 1 0 0,0-1 0 0 0,1 0 0 0 0,-1 0 0 0 0,1 0-1 0 0,-1 1 1 0 0,1-1 0 0 0,0 0 0 0 0,-1 1-1 0 0,1 0 1 0 0,0-1 0 0 0,-1 1 0 0 0,1 0 0 0 0,0 0-1 0 0,-1 0 1 0 0,1 0 0 0 0,0 0 0 0 0,-1 0-1 0 0,1 1 1 0 0,0-1-83 0 0,1 1 33 0 0,0 0 0 0 0,-1 0 1 0 0,1 1-1 0 0,-1-1 0 0 0,1 0 0 0 0,-1 1 0 0 0,0 0 0 0 0,1 0 0 0 0,-1-1 0 0 0,0 1 0 0 0,1 2-33 0 0,2 2-12 0 0,0 0 0 0 0,-1 1 0 0 0,0-1 0 0 0,0 1 0 0 0,0 0 1 0 0,-1 0-1 0 0,0 0 0 0 0,1 4 12 0 0,1 6 7 0 0,2 6-47 0 0,-1-1 1 0 0,2 22 39 0 0,-6-32-1 0 0,7 57-25 0 0,2-1 1 0 0,8 15 25 0 0,-18-78 136 0 0,2 8-337 0 0,0-11 620 0 0,-1-6 880 0 0,1-7-975 0 0,-2 8-242 0 0,0 0 0 0 0,0 0-1 0 0,0 0 1 0 0,0 0 0 0 0,-1 0-1 0 0,1 0 1 0 0,-1-1-82 0 0,2-21 198 0 0,1 0 1 0 0,1 0-1 0 0,1 0 1 0 0,1 1-1 0 0,6-12-198 0 0,-4 9 46 0 0,-4 13-46 0 0,1 2-1 0 0,1-1 0 0 0,0 0 0 0 0,0 1 0 0 0,1 0 1 0 0,1 1-1 0 0,2-4 1 0 0,5-3 23 0 0,1 0 0 0 0,0 1 0 0 0,15-12-23 0 0,-26 24 22 0 0,1 0 0 0 0,0 1 0 0 0,0-1 0 0 0,0 1 0 0 0,1 1 0 0 0,-1-1 0 0 0,1 1 0 0 0,0 0 0 0 0,0 1 0 0 0,0 0 0 0 0,0 0 0 0 0,0 0 0 0 0,1 1 0 0 0,-1 0 0 0 0,6 0-22 0 0,-10 1 14 0 0,1 0 1 0 0,-1 1-1 0 0,0 0 1 0 0,1-1-1 0 0,-1 1 1 0 0,0 0-1 0 0,1 1 1 0 0,-1-1-1 0 0,0 1 0 0 0,0-1 1 0 0,0 1-1 0 0,0 0 1 0 0,-1 0-1 0 0,1 0 1 0 0,0 0-1 0 0,0 2-14 0 0,4 2 20 0 0,-1 1 0 0 0,0 0 1 0 0,-1 1-1 0 0,0-1 0 0 0,2 5-20 0 0,-3-5-9 0 0,0 0 0 0 0,-1 1 0 0 0,-1-1 0 0 0,1 1 0 0 0,-1 0 0 0 0,-1-1 0 0 0,1 1 0 0 0,-1 0 0 0 0,0 2 9 0 0,-1 9-111 0 0,0 0 0 0 0,-1 0 0 0 0,-1 5 111 0 0,-1 17-177 0 0,-2 14 146 0 0,4-30 45 0 0,1-22 50 0 0,0-3 2 0 0,1-2-12 0 0,32-40 79 0 0,-2 2-76 0 0,2-7-57 0 0,-24 38 76 0 0,-8 8-11 0 0,1-1 0 0 0,-1 1 0 0 0,0 0-1 0 0,1 0 1 0 0,-1-1 0 0 0,0 1 0 0 0,0-1 0 0 0,0 1-1 0 0,0-1 1 0 0,-1 1 0 0 0,1-1 0 0 0,0-1-65 0 0,15 11 705 0 0,-11-6-617 0 0,-3-1-65 0 0,0 1 1 0 0,0 0-1 0 0,0 0 1 0 0,0 0-1 0 0,0 0 0 0 0,-1 0 1 0 0,1 1-1 0 0,-1-1 1 0 0,1 0-1 0 0,-1 1 0 0 0,1 1-23 0 0,10 31 115 0 0,-7-22-114 0 0,2 8-223 0 0,1 0-1 0 0,0-1 0 0 0,2 0 1 0 0,1 0-1 0 0,0-1 223 0 0,-6-12-401 0 0,0 0 1 0 0,0 0-1 0 0,1-1 0 0 0,0 0 1 0 0,0 0-1 0 0,1 0 0 0 0,0-1 1 0 0,0 0-1 0 0,0 0 0 0 0,0 0 1 0 0,1-1-1 0 0,0 0 1 0 0,0-1-1 0 0,3 1 401 0 0,15 2-1437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26 271 5064 0 0,'1'-2'389'0'0,"11"-31"88"0"0,-10 27 551 0 0,0-1 0 0 0,-1 0 0 0 0,0 0-1 0 0,0 0 1 0 0,0 0 0 0 0,-1 0 0 0 0,0 0-1 0 0,0 0 1 0 0,-1 0 0 0 0,0 0-1 0 0,0-2-1027 0 0,-1 4 429 0 0,2 2 91 0 0,-1 0 0 0 0,0 1 0 0 0,1-1-1 0 0,-1 0 1 0 0,1 0 0 0 0,0-3-520 0 0,8 15 644 0 0,-7-7-636 0 0,0 1-1 0 0,-1-1 0 0 0,1 0 0 0 0,-1 1 0 0 0,1-1 1 0 0,-1 1-1 0 0,0-1 0 0 0,0 1 0 0 0,0-1 0 0 0,0 1 1 0 0,-1-1-1 0 0,1 1 0 0 0,0-1 0 0 0,-1 2-7 0 0,-1 9 13 0 0,-1 9-208 0 0,0-1 0 0 0,-5 15 195 0 0,3-16-479 0 0,1 1 1 0 0,-1 14 478 0 0,5-28-233 0 0,0 0 1 0 0,0 1-1 0 0,0-1 1 0 0,1 0-1 0 0,0 1 0 0 0,1-1 1 0 0,-1 0-1 0 0,1 0 1 0 0,3 5 232 0 0,-3-6-377 0 0,1 1-1 0 0,0-1 1 0 0,1 0 0 0 0,-1 0 0 0 0,1 0 0 0 0,1 0-1 0 0,-1-1 1 0 0,1 1 0 0 0,3 2 377 0 0,-5-6-72 0 0,-1 0 0 0 0,1 0 1 0 0,-1 0-1 0 0,1-1 0 0 0,-1 1 1 0 0,1-1-1 0 0,0 0 0 0 0,0 0 1 0 0,0 0-1 0 0,0 0 0 0 0,0 0 1 0 0,0-1-1 0 0,0 1 0 0 0,0-1 0 0 0,0 0 1 0 0,0 0-1 0 0,0 0 0 0 0,0 0 1 0 0,0 0-1 0 0,0-1 0 0 0,0 1 1 0 0,0-1-1 0 0,1 0 72 0 0,0-1 109 0 0,1 0 1 0 0,-1 0-1 0 0,0 0 0 0 0,0 0 0 0 0,0-1 1 0 0,0 1-1 0 0,0-1 0 0 0,-1 0 1 0 0,1 0-1 0 0,-1-1 0 0 0,0 1 1 0 0,0-1-1 0 0,0 1 0 0 0,0-1 0 0 0,-1 0 1 0 0,0 0-1 0 0,1 0 0 0 0,-1 0 1 0 0,0-3-110 0 0,4-10 684 0 0,0 0-1 0 0,-2-1 1 0 0,0 0 0 0 0,0-7-684 0 0,1 0 642 0 0,-3 14-411 0 0,-1 1 0 0 0,0 0-1 0 0,-1 0 1 0 0,0-1 0 0 0,0 1-1 0 0,-1 0 1 0 0,-2-11-231 0 0,-1-19 531 0 0,4 30-408 0 0,-1 0 1 0 0,0 0-1 0 0,0 1 0 0 0,-1-1 1 0 0,0 0-1 0 0,-1 1 1 0 0,0 0-1 0 0,0 0 0 0 0,-4-7-123 0 0,4 10 27 0 0,-1 0 0 0 0,0 1 0 0 0,-1 0-1 0 0,1-1 1 0 0,-1 1 0 0 0,0 1-1 0 0,0-1 1 0 0,0 1 0 0 0,-1 0 0 0 0,0 0-1 0 0,0 0 1 0 0,0 1-27 0 0,1 1 0 0 0,1 0-1 0 0,0 1 1 0 0,0-1-1 0 0,-1 1 1 0 0,1 0-1 0 0,-1 0 1 0 0,1 1-1 0 0,-1 0 1 0 0,0-1-1 0 0,1 1 1 0 0,-1 1-1 0 0,1-1 1 0 0,-1 1-1 0 0,1 0 1 0 0,-1 0-1 0 0,1 0 1 0 0,0 0-1 0 0,-4 3 1 0 0,4-2-68 0 0,0 0 1 0 0,1 0-1 0 0,-1 1 0 0 0,1-1 0 0 0,0 1 0 0 0,-1 0 0 0 0,1 0 1 0 0,0 0-1 0 0,1 1 0 0 0,-1-1 0 0 0,1 1 0 0 0,-1-1 0 0 0,1 1 1 0 0,0 0-1 0 0,0 0 0 0 0,1 0 0 0 0,-1 0 0 0 0,1 0 0 0 0,0 0 1 0 0,0 0-1 0 0,0 5 68 0 0,-1 1-334 0 0,1 0 1 0 0,1 0 0 0 0,-1 0 0 0 0,2 0-1 0 0,-1 0 1 0 0,1 1 0 0 0,1-1 0 0 0,0 0-1 0 0,0-1 334 0 0,6 14-1800 0 0,1-1 0 0 0,1 0-1 0 0,4 4 1801 0 0,8 9-1950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3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32 919 12528 0 0,'3'-1'37'0'0,"-1"1"27"0"0,0 0 1 0 0,0-1 0 0 0,0 1-1 0 0,0-1 1 0 0,0 1 0 0 0,0-1-1 0 0,-1 0 1 0 0,1 1 0 0 0,0-1-1 0 0,0 0 1 0 0,-1 0 0 0 0,1-1-1 0 0,-1 1 1 0 0,1 0 0 0 0,-1 0 0 0 0,1-1-1 0 0,-1 1 1 0 0,0-1 0 0 0,0 1-1 0 0,0-1-64 0 0,20-22 7 0 0,-17 20 312 0 0,0-1 0 0 0,-1 1 0 0 0,1 0 0 0 0,-1-1 0 0 0,0 0 0 0 0,0 0 1 0 0,0 0-1 0 0,0 0 0 0 0,-1-2-319 0 0,12-46 3054 0 0,-14 52-3027 0 0,1 1 0 0 0,-1-1 0 0 0,0 0 0 0 0,0 1-1 0 0,0-1 1 0 0,0 1 0 0 0,1-1 0 0 0,-1 1-1 0 0,0-1 1 0 0,0 1 0 0 0,0-1 0 0 0,0 0 0 0 0,0 1-1 0 0,-1-1 1 0 0,1 1 0 0 0,0-1 0 0 0,0 1 0 0 0,0-1-1 0 0,0 0 1 0 0,-1 1 0 0 0,1-1 0 0 0,0 1 0 0 0,0-1-1 0 0,-1 1 1 0 0,1 0 0 0 0,0-1 0 0 0,-1 1-1 0 0,1-1 1 0 0,-1 1 0 0 0,1-1 0 0 0,0 1 0 0 0,-1 0-1 0 0,1-1 1 0 0,-1 1 0 0 0,1 0 0 0 0,-1 0 0 0 0,1-1-1 0 0,-1 1 1 0 0,0 0 0 0 0,1 0-27 0 0,-2 0-5 0 0,1-1 0 0 0,0 1 0 0 0,-1 0 0 0 0,1 0 0 0 0,-1 1 0 0 0,1-1 0 0 0,-1 0 0 0 0,1 0 0 0 0,0 1 0 0 0,-1-1 0 0 0,1 1 0 0 0,0-1 0 0 0,-1 1 0 0 0,1-1 0 0 0,0 1 0 0 0,-1 0 5 0 0,-7 6-244 0 0,0 0 1 0 0,1 0-1 0 0,0 1 0 0 0,0 0 0 0 0,1 0 0 0 0,-1 1 0 0 0,2 0 0 0 0,-1 1 0 0 0,2-1 0 0 0,-1 1 0 0 0,1 0 1 0 0,1 0-1 0 0,-1 1 0 0 0,2 0 0 0 0,-1 3 244 0 0,3-13-32 0 0,1-1 1 0 0,0 1-1 0 0,0 0 0 0 0,0 0 1 0 0,0-1-1 0 0,-1 1 1 0 0,1 0-1 0 0,0 0 0 0 0,0 0 1 0 0,0-1-1 0 0,1 1 1 0 0,-1 0-1 0 0,0 0 0 0 0,0-1 1 0 0,0 1-1 0 0,1 0 1 0 0,-1 0-1 0 0,0-1 0 0 0,1 1 1 0 0,-1 0-1 0 0,0-1 1 0 0,1 1-1 0 0,-1 0 0 0 0,1-1 1 0 0,-1 1-1 0 0,1-1 0 0 0,0 1 32 0 0,0 0-9 0 0,0-1-1 0 0,1 1 0 0 0,-1-1 1 0 0,0 1-1 0 0,0-1 0 0 0,1 0 0 0 0,-1 0 1 0 0,0 0-1 0 0,1 0 0 0 0,-1 0 0 0 0,0 0 1 0 0,1 0-1 0 0,-1 0 0 0 0,0 0 0 0 0,1-1 10 0 0,3 0 15 0 0,-1 0 0 0 0,0 0 0 0 0,0-1-1 0 0,0 1 1 0 0,0-1 0 0 0,0 0 0 0 0,-1-1-1 0 0,1 1 1 0 0,0 0 0 0 0,2-4-15 0 0,18-18 105 0 0,-12 12 120 0 0,0-1 1 0 0,0 0-1 0 0,-2 0 0 0 0,10-15-225 0 0,-11 10 214 0 0,0 0 1 0 0,0 0-1 0 0,-2-1 0 0 0,0 0 0 0 0,-1 0 0 0 0,0-9-214 0 0,0-2 401 0 0,-2 0 0 0 0,-1 0 0 0 0,-1-29-401 0 0,3-1 353 0 0,1 9-62 0 0,-6 41-232 0 0,0 1 0 0 0,1-1 0 0 0,1 1 0 0 0,-1 0 0 0 0,2-1 0 0 0,-1 1-1 0 0,4-8-58 0 0,0 3 90 0 0,-5 10-75 0 0,1 0 1 0 0,0 0-1 0 0,0 0 0 0 0,0 0 0 0 0,0 0 1 0 0,3-3-16 0 0,-5 7 0 0 0,1 0 1 0 0,-1-1-1 0 0,0 1 1 0 0,1 0-1 0 0,-1-1 0 0 0,0 1 1 0 0,1 0-1 0 0,-1 0 1 0 0,0-1-1 0 0,1 1 1 0 0,-1 0-1 0 0,1 0 1 0 0,-1-1-1 0 0,1 1 1 0 0,-1 0-1 0 0,0 0 1 0 0,1 0-1 0 0,-1 0 0 0 0,1 0 1 0 0,-1 0-1 0 0,1 0 1 0 0,-1 0-1 0 0,1 0 0 0 0,1 1-7 0 0,0 1 0 0 0,0 0 0 0 0,-1 0 0 0 0,1 0 0 0 0,0 0 0 0 0,-1 0 0 0 0,1 0 0 0 0,-1 0 0 0 0,0 1-1 0 0,1-1 1 0 0,-1 2 7 0 0,1-2-14 0 0,10 24-135 0 0,-1 1-1 0 0,-1 0 0 0 0,-1 1 0 0 0,-1 0 0 0 0,-2 0 0 0 0,0 1 1 0 0,-2 0-1 0 0,-2 0 150 0 0,0 14-762 0 0,-1 0 1 0 0,-3 2 761 0 0,0-11-1093 0 0,2 0 0 0 0,1 1-1 0 0,5 23 1094 0 0,-5-49-304 0 0,2 0 0 0 0,-1-1 0 0 0,1 1-1 0 0,0-1 1 0 0,2 3 304 0 0,-3-7-80 0 0,0-1 0 0 0,0 1 0 0 0,0 0 1 0 0,0-1-1 0 0,1 0 0 0 0,-1 0 0 0 0,1 1 0 0 0,0-1 0 0 0,0-1 0 0 0,0 1 0 0 0,0 0 0 0 0,2 0 80 0 0,-4-2 37 0 0,0-1-1 0 0,0 1 0 0 0,0-1 1 0 0,0 1-1 0 0,0-1 0 0 0,0 0 1 0 0,0 1-1 0 0,0-1 0 0 0,1 0 1 0 0,-1 0-1 0 0,0 0 0 0 0,0 0 1 0 0,0 0-1 0 0,0 0 1 0 0,0 0-1 0 0,0 0 0 0 0,1 0 1 0 0,-1-1-1 0 0,0 1 0 0 0,0 0 1 0 0,0-1-1 0 0,0 1 0 0 0,0-1 1 0 0,0 1-1 0 0,0-1 0 0 0,0 0 1 0 0,0 1-1 0 0,0-1 0 0 0,0 0 1 0 0,-1 1-1 0 0,1-1 0 0 0,0 0 1 0 0,0 0-1 0 0,-1 0 0 0 0,1 0 1 0 0,0 0-1 0 0,-1 0 1 0 0,1-1-37 0 0,2-4 329 0 0,0 0 1 0 0,0 0-1 0 0,-1-1 1 0 0,0 1 0 0 0,1-7-330 0 0,0 3 621 0 0,0 0 1 0 0,1 1 0 0 0,-1-1 0 0 0,5-5-622 0 0,-6 11 211 0 0,0 0 0 0 0,0 0 0 0 0,1 0-1 0 0,0 1 1 0 0,0-1 0 0 0,0 1 0 0 0,0 0 0 0 0,1-1-1 0 0,-1 1 1 0 0,1 1 0 0 0,0-1-211 0 0,-3 2 200 0 0,-1 0-187 0 0,1 1 0 0 0,-1-1 0 0 0,1 0-1 0 0,-1 1 1 0 0,1-1 0 0 0,-1 1 0 0 0,1-1 0 0 0,0 0 0 0 0,-1 1-1 0 0,1-1 1 0 0,-1 1 0 0 0,1 0 0 0 0,0-1 0 0 0,0 1 0 0 0,-1 0-1 0 0,1-1 1 0 0,0 1 0 0 0,0 0 0 0 0,-1 0 0 0 0,1-1-13 0 0,15-3 25 0 0,-16 4-28 0 0,3-1-87 0 0,-1 1-110 0 0,-1 0-1 0 0,1 0 0 0 0,0-1 1 0 0,0 1-1 0 0,0 0 0 0 0,0-1 1 0 0,0 1-1 0 0,0-1 0 0 0,-1 0 0 0 0,1 0 1 0 0,0 0-1 0 0,-1 0 0 0 0,1 0 1 0 0,0 0-1 0 0,-1 0 0 0 0,1 0 1 0 0,-1-1-1 0 0,1 0 201 0 0,2-2-274 0 0,1 0-1 0 0,-1 0 1 0 0,0 0 0 0 0,-1-1-1 0 0,1 0 1 0 0,-1 0 274 0 0,12-19-480 0 0,-6 10 964 0 0,-1 0 0 0 0,3-9-484 0 0,17-37 2438 0 0,-26 51-1958 0 0,0 1-1 0 0,0-1 0 0 0,-1 0 0 0 0,0 0 0 0 0,-1 0 0 0 0,0-4-479 0 0,0 13 18 0 0,0 0-1 0 0,0-1 1 0 0,0 1 0 0 0,0 0 0 0 0,0 0-1 0 0,0 0 1 0 0,0-1 0 0 0,0 1-1 0 0,0 0 1 0 0,0 0 0 0 0,0 0-1 0 0,0-1 1 0 0,0 1 0 0 0,-1 0-1 0 0,1 0 1 0 0,0 0 0 0 0,0 0 0 0 0,0-1-1 0 0,0 1 1 0 0,0 0 0 0 0,-1 0-1 0 0,1 0 1 0 0,0 0 0 0 0,0 0-1 0 0,0 0 1 0 0,0-1 0 0 0,-1 1 0 0 0,1 0-1 0 0,0 0 1 0 0,0 0 0 0 0,0 0-1 0 0,-1 0 1 0 0,1 0 0 0 0,0 0-1 0 0,0 0 1 0 0,0 0 0 0 0,-1 0-1 0 0,1 0 1 0 0,0 0 0 0 0,0 0 0 0 0,0 0-1 0 0,-1 0 1 0 0,1 0-18 0 0,-9 3 61 0 0,7-3-72 0 0,-1 1-16 0 0,-1 1 1 0 0,1 0 0 0 0,0-1-1 0 0,0 1 1 0 0,0 0-1 0 0,0 1 1 0 0,0-1 0 0 0,0 0-1 0 0,0 1 1 0 0,1 0-1 0 0,-1-1 1 0 0,1 1 0 0 0,0 0-1 0 0,0 0 1 0 0,0 0-1 0 0,0 1 1 0 0,0 0 26 0 0,-13 19-221 0 0,7-12 36 0 0,1 1 0 0 0,0-1-1 0 0,1 2 1 0 0,0-1 0 0 0,1 0-1 0 0,0 1 1 0 0,1 0 0 0 0,1 0-1 0 0,0 1 1 0 0,1-1 0 0 0,-1 10 185 0 0,3-19-79 0 0,0 1 1 0 0,-1 0-1 0 0,2 0 0 0 0,-1-1 1 0 0,0 1-1 0 0,1 0 1 0 0,0-1-1 0 0,0 1 0 0 0,0 0 1 0 0,1-1-1 0 0,-1 0 1 0 0,1 1-1 0 0,0-1 0 0 0,1 0 1 0 0,-1 0-1 0 0,1 0 1 0 0,-1 0-1 0 0,1 0 1 0 0,1-1-1 0 0,-1 1 0 0 0,0-1 1 0 0,1 0-1 0 0,-1 0 1 0 0,1 0-1 0 0,0 0 0 0 0,0-1 1 0 0,0 0-1 0 0,1 1 1 0 0,-1-1-1 0 0,0-1 0 0 0,1 1 1 0 0,-1-1-1 0 0,1 0 1 0 0,-1 0-1 0 0,1 0 0 0 0,0 0 1 0 0,1-1 78 0 0,9-1-17 0 0,-1 0 0 0 0,1-2 1 0 0,0 1-1 0 0,-1-2 0 0 0,0 0 1 0 0,0 0-1 0 0,0-2 0 0 0,0 0 0 0 0,-1 0 1 0 0,0-1-1 0 0,-1-1 0 0 0,1 0 1 0 0,-1 0-1 0 0,-1-2 0 0 0,4-3 17 0 0,-9 8-8 0 0,-1 0 0 0 0,0-1-1 0 0,0 0 1 0 0,0 0 0 0 0,-1 0-1 0 0,1-1 1 0 0,-2 1 0 0 0,1-1 0 0 0,-1 0-1 0 0,0 0 1 0 0,0-1 0 0 0,-1 1-1 0 0,0 0 1 0 0,0-5 8 0 0,1-10 21 0 0,-1 0-1 0 0,-2 0 1 0 0,0 1-1 0 0,-2-10-20 0 0,1 10 0 0 0,-1-3 83 0 0,-2 0 1 0 0,-3-12-84 0 0,1 7 698 0 0,-1-17-698 0 0,-9-90 1234 0 0,14 121-1080 0 0,2-1 0 0 0,0 1 0 0 0,1-1 0 0 0,1 1 0 0 0,0-1 0 0 0,1 1 0 0 0,0 0 0 0 0,2 0 0 0 0,-1 0 0 0 0,5-6-154 0 0,-3 5 218 0 0,-4 9-93 0 0,1 1-1 0 0,0-1 0 0 0,0 1 0 0 0,4-5-124 0 0,-6 9 23 0 0,0 1 1 0 0,0-1-1 0 0,0 1 0 0 0,0 0 0 0 0,0 0 0 0 0,0 0 0 0 0,1-1 0 0 0,-1 1 1 0 0,0 1-1 0 0,1-1 0 0 0,-1 0 0 0 0,1 0 0 0 0,0 0 0 0 0,-1 1 0 0 0,1-1 1 0 0,-1 1-1 0 0,1-1 0 0 0,0 1 0 0 0,-1 0 0 0 0,1-1 0 0 0,0 1 0 0 0,-1 0-23 0 0,0 0 13 0 0,0 0 1 0 0,0 1-1 0 0,0-1 0 0 0,0 0 0 0 0,0 0 0 0 0,0 1 0 0 0,0-1 0 0 0,0 0 0 0 0,0 1 0 0 0,-1-1 1 0 0,1 1-1 0 0,0-1 0 0 0,0 1 0 0 0,-1 0 0 0 0,1-1 0 0 0,0 1 0 0 0,0 0 0 0 0,-1-1 0 0 0,1 1 0 0 0,-1 0 1 0 0,1 0-1 0 0,0 0-13 0 0,8 21 103 0 0,-2 2-27 0 0,-1 0 0 0 0,0 0 0 0 0,-2 0 0 0 0,0 11-76 0 0,1 49 168 0 0,-3 0 0 0 0,-5 18-168 0 0,0-57 0 0 0,-12 131 0 0 0,12-146-91 0 0,-13 118 295 0 0,14-115-621 0 0,1 0 1 0 0,2-1-1 0 0,3 16 417 0 0,5-1-1375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0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3322 33 5984 0 0,'-4'-4'313'0'0,"3"4"-199"0"0,1-1-1 0 0,-1 0 0 0 0,0 0 1 0 0,0 0-1 0 0,1 0 1 0 0,-1 1-1 0 0,0-1 0 0 0,1 0 1 0 0,-1 0-1 0 0,1 0 1 0 0,-1 0-1 0 0,1 0 0 0 0,-1-1 1 0 0,1 1-1 0 0,0 0 0 0 0,0 0 1 0 0,0 0-1 0 0,-1 0 1 0 0,1 0-1 0 0,0 0 0 0 0,0-1-113 0 0,0 1 175 0 0,0 1 0 0 0,0 0 0 0 0,0 0-1 0 0,0 0 1 0 0,0 0 0 0 0,0-1-1 0 0,0 1 1 0 0,0 0 0 0 0,0 0 0 0 0,0 0-1 0 0,0-1 1 0 0,0 1 0 0 0,0 0-1 0 0,0 0 1 0 0,0 0 0 0 0,0 0 0 0 0,0-1-1 0 0,0 1 1 0 0,0 0 0 0 0,1 0 0 0 0,-1 0-1 0 0,0 0 1 0 0,0-1 0 0 0,0 1-1 0 0,0 0 1 0 0,0 0 0 0 0,0 0 0 0 0,0 0-1 0 0,1 0 1 0 0,-1 0 0 0 0,0 0-1 0 0,0-1 1 0 0,0 1 0 0 0,0 0 0 0 0,0 0-1 0 0,1 0 1 0 0,-1 0 0 0 0,0 0-1 0 0,0 0 1 0 0,0 0 0 0 0,1 0-175 0 0,6 5 1150 0 0,10 15-1908 0 0,32 44 239 0 0,-15-20 245 0 0,-1 1 1 0 0,-1 3 273 0 0,3 8-123 0 0,-18-30 76 0 0,0 1-1 0 0,-2 1 0 0 0,2 8 48 0 0,-3-1-14 0 0,-2 1-1 0 0,-2 1 1 0 0,-1 0-1 0 0,-2 0 1 0 0,3 38 14 0 0,-7-11-17 0 0,-2 0-1 0 0,-3 0 1 0 0,-4 7 17 0 0,-4 22 57 0 0,-5-1 0 0 0,-4 0-1 0 0,-3-2 1 0 0,-9 13-57 0 0,-2-2 60 0 0,-32 102 2 0 0,43-125-21 0 0,-5 52-41 0 0,-5 80 720 0 0,8 23-720 0 0,3-55 111 0 0,-29 106-111 0 0,41-238 57 0 0,-10 46-101 0 0,-4-1 1 0 0,-4-2 0 0 0,-4 0 0 0 0,-4-2 0 0 0,-15 22 43 0 0,-11 5 13 0 0,-5-3 0 0 0,-5-3 1 0 0,-14 10-14 0 0,-381 516-498 0 0,282-368 1110 0 0,161-232-437 0 0,-89 143 637 0 0,41-61 122 0 0,-22 18-934 0 0,-59 63 156 0 0,-39 26-156 0 0,113-144-276 0 0,-3-5 0 0 0,-15 6 276 0 0,-2 3-392 0 0,-207 169-374 0 0,251-208 963 0 0,27-22 66 0 0,0-1 1 0 0,-15 7-264 0 0,-32 21 640 0 0,33-21-182 0 0,-18 8-458 0 0,29-20-188 0 0,0-2 0 0 0,-2-1 0 0 0,0-1 0 0 0,0-1-1 0 0,-1-2 1 0 0,-4-1 188 0 0,28-6-176 0 0,-1-1 0 0 0,1 0 1 0 0,-1-1-1 0 0,1 0 0 0 0,-1 0 0 0 0,1-1 0 0 0,0 0 0 0 0,-1-1 0 0 0,1 0 1 0 0,0-1-1 0 0,0 0 0 0 0,0 0 0 0 0,0 0 0 0 0,1-2 0 0 0,-1 1 0 0 0,1-1 0 0 0,0 0 1 0 0,0 0-1 0 0,1-1 0 0 0,-2-2 176 0 0,0 0-204 0 0,2 0-1 0 0,-1-1 1 0 0,1 0-1 0 0,1 0 1 0 0,0 0 0 0 0,0-1-1 0 0,-1-2 205 0 0,1-2 27 0 0,-2-1 156 0 0,1-2 0 0 0,1 1 0 0 0,0-1 0 0 0,1 0 0 0 0,1 0 0 0 0,0-1 0 0 0,1-4-183 0 0,1-2 602 0 0,2 1 0 0 0,0-6-602 0 0,1 19 161 0 0,0 1 1 0 0,0 0 0 0 0,1 0 0 0 0,0 0 0 0 0,0 0-1 0 0,1 0 1 0 0,2-2-162 0 0,8-19 646 0 0,2 0 1 0 0,2 1-1 0 0,17-23-646 0 0,-24 37 74 0 0,-4 6-44 0 0,1 0-1 0 0,0 0 1 0 0,0 1 0 0 0,1 0-1 0 0,6-5-29 0 0,-6 6 1 0 0,-6 5 0 0 0,1 0 1 0 0,-1-1-1 0 0,1 2 1 0 0,0-1-1 0 0,0 0 1 0 0,-1 0-1 0 0,2 1 0 0 0,-1 0 1 0 0,0-1-2 0 0,-2 2 9 0 0,1 0 0 0 0,-1-1 1 0 0,0 1-1 0 0,1 0 0 0 0,-1-1 1 0 0,0 1-1 0 0,1 0 0 0 0,-1 0 1 0 0,1 0-1 0 0,-1 0 0 0 0,0 1 1 0 0,1-1-1 0 0,-1 0 0 0 0,1 1-9 0 0,-2-1 5 0 0,1 0 0 0 0,-1 1 0 0 0,0-1 0 0 0,1 0 0 0 0,-1 1 0 0 0,1-1 0 0 0,-1 1 0 0 0,0-1 0 0 0,1 1 0 0 0,-1-1 0 0 0,0 0 0 0 0,0 1 0 0 0,1 0 0 0 0,-1-1 0 0 0,0 1-1 0 0,0-1 1 0 0,0 1 0 0 0,0-1 0 0 0,0 1 0 0 0,1-1 0 0 0,-1 1-5 0 0,0 2 14 0 0,5 10-13 0 0,-1 0 1 0 0,0 1 0 0 0,-1-1-1 0 0,-1 1 1 0 0,0 0-1 0 0,-1-1 1 0 0,0 8-2 0 0,-2 27 3 0 0,-3 25-3 0 0,1-40 7 0 0,-27 263-24 0 0,29-294 14 0 0,-5 57-100 0 0,2 1-1 0 0,3 44 104 0 0,2-88-30 0 0,-1-7 60 0 0,0 0-1 0 0,1 0 1 0 0,0 0 0 0 0,0 0 0 0 0,1 0 0 0 0,2 6-30 0 0,-3-13 30 0 0,0 0 0 0 0,0 0 0 0 0,0 0 0 0 0,0 0 0 0 0,0-1 0 0 0,0 1 1 0 0,0 0-1 0 0,1-1 0 0 0,-1 1 0 0 0,1-1 0 0 0,-1 0 0 0 0,1 1 0 0 0,-1-1 0 0 0,1 0 0 0 0,0 0 1 0 0,0 0-1 0 0,0 0 0 0 0,-1 0 0 0 0,1 0 0 0 0,0-1 0 0 0,0 1 0 0 0,0-1 0 0 0,0 1 0 0 0,0-1 1 0 0,0 0-1 0 0,0 0 0 0 0,0 0 0 0 0,0 0 0 0 0,0 0 0 0 0,0 0 0 0 0,0 0 0 0 0,1-1-30 0 0,16-2 297 0 0,0-1 0 0 0,0-1 0 0 0,1-1-297 0 0,29-7 437 0 0,150-25 799 0 0,-43 8-609 0 0,61-17-2108 0 0,55-26 1481 0 0,-205 50-1614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9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16 695 4608 0 0,'4'-5'66'0'0,"9"-15"138"0"0,-1 0 0 0 0,-1 0 1 0 0,7-18-205 0 0,-17 35 3106 0 0,-1 5-1076 0 0,-1 9-247 0 0,-4 17-657 0 0,-22 73 1175 0 0,-4 19-1503 0 0,27-99-694 0 0,1 0-1 0 0,1-1 0 0 0,1 1 1 0 0,1 17-104 0 0,0-32 2 0 0,1 0 0 0 0,-1-1 0 0 0,2 1 0 0 0,-1 0 0 0 0,0-1 0 0 0,1 1 0 0 0,0-1 0 0 0,0 0 0 0 0,1 1 0 0 0,0-1-2 0 0,-2-4-4 0 0,-1 1 0 0 0,1-1 0 0 0,0 0 1 0 0,0 0-1 0 0,0 0 0 0 0,0 0 0 0 0,0 0 0 0 0,0 0 1 0 0,0 0-1 0 0,1 0 0 0 0,-1 0 0 0 0,0-1 0 0 0,0 1 1 0 0,1 0-1 0 0,-1-1 0 0 0,0 1 0 0 0,1-1 0 0 0,-1 1 1 0 0,1-1-1 0 0,-1 0 0 0 0,0 0 0 0 0,1 0 0 0 0,-1 1 1 0 0,1-1-1 0 0,-1-1 0 0 0,1 1 0 0 0,-1 0 0 0 0,1 0 1 0 0,-1 0-1 0 0,0-1 0 0 0,1 1 0 0 0,-1-1 0 0 0,1 1 1 0 0,-1-1-1 0 0,0 0 0 0 0,0 1 0 0 0,1-1 0 0 0,-1 0 1 0 0,0 0-1 0 0,0 0 4 0 0,6-4-2 0 0,-1 0 0 0 0,0-1 0 0 0,0 1 1 0 0,-1-1-1 0 0,1-1 0 0 0,-2 1 0 0 0,1-1 0 0 0,0 0 1 0 0,2-6 1 0 0,7-9-2 0 0,-2 2 2 0 0,0 0 0 0 0,-1-1 0 0 0,5-14 0 0 0,54-141 0 0 0,-67 167 11 0 0,2-1 0 0 0,-1 1 0 0 0,5-6-11 0 0,-7 12 19 0 0,0 1 1 0 0,0-1-1 0 0,0 0 0 0 0,0 0 1 0 0,1 1-1 0 0,-1 0 0 0 0,1-1 0 0 0,-1 1 1 0 0,1 0-1 0 0,0 0 0 0 0,0 0 0 0 0,0 0-19 0 0,-2 2 10 0 0,0 0-1 0 0,-1 1 1 0 0,1-1-1 0 0,0 0 0 0 0,-1 0 1 0 0,1 1-1 0 0,-1-1 0 0 0,1 0 1 0 0,0 1-1 0 0,-1-1 0 0 0,1 0 1 0 0,-1 1-1 0 0,1-1 0 0 0,-1 1 1 0 0,0-1-1 0 0,1 1 0 0 0,-1-1 1 0 0,1 1-10 0 0,0 0 27 0 0,1 2-1 0 0,1-1 0 0 0,-1 1-1 0 0,0-1 1 0 0,-1 1 0 0 0,1 0-1 0 0,0 0 1 0 0,-1-1-1 0 0,1 1 1 0 0,-1 1 0 0 0,0-1-1 0 0,0 0 1 0 0,0 0-1 0 0,0 2-25 0 0,1 9 102 0 0,0 0-1 0 0,0 9-101 0 0,-2-20 4 0 0,1 12 18 0 0,0 16 47 0 0,2 0 0 0 0,2 3-69 0 0,-4-27 6 0 0,0 0 0 0 0,1 1 0 0 0,0-1 0 0 0,0 0 0 0 0,0 0-1 0 0,1-1 1 0 0,0 1 0 0 0,1-1 0 0 0,0 1 0 0 0,-1-1-1 0 0,5 4-5 0 0,-6-7-8 0 0,1 0 0 0 0,-1 0-1 0 0,1 0 1 0 0,-1 0 0 0 0,1 0-1 0 0,0-1 1 0 0,0 0-1 0 0,1 1 1 0 0,-1-1 0 0 0,0 0-1 0 0,1 0 1 0 0,-1-1 0 0 0,1 1-1 0 0,0-1 1 0 0,-1 0-1 0 0,1 0 1 0 0,0 0 0 0 0,0 0-1 0 0,0-1 1 0 0,0 1-1 0 0,1-1 9 0 0,4 0-19 0 0,-1 0 0 0 0,1-1 0 0 0,-1 1-1 0 0,0-2 1 0 0,0 1 0 0 0,1-1 0 0 0,-1 0-1 0 0,0-1 1 0 0,2-1 19 0 0,17-8-58 0 0,-1 0 0 0 0,1-3 58 0 0,-18 10-12 0 0,8-5 17 0 0,1 0-1 0 0,-1-1 0 0 0,-1-1 1 0 0,0-1-1 0 0,-1 0 1 0 0,0-1-1 0 0,-1-1 0 0 0,-1 0 1 0 0,0-1-1 0 0,-1-1-4 0 0,18-20 429 0 0,-29 35-517 0 0,-1 2-34 0 0,0 2 27 0 0,-3 10 149 0 0,-1 0-1 0 0,-1 0 1 0 0,1-1-1 0 0,-2 0 1 0 0,-2 4-54 0 0,1-1-37 0 0,0 1-1 0 0,-5 15 38 0 0,8-17-81 0 0,0-2 61 0 0,0 1 0 0 0,1-1 0 0 0,1 1 0 0 0,-1 0 0 0 0,2 0 1 0 0,0 2 19 0 0,1-12-12 0 0,-1 1 1 0 0,2-1 0 0 0,-1 0 0 0 0,0 0 0 0 0,0 0 0 0 0,1 0 0 0 0,-1 0 0 0 0,1 0 0 0 0,-1 0-1 0 0,1 0 1 0 0,0 0 0 0 0,0 0 0 0 0,0 0 0 0 0,0 0 0 0 0,0-1 0 0 0,1 1 0 0 0,-1 0 0 0 0,0-1-1 0 0,1 1 1 0 0,-1-1 0 0 0,1 1 0 0 0,0-1 0 0 0,-1 0 0 0 0,1 1 0 0 0,0-1 0 0 0,0 0 0 0 0,0 0-1 0 0,0 0 1 0 0,-1-1 0 0 0,2 1 0 0 0,-1 0 0 0 0,0-1 0 0 0,0 1 0 0 0,0-1 0 0 0,0 0 0 0 0,0 0-1 0 0,2 0 12 0 0,4 1-36 0 0,0-1-1 0 0,0-1 0 0 0,0 0 0 0 0,0 0 0 0 0,0 0 0 0 0,0-1 0 0 0,0 0 0 0 0,0-1 0 0 0,-1 0 0 0 0,1 0 0 0 0,-1 0 0 0 0,4-3 37 0 0,14-9-91 0 0,0-2 0 0 0,18-16 91 0 0,-11 8-52 0 0,0-2-30 0 0,-27 22 74 0 0,-1 0-1 0 0,1 0 1 0 0,1 1 0 0 0,-1 0-1 0 0,1 0 1 0 0,-1 0 0 0 0,1 1-1 0 0,0 0 1 0 0,2-1 8 0 0,-6 4-31 0 0,-2 0 86 0 0,0 0 45 0 0,12 7 136 0 0,-8-3-151 0 0,-1 1 1 0 0,1 0 0 0 0,-1 0-1 0 0,0 0 1 0 0,0 0-1 0 0,-1 0 1 0 0,1 0-1 0 0,-1 2-85 0 0,11 19 194 0 0,-10-20-171 0 0,-1-2-11 0 0,1 1 0 0 0,-1-1-1 0 0,1 0 1 0 0,-1 0 0 0 0,1-1 0 0 0,0 1 0 0 0,1 0 0 0 0,-1-1 0 0 0,1 0 0 0 0,-1 0 0 0 0,1 0-12 0 0,0-1-18 0 0,0 0 0 0 0,0-1 0 0 0,0 1 0 0 0,0-1 1 0 0,0 0-1 0 0,0 0 0 0 0,0 0 0 0 0,0-1 0 0 0,1 0 0 0 0,-1 1 1 0 0,0-2-1 0 0,0 1 0 0 0,1 0 0 0 0,-1-1 0 0 0,0 0 0 0 0,3 0 18 0 0,40-15-299 0 0,0-1 0 0 0,-1-3 0 0 0,38-22 299 0 0,-74 36-52 0 0,-1 0-1 0 0,1-1 1 0 0,-1 0-1 0 0,-1 0 1 0 0,0-1-1 0 0,0 0 1 0 0,0 0-1 0 0,0-1 53 0 0,3-6-39 0 0,-1 0 0 0 0,0 0 1 0 0,-1-1-1 0 0,5-13 39 0 0,5-20 0 0 0,-2 0 0 0 0,-2-2 0 0 0,-2-1 0 0 0,-7 30-7 0 0,27-120 2 0 0,20-69-132 0 0,-48 192 269 0 0,2 0-1 0 0,0 0 0 0 0,1 1 1 0 0,2-3-132 0 0,-9 20 26 0 0,-1 0 0 0 0,1 0 1 0 0,-1 0-1 0 0,1 0 0 0 0,0 0 1 0 0,0 0-1 0 0,-1 0 0 0 0,1 0 1 0 0,0 0-1 0 0,0 0 0 0 0,0 0 1 0 0,0 1-1 0 0,0-1 1 0 0,0 0-1 0 0,0 1 0 0 0,0-1 1 0 0,0 1-1 0 0,0-1 0 0 0,0 1 1 0 0,0-1-1 0 0,0 1 0 0 0,1-1-26 0 0,-1 2 27 0 0,0-1 1 0 0,0 0-1 0 0,0 1 0 0 0,-1-1 0 0 0,1 1 0 0 0,0-1 0 0 0,0 1 0 0 0,0-1 0 0 0,-1 1 0 0 0,1-1 0 0 0,0 1 0 0 0,-1 0 0 0 0,1-1 0 0 0,-1 1 0 0 0,1 0 0 0 0,-1 0 1 0 0,1-1-1 0 0,-1 1 0 0 0,1 0 0 0 0,-1 0 0 0 0,0 0 0 0 0,0 0 0 0 0,1 0 0 0 0,-1-1 0 0 0,0 1 0 0 0,0 0 0 0 0,0 0 0 0 0,0 0 0 0 0,0 0 0 0 0,0 1-27 0 0,5 49 578 0 0,-2 0 0 0 0,-3 1-1 0 0,-6 50-577 0 0,0 1 259 0 0,-6 222-137 0 0,14-173-541 0 0,0-85 46 0 0,2-4-2118 0 0,3 2 2491 0 0,2 35-2994 0 0,-9-77 611 0 0,-1 0 0 0 0,-2 10 2383 0 0,2-22-1158 0 0,1-10 1020 0 0,0 0 1 0 0,0 0 0 0 0,0 0 0 0 0,0 1-1 0 0,0-1 1 0 0,0 0 0 0 0,-1 0 0 0 0,1 0-1 0 0,0 0 1 0 0,-1 0 0 0 0,1 0-1 0 0,-1 0 1 0 0,1 0 0 0 0,-1 0 0 0 0,1 0-1 0 0,-1 0 1 0 0,0 0 0 0 0,0-1-1 0 0,1 1 1 0 0,-1 0 0 0 0,0 0 0 0 0,0 0 137 0 0,0-1-57 0 0,0 0 0 0 0,0 0 1 0 0,0 1-1 0 0,0-1 0 0 0,0 0 1 0 0,0 0-1 0 0,0 0 0 0 0,0 0 1 0 0,0 0-1 0 0,0-1 1 0 0,0 1-1 0 0,0 0 0 0 0,0 0 1 0 0,0-1-1 0 0,0 1 0 0 0,0 0 1 0 0,0-1-1 0 0,0 1 0 0 0,0-1 57 0 0,-5-3 480 0 0,0-1-1 0 0,0 1 0 0 0,0-1 1 0 0,1 0-1 0 0,-5-6-479 0 0,-3-4 619 0 0,1-1 0 0 0,1 0 0 0 0,0-1 0 0 0,1-1 0 0 0,-8-17-619 0 0,-2-14 2301 0 0,-9-35-2301 0 0,25 71 113 0 0,2 1 1 0 0,-1-1-1 0 0,2 0 1 0 0,0 0 0 0 0,0-11-114 0 0,2 21 64 0 0,-1 1 0 0 0,1-1 1 0 0,-1 0-1 0 0,1 0 0 0 0,0 1 1 0 0,0-1-1 0 0,0 1 1 0 0,1-1-1 0 0,-1 1 0 0 0,1-1 1 0 0,-1 1-1 0 0,1 0 0 0 0,0-1 1 0 0,0 1-1 0 0,0 0 1 0 0,0 0-1 0 0,0 1 0 0 0,0-1 1 0 0,1 0-1 0 0,0 0-64 0 0,6-4 306 0 0,0 1 1 0 0,0 0-1 0 0,1 0 1 0 0,7-2-307 0 0,34-15 842 0 0,-21 9 16 0 0,24-7-858 0 0,138-45 163 0 0,-168 56-909 0 0,0-2 1 0 0,-1 0 0 0 0,16-11 745 0 0,-18 9-1004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57 5064 0 0,'0'0'224'0'0,"-13"-5"48"0"0,4 2-272 0 0,-4-5 0 0 0,0 4 0 0 0,-2-1 0 0 0,6-1 1304 0 0,-4-2 200 0 0,3-1 48 0 0,7 1 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817 225 4144 0 0,'-1'-2'191'0'0,"-11"-28"-554"0"0,3 9 2558 0 0,0-1-1 0 0,-2 1 1 0 0,-11-17-2195 0 0,18 32 285 0 0,0 0-1 0 0,-1 0 0 0 0,0 0 1 0 0,0 1-1 0 0,0 0 1 0 0,-1 0-1 0 0,1 1 1 0 0,-1-1-1 0 0,-1 1 0 0 0,1 0 1 0 0,0 1-1 0 0,-1 0 1 0 0,0 0-1 0 0,-5-2-284 0 0,-5 0 8 0 0,0 0 0 0 0,0 2 0 0 0,0 0 0 0 0,-1 1 0 0 0,1 0-1 0 0,-1 2 1 0 0,1 0 0 0 0,-1 1 0 0 0,1 0 0 0 0,-1 2 0 0 0,1 0 0 0 0,0 1-1 0 0,0 1 1 0 0,0 0 0 0 0,1 1 0 0 0,0 1 0 0 0,0 0 0 0 0,0 2 0 0 0,1 0 0 0 0,-7 5-8 0 0,1 2 114 0 0,0 1 1 0 0,2 1 0 0 0,0 1 0 0 0,0 1 0 0 0,2 0 0 0 0,1 1 0 0 0,0 2-115 0 0,-8 14 332 0 0,1 2 0 0 0,2 0 0 0 0,-13 35-332 0 0,23-46 154 0 0,2 0 0 0 0,0 0 1 0 0,2 1-1 0 0,1 0 1 0 0,2 1-1 0 0,-1 21-154 0 0,4-33 16 0 0,0 1-1 0 0,2 0 0 0 0,0 0 0 0 0,2-1 0 0 0,0 1 0 0 0,1-1 0 0 0,0 0 0 0 0,2 0 1 0 0,0 0-1 0 0,1-1 0 0 0,3 5-15 0 0,-4-12-63 0 0,0-1 1 0 0,0 1-1 0 0,1-2 0 0 0,0 1 1 0 0,1 0-1 0 0,0-1 0 0 0,8 6 63 0 0,-1-3-562 0 0,-1 0 0 0 0,2-1 0 0 0,-1-1 0 0 0,11 4 562 0 0,19 8-5438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27 396 1840 0 0,'7'-21'65'0'0,"-2"1"0"0"0,0-1 0 0 0,-1 0 0 0 0,-1 0 0 0 0,-1 0 0 0 0,-1 0 0 0 0,-2-13-65 0 0,0 18 2001 0 0,-1-1 0 0 0,-1 0 0 0 0,-2-8-2001 0 0,0 6 2686 0 0,4 13-1922 0 0,0 0-1 0 0,0 1 1 0 0,-1-1 0 0 0,0 1 0 0 0,0 0 0 0 0,0 0-1 0 0,-1 0 1 0 0,0 0 0 0 0,-2-3-764 0 0,-5-3 1619 0 0,10 11-1597 0 0,0 0 0 0 0,0 0 0 0 0,0-1 0 0 0,0 1 1 0 0,0 0-1 0 0,0 0 0 0 0,0 0 0 0 0,-1 0 0 0 0,1 0 0 0 0,0 0 0 0 0,0 0 0 0 0,0 0 0 0 0,0 0 1 0 0,0 0-1 0 0,0 0 0 0 0,0 0 0 0 0,0 0 0 0 0,-1 0 0 0 0,1 0 0 0 0,0 0 0 0 0,0 0 1 0 0,0 0-1 0 0,0 0 0 0 0,0 0 0 0 0,0 0 0 0 0,0 0 0 0 0,-1 0 0 0 0,1 0 0 0 0,0 0 0 0 0,0 0 1 0 0,0 0-1 0 0,0 0 0 0 0,0 0 0 0 0,0 0 0 0 0,0 0 0 0 0,0 0 0 0 0,0 0 0 0 0,-1 0 0 0 0,1 0 1 0 0,0 0-1 0 0,0 1 0 0 0,0-1 0 0 0,0 0 0 0 0,0 0 0 0 0,0 0 0 0 0,0 0 0 0 0,0 0 0 0 0,0 0-22 0 0,0 24 657 0 0,1-22-673 0 0,4 36-259 0 0,2-1-1 0 0,1 0 0 0 0,2-1 1 0 0,12 28 275 0 0,-8-29-1893 0 0,8 11 1893 0 0,6 7-4970 0 0,-1-8-740 0 0</inkml:trace>
  <inkml:trace contextRef="#ctx0" brushRef="#br0" timeOffset="1">707 37 16759 0 0,'-2'-1'763'0'0,"-18"-12"320"0"0,15 9-1055 0 0,1 1-1 0 0,-1 0 1 0 0,1 1 0 0 0,-1-1 0 0 0,0 1 0 0 0,0 0-1 0 0,-3-1-27 0 0,7 3 16 0 0,-1 0-1 0 0,1 1 1 0 0,0-1-1 0 0,0 0 1 0 0,0 1-1 0 0,-1-1 1 0 0,1 1-1 0 0,0 0 1 0 0,0-1-1 0 0,0 1 1 0 0,0 0-1 0 0,0 0 1 0 0,0-1-1 0 0,0 1 1 0 0,1 0-1 0 0,-1 0 1 0 0,0 1-16 0 0,-16 18 168 0 0,10-8-142 0 0,1 0 0 0 0,0 0 0 0 0,1 0 0 0 0,-2 7-26 0 0,1-3-165 0 0,-1 0 0 0 0,-4 8 165 0 0,-122 236-3836 0 0,125-241 3291 0 0,0 0 0 0 0,1 0 1 0 0,-1 10 544 0 0,5-19-224 0 0,1 0 0 0 0,1 0 1 0 0,0 0-1 0 0,0 0 1 0 0,1 0-1 0 0,0 0 1 0 0,0 0-1 0 0,2 2 224 0 0,-1-3-70 0 0,0-2-47 0 0,0 0 0 0 0,1 0 0 0 0,0 0 1 0 0,0-1-1 0 0,0 1 0 0 0,1 0 117 0 0,-2-4-27 0 0,1-1 1 0 0,-1 0 0 0 0,1 1 0 0 0,0-1-1 0 0,0 0 1 0 0,0 0 0 0 0,0 0-1 0 0,0 0 1 0 0,0-1 0 0 0,0 1-1 0 0,0-1 1 0 0,1 1 0 0 0,-1-1 0 0 0,1 0-1 0 0,-1 0 1 0 0,1 0 0 0 0,1 1 26 0 0,3-1-55 0 0,-1 1 1 0 0,1-1-1 0 0,0 0 1 0 0,-1-1-1 0 0,1 0 0 0 0,0 0 1 0 0,0 0-1 0 0,-1-1 1 0 0,1 0-1 0 0,0 0 1 0 0,5-2 54 0 0,5-2-723 0 0,0-1 0 0 0,0-1 1 0 0,14-7 722 0 0,0-4-3328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63 9672 0 0,'-2'-2'748'0'0,"0"0"-607"0"0,0 0 1 0 0,1 0-1 0 0,-1 0 1 0 0,1-1-1 0 0,-1 1 1 0 0,1 0 0 0 0,0-1-1 0 0,0 1 1 0 0,0-1-1 0 0,0 0 1 0 0,0 1-1 0 0,0-3-141 0 0,1 4 275 0 0,1-1 0 0 0,-2 1 0 0 0,1 0 0 0 0,0 0 0 0 0,0 0 0 0 0,0 0-1 0 0,0 0 1 0 0,-1 0 0 0 0,1 0 0 0 0,-1 0 0 0 0,1 0 0 0 0,-1 0 0 0 0,1 0 0 0 0,-1 0-1 0 0,1 0 1 0 0,-1 0 0 0 0,0 0 0 0 0,1 0 0 0 0,-1 0 0 0 0,-1 0-275 0 0,1 0 108 0 0,0 0 1 0 0,-1 1-1 0 0,1-1 1 0 0,0 0-1 0 0,-1 1 0 0 0,1 0 1 0 0,0-1-1 0 0,-1 1 1 0 0,1 0-1 0 0,-1-1 1 0 0,1 1-1 0 0,-1 0 0 0 0,1 0 1 0 0,-2 0-109 0 0,0 1 1 0 0,0-1 0 0 0,0 0 0 0 0,0 1 0 0 0,1 0-1 0 0,-1 0 1 0 0,0 0 0 0 0,0 0 0 0 0,0 0 0 0 0,1 0 0 0 0,-1 1 0 0 0,1-1 0 0 0,-1 1 0 0 0,1 0 0 0 0,-1 0 0 0 0,1 0 0 0 0,0 0-1 0 0,-10 14-101 0 0,0 1 0 0 0,1 0 1 0 0,1 0-1 0 0,1 1 1 0 0,-3 9 100 0 0,-33 95-441 0 0,40-107 407 0 0,-30 92-179 0 0,29-83 62 0 0,1-1-1 0 0,1 1 0 0 0,0 14 152 0 0,3-26-102 0 0,1 1 0 0 0,1-1 0 0 0,0 1 0 0 0,0-1 0 0 0,4 10 102 0 0,-4-16-67 0 0,1 0-1 0 0,0 1 0 0 0,0-1 0 0 0,0 0 0 0 0,1 0 1 0 0,0-1-1 0 0,1 1 0 0 0,-1-1 0 0 0,1 1 0 0 0,0-1 1 0 0,4 4 67 0 0,-2-3-77 0 0,0 0 1 0 0,1-1-1 0 0,0 0 1 0 0,0 0-1 0 0,0 0 1 0 0,1-1 0 0 0,0 0-1 0 0,0 0 1 0 0,2 0 76 0 0,-4-3-93 0 0,0 1-1 0 0,0-1 1 0 0,0 0 0 0 0,0 0 0 0 0,0-1 0 0 0,1 1 0 0 0,-1-2 0 0 0,0 1-1 0 0,0-1 1 0 0,1 0 0 0 0,-1 0 0 0 0,0 0 0 0 0,2-2 93 0 0,5-1-283 0 0,-1-1 0 0 0,0 0 0 0 0,0-1 0 0 0,0-1 0 0 0,-1 0 0 0 0,7-5 283 0 0,-12 7-107 0 0,50-35-821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40 348 7832 0 0,'0'0'602'0'0,"-5"7"-72"0"0,-19 42 7099 0 0,22-45-7382 0 0,0 1-1 0 0,0 0 1 0 0,1-1 0 0 0,0 1-1 0 0,0 0 1 0 0,0 0-1 0 0,1 0 1 0 0,0 0 0 0 0,0 3-247 0 0,0-3 17 0 0,1 0 1 0 0,0 0 0 0 0,0-1-1 0 0,0 1 1 0 0,0 0 0 0 0,1-1-1 0 0,0 1 1 0 0,0-1-1 0 0,2 3-17 0 0,-3-5-61 0 0,0-1 0 0 0,1 1-1 0 0,-1 0 1 0 0,0-1 0 0 0,1 1-1 0 0,0-1 1 0 0,-1 1 0 0 0,1-1-1 0 0,0 0 1 0 0,-1 0 0 0 0,1 0-1 0 0,0 0 1 0 0,0 0 0 0 0,0 0-1 0 0,0 0 1 0 0,0-1 0 0 0,0 1-1 0 0,0-1 1 0 0,1 1 0 0 0,-1-1-1 0 0,0 0 1 0 0,2 0 61 0 0,2 0-166 0 0,-1 0-47 0 0,0 1-1 0 0,0-2 1 0 0,0 1 0 0 0,0-1 0 0 0,0 1 0 0 0,0-1 0 0 0,0-1 0 0 0,0 1 0 0 0,0-1 0 0 0,2-1 213 0 0,43-24-1649 0 0,-2-3 1 0 0,0-2 0 0 0,1-5 1648 0 0,-44 33 85 0 0,0 0 1 0 0,0 0 0 0 0,-1-1 0 0 0,1 0 0 0 0,-1 1-1 0 0,-1-2 1 0 0,1 1 0 0 0,-1 0 0 0 0,1-1-1 0 0,-1 1 1 0 0,-1-1 0 0 0,2-3-86 0 0,-2 1 329 0 0,1-1 0 0 0,-1 0-1 0 0,-1 0 1 0 0,1 0 0 0 0,-1 0 0 0 0,-1-1 0 0 0,0 1-1 0 0,0-1-328 0 0,-3-13 780 0 0,0 0 0 0 0,-2 1 0 0 0,0 0 0 0 0,-1 0-1 0 0,-2 1 1 0 0,-4-11-780 0 0,9 26 160 0 0,0 0 0 0 0,0 0 0 0 0,-1 0 0 0 0,1 1-1 0 0,-2-1 1 0 0,1 1 0 0 0,0 0 0 0 0,-1 0 0 0 0,0 0 0 0 0,-1 0-160 0 0,4 4 41 0 0,0-1 0 0 0,0 0-1 0 0,0 1 1 0 0,0 0 0 0 0,0-1 0 0 0,0 1 0 0 0,0 0 0 0 0,0 0 0 0 0,-1 0 0 0 0,1 1 0 0 0,0-1 0 0 0,-1 0-1 0 0,1 1 1 0 0,-1 0 0 0 0,1-1 0 0 0,0 1 0 0 0,-1 0 0 0 0,1 0 0 0 0,-1 1 0 0 0,1-1 0 0 0,-1 0 0 0 0,1 1 0 0 0,0-1-1 0 0,-1 1 1 0 0,1 0 0 0 0,0 0 0 0 0,0 0 0 0 0,-2 1-41 0 0,-4 4 52 0 0,0 0 0 0 0,0 1 1 0 0,0 0-1 0 0,1 0 0 0 0,0 1 0 0 0,0 0 0 0 0,1 0 0 0 0,0 1 0 0 0,0 1-52 0 0,-12 21-69 0 0,-12 32 69 0 0,19-41 33 0 0,-9 22-40 0 0,1 2 0 0 0,-3 17 7 0 0,14-34-154 0 0,1-1-1 0 0,1 1 1 0 0,2 0-1 0 0,-1 18 155 0 0,5-35-113 0 0,0-1 0 0 0,1 0-1 0 0,0 0 1 0 0,0-1 0 0 0,2 1-1 0 0,-1 0 1 0 0,1 0 0 0 0,1-1-1 0 0,0 0 1 0 0,0 0-1 0 0,4 7 114 0 0,-2-7-953 0 0,-1-2 0 0 0,2 1 0 0 0,-1-1 0 0 0,1 1 0 0 0,0-2 0 0 0,0 1 0 0 0,8 5 953 0 0,16 8-5761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472 17 20239 0 0,'-6'-2'61'0'0,"-7"-2"360"0"0,1 1-1 0 0,-1 0 1 0 0,0 1 0 0 0,0 0-1 0 0,-3 1-420 0 0,-8 1 65 0 0,1 1 0 0 0,0 1 0 0 0,0 1 0 0 0,0 1 0 0 0,0 1 0 0 0,1 2 0 0 0,0 0 0 0 0,0 1 0 0 0,0 0 0 0 0,-11 8-65 0 0,23-9-19 0 0,1 0-1 0 0,0 1 1 0 0,0-1 0 0 0,1 2 0 0 0,-1-1 0 0 0,2 1 0 0 0,-1 0 0 0 0,2 1 0 0 0,-4 4 19 0 0,5-4-235 0 0,0 0 1 0 0,0 0-1 0 0,1 0 1 0 0,0 0 0 0 0,0 1-1 0 0,2-1 1 0 0,-1 1-1 0 0,1 0 1 0 0,0 3 234 0 0,-1 24-1509 0 0,1-1 0 0 0,3 4 1509 0 0,-1-21-498 0 0,1 11-1281 0 0,5 26 1779 0 0,0 7-343 0 0,-3-45 419 0 0,0 1 1 0 0,1 0-1 0 0,5 12-76 0 0,-3-6 783 0 0,4 22-783 0 0,-7-27 203 0 0,2 10 385 0 0,-2-1-1 0 0,-1 10-587 0 0,-1-28 89 0 0,1 0-1 0 0,0 1 0 0 0,0-1 0 0 0,1 0 0 0 0,3 5-88 0 0,-3-7-10 0 0,2 2-150 0 0,-5-12 98 0 0,1 0 1 0 0,-1 1-1 0 0,0-1 0 0 0,1 0 1 0 0,-1 1-1 0 0,1-1 0 0 0,-1 0 0 0 0,1 1 1 0 0,-1-1-1 0 0,1 0 0 0 0,-1 0 0 0 0,1 0 1 0 0,-1 1-1 0 0,1-1 0 0 0,-1 0 1 0 0,1 0-1 0 0,0 0 62 0 0,13 1-1449 0 0</inkml:trace>
  <inkml:trace contextRef="#ctx0" brushRef="#br0" timeOffset="1">886 80 8752 0 0,'-2'0'673'0'0,"-10"-5"-435"0"0,-3-1 155 0 0,2 4 2867 0 0,0 1 0 0 0,-1 0-1 0 0,-10 1-3259 0 0,19 0 118 0 0,0 1 0 0 0,0 0-1 0 0,0 0 1 0 0,0 0-1 0 0,1 0 1 0 0,-1 1-1 0 0,0-1 1 0 0,1 1 0 0 0,-1 1-1 0 0,1-1 1 0 0,-4 3-118 0 0,-2 2 7 0 0,0 1 0 0 0,1 0 0 0 0,0 0 0 0 0,0 1 0 0 0,1 0 0 0 0,0 1 0 0 0,-6 9-7 0 0,11-14-97 0 0,1 0 0 0 0,-1 0 0 0 0,1 0-1 0 0,0 0 1 0 0,0 0 0 0 0,0 0 0 0 0,0 1 0 0 0,1-1 0 0 0,0 1-1 0 0,0-1 1 0 0,1 1 0 0 0,0-1 0 0 0,0 1 0 0 0,0-1-1 0 0,0 1 1 0 0,1 0 0 0 0,0-1 0 0 0,1 5 97 0 0,6 10-461 0 0,1 0 0 0 0,0 0 0 0 0,2-1 0 0 0,0 0 0 0 0,1-1 0 0 0,5 4 461 0 0,4 9-352 0 0,10 20 352 0 0,-15-22-10 0 0,-2 1 0 0 0,-2 0 0 0 0,0 1 1 0 0,-2 0-1 0 0,-2 1 0 0 0,5 28 10 0 0,-12-43 38 0 0,-1 0 1 0 0,0 1-1 0 0,-2-1 1 0 0,0 0-1 0 0,0 0 1 0 0,-2 0-1 0 0,0 0 1 0 0,-1 0-1 0 0,-1-1 1 0 0,-1 1-39 0 0,4-8 18 0 0,-1 0 0 0 0,-1-1 0 0 0,1 0 0 0 0,-1 0 1 0 0,-1 0-1 0 0,1 0 0 0 0,-1-1 0 0 0,-1 0 0 0 0,1 0 0 0 0,-1-1 1 0 0,0 0-1 0 0,-1 0 0 0 0,1 0 0 0 0,-1-1 0 0 0,0 0 0 0 0,-8 2-18 0 0,14-6 4 0 0,1 0-1 0 0,-1-1 1 0 0,1 1-1 0 0,-1-1 1 0 0,0 1-1 0 0,1-1 1 0 0,-1 0-1 0 0,0 0 1 0 0,1 1-1 0 0,-1-1 1 0 0,0 0-1 0 0,1-1 1 0 0,-1 1-1 0 0,0 0 1 0 0,1 0-1 0 0,-1-1 1 0 0,0 1-1 0 0,1-1 1 0 0,-1 0-1 0 0,1 1 1 0 0,-1-1-1 0 0,1 0 1 0 0,-2 0-4 0 0,1-1-348 0 0,0 0 1 0 0,0 1 0 0 0,1-1 0 0 0,-1 0 0 0 0,0 0 0 0 0,1-1 0 0 0,-1 1-1 0 0,1 0 1 0 0,-1 0 0 0 0,1-1 0 0 0,0 1 0 0 0,0-1 0 0 0,0 1 0 0 0,0-3 347 0 0,-3-22-5220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21 17503 0 0,'-13'-3'776'0'0,"8"-1"160"0"0,2-1-744 0 0,-7-3-192 0 0,5 8 0 0 0,5 0 0 0 0,0 0-144 0 0,0 0-64 0 0,0 0-16 0 0,0 0 0 0 0,0 0-960 0 0,-3 8-199 0 0,-7 17-41 0 0,1-2-8 0 0</inkml:trace>
  <inkml:trace contextRef="#ctx0" brushRef="#br0" timeOffset="1">4 612 16208 0 0,'-3'25'351'0'0,"3"-5"81"0"0,0 0 16 0 0,0 8 8 0 0,0 1-360 0 0,3 2-96 0 0,-3 1 0 0 0,10-4 0 0 0,-7 0 0 0 0,7 0 0 0 0,-5-4 0 0 0,-1-4-88 0 0,1-4-1056 0 0,3-1-207 0 0,2 5-49 0 0,-10-20-8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1 18887 0 0,'0'0'863'0'0,"0"0"-14"0"0,1 3-546 0 0,0 4-296 0 0,0 1 0 0 0,0-1 0 0 0,-1 0 0 0 0,0 1 0 0 0,-1-1 0 0 0,1 1 0 0 0,-1 0-7 0 0,-2 18 38 0 0,-3 37-81 0 0,-3 0 0 0 0,-17 59 43 0 0,1-4-296 0 0,-41 185-2906 0 0,-17-4-5479 0 0,78-281 8236 0 0,-1 0 1 0 0,-1-1 0 0 0,-1 1-1 0 0,-1-2 1 0 0,-10 17 444 0 0,13-25 685 0 0,0 1 1 0 0,-1-1-1 0 0,0-1 1 0 0,-2 2-686 0 0,8-7 309 0 0,0-1 0 0 0,0 0-1 0 0,-1 0 1 0 0,1 0 0 0 0,0 0 0 0 0,-1 0 0 0 0,1 0 0 0 0,-1-1 0 0 0,1 1 0 0 0,-1 0 0 0 0,1-1 0 0 0,-1 1 0 0 0,0-1-1 0 0,1 0 1 0 0,-1 1 0 0 0,-1-1-309 0 0,2 0 1307 0 0,1-2-26 0 0,0-2-1127 0 0,1 0 1 0 0,0-1-1 0 0,0 1 0 0 0,0 0 0 0 0,0 0 0 0 0,1 0 1 0 0,-1 0-1 0 0,1 0 0 0 0,0 0 0 0 0,0 1 0 0 0,1-1 1 0 0,-1 1-1 0 0,1-1 0 0 0,0 1 0 0 0,1-1-154 0 0,10-10 39 0 0,1 0-1 0 0,12-9-38 0 0,-12 10 79 0 0,7-5-191 0 0,0 1-1 0 0,1 1 1 0 0,1 2-1 0 0,1 0 1 0 0,0 1-1 0 0,0 1 0 0 0,14-3 113 0 0,-20 9-132 0 0,0 1 0 0 0,1 1-1 0 0,3 0 133 0 0,-15 3-87 0 0,1 0 0 0 0,0 0-1 0 0,0 1 1 0 0,0 0 0 0 0,-1 1-1 0 0,1 0 1 0 0,0 0-1 0 0,2 2 88 0 0,-8-2-28 0 0,0 0 0 0 0,-1 0-1 0 0,1 1 1 0 0,-1-1 0 0 0,1 1-1 0 0,-1-1 1 0 0,1 1 0 0 0,-1 0-1 0 0,0 0 1 0 0,0 0-1 0 0,0 1 1 0 0,0-1 0 0 0,0 0-1 0 0,-1 1 1 0 0,1-1 0 0 0,0 1-1 0 0,-1-1 1 0 0,0 1-1 0 0,0 0 1 0 0,0 0 0 0 0,0 0-1 0 0,0-1 1 0 0,-1 1 0 0 0,1 0-1 0 0,-1 0 1 0 0,0 0-1 0 0,1 0 1 0 0,-1 0 0 0 0,-1 0-1 0 0,1 0 1 0 0,0 0 0 0 0,-1 0-1 0 0,0 0 1 0 0,1 0 0 0 0,-1-1-1 0 0,-1 2 29 0 0,-1 4-18 0 0,-1-1-1 0 0,0 1 0 0 0,0-1 1 0 0,-1 0-1 0 0,0 0 0 0 0,0-1 1 0 0,-1 1-1 0 0,0-1 0 0 0,0-1 1 0 0,0 1-1 0 0,-1-1 1 0 0,0 0-1 0 0,0 0 0 0 0,-6 2 19 0 0,-15 8 151 0 0,0-2-1 0 0,0-1 0 0 0,-13 2-150 0 0,26-9 39 0 0,4-4-201 0 0,-1-1-19 0 0</inkml:trace>
  <inkml:trace contextRef="#ctx0" brushRef="#br0" timeOffset="1">823 72 21767 0 0,'-13'0'480'0'0,"8"0"96"0"0,5 0 16 0 0,0 0 24 0 0,0 0-488 0 0,0 0-128 0 0,10 9 0 0 0,-2 2 0 0 0,-8-11-656 0 0,10 9-152 0 0,-7 7-32 0 0,12-4-7991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114 743 12440 0 0,'-10'16'1104'0'0,"5"4"-880"0"0,1 8-224 0 0,-6 4 0 0 0,7 5 1728 0 0,-7-3 311 0 0,7 3 57 0 0,-2-5 16 0 0,-5 4-1672 0 0,7-8-336 0 0,-2 4-104 0 0,0-9 64 0 0,-4 5-1592 0 0,4-3-312 0 0,-13 19-64 0 0,10-16-15 0 0</inkml:trace>
  <inkml:trace contextRef="#ctx0" brushRef="#br0" timeOffset="1">454 276 10136 0 0,'9'-24'1364'0'0,"5"-19"-1364"0"0,-7 18 2980 0 0,8-15-2980 0 0,8-40 4182 0 0,-18 66-3731 0 0,-1 1-1 0 0,2-9-450 0 0,-3 8 180 0 0,-26 135-444 0 0,-60 210 62 0 0,36-153-538 0 0,37-138 345 0 0,-3 9-1208 0 0,-4 32 1603 0 0,11-46-1341 0 0,3-22-202 0 0,1 0-1 0 0,0 0 1 0 0,1 10 1543 0 0,1-2-4176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40 19463 0 0,'-23'-8'864'0'0,"23"8"176"0"0,0-9-832 0 0,0 9-208 0 0,-5-3 0 0 0,2-5 0 0 0,-7 8 0 0 0,7-4-160 0 0,3 4 24 0 0,0 0 8 0 0,0 0-1352 0 0,0 0-272 0 0,13-8-47 0 0,-13 8-17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9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8 11520 0 0,'-25'-8'512'0'0,"17"8"96"0"0,-2 3-480 0 0,5-3-128 0 0,-3 0 0 0 0,8 0 0 0 0,0 0 544 0 0,0 0 80 0 0,0 0 16 0 0,0 0 8 0 0,18 13-936 0 0,-5-6-184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117 855 8752 0 0,'-3'16'776'0'0,"-2"4"-616"0"0,-3 3-160 0 0,-2 11 0 0 0,1 1 2504 0 0,-4 4 472 0 0,-5-2 95 0 0,4 0 25 0 0,4-6-2664 0 0,2 6-528 0 0,-2-6-112 0 0,7 1-5543 0 0,-2-4-1105 0 0</inkml:trace>
  <inkml:trace contextRef="#ctx0" brushRef="#br0" timeOffset="1">541 1 14280 0 0,'0'0'654'0'0,"0"0"-11"0"0,0 0-183 0 0,1 2 760 0 0,2 3-655 0 0,0 0 0 0 0,-1 0-1 0 0,1 0 1 0 0,-1 0 0 0 0,-1 1 0 0 0,1-1 0 0 0,-1 1 0 0 0,0-1 0 0 0,1 5-565 0 0,2 57 539 0 0,-3-38-356 0 0,-1 5-150 0 0,-1-1 0 0 0,-2 1-33 0 0,0 25-140 0 0,-1 0-1443 0 0,-11 49 1583 0 0,9-68-1141 0 0,-3 4-1258 0 0,-8-4-4251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91 190 2760 0 0,'-8'-2'71'0'0,"6"2"-60"0"0,1 0-1 0 0,-1-1 0 0 0,0 1 1 0 0,0-1-1 0 0,1 1 1 0 0,-1-1-1 0 0,0 0 0 0 0,1 1 1 0 0,-1-1-1 0 0,1 0 1 0 0,-1 0-1 0 0,1 0 0 0 0,0 0 1 0 0,-1-1-1 0 0,1 1 1 0 0,0 0-1 0 0,-1-1-10 0 0,-19-23 894 0 0,17 22 303 0 0,1-1 0 0 0,0 0 0 0 0,-1 0 0 0 0,1 0 0 0 0,1 0 0 0 0,-1 0 0 0 0,1-1 0 0 0,-1 1 1 0 0,1-2-1198 0 0,1 3 590 0 0,0 0 1 0 0,0 0-1 0 0,0 0 1 0 0,1 0-1 0 0,0 0 1 0 0,-1-1-1 0 0,1 1 1 0 0,0 0 0 0 0,1 0-1 0 0,-1 0 1 0 0,1-2-591 0 0,-1 3 74 0 0,1 0-1 0 0,0 0 1 0 0,0 0 0 0 0,0 0 0 0 0,0 0 0 0 0,0 0 0 0 0,1 1-1 0 0,-1-1 1 0 0,0 1 0 0 0,1-1 0 0 0,-1 1 0 0 0,1-1-1 0 0,0 1 1 0 0,-1 0 0 0 0,1 0 0 0 0,0 0 0 0 0,0 0 0 0 0,1-1-74 0 0,7-2 93 0 0,0-1 0 0 0,0 2 1 0 0,1-1-1 0 0,-1 1 0 0 0,1 1 0 0 0,0 0 1 0 0,1 1-94 0 0,26-3-395 0 0,16 2 395 0 0,-20 1-229 0 0,110 0-3912 0 0,-91-3 2583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499 181 13216 0 0,'0'0'604'0'0,"0"0"-14"0"0,2-1-376 0 0,1 1-194 0 0,17-3 870 0 0,-19 3-728 0 0,-1 0 1 0 0,0 0-1 0 0,1 0 0 0 0,-1-1 0 0 0,0 1 0 0 0,1 0 1 0 0,-1 0-1 0 0,0 0 0 0 0,1 0 0 0 0,-1 0 0 0 0,0 0 1 0 0,1 0-1 0 0,-1 0 0 0 0,0 0 0 0 0,1 0 0 0 0,-1 0 1 0 0,0 1-1 0 0,1-1 0 0 0,-1 0 0 0 0,0 0 0 0 0,1 0 1 0 0,-1 0-1 0 0,0 0 0 0 0,1 1 0 0 0,-1-1 0 0 0,0 0 1 0 0,0 0-1 0 0,1 1 0 0 0,-1-1 0 0 0,0 0 0 0 0,0 0 1 0 0,1 1-1 0 0,-1-1 0 0 0,0 0-162 0 0,1 9 3023 0 0,-2 0-4301 0 0,-13 50 497 0 0,12-49 60 0 0,0 0 1 0 0,-1 0 0 0 0,0-1-1 0 0,-1 0 1 0 0,0 0 0 0 0,0 0-1 0 0,-1 0 1 0 0,-3 3 720 0 0,8-11-1048 0 0,0-1 22 0 0,0 0 2 0 0,-2 0-146 0 0,1 0 1139 0 0,1 1 0 0 0,0-1-1 0 0,0 0 1 0 0,-1 0 0 0 0,1 0-1 0 0,0 0 1 0 0,0 0 0 0 0,-1 0-1 0 0,1 0 1 0 0,0 0 0 0 0,0 0-1 0 0,-1 0 1 0 0,1 0 0 0 0,0 0-1 0 0,0 0 1 0 0,0-1 0 0 0,-1 1-1 0 0,1 0 1 0 0,0 0 0 0 0,0 0-1 0 0,-1 0 1 0 0,1 0 0 0 0,0 0-1 0 0,0 0 1 0 0,0-1 0 0 0,-1 1 31 0 0,2-10 738 0 0,0 1 1 0 0,0-1-1 0 0,1 1 0 0 0,0-1 1 0 0,1 1-1 0 0,0 0 1 0 0,0 0-1 0 0,1 0 1 0 0,4-5-739 0 0,4-9 1033 0 0,2 0 1 0 0,1 2 0 0 0,1-1-1034 0 0,8-7 291 0 0,1 2 0 0 0,1 0-1 0 0,12-8-290 0 0,-33 31-20 0 0,0-1 0 0 0,0 2-1 0 0,1-1 1 0 0,0 0 0 0 0,-1 1-1 0 0,1 0 1 0 0,1 0 0 0 0,-1 1-1 0 0,0 0 1 0 0,1 0 0 0 0,1 0 20 0 0,-6 1-17 0 0,1 1 0 0 0,0-1 0 0 0,0 1 1 0 0,-1 0-1 0 0,1 0 0 0 0,0 0 0 0 0,0 1 1 0 0,-1-1-1 0 0,1 1 0 0 0,0-1 0 0 0,-1 1 1 0 0,1 0-1 0 0,0 0 0 0 0,-1 0 0 0 0,0 0 1 0 0,1 0-1 0 0,-1 1 0 0 0,1-1 0 0 0,-1 1 1 0 0,0 0-1 0 0,0 0 0 0 0,0-1 0 0 0,0 1 1 0 0,0 0-1 0 0,-1 1 0 0 0,1-1 0 0 0,0 1 17 0 0,1 2-17 0 0,0 0 0 0 0,-1 0 0 0 0,0 0 0 0 0,0 1 0 0 0,0-1 0 0 0,-1 0 0 0 0,0 1 0 0 0,0-1 0 0 0,0 1 0 0 0,-1 0 17 0 0,1 16-12 0 0,-1 0 0 0 0,-1 1 12 0 0,0 12-11 0 0,1 42-48 0 0,-8 356-201 0 0,4-366 121 0 0,-1 29-382 0 0,-13 56 521 0 0,6-81-236 0 0,-4 0-1 0 0,-5 6 237 0 0,12-47-26 0 0,-2-1 1 0 0,-1-1-1 0 0,-2 0 1 0 0,0-1-1 0 0,-2 0 1 0 0,-4 4 25 0 0,0-4-69 0 0,-2-1 1 0 0,0-1-1 0 0,-2-1 1 0 0,-1-2-1 0 0,0 0 1 0 0,-2-1-1 0 0,-18 9 69 0 0,-13 6-319 0 0,-3-3 0 0 0,0-3-1 0 0,-16 3 320 0 0,-13 2-1493 0 0,-3-7-4437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 96 17967 0 0,'-107'-72'4178'0'0,"79"49"-2304"0"0,27 22-1971 0 0,1 4-126 0 0,1 78-716 0 0,-2 103-287 0 0,-3-139 920 0 0,-1 1 0 0 0,-3-1 1 0 0,-7 25 305 0 0,2-26-185 0 0,-6 12 185 0 0,-1 1-7 0 0,11-28 39 0 0,-2 0-1 0 0,0-1 1 0 0,-2-1 0 0 0,-2 0 0 0 0,0 0 0 0 0,-1-2 0 0 0,-2 0-1 0 0,-3 2-31 0 0,15-20 9 0 0,-5 6-65 0 0,0-1 0 0 0,-1 0 0 0 0,-12 10 56 0 0,19-19-47 0 0,1 0-1 0 0,-1 0 1 0 0,0-1-1 0 0,1 1 1 0 0,-1-1-1 0 0,0 0 1 0 0,-1 0-1 0 0,1-1 1 0 0,0 1-1 0 0,0-1 1 0 0,-1 0-1 0 0,1-1 1 0 0,-1 1-1 0 0,0-1 48 0 0,1 0-97 0 0,0-1 0 0 0,-1 0 0 0 0,1 0 0 0 0,0 0 0 0 0,0-1 0 0 0,0 0 0 0 0,0 0 0 0 0,0 0 0 0 0,1 0 0 0 0,-1-1 0 0 0,0 0 0 0 0,1 0 0 0 0,0 0 0 0 0,-4-4 97 0 0,-7-7-358 0 0,1 0 0 0 0,0-2 0 0 0,-2-3 358 0 0,10 12 74 0 0,1-2-1 0 0,0 1 0 0 0,0 0 0 0 0,-1-6-73 0 0,-7-10 755 0 0,12 22-252 0 0,1 2 60 0 0,0 0 11 0 0,0 0-7 0 0,0 0-39 0 0,0 0-15 0 0,9 10 330 0 0,-7-7-724 0 0,37 59 153 0 0,-7-9-222 0 0,-9-20-158 0 0,2-2-1 0 0,1-1 1 0 0,1-1 0 0 0,2-1-1 0 0,1-1 1 0 0,1-2-1 0 0,0-1 1 0 0,2-1-1 0 0,3-1 109 0 0,-14-11-448 0 0,0 0 0 0 0,1-1 0 0 0,0-1 0 0 0,13 2 448 0 0,-32-10-24 0 0,0 0-1 0 0,1 0 0 0 0,-1 0 0 0 0,1-1 0 0 0,-1 0 0 0 0,0 0 0 0 0,1 0 1 0 0,-1 0-1 0 0,1-1 0 0 0,-1 1 0 0 0,0-1 0 0 0,1 0 0 0 0,-1-1 1 0 0,0 1-1 0 0,0-1 0 0 0,0 1 0 0 0,0-1 0 0 0,0-1 0 0 0,0 1 25 0 0,3-4 128 0 0,0 1-1 0 0,-1-1 0 0 0,0 0 0 0 0,0 0 0 0 0,0 0 0 0 0,-1-1 1 0 0,0 0-1 0 0,0 0 0 0 0,2-6-127 0 0,6-12 550 0 0,-1-1 0 0 0,1-9-550 0 0,12-26 509 0 0,-2 18-514 0 0,1 2 1 0 0,2 0 0 0 0,1 2 0 0 0,3 0-1 0 0,11-9 5 0 0,-24 29-490 0 0,18-15 490 0 0,29-17-518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396 152 1376 0 0,'-51'31'-1321'0'0,"-54"36"10523"0"0,83-52-6410 0 0,2 2 1 0 0,0 0-1 0 0,-14 16-2792 0 0,24-22 40 0 0,-4 3 76 0 0,1 1 1 0 0,0 2-117 0 0,10-12 31 0 0,-1 0 0 0 0,1 0 1 0 0,1 0-1 0 0,-1 0 0 0 0,1 1 1 0 0,-1-1-1 0 0,2 1 0 0 0,-1-1 1 0 0,0 3-32 0 0,2-6-37 0 0,0 0-1 0 0,0 0 1 0 0,0 0 0 0 0,0 0 0 0 0,1-1 0 0 0,-1 1 0 0 0,0 0-1 0 0,1 0 1 0 0,-1 0 0 0 0,1 0 0 0 0,0 0 0 0 0,0 0 0 0 0,0-1-1 0 0,0 1 1 0 0,0 0 0 0 0,0-1 0 0 0,0 1 0 0 0,0-1 0 0 0,1 1-1 0 0,-1-1 1 0 0,1 1 0 0 0,-1-1 0 0 0,1 0 0 0 0,0 1 37 0 0,1 0-41 0 0,0 0 0 0 0,1 0 0 0 0,-1 0 1 0 0,0-1-1 0 0,1 1 0 0 0,-1-1 0 0 0,0 0 1 0 0,1 0-1 0 0,0 0 0 0 0,-1 0 0 0 0,1 0 0 0 0,3-1 41 0 0,4 0-88 0 0,1 0-1 0 0,0-1 0 0 0,0 0 0 0 0,0-1 0 0 0,-1 0 0 0 0,1-1 0 0 0,-1-1 0 0 0,1 0 0 0 0,-1 0 0 0 0,0-1 0 0 0,8-5 89 0 0,-17 9-11 0 0,35-23-637 0 0,35-27 648 0 0,-63 44-18 0 0,12-10 8 0 0,-1-1 1 0 0,0-1 0 0 0,-1-1-1 0 0,1-3 10 0 0,-12 13 43 0 0,1 0 0 0 0,-2-1 0 0 0,1 0 0 0 0,-2 0 0 0 0,1-1 0 0 0,-2 1 0 0 0,1-1 0 0 0,-2-1 0 0 0,3-9-43 0 0,-4 8 161 0 0,0 0 1 0 0,-1 0-1 0 0,-1 0 0 0 0,-1 0 1 0 0,0 0-1 0 0,0-1 0 0 0,-1 1 0 0 0,-2-6-161 0 0,3 19 43 0 0,-1-1 0 0 0,1 1 0 0 0,-1 0 0 0 0,1-1 0 0 0,-1 1 0 0 0,0-1 0 0 0,1 1 0 0 0,-1 0 0 0 0,0 0-1 0 0,0-1 1 0 0,0 1 0 0 0,0 0 0 0 0,0 0 0 0 0,0 0 0 0 0,0 0 0 0 0,-1 0 0 0 0,1 0 0 0 0,0 0-1 0 0,-1 0-42 0 0,0 0 67 0 0,-1 0-1 0 0,0 0 1 0 0,1 0-1 0 0,-1 0 1 0 0,0 0-1 0 0,0 1 1 0 0,0-1-1 0 0,0 1 1 0 0,0 0-1 0 0,0 0-66 0 0,-3 0 123 0 0,-1 0 0 0 0,0 1 0 0 0,1 0 0 0 0,-1 0 0 0 0,1 1 0 0 0,-1-1 0 0 0,1 2 0 0 0,-5 1-123 0 0,-1 2 138 0 0,1 0 1 0 0,0 1-1 0 0,0 1 0 0 0,1 0 0 0 0,0 0 0 0 0,0 1 0 0 0,-3 4-138 0 0,-14 18 283 0 0,-16 23-283 0 0,2-2 166 0 0,40-50-166 0 0,-53 61 13 0 0,4 4 1 0 0,-18 31-14 0 0,55-77-79 0 0,1 1 0 0 0,0 0 0 0 0,2 0 1 0 0,1 2-1 0 0,1-1 0 0 0,0 1 0 0 0,2 0 1 0 0,1 1-1 0 0,1-1 0 0 0,0 11 79 0 0,4-24-58 0 0,0 1-1 0 0,0-1 1 0 0,1 0-1 0 0,1 1 1 0 0,0-1-1 0 0,0 0 1 0 0,1 0-1 0 0,1 0 1 0 0,0 0-1 0 0,0-1 1 0 0,1 0-1 0 0,0 0 1 0 0,1 0-1 0 0,0 0 1 0 0,0-1-1 0 0,1 0 0 0 0,1 0 1 0 0,-1-1-1 0 0,2 0 1 0 0,-1 0-1 0 0,1-1 1 0 0,0 0-1 0 0,0 0 1 0 0,1-1-1 0 0,8 4 59 0 0,-6-4-8 0 0,0-1 0 0 0,1 0-1 0 0,-1 0 1 0 0,1-1-1 0 0,0-1 1 0 0,1 0 0 0 0,-1-1-1 0 0,0 0 1 0 0,1-1-1 0 0,-1-1 1 0 0,1 0 0 0 0,-1-1-1 0 0,4-1 9 0 0,15-2-452 0 0,0-2 0 0 0,25-8 452 0 0,23-11-4360 0 0,-9-5-1258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673 70 13792 0 0,'-24'-12'906'0'0,"5"2"-583"0"0,-1 1 1 0 0,-17-6-324 0 0,29 12 173 0 0,-1 1 1 0 0,1 0-1 0 0,-1 1 1 0 0,1 0-1 0 0,-1 0 1 0 0,0 1-1 0 0,0 0 1 0 0,-8 1-174 0 0,5 1 253 0 0,0 0 0 0 0,0 1 0 0 0,0 0 0 0 0,0 1 0 0 0,0 0 0 0 0,1 1 0 0 0,0 0 0 0 0,-11 7-253 0 0,7-2 230 0 0,0 1 0 0 0,1 0 0 0 0,0 1 0 0 0,0 1-1 0 0,-9 11-229 0 0,-2 8 144 0 0,1 0-1 0 0,2 1 0 0 0,1 2 0 0 0,2 0 0 0 0,-5 13-143 0 0,-4 14-64 0 0,2 1 0 0 0,3 0 0 0 0,3 2 0 0 0,1 9 64 0 0,11-37-120 0 0,2 0 0 0 0,1 0 0 0 0,2 1 1 0 0,1 0-1 0 0,2-1 0 0 0,2 1 0 0 0,1 0 0 0 0,4 9 120 0 0,-2-23-114 0 0,1 0-1 0 0,1 0 0 0 0,1-1 0 0 0,1 0 0 0 0,1 0 1 0 0,5 8 114 0 0,-9-21-11 0 0,1 1 0 0 0,-1-1 0 0 0,1 0 0 0 0,1-1 0 0 0,0 0 0 0 0,0 0 0 0 0,1-1 0 0 0,0 0 0 0 0,1 0 0 0 0,-1-1-1 0 0,1 0 1 0 0,1-1 0 0 0,10 5 11 0 0,-13-8 0 0 0,0 0 0 0 0,1-1 0 0 0,-1 1 0 0 0,1-2 0 0 0,-1 0 0 0 0,1 0 0 0 0,0 0 0 0 0,-1-1 0 0 0,1 0 0 0 0,0-1 0 0 0,-1 0 0 0 0,1 0 0 0 0,-1-1 0 0 0,1 0 0 0 0,-1-1 0 0 0,0 1 0 0 0,4-3 0 0 0,15-8 0 0 0,-2 0 0 0 0,1-2 0 0 0,-2 0 0 0 0,13-12 0 0 0,-14 11 0 0 0,-2-2 0 0 0,1 0 0 0 0,-2-1 0 0 0,-1-1 0 0 0,0-1 0 0 0,-2-1 0 0 0,0 0 0 0 0,-2-1 0 0 0,0-1 0 0 0,-1-1 0 0 0,-2 0 0 0 0,-1 0 0 0 0,2-8 0 0 0,5-23 21 0 0,-3 0 0 0 0,-2-2 0 0 0,-3 1-1 0 0,3-51-20 0 0,-9 38 66 0 0,-3-1 0 0 0,-4 1-1 0 0,-9-61-65 0 0,6 86-13 0 0,-7-15 13 0 0,9 43 49 0 0,0 1-1 0 0,-2-1 1 0 0,0 1-1 0 0,-1 1 1 0 0,-1-1-49 0 0,6 12 40 0 0,1 1 0 0 0,-1 0 0 0 0,0 0-1 0 0,0 0 1 0 0,-1 0 0 0 0,1 1 0 0 0,0-1 0 0 0,-1 1 0 0 0,0-1 0 0 0,1 1 0 0 0,-1 0 0 0 0,0 0 0 0 0,0 0 0 0 0,0 0 0 0 0,-3 0-40 0 0,3 1 33 0 0,0 0 0 0 0,0 1 0 0 0,0-1 0 0 0,0 1 0 0 0,0 0 0 0 0,0 0 0 0 0,0 0 0 0 0,0 0 1 0 0,0 1-1 0 0,0-1 0 0 0,0 1 0 0 0,0 0 0 0 0,0 0 0 0 0,0 0 0 0 0,0 0 0 0 0,0 0 0 0 0,1 1 0 0 0,-2-1-33 0 0,-3 4-31 0 0,-1 1 0 0 0,1 0 0 0 0,-1 0-1 0 0,2 0 1 0 0,-1 1 0 0 0,1-1 0 0 0,-5 9 31 0 0,-1-1-570 0 0,-69 87-2266 0 0,60-78 1371 0 0,-12 9 1465 0 0,33-32-6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19351 0 0,'0'0'886'0'0,"0"0"-21"0"0,2 2-450 0 0,73 62 2491 0 0,42 34-3383 0 0,-8-13-144 0 0,6 5-1294 0 0,38 42 1915 0 0,-114-98-931 0 0,-21-18-115 0 0,0 1-1 0 0,6 8 1047 0 0,-12-12-1185 0 0,1 0 1 0 0,6 5 1184 0 0,-17-17-327 0 0,7-15-902 0 0,-6 9 1079 0 0,-1 0 0 0 0,0 0 0 0 0,0 0 0 0 0,0 0 0 0 0,-1-1 0 0 0,0 1 0 0 0,1-1 1 0 0,-2 1-1 0 0,1-3 150 0 0,1-39-688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128 336 7832 0 0,'-13'-18'767'0'0,"-2"0"0"0"0,-10-9-767 0 0,-15-9 4290 0 0,34 30-3093 0 0,0 0 1 0 0,1 0-1 0 0,-1 0 1 0 0,-3-6-1198 0 0,9 11 48 0 0,0 1 0 0 0,-1-1-1 0 0,1 1 1 0 0,0-1 0 0 0,0 1 0 0 0,-1-1-1 0 0,1 1 1 0 0,0-1 0 0 0,0 1 0 0 0,0-1-1 0 0,0 1 1 0 0,-1-1 0 0 0,1 1 0 0 0,0-1-1 0 0,0 1 1 0 0,0-1 0 0 0,0 0 0 0 0,0 1-1 0 0,0-1 1 0 0,1 1 0 0 0,-1-1-1 0 0,0 1 1 0 0,0-1 0 0 0,0 1 0 0 0,0-1-1 0 0,1 1 1 0 0,-1-1-48 0 0,1-1 59 0 0,0 1 0 0 0,0 0 0 0 0,0 0 0 0 0,1 0 0 0 0,-1 0 0 0 0,0 0 0 0 0,0 0 0 0 0,1 0 0 0 0,-1 0 0 0 0,2 0-59 0 0,5-3 50 0 0,1 0 0 0 0,0 1 0 0 0,6-2-50 0 0,-10 4 8 0 0,51-13-315 0 0,1 2-1 0 0,40-2 308 0 0,-16 3-117 0 0,50-10-3071 0 0,115-36 3188 0 0,-192 38-5477 0 0,-40 11 679 0 0</inkml:trace>
  <inkml:trace contextRef="#ctx0" brushRef="#br0" timeOffset="1">286 60 15264 0 0,'-34'17'785'0'0,"19"-10"-563"0"0,0 0 1 0 0,1 1 0 0 0,0 1-1 0 0,-8 6-222 0 0,18-12 83 0 0,0 1-1 0 0,0-1 0 0 0,0 1 0 0 0,1 0 1 0 0,0 0-1 0 0,0 1 0 0 0,0-1 0 0 0,0 1 1 0 0,0-1-1 0 0,1 1 0 0 0,0 0 0 0 0,0 0 1 0 0,1 0-1 0 0,-1 0 0 0 0,1 0 0 0 0,-1 4-82 0 0,0 21 398 0 0,0 1-1 0 0,2 0 0 0 0,2 8-397 0 0,0-3 208 0 0,5 58 132 0 0,15 71-340 0 0,-17-133 6 0 0,41 198-444 0 0,-10-85-150 0 0,-32-129 401 0 0,0 0 0 0 0,1-1-1 0 0,1 1 1 0 0,0-1 0 0 0,1 0-1 0 0,6 7 188 0 0,-10-17-137 0 0,0 0 0 0 0,0-1-1 0 0,0 1 1 0 0,1-1-1 0 0,0 0 1 0 0,0 0 0 0 0,0 0-1 0 0,0-1 1 0 0,1 0-1 0 0,-1 1 1 0 0,1-2 0 0 0,0 1-1 0 0,0 0 1 0 0,0-1 0 0 0,0 0-1 0 0,0 0 1 0 0,1-1-1 0 0,-1 1 1 0 0,1-1 0 0 0,4 0 137 0 0,-6 0-148 0 0,1-1 0 0 0,0-1 0 0 0,-1 1 1 0 0,1-1-1 0 0,0 0 0 0 0,-1 0 0 0 0,1 0 1 0 0,-1-1-1 0 0,0 1 0 0 0,3-2 148 0 0,7-4-484 0 0,0-1 1 0 0,4-3 483 0 0,-12 7-131 0 0,25-18-501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0 22175 0 0,'-6'5'234'0'0,"0"0"0"0"0,0 0 0 0 0,1 1-1 0 0,0-1 1 0 0,0 1 0 0 0,0 0 0 0 0,1 0-1 0 0,0 1 1 0 0,0 0 0 0 0,0-1 0 0 0,0 3-234 0 0,-6 15-175 0 0,1 1 1 0 0,-3 17 174 0 0,3-10 177 0 0,-12 41-312 0 0,4 1-1 0 0,3 0 0 0 0,2 10 136 0 0,1 29-3331 0 0,4 87 3331 0 0,8-191 10 0 0,-1-1 0 0 0,1 0 1 0 0,1 8-11 0 0,-1-13 84 0 0,0 0-1 0 0,-1 0 1 0 0,1-1 0 0 0,0 1 0 0 0,1 0 0 0 0,-1 0 0 0 0,0-1 0 0 0,1 1-1 0 0,-1-1 1 0 0,1 1 0 0 0,0-1 0 0 0,1 2-84 0 0,0-2 102 0 0,0 0-1 0 0,0 0 1 0 0,-1 0 0 0 0,1 0 0 0 0,0 0-1 0 0,1-1 1 0 0,-1 1 0 0 0,0-1 0 0 0,0 0-1 0 0,1 0 1 0 0,-1 0 0 0 0,1 0 0 0 0,-1-1-1 0 0,0 0 1 0 0,1 1 0 0 0,-1-1-1 0 0,1 0 1 0 0,-1-1 0 0 0,3 1-102 0 0,1 0 120 0 0,213-8 440 0 0,-132 1-672 0 0,80-7 257 0 0,-119 7-1171 0 0,-1-1-1 0 0,20-8 1027 0 0,-27 4-1916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14744 0 0,'0'0'672'0'0,"2"0"-10"0"0,69-3 404 0 0,-36 1 1888 0 0,1 2 1 0 0,14 2-2955 0 0,-6 2 479 0 0,134 17-1484 0 0,-145-16-21 0 0,0 3 0 0 0,0 1 0 0 0,-1 1 0 0 0,9 5 1026 0 0,-28-10-225 0 0,-1 1-1 0 0,0 0 0 0 0,0 1 1 0 0,-1 0-1 0 0,0 0 0 0 0,0 1 0 0 0,-1 1 1 0 0,0 0-1 0 0,0 0 0 0 0,-1 1 1 0 0,-1 0-1 0 0,1 0 0 0 0,-2 1 0 0 0,1 0 1 0 0,-1 1-1 0 0,-1 0 0 0 0,4 10 226 0 0,-4-7 281 0 0,0 1-1 0 0,-1 0 1 0 0,-1 0 0 0 0,-1 0-1 0 0,0 1 1 0 0,-1 0-1 0 0,-1-1 1 0 0,0 1-1 0 0,-1 0-280 0 0,-1-3 468 0 0,0 0-1 0 0,0 0 1 0 0,-1-1-1 0 0,-1 1 0 0 0,0-1 1 0 0,-1 0-1 0 0,-1 0 1 0 0,0 0-1 0 0,0-1 0 0 0,-2 1 1 0 0,-1 1-468 0 0,-4 8 85 0 0,8-14-560 0 0,1-1 0 0 0,-2 0 0 0 0,1 0 0 0 0,-1 0 0 0 0,0-1-1 0 0,-6 6 476 0 0,-3-3-1640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0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0 158 10512 0 0,'1'29'949'0'0,"2"15"-949"0"0,-1-7 116 0 0,-2-1 0 0 0,-3 19-116 0 0,0 25 492 0 0,3-77-460 0 0,0 11 138 0 0,0-1-1 0 0,1 1 0 0 0,3 9-169 0 0,-4-19 13 0 0,1 0 0 0 0,1 0 0 0 0,-1 1 0 0 0,1-1-1 0 0,0 0 1 0 0,0 0 0 0 0,0 0 0 0 0,0-1-1 0 0,0 1 1 0 0,1 0 0 0 0,0-1 0 0 0,0 0 0 0 0,2 3-13 0 0,-4-5 2 0 0,0 0 1 0 0,0-1 0 0 0,0 1-1 0 0,0 0 1 0 0,0-1-1 0 0,1 1 1 0 0,-1-1 0 0 0,0 1-1 0 0,0-1 1 0 0,0 1 0 0 0,1-1-1 0 0,-1 0 1 0 0,0 1 0 0 0,1-1-1 0 0,-1 0 1 0 0,0 0-1 0 0,0 0 1 0 0,1 0 0 0 0,-1 0-1 0 0,1-1-2 0 0,1 1-24 0 0,0-1 0 0 0,0 0 0 0 0,0 0 0 0 0,0 0 0 0 0,0-1 0 0 0,-1 1 0 0 0,1-1 0 0 0,2-1 24 0 0,5-4-202 0 0,-1-1 0 0 0,0 0 0 0 0,-1 0 0 0 0,2-3 202 0 0,1 0-175 0 0,-1 0 10 0 0,-1 1 0 0 0,0-1 0 0 0,0-1 0 0 0,-1 0 0 0 0,0-1 165 0 0,14-27-382 0 0,16-28-369 0 0,16-20 751 0 0,-41 68-8 0 0,2 1 0 0 0,0 1-1 0 0,0 1 1 0 0,2 0 0 0 0,0 1 0 0 0,11-7 8 0 0,-24 20 61 0 0,0 0 0 0 0,0 0 0 0 0,0 1 0 0 0,0-1 0 0 0,1 1 0 0 0,-1 0 0 0 0,1 1 0 0 0,-1-1 0 0 0,1 1 0 0 0,0 0 0 0 0,0 0 0 0 0,0 0 0 0 0,0 1 0 0 0,2 0-61 0 0,-5 0 46 0 0,0 0 0 0 0,0 0-1 0 0,0 1 1 0 0,0-1 0 0 0,0 1 0 0 0,-1 0 0 0 0,1-1 0 0 0,0 1 0 0 0,0 0 0 0 0,0 0-1 0 0,-1 0 1 0 0,1 0 0 0 0,0 1 0 0 0,-1-1 0 0 0,1 0 0 0 0,-1 1 0 0 0,0-1 0 0 0,1 1-1 0 0,-1-1 1 0 0,0 1 0 0 0,0-1 0 0 0,0 1 0 0 0,0 0 0 0 0,0 0 0 0 0,0 0 0 0 0,-1-1-1 0 0,1 1 1 0 0,-1 0 0 0 0,1 0 0 0 0,-1 0 0 0 0,0 0 0 0 0,1 0 0 0 0,-1 0 0 0 0,0 2-46 0 0,1 24 677 0 0,-1 1 0 0 0,-2-1 0 0 0,-3 17-677 0 0,1-5 1007 0 0,2 17-1007 0 0,2-53 56 0 0,0 0-1 0 0,0 0 0 0 0,1 0 1 0 0,-1 0-1 0 0,1 0 0 0 0,0 1 1 0 0,1-1-1 0 0,-1-1 1 0 0,1 1-1 0 0,-1 0 0 0 0,1 0 1 0 0,2 1-56 0 0,-3-3 16 0 0,-1-1 1 0 0,1 0-1 0 0,1 0 1 0 0,-1 0-1 0 0,0 0 0 0 0,0 0 1 0 0,0 0-1 0 0,1 0 1 0 0,-1 0-1 0 0,0 0 1 0 0,1 0-1 0 0,-1-1 1 0 0,1 1-1 0 0,-1-1 1 0 0,1 1-1 0 0,-1-1 0 0 0,1 1 1 0 0,-1-1-1 0 0,1 0 1 0 0,-1 0-1 0 0,1 0 1 0 0,-1 0-1 0 0,1 0 1 0 0,0 0-1 0 0,-1 0 1 0 0,1 0-1 0 0,-1-1 0 0 0,1 1 1 0 0,-1-1-1 0 0,1 1 1 0 0,-1-1-1 0 0,1 0 1 0 0,-1 1-1 0 0,1-1-16 0 0,10-6 46 0 0,0 0 0 0 0,0-1-1 0 0,-1 0 1 0 0,0-1 0 0 0,0 0 0 0 0,3-4-46 0 0,20-24 110 0 0,4-5-110 0 0,-24 25 16 0 0,68-86 51 0 0,9-10 10 0 0,-86 108-65 0 0,0 0-1 0 0,0 1 0 0 0,1-1 0 0 0,-1 1 1 0 0,1 0-1 0 0,0 0 0 0 0,0 0 0 0 0,0 1 0 0 0,1 0 1 0 0,0 0-12 0 0,-4 2 11 0 0,-1 0 1 0 0,1 0 0 0 0,0 0-1 0 0,0 1 1 0 0,-1-1-1 0 0,1 1 1 0 0,0 0 0 0 0,0 0-1 0 0,0 0 1 0 0,-1 0 0 0 0,1 0-1 0 0,0 1 1 0 0,0-1 0 0 0,-1 1-1 0 0,1 0 1 0 0,0-1-1 0 0,0 1 1 0 0,-1 1 0 0 0,1-1-1 0 0,-1 0 1 0 0,1 0 0 0 0,-1 1-1 0 0,0 0 1 0 0,0-1 0 0 0,1 1-1 0 0,-1 0-11 0 0,10 12 110 0 0,-1 0-1 0 0,-1 1 1 0 0,0 0-1 0 0,-1 0 1 0 0,0 1-1 0 0,3 9-109 0 0,24 42 184 0 0,-24-48-662 0 0,1-1-1 0 0,13 14 479 0 0,5 3-1202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18311 0 0,'0'0'414'0'0,"0"2"56"0"0,1 8 90 0 0,-1-5-467 0 0,0 0 0 0 0,0 0 0 0 0,0 0-1 0 0,-1 0 1 0 0,1 0 0 0 0,-1 0 0 0 0,-1 0-93 0 0,2 13 1636 0 0,0-15-1095 0 0,0-3-306 0 0,0 0-137 0 0,0 0-30 0 0,0 0-180 0 0,0 0-741 0 0,-1-2-331 0 0,-3-5-59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7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4325 2071 10656 0 0,'-20'-53'576'0'0,"2"0"0"0"0,-2-18-576 0 0,10 37 401 0 0,-2 0 0 0 0,-11-21-401 0 0,0 0 396 0 0,11 26-116 0 0,-1 1 0 0 0,-1 0 0 0 0,-2 1 0 0 0,0 1 0 0 0,-2 0-1 0 0,-1 1 1 0 0,-1 1 0 0 0,-1 1 0 0 0,-1 1 0 0 0,0 1 0 0 0,-9-5-280 0 0,21 19-53 0 0,-16-12-219 0 0,1-1 1 0 0,0-2 0 0 0,2 0-1 0 0,-13-16 272 0 0,14 10-5354 0 0</inkml:trace>
  <inkml:trace contextRef="#ctx0" brushRef="#br0" timeOffset="1">3234 515 17359 0 0,'-77'-39'768'0'0,"41"24"160"0"0,-9-5-736 0 0,0 3-192 0 0,0 1 0 0 0,0 1 0 0 0,4-5 0 0 0,1 3-128 0 0,3 0 16 0 0,-3 2 8 0 0,4-1-304 0 0,-4 1-56 0 0,-5 2-16 0 0,5 1-6591 0 0</inkml:trace>
  <inkml:trace contextRef="#ctx0" brushRef="#br0" timeOffset="2">1102 125 10136 0 0,'-76'-28'896'0'0,"36"16"-712"0"0,-15-1-184 0 0,-8-2 0 0 0,0 2 976 0 0,-14 1 160 0 0,-2 4 32 0 0,-8 1 8 0 0,-8-1-944 0 0,2 3-232 0 0,2 1 0 0 0,-2 13 0 0 0,-2-6-1056 0 0,1 5-256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7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0 3224 0 0,'-58'0'288'0'0,"-13"7"-288"0"0,-14 1 0 0 0,-1 1 0 0 0,1 2 1184 0 0,-5-2 176 0 0,4-6 40 0 0,1 5 8 0 0,4-8-808 0 0,-1 0-160 0 0,11-3-32 0 0,3-2-8 0 0,1 5-400 0 0,4-3-88 0 0,5-1-8 0 0,3-1-8 0 0</inkml:trace>
  <inkml:trace contextRef="#ctx0" brushRef="#br0" timeOffset="1">918 188 1376 0 0,'-63'28'64'0'0,"33"-16"8"0"0,-20 3-72 0 0,-5 2 0 0 0,-3 3 0 0 0,-8 3 0 0 0,2 2 2608 0 0,-4 3 504 0 0,10 0 104 0 0,0 4 16 0 0,0-4-2240 0 0,8-1-448 0 0,-5 6-88 0 0,15 2-16 0 0,0 10-440 0 0,4-2 0 0 0,-1 5-64 0 0,6 0-6368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4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71 115 12440 0 0,'-32'-21'957'0'0,"30"19"-929"0"0,0 1-1 0 0,0-1 1 0 0,0 1 0 0 0,0-1 0 0 0,1 0-1 0 0,-1 0 1 0 0,1 0 0 0 0,-1 0 0 0 0,1 0-1 0 0,0 0 1 0 0,-1-2-28 0 0,2 3 168 0 0,-1-1-1 0 0,0 1 1 0 0,0 0 0 0 0,1-1-1 0 0,-1 1 1 0 0,0 0 0 0 0,0 0-1 0 0,0 0 1 0 0,0 0 0 0 0,0-1-1 0 0,0 1 1 0 0,-1 1 0 0 0,1-1-1 0 0,0 0 1 0 0,-2 0-168 0 0,3 0 30 0 0,0 1 0 0 0,0 0 0 0 0,0 0 0 0 0,0 0 0 0 0,0-1 0 0 0,0 1 0 0 0,-1 0 0 0 0,1 0 0 0 0,0-1 0 0 0,0 1 1 0 0,0 0-1 0 0,0 0 0 0 0,0 0 0 0 0,0-1 0 0 0,0 1 0 0 0,0 0 0 0 0,0 0 0 0 0,0-1 0 0 0,0 1 0 0 0,0 0 0 0 0,0 0 0 0 0,0-1 0 0 0,0 1 0 0 0,0 0 0 0 0,0 0 0 0 0,1 0 1 0 0,-1-1-1 0 0,0 1 0 0 0,0 0 0 0 0,0 0 0 0 0,0-1 0 0 0,0 1 0 0 0,0 0 0 0 0,1 0 0 0 0,-1 0 0 0 0,0 0 0 0 0,0-1 0 0 0,0 1 0 0 0,1 0 0 0 0,-1 0 0 0 0,0 0 1 0 0,0 0-1 0 0,0 0 0 0 0,1 0-30 0 0,8-7-83 0 0,-1 4-13 0 0,1 1 1 0 0,-1 0-1 0 0,1 0 1 0 0,0 1-1 0 0,4 0 96 0 0,21-4-544 0 0,41-8-1617 0 0,-31 6-3065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12528 0 0,'0'0'281'0'0,"0"0"40"0"0,0 0 22 0 0,0 0-39 0 0,1 2-197 0 0,13 11-195 0 0,0-1 1 0 0,1 0 0 0 0,1-1 0 0 0,0-1 0 0 0,0 0 0 0 0,1-1-1 0 0,0-1 1 0 0,15 5 87 0 0,-1-1-556 0 0,1-1-18 0 0</inkml:trace>
  <inkml:trace contextRef="#ctx0" brushRef="#br0" timeOffset="1">770 447 2760 0 0,'16'4'50'0'0,"5"1"172"0"0,18 6-222 0 0,-28-7-5 0 0,0-1 1 0 0,1-1-1 0 0,1 1 5 0 0,25 6 186 0 0,20 6 3554 0 0,9 0-3740 0 0,-26-6 520 0 0,0 1 0 0 0,-1 2 0 0 0,13 7-520 0 0,23 10 132 0 0,-31-12-218 0 0,38 21 86 0 0,-3 0-828 0 0,47 14 828 0 0,-108-45-85 0 0,0-1 0 0 0,16 2 85 0 0,14 4-72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5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6448 0 0,'28'5'576'0'0,"-1"2"-464"0"0,-6 6-112 0 0,8 2 0 0 0,-8-4 592 0 0,11 6 96 0 0,-1-9 16 0 0,9 1 8 0 0,-3-3-408 0 0,8 3-80 0 0,18-1-24 0 0,5-5-2984 0 0,3-3-608 0 0</inkml:trace>
  <inkml:trace contextRef="#ctx0" brushRef="#br0" timeOffset="1">1804 197 8752 0 0,'0'0'776'0'0,"0"0"-616"0"0,9 8-160 0 0,9 1 0 0 0,0-3 536 0 0,0 3 72 0 0,-1-1 24 0 0,6-5 0 0 0,-1 2-632 0 0,9-2 0 0 0,6 6-104 0 0,3-6-4704 0 0</inkml:trace>
  <inkml:trace contextRef="#ctx0" brushRef="#br0" timeOffset="2">3305 277 2304 0 0,'0'0'200'0'0,"14"0"-200"0"0,-5 8 0 0 0,4 0 0 0 0,0 1 1600 0 0,1-3 272 0 0,4 3 56 0 0,0 2 16 0 0,5-2-1400 0 0,4-1-272 0 0,0 0-56 0 0,4-5-16 0 0,9-3-448 0 0,2-3-88 0 0,-3-5-16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6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1 796 10080 0 0,'0'0'448'0'0,"13"-5"88"0"0,2 2-432 0 0,-2 0-104 0 0,5-6 0 0 0,-1-2 0 0 0,-4-2 232 0 0,6 6 24 0 0,4-6 8 0 0,-2 1 0 0 0,8 0-264 0 0,2-4 0 0 0,-1-4 0 0 0</inkml:trace>
  <inkml:trace contextRef="#ctx0" brushRef="#br0" timeOffset="1">793 188 6912 0 0,'0'-8'608'0'0,"0"-4"-480"0"0,0 4-128 0 0,0 8 0 0 0,3-7 1680 0 0,2-1 312 0 0,4-3 64 0 0,-4-3 16 0 0,8 6-1528 0 0,0-4-296 0 0,1 1-65 0 0,4-1-15 0 0,0 0-264 0 0,0-4-63 0 0,9-7-1 0 0,0-2-6336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6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2063 16583 0 0,'-23'-20'736'0'0,"14"11"152"0"0,1-2-712 0 0,-7 2-176 0 0,12-2 0 0 0,-2 2 0 0 0,0-2 0 0 0,10-1 0 0 0,3-1 0 0 0,7-7-4895 0 0,2 0-993 0 0</inkml:trace>
  <inkml:trace contextRef="#ctx0" brushRef="#br0" timeOffset="1">667 1259 18431 0 0,'-32'-35'816'0'0,"22"18"168"0"0,2 2-792 0 0,3-2-192 0 0,2 1 0 0 0,6-4 0 0 0,2 0-600 0 0,3 0-160 0 0,2-3-32 0 0,9-5-8 0 0,-3 4-383 0 0,8-9-89 0 0</inkml:trace>
  <inkml:trace contextRef="#ctx0" brushRef="#br0" timeOffset="2">689 305 12440 0 0,'-22'-20'1104'0'0,"-5"0"-880"0"0,4-5-224 0 0,0 2 0 0 0,1 3 1624 0 0,9 0 279 0 0,0 0 57 0 0,3-5 16 0 0,6 5-1784 0 0,-1-3-352 0 0,5-5-64 0 0,5-1-5415 0 0,4-2-1081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6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451 1208 5064 0 0,'-10'-12'448'0'0,"1"-8"-352"0"0</inkml:trace>
  <inkml:trace contextRef="#ctx0" brushRef="#br0" timeOffset="1">414 457 1840 0 0,'-9'-13'84'0'0,"3"4"-59"0"0,-2-1 1 0 0,1 1-1 0 0,-8-7-25 0 0,-36-34 3644 0 0,-14-12 5176 0 0,16 16-5246 0 0,-2-6-3574 0 0,-44-53 164 0 0,85 93-1031 0 0,0-1 0 0 0,0 0 0 0 0,1-1 867 0 0,-10-19-1561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7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 16439 0 0,'-58'23'360'0'0,"39"-10"80"0"0,1-1 8 0 0,0 3 16 0 0,-1 10-368 0 0,11-2-96 0 0,-2 2 0 0 0,10 7 0 0 0,5 4 0 0 0,5 4 64 0 0,-2 8-64 0 0,11 7 64 0 0,-1 1-328 0 0,9 1-72 0 0,4 3-16 0 0,4 0-4343 0 0,7 3-873 0 0</inkml:trace>
  <inkml:trace contextRef="#ctx0" brushRef="#br0" timeOffset="1">842 3425 16096 0 0,'-14'20'711'0'0,"10"-7"153"0"0,4 7-696 0 0,4 7-168 0 0,0 6 0 0 0,6 10 0 0 0,4 2-272 0 0,2 6-88 0 0,3 6-24 0 0,-1-2 0 0 0,5-2-839 0 0,4 7-177 0 0,36 54-32 0 0,-5-17-8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0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1623 10912 0 0,'-1'0'42'0'0,"0"0"1"0"0,1 0-1 0 0,-1 0 1 0 0,0 0-1 0 0,1 0 1 0 0,-1 0-1 0 0,0 0 1 0 0,1 0-1 0 0,-1 0 1 0 0,0 0-1 0 0,1 0 1 0 0,-1-1-1 0 0,0 1 1 0 0,1 0-1 0 0,-1 0 1 0 0,0-1-1 0 0,1 1 1 0 0,-1 0-1 0 0,1-1 1 0 0,-1 1-1 0 0,0-1 0 0 0,1 1 1 0 0,-1-1-43 0 0,1 0 16 0 0,0-1 0 0 0,0 1 0 0 0,-1 0 0 0 0,1-1-1 0 0,0 1 1 0 0,0 0 0 0 0,1-1 0 0 0,-1 1 0 0 0,0 0 0 0 0,0-1 0 0 0,1 1 0 0 0,-1 0 0 0 0,1-1-16 0 0,20-71 658 0 0,17-34-658 0 0,11-37 206 0 0,44-194-128 0 0,61-195-164 0 0,-136 481 317 0 0,2 0 1 0 0,2 2-1 0 0,3 1 0 0 0,2 0 1 0 0,21-28-232 0 0,-43 70 157 0 0,1 0 0 0 0,-1 1 0 0 0,1-1 1 0 0,1 1-1 0 0,-1 0 0 0 0,1 0 0 0 0,0 1 0 0 0,0 0 0 0 0,7-3-157 0 0,-10 6 67 0 0,-1 0-1 0 0,1 1 0 0 0,0-1 0 0 0,0 1 0 0 0,1 0 0 0 0,-1 0 0 0 0,0 0 0 0 0,0 1 0 0 0,0-1 0 0 0,1 1 1 0 0,-1 0-1 0 0,0 0 0 0 0,0 1 0 0 0,0-1 0 0 0,1 1 0 0 0,-1 0 0 0 0,0 0 0 0 0,0 1 0 0 0,0-1 0 0 0,0 1 0 0 0,1 0-66 0 0,0 1 77 0 0,0 0-1 0 0,1 1 1 0 0,-1 0-1 0 0,-1 0 1 0 0,1 0-1 0 0,-1 0 1 0 0,1 1-1 0 0,-1-1 1 0 0,-1 1-1 0 0,4 4-76 0 0,3 8 246 0 0,-1 0-1 0 0,6 14-245 0 0,2 9 170 0 0,-2 0-1 0 0,-2 0 0 0 0,-2 1 1 0 0,-1 1-1 0 0,-2 0 0 0 0,-1 14-169 0 0,17 187 20 0 0,-6-43-3019 0 0,28 116 2999 0 0,-26-237-1664 0 0,3-1 1 0 0,8 11 1663 0 0,-2-6-1211 0 0,-23-68 1011 0 0,1-3 22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8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844 36 11520 0 0,'-12'-4'399'0'0,"1"1"1"0"0,-1 0-1 0 0,-7 0-399 0 0,-13-4 26 0 0,14 4 110 0 0,1 1 0 0 0,-1 0 0 0 0,0 1-1 0 0,-5 1-135 0 0,-40-4 674 0 0,39 2-459 0 0,1 0 1 0 0,0 2-1 0 0,-1 1 1 0 0,1 0-1 0 0,0 2 1 0 0,0 0-1 0 0,0 2 1 0 0,-1 1-216 0 0,10-2 45 0 0,1 1 0 0 0,0 0 0 0 0,0 1 0 0 0,0 0 0 0 0,1 1 0 0 0,0 1-1 0 0,1 0 1 0 0,-1 0 0 0 0,1 1 0 0 0,1 1 0 0 0,0 0 0 0 0,0 0 0 0 0,1 1 0 0 0,0 0-45 0 0,-8 15 19 0 0,0-1-1 0 0,2 2 1 0 0,1 0-1 0 0,-1 6-18 0 0,-42 117 4 0 0,37-88-29 0 0,3 1 1 0 0,2 0 0 0 0,3 1 0 0 0,3 1 0 0 0,2-1-1 0 0,4 1 1 0 0,2 5 24 0 0,2-46-33 0 0,1 1 1 0 0,1-1-1 0 0,1 0 0 0 0,1-1 1 0 0,1 1-1 0 0,3 3 33 0 0,-4-11-87 0 0,2 0 1 0 0,0-1-1 0 0,1 0 1 0 0,0 0-1 0 0,2 0 1 0 0,-1-1 0 0 0,2-1-1 0 0,0 1 1 0 0,1-1 86 0 0,-3-5-66 0 0,0 0 0 0 0,1-1 0 0 0,0 0 0 0 0,1 0 0 0 0,0-1 0 0 0,0 0 0 0 0,0-1 0 0 0,0 0 1 0 0,1-1-1 0 0,0 0 0 0 0,0-1 0 0 0,11 1 66 0 0,4 0-76 0 0,0-1 1 0 0,0-1-1 0 0,1-1 1 0 0,-1-2 0 0 0,11-2 75 0 0,14-5-252 0 0,0-2 0 0 0,33-11 252 0 0,-22 4-392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8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11 384 1376 0 0,'-2'-1'107'0'0,"-5"-5"282"0"0,6 5 1520 0 0,1 1 659 0 0,0 0 125 0 0,0 0-283 0 0,0 0-1292 0 0,10-12 264 0 0,-9 10-1322 0 0,1 0 1 0 0,0 0-1 0 0,0 0 1 0 0,0 1-1 0 0,0-1 1 0 0,0 0 0 0 0,1 1-1 0 0,-1 0 1 0 0,0-1-1 0 0,1 1 1 0 0,-1 0-1 0 0,1 0 1 0 0,1 0-61 0 0,13-7 207 0 0,85-49-166 0 0,13-7-968 0 0,81-61 927 0 0,-136 81-1000 0 0,2-1-36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9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769 1 1840 0 0,'-3'0'83'0'0,"-32"7"51"0"0,10-1 493 0 0,0-2 0 0 0,0-1 1 0 0,-9 0-628 0 0,-21-1 3590 0 0,36 0-2366 0 0,-1-2-1 0 0,1 0 1 0 0,-1-1 0 0 0,-11-3-1224 0 0,-23-2 1282 0 0,34 4-431 0 0,0-1 0 0 0,-7-1-851 0 0,22 2 43 0 0,-1 1 1 0 0,1 0 0 0 0,-1 0-1 0 0,1 1 1 0 0,-1-1 0 0 0,0 1-1 0 0,1 1 1 0 0,-1-1 0 0 0,1 1 0 0 0,-1 0-1 0 0,1 0 1 0 0,-1 0 0 0 0,1 1-1 0 0,0 0 1 0 0,-1 0 0 0 0,1 0-1 0 0,0 1 1 0 0,1-1 0 0 0,-1 1-1 0 0,0 1 1 0 0,1-1 0 0 0,-1 0 0 0 0,1 1-1 0 0,0 0 1 0 0,1 0 0 0 0,-1 0-1 0 0,1 1 1 0 0,-1-1 0 0 0,1 1-1 0 0,0 0 1 0 0,-1 3-44 0 0,-39 80-1643 0 0,-30 88 1643 0 0,42-97-409 0 0,23-60 337 0 0,2 0 0 0 0,0 1-1 0 0,1 0 1 0 0,1-1 0 0 0,1 2-1 0 0,0-1 1 0 0,2 0 0 0 0,0 14 72 0 0,2-25-20 0 0,0 0 1 0 0,0 0-1 0 0,1-1 1 0 0,0 1-1 0 0,0-1 1 0 0,1 1-1 0 0,1 0 20 0 0,-2-4 5 0 0,0 0 0 0 0,1 0-1 0 0,0-1 1 0 0,0 1-1 0 0,1-1 1 0 0,-1 0 0 0 0,1 0-1 0 0,0 0 1 0 0,0 0 0 0 0,0-1-1 0 0,4 4-4 0 0,6 1 71 0 0,0 1-1 0 0,1-2 0 0 0,0 1 1 0 0,0-2-1 0 0,1 0 0 0 0,-1-1 1 0 0,5 0-71 0 0,5 0 91 0 0,-1-1-1 0 0,1-1 1 0 0,-1-1 0 0 0,16-1-91 0 0,13-4 73 0 0,1-1 1 0 0,-1-4-1 0 0,0-1 1 0 0,5-5-74 0 0,42-13-1128 0 0,78-34 1128 0 0,-132 41-583 0 0,-5-6-22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9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396 240 10592 0 0,'-129'-52'1152'0'0,"69"33"1230"0"0,55 17-1711 0 0,-1 1 1 0 0,1 0-1 0 0,-1 0 0 0 0,-4-1-671 0 0,-4 1 614 0 0,12 1-524 0 0,-1 0-1 0 0,1 0 1 0 0,-1 0 0 0 0,1 0-1 0 0,-1 1 1 0 0,1-1 0 0 0,-1 1-1 0 0,1 0 1 0 0,0-1 0 0 0,-1 1 0 0 0,1 0-1 0 0,0 1 1 0 0,-1-1 0 0 0,1 0-1 0 0,0 1 1 0 0,0-1 0 0 0,-1 2-90 0 0,-2 1 53 0 0,0 0 1 0 0,1 1 0 0 0,-1 0-1 0 0,1 0 1 0 0,0 0-1 0 0,-1 3-53 0 0,-3 7-14 0 0,1 0 0 0 0,1 0-1 0 0,0 0 1 0 0,2 1 0 0 0,-4 13 14 0 0,1-1-63 0 0,-6 32-217 0 0,3 0 0 0 0,2 1 0 0 0,0 52 280 0 0,8-51-1221 0 0,1 0 1 0 0,5 13 1220 0 0,5-36-863 0 0,-11-37 670 0 0,0-2 22 0 0,1-1 96 0 0,4-6 68 0 0,-1 1 0 0 0,0-1 0 0 0,0 0-1 0 0,0 0 1 0 0,-1-1 0 0 0,0 1 0 0 0,-1-1-1 0 0,0 1 1 0 0,0-3 7 0 0,9-23 51 0 0,49-147 587 0 0,-29 82-167 0 0,8-7-471 0 0,-32 88 72 0 0,1-1 0 0 0,1 2 1 0 0,0-1-1 0 0,2 1 0 0 0,0 0 0 0 0,3-2-72 0 0,-9 11 60 0 0,1 1 0 0 0,0 0-1 0 0,0 1 1 0 0,0-1 0 0 0,1 1 0 0 0,-1 1-1 0 0,1-1 1 0 0,1 1 0 0 0,-1 0 0 0 0,0 1-1 0 0,1-1 1 0 0,0 1 0 0 0,0 1-1 0 0,0 0 1 0 0,4-1-60 0 0,-5 3 78 0 0,0-1 1 0 0,-1 2-1 0 0,1-1 0 0 0,0 1 0 0 0,0-1 0 0 0,0 2 1 0 0,-1-1-1 0 0,1 1 0 0 0,-1 0 0 0 0,3 1-78 0 0,15 8 112 0 0,0 0 0 0 0,0 1-112 0 0,-18-9-17 0 0,70 39-170 0 0,-2 2 0 0 0,-1 4 0 0 0,31 29 187 0 0,-49-25-416 0 0,-43-40 238 0 0,0 0 0 0 0,1-1 0 0 0,0 0 0 0 0,0-1 0 0 0,1-1 0 0 0,15 8 178 0 0,58 17-200 0 0,-83-47 688 0 0,11-26 1029 0 0,2 0 1 0 0,13-20-1518 0 0,-14 30 194 0 0,-2-1 1 0 0,-1 0 0 0 0,-1-1-1 0 0,6-27-194 0 0,-9 15-168 0 0,-1 8-501 0 0,5-15 669 0 0,-9 38-390 0 0,0 0 0 0 0,1 0 0 0 0,1 1 0 0 0,0 0-1 0 0,7-11 391 0 0,33-38-2805 0 0,-17 28 1367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0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80 14744 0 0,'-4'-1'152'0'0,"0"1"1"0"0,-1-1-1 0 0,1 1 1 0 0,0 0-1 0 0,-1 1 1 0 0,1-1-1 0 0,-1 1 1 0 0,1 0 0 0 0,0 0-1 0 0,0 0 1 0 0,-2 1-153 0 0,-7 3 179 0 0,0 1 0 0 0,-10 6-179 0 0,-16 8 1091 0 0,37-20-980 0 0,6 1-14 0 0,3 0-120 0 0,1 1-1 0 0,0-1 1 0 0,0-1-1 0 0,-1 0 1 0 0,1 0-1 0 0,0 0 1 0 0,0-1-1 0 0,1 0 24 0 0,23-5-414 0 0,13-5 414 0 0,-20 5-92 0 0,37-9-622 0 0,-1-3 1 0 0,-1-2 0 0 0,35-18 713 0 0,-56 21-589 0 0</inkml:trace>
  <inkml:trace contextRef="#ctx0" brushRef="#br0" timeOffset="1">540 0 2760 0 0,'-36'5'207'0'0,"24"-2"139"0"0,-21 7 6248 0 0,0-5-3749 0 0,23-4-2451 0 0,0 0 1 0 0,0 1-1 0 0,1 1 0 0 0,-1 0 1 0 0,0 0-1 0 0,-1 1-394 0 0,9-2 103 0 0,0-1-1 0 0,0 0 1 0 0,0 1-1 0 0,1-1 0 0 0,-1 1 1 0 0,0 0-1 0 0,1-1 1 0 0,-1 1-1 0 0,1 0 1 0 0,-1 0-1 0 0,1 0 0 0 0,0 0 1 0 0,0 0-1 0 0,0 1 1 0 0,-1 1-103 0 0,-10 40 689 0 0,8-26-554 0 0,-3 14 159 0 0,1 0 0 0 0,0 23-294 0 0,-3 20 115 0 0,-33 150 46 0 0,39-199-255 0 0,1 0-1 0 0,1 0 0 0 0,1 0 1 0 0,1-1-1 0 0,2 1 0 0 0,0 0 1 0 0,2 0-1 0 0,1-1 0 0 0,1 0 1 0 0,1 0-1 0 0,1-1 0 0 0,8 14 95 0 0,-7-19-842 0 0,2 1-1 0 0,0-2 0 0 0,0 0 0 0 0,2 0 0 0 0,1-1 0 0 0,1 0 843 0 0,4 0-1662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16959 0 0,'-3'0'376'0'0,"-2"9"72"0"0,0 2 24 0 0,0 9 0 0 0,1 12-376 0 0,4 8-96 0 0,0-1 0 0 0,4 13 0 0 0,1 4 0 0 0,0 4 96 0 0,3 0-96 0 0,2 5 96 0 0,3-2-96 0 0,5 13 0 0 0,-1 4 0 0 0,1 0-5095 0 0,6-4-985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0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0 14744 0 0,'0'0'672'0'0,"-2"1"-10"0"0,1 0-651 0 0,0-1 0 0 0,0 1 0 0 0,0 0 0 0 0,0-1 0 0 0,0 1 0 0 0,0 0 0 0 0,0 0 0 0 0,0-1 0 0 0,1 1 0 0 0,-1 0 0 0 0,0 0 0 0 0,0 0 0 0 0,1 0 0 0 0,-1 0 0 0 0,1 0 0 0 0,-1 0 0 0 0,1 1 0 0 0,-1-1 0 0 0,1 0 0 0 0,0 0 0 0 0,-1 0 0 0 0,1 0 0 0 0,0 1 0 0 0,0-1 0 0 0,0 0 1 0 0,0 0-13 0 0,0 7 25 0 0,0 0-1 0 0,0-1 1 0 0,1 1-1 0 0,0 0-23 0 0,1 8 220 0 0,4 52 570 0 0,2 14-580 0 0,-4-1 1 0 0,-3 4-211 0 0,-3-35-684 0 0,-3 0 0 0 0,-1 0 0 0 0,-3-1 0 0 0,-1 0 0 0 0,-7 13 684 0 0,-30 77-5864 0 0,43-130 5473 0 0,0 0-1 0 0,0 1 0 0 0,-1-1 1 0 0,0-1-1 0 0,-1 1 1 0 0,1-1-1 0 0,-2 0 1 0 0,-4 5 391 0 0,9-11-54 0 0,0 0 1 0 0,-1 0-1 0 0,1 0 1 0 0,-1 0-1 0 0,0 0 0 0 0,1-1 1 0 0,-1 1-1 0 0,0-1 1 0 0,0 0-1 0 0,0 0 1 0 0,0 0-1 0 0,0 0 0 0 0,-1 0 54 0 0,1-1 67 0 0,1 0 1 0 0,-1 0-1 0 0,1 0 0 0 0,0 0 0 0 0,-1-1 0 0 0,1 1 0 0 0,-1-1 0 0 0,1 1 0 0 0,0-1 0 0 0,-1 0 0 0 0,1 0 0 0 0,0 0 0 0 0,0 0 0 0 0,0 0 0 0 0,0-1 0 0 0,0 1 0 0 0,0-1 0 0 0,0 1 0 0 0,0-1-67 0 0,-2-2 331 0 0,1 0-1 0 0,-1 0 0 0 0,1 0 0 0 0,0-1 0 0 0,0 0 1 0 0,1 1-1 0 0,-1-1 0 0 0,1 0 0 0 0,0 0 0 0 0,1 0 0 0 0,-1-1 1 0 0,1 1-1 0 0,0 0 0 0 0,0-2-330 0 0,-3-8 491 0 0,2-2-52 0 0,0 0 1 0 0,1-1-1 0 0,0 1 0 0 0,2-1 1 0 0,0 1-1 0 0,1 0 1 0 0,2-9-440 0 0,-1 2 286 0 0,4-25 306 0 0,2 0 0 0 0,2 0 0 0 0,14-36-592 0 0,-16 59 29 0 0,1 0-1 0 0,1 1 1 0 0,2 1 0 0 0,0 0 0 0 0,2 0 0 0 0,0 2-1 0 0,13-14-28 0 0,6-3 0 0 0,2 0 0 0 0,2 2 0 0 0,-25 26 0 0 0,0 0 0 0 0,1 1 0 0 0,0 0 0 0 0,0 2 0 0 0,1-1 0 0 0,0 2 0 0 0,0 0 0 0 0,7-1 0 0 0,-17 6-7 0 0,28-8 16 0 0,-31 10-31 0 0,0 0 1 0 0,0-1 0 0 0,0 1 0 0 0,0 0-1 0 0,0 0 1 0 0,0 0 0 0 0,0 0 0 0 0,0 1 0 0 0,0-1-1 0 0,0 0 1 0 0,0 1 0 0 0,0 0 0 0 0,0-1 0 0 0,1 2 21 0 0,-2-2-14 0 0,-1 1 1 0 0,1-1 0 0 0,-1 0-1 0 0,0 1 1 0 0,1-1 0 0 0,-1 1-1 0 0,0-1 1 0 0,1 1 0 0 0,-1-1-1 0 0,0 1 1 0 0,1-1 0 0 0,-1 1-1 0 0,0-1 1 0 0,0 1 0 0 0,0-1-1 0 0,0 1 1 0 0,0-1 0 0 0,1 1-1 0 0,-1 0 1 0 0,0-1 0 0 0,0 1-1 0 0,0-1 1 0 0,-1 1 0 0 0,1-1-1 0 0,0 1 1 0 0,0 0 0 0 0,0 0 13 0 0,-6 16-221 0 0,4-13 154 0 0,-1 3 24 0 0,0 0 1 0 0,-1-1 0 0 0,0 0 0 0 0,0 0 0 0 0,-1 0 0 0 0,1 0 0 0 0,-1-1 0 0 0,-1 0 0 0 0,1 0 0 0 0,-3 2 42 0 0,-16 11 107 0 0,-25 16-107 0 0,25-19 48 0 0,-16 13 260 0 0,22-14-245 0 0,-1-1 0 0 0,-1-1 0 0 0,0 0 0 0 0,-10 3-63 0 0,29-15-129 0 0,1 0-20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1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35 177 14280 0 0,'14'-9'1272'0'0,"4"-2"-1016"0"0,5-1-256 0 0,9-5 0 0 0,3 2-192 0 0,6-1-80 0 0,-6 1-16 0 0,2-7-8 0 0,-1 2 192 0 0,-1 9 40 0 0,2-1 64 0 0,-1 0-3936 0 0,-4 8-720 0 0</inkml:trace>
  <inkml:trace contextRef="#ctx0" brushRef="#br0" timeOffset="1">454 82 12752 0 0,'-167'-24'5054'0'0,"161"23"-4706"0"0,-1 0 0 0 0,0 1 0 0 0,1 1 0 0 0,-5-1-348 0 0,9 1 66 0 0,0-1 0 0 0,-1 0 0 0 0,1 1 0 0 0,0 0 0 0 0,0-1 0 0 0,0 1 0 0 0,0 0 0 0 0,0 0 1 0 0,0 0-1 0 0,0 0 0 0 0,0 1 0 0 0,1-1 0 0 0,-1 0 0 0 0,0 1 0 0 0,1-1 0 0 0,-2 2-66 0 0,-12 18-61 0 0,1 0 0 0 0,1 1 0 0 0,0 1-1 0 0,2 0 1 0 0,-4 12 61 0 0,-13 43-672 0 0,3 5 672 0 0,16-54-143 0 0,-10 33-475 0 0,3 1 0 0 0,2 1 0 0 0,3 0 0 0 0,-1 51 618 0 0,12-106-75 0 0,0 0 1 0 0,0 1-1 0 0,1-1 0 0 0,0 0 0 0 0,0 0 0 0 0,1 0 0 0 0,1 0 1 0 0,-1 0-1 0 0,4 8 75 0 0,-3-12 2 0 0,0 0-1 0 0,0 1 1 0 0,1-1 0 0 0,-1-1-1 0 0,1 1 1 0 0,0 0 0 0 0,0-1-1 0 0,1 0 1 0 0,-1 0 0 0 0,1 0-1 0 0,0 0 1 0 0,0-1 0 0 0,0 0-1 0 0,1 0 1 0 0,0 0-2 0 0,3 1 49 0 0,-1-1 0 0 0,1-1-1 0 0,0 1 1 0 0,0-2 0 0 0,0 1 0 0 0,0-1-1 0 0,0 0 1 0 0,0-1 0 0 0,0 0 0 0 0,4-1-49 0 0,16-2 211 0 0,0-1 1 0 0,17-5-212 0 0,-12 1 30 0 0,0-2 1 0 0,-1-2 0 0 0,0-1-1 0 0,-1-1 1 0 0,0-2 0 0 0,3-3-31 0 0,-4-1-808 0 0,-1-2 0 0 0,-2-1 0 0 0,3-4 808 0 0,-27 23-251 0 0,0 0 1 0 0,-1 0 0 0 0,1-1-1 0 0,-1 1 1 0 0,0-1-1 0 0,0 1 1 0 0,-1-1-1 0 0,0 0 1 0 0,0 0-1 0 0,0 0 1 0 0,0 0 250 0 0,2-4-362 0 0,10-27-1238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1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51 141 7832 0 0,'-9'0'696'0'0,"-6"-5"-560"0"0,7 5-136 0 0,0 0 0 0 0,-2-3 2080 0 0,10 3 392 0 0,0 0 80 0 0,10-8 7 0 0,6-1-1991 0 0,8-2-408 0 0,7-6-72 0 0,14 2-24 0 0,8-1-648 0 0,7-13-136 0 0,6 1-24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2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 95 14744 0 0,'-1'-1'91'0'0,"0"0"0"0"0,-1 0 0 0 0,1 0 0 0 0,0 1 1 0 0,0-1-1 0 0,0 0 0 0 0,0 1 0 0 0,-1-1 1 0 0,1 1-1 0 0,0-1 0 0 0,-1 1 0 0 0,1 0 0 0 0,0-1 1 0 0,-1 1-1 0 0,1 0 0 0 0,0 0 0 0 0,-1 0 1 0 0,1 0-1 0 0,-1 0-91 0 0,-4 9 1974 0 0,3-3-1695 0 0,0-1 0 0 0,1 0 0 0 0,0 1 0 0 0,1 0 0 0 0,-1-1 0 0 0,1 1 1 0 0,0 0-1 0 0,0 0 0 0 0,1 0 0 0 0,0 0 0 0 0,0 4-279 0 0,-1 13 261 0 0,-3 69-10 0 0,3-36-661 0 0,-4 4 410 0 0,-1 6-1584 0 0,3-22-771 0 0,-2 0 1 0 0,-2-1 0 0 0,-12 40 2354 0 0,14-70-882 0 0,0 0 0 0 0,-1 0 0 0 0,-1-1 0 0 0,1 0 0 0 0,-6 6 882 0 0,10-15-109 0 0,-1 0-1 0 0,1 0 0 0 0,-1-1 0 0 0,1 1 0 0 0,-1-1 1 0 0,0 1-1 0 0,0-1 0 0 0,0 0 0 0 0,0 0 1 0 0,-1 0-1 0 0,1 0 0 0 0,-1-1 0 0 0,1 1 0 0 0,-1-1 1 0 0,1 0-1 0 0,-1 0 0 0 0,0 0 0 0 0,1-1 1 0 0,-1 1-1 0 0,0-1 0 0 0,-1 0 110 0 0,-10 0 350 0 0,-1-1 1 0 0,1-1-1 0 0,0 0 0 0 0,-10-3-350 0 0,16 3 255 0 0,0 0 229 0 0,0 0 0 0 0,0-1 0 0 0,1 0 0 0 0,-1 0 0 0 0,0-1 0 0 0,1 0-1 0 0,0 0 1 0 0,0-1 0 0 0,1 0 0 0 0,-1-1 0 0 0,1 1 0 0 0,0-1 0 0 0,0-1 0 0 0,1 1 0 0 0,0-1 0 0 0,-3-5-484 0 0,0-1 373 0 0,0 0 0 0 0,1 0 0 0 0,1-1 0 0 0,1 0 0 0 0,0 0 0 0 0,0 0 0 0 0,2-1 0 0 0,-1 0 0 0 0,2 0 0 0 0,-1-5-373 0 0,2 3 105 0 0,0-1 0 0 0,1 0 1 0 0,0 0-1 0 0,1 1 0 0 0,2-1 0 0 0,0 0 0 0 0,1-3-105 0 0,0 6-2 0 0,1 1 0 0 0,1 0 0 0 0,0 0 0 0 0,1 0 0 0 0,0 0 0 0 0,1 1 0 0 0,1 0 0 0 0,7-10 2 0 0,1 2-115 0 0,1 0 0 0 0,1 2 1 0 0,1 0-1 0 0,0 1 0 0 0,2 0 0 0 0,0 2 1 0 0,0 1-1 0 0,2 0 0 0 0,0 2 0 0 0,0 0 0 0 0,12-3 115 0 0,-22 10-90 0 0,30-11-397 0 0,1 1 487 0 0,-29 11-85 0 0,0 1 1 0 0,0 0-1 0 0,0 2 1 0 0,0 0-1 0 0,2 0 85 0 0,10 2-125 0 0,0 1-1 0 0,0 1 0 0 0,-1 2 0 0 0,0 0 1 0 0,1 2-1 0 0,21 7 126 0 0,26 13-452 0 0,47 24 452 0 0,-99-41-69 0 0,-2 1 1 0 0,1 1-1 0 0,-2 1 0 0 0,1 1 1 0 0,-2 0-1 0 0,0 1 1 0 0,0 1-1 0 0,-1 1 1 0 0,9 11 68 0 0,-20-19-35 0 0,-1 0 1 0 0,0-1-1 0 0,-1 2 1 0 0,1-1-1 0 0,-1 0 1 0 0,-1 1-1 0 0,0 0 1 0 0,0 0 0 0 0,-1 0-1 0 0,0 0 1 0 0,0 0-1 0 0,-1 0 1 0 0,0 1-1 0 0,-1-1 1 0 0,0 0 0 0 0,0 1-1 0 0,-1-1 1 0 0,0 0-1 0 0,-1 1 1 0 0,0-1-1 0 0,0 0 1 0 0,-1 0 0 0 0,-2 3 34 0 0,-3 6 14 0 0,-1-1 1 0 0,0-1 0 0 0,-1 1 0 0 0,-1-2 0 0 0,-1 1-1 0 0,0-2 1 0 0,-1 1 0 0 0,0-2 0 0 0,-1 0 0 0 0,-14 11-15 0 0,-23 13 312 0 0,-1-2 1 0 0,-37 19-313 0 0,40-27 465 0 0,-1-2 0 0 0,-1-3-1 0 0,-1-1-464 0 0,43-18 124 0 0,-1 0-1 0 0,1 0 1 0 0,-1-1-1 0 0,-6 0-123 0 0,13-1-101 0 0,0-1-1 0 0,0 0 0 0 0,0 0 1 0 0,1 0-1 0 0,-1 0 1 0 0,0 0-1 0 0,0-1 1 0 0,0 1-1 0 0,1-1 0 0 0,-1 0 1 0 0,0 0-1 0 0,0 0 1 0 0,1 0-1 0 0,-1 0 1 0 0,1 0-1 0 0,-1-1 0 0 0,1 1 1 0 0,-2-2 101 0 0,-7-12-5801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26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182 526 17191 0 0,'-37'7'816'0'0,"-1"0"513"0"0,1 2 1 0 0,-32 12-1330 0 0,94-21 2183 0 0,-11-1-2009 0 0,-1-2-1 0 0,0 1 1 0 0,0-1 0 0 0,0-1 0 0 0,2-1-174 0 0,63-29 286 0 0,-19 9-196 0 0,206-90 103 0 0,29-10-321 0 0,-68 32-617 0 0,-122 49 92 0 0,34-15-926 0 0,-51 15-5313 0 0,-71 31 722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1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1 521 11488 0 0,'0'0'528'0'0,"2"0"-16"0"0,4 1-489 0 0,0-1 0 0 0,1 0 1 0 0,-1 0-1 0 0,0-1 0 0 0,0 0 1 0 0,1 0-1 0 0,-1 0 0 0 0,0-1 1 0 0,2 0-24 0 0,9-3-2 0 0,555-152-4550 0 0,-419 116 2677 0 0,-74 22 1373 0 0,-2-4 0 0 0,32-15 502 0 0,-68 21 70 0 0,-2-2 1 0 0,0-1-1 0 0,-1-2 0 0 0,-1-2 0 0 0,-1-1 0 0 0,16-16-70 0 0,-46 35-160 0 0,0 0 0 0 0,-1-1 0 0 0,0 0 0 0 0,0 1 0 0 0,-1-1 0 0 0,3-5 160 0 0,-1 2 605 0 0,-6 10-585 0 0,0 0 1 0 0,0 0 0 0 0,0 0 0 0 0,0 0 0 0 0,0 0-1 0 0,0 0 1 0 0,-1 0 0 0 0,1 0 0 0 0,0 0 0 0 0,0 0 0 0 0,0 0-1 0 0,0 0 1 0 0,0 0 0 0 0,0 0 0 0 0,0 0 0 0 0,0 0 0 0 0,0 0-1 0 0,0 0 1 0 0,0 0 0 0 0,0 0 0 0 0,0 0 0 0 0,0 0 0 0 0,0 0-1 0 0,0 0 1 0 0,-1 0 0 0 0,1 0 0 0 0,0 0 0 0 0,0 0 0 0 0,0 0-1 0 0,0 0 1 0 0,0 0 0 0 0,0 0 0 0 0,0 0 0 0 0,0 0 0 0 0,0 0-1 0 0,0 0 1 0 0,0 0 0 0 0,0 0 0 0 0,0-1 0 0 0,0 1 0 0 0,0 0-1 0 0,0 0 1 0 0,0 0 0 0 0,0 0 0 0 0,0 0 0 0 0,0 0 0 0 0,0 0-1 0 0,0 0 1 0 0,0 0 0 0 0,0 0 0 0 0,0 0 0 0 0,0 0-1 0 0,0 0 1 0 0,0 0 0 0 0,0 0 0 0 0,0 0 0 0 0,0 0 0 0 0,0-1-1 0 0,0 1 1 0 0,0 0 0 0 0,0 0-21 0 0,-6 1 339 0 0,1-1 0 0 0,0 1-1 0 0,-1 1 1 0 0,1-1 0 0 0,0 1 0 0 0,0-1 0 0 0,0 1-1 0 0,0 1 1 0 0,0-1 0 0 0,0 1 0 0 0,1 0-1 0 0,-2 1-338 0 0,-13 10 937 0 0,1 0-1 0 0,-4 7-936 0 0,12-12 397 0 0,-102 102 1613 0 0,56-54-1550 0 0,20-20-321 0 0,1 0-1 0 0,2 2 0 0 0,1 2 1 0 0,-5 11-139 0 0,28-36-4 0 0,0 1 1 0 0,1-1 0 0 0,1 2-1 0 0,-3 9 4 0 0,9-24-40 0 0,0 0 0 0 0,1-1-1 0 0,-1 1 1 0 0,0 0 0 0 0,1 0 0 0 0,0 0-1 0 0,-1-1 1 0 0,1 1 0 0 0,0 0-1 0 0,1 0 1 0 0,-1 0 0 0 0,0 0 0 0 0,1-1-1 0 0,0 1 1 0 0,-1 0 0 0 0,1-1 0 0 0,0 1-1 0 0,1 0 1 0 0,-1-1 0 0 0,0 1-1 0 0,1-1 1 0 0,-1 1 0 0 0,1-1 0 0 0,0 0-1 0 0,0 0 1 0 0,0 0 0 0 0,0 0 0 0 0,0 0-1 0 0,0 0 1 0 0,0-1 0 0 0,1 1-1 0 0,-1-1 1 0 0,1 1 0 0 0,-1-1 0 0 0,1 0-1 0 0,0 0 1 0 0,-1 0 0 0 0,1 0 0 0 0,0 0 40 0 0,8 1-363 0 0,0 1 0 0 0,1-2 1 0 0,-1 1-1 0 0,1-2 1 0 0,-1 1-1 0 0,1-1 0 0 0,-1-1 1 0 0,4-1 362 0 0,9-2-1430 0 0,0-1 1 0 0,-1-1-1 0 0,12-5 1430 0 0,52-16-3625 0 0,-40 9 2008 0 0</inkml:trace>
  <inkml:trace contextRef="#ctx0" brushRef="#br0" timeOffset="1">2381 154 11144 0 0,'-8'-6'110'0'0,"0"0"1"0"0,-1 0-1 0 0,1 1 1 0 0,-1 0-1 0 0,0 0 1 0 0,-1 1-1 0 0,1 1 1 0 0,-1-1 0 0 0,0 1-1 0 0,0 1 1 0 0,-8-1-111 0 0,1 1 88 0 0,0 1 0 0 0,-1 2 0 0 0,1-1 0 0 0,0 2 0 0 0,0 0 0 0 0,0 1 0 0 0,0 1 0 0 0,0 0 0 0 0,-7 4-88 0 0,-4 5 358 0 0,0 2 1 0 0,1 0 0 0 0,-13 11-359 0 0,-76 60 1273 0 0,100-73-1106 0 0,-9 6 132 0 0,0 0 1 0 0,2 2 0 0 0,1 1 0 0 0,0 1-1 0 0,-8 13-299 0 0,24-28 86 0 0,0 1 1 0 0,1 0-1 0 0,0 1 0 0 0,0-1 0 0 0,1 1 0 0 0,0 0 0 0 0,1 0 1 0 0,-1 4-87 0 0,3-7 42 0 0,0 1 0 0 0,0-1 0 0 0,0 0 0 0 0,1 1 1 0 0,0-1-1 0 0,1 0 0 0 0,0 1 0 0 0,0-1 0 0 0,0 0 1 0 0,1 0-1 0 0,0 0 0 0 0,3 6-42 0 0,-2-6-20 0 0,0 0 0 0 0,1 0 0 0 0,0 0 0 0 0,0 0 0 0 0,1-1 0 0 0,0 0 0 0 0,0 0 0 0 0,0 0 0 0 0,1-1 0 0 0,0 1 0 0 0,0-1 20 0 0,4 2-72 0 0,0 0 1 0 0,0-1 0 0 0,0 0-1 0 0,0-1 1 0 0,1-1-1 0 0,0 1 1 0 0,3-1 71 0 0,5 2-861 0 0,1-2 0 0 0,0 0 0 0 0,-1-1 0 0 0,1-1-1 0 0,0-1 1 0 0,0-1 0 0 0,0-1 0 0 0,15-2 861 0 0,23-9-4657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2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279 256 13360 0 0,'0'-1'61'0'0,"0"0"0"0"0,-1 0 0 0 0,1-1 1 0 0,0 1-1 0 0,0 0 0 0 0,-1 0 0 0 0,1-1 0 0 0,-1 1 1 0 0,1 0-1 0 0,-1 0 0 0 0,0 0 0 0 0,1 0 1 0 0,-1 0-1 0 0,0 0 0 0 0,0 0 0 0 0,0 0 0 0 0,1 0 1 0 0,-1 0-1 0 0,0 0 0 0 0,0 0 0 0 0,0 1 1 0 0,-1-1-1 0 0,1 0 0 0 0,0 1 0 0 0,0-1 0 0 0,-1 0-61 0 0,2 1 17 0 0,-2-1 932 0 0,2 1 307 0 0,-2-4 887 0 0,2 3-2120 0 0,0 1 1 0 0,-1 0 0 0 0,1 0-1 0 0,0-1 1 0 0,0 1-1 0 0,0 0 1 0 0,-1 0 0 0 0,1-1-1 0 0,0 1 1 0 0,0 0-1 0 0,0 0 1 0 0,0-1 0 0 0,0 1-1 0 0,0 0 1 0 0,0-1-1 0 0,0 1 1 0 0,0 0 0 0 0,-1-1-1 0 0,1 1 1 0 0,1 0-1 0 0,-1-1 1 0 0,0 1 0 0 0,0 0-1 0 0,0-1 1 0 0,0 1 0 0 0,0 0-1 0 0,0 0 1 0 0,0-1-24 0 0,1-2-42 0 0,1 0 0 0 0,-1 0 0 0 0,1 0 1 0 0,0 1-1 0 0,-1-1 0 0 0,1 0 0 0 0,1 1 0 0 0,-1-1 1 0 0,0 1-1 0 0,2-1 42 0 0,29-23-470 0 0,-3 4-272 0 0,-14 8-124 0 0,1 1-1 0 0,0 1 1 0 0,4-2 866 0 0,-18 12-132 0 0,0 0 1 0 0,-1 0-1 0 0,1-1 1 0 0,-1 1-1 0 0,1-1 1 0 0,-1 0-1 0 0,0 0 1 0 0,0 0 131 0 0,-1 2 7 0 0,0 0 1 0 0,-1 1 0 0 0,1-1-1 0 0,-1 0 1 0 0,1 0 0 0 0,-1 0-1 0 0,1 0 1 0 0,-1 0 0 0 0,1 0-1 0 0,-1 0 1 0 0,0 0 0 0 0,1 0-1 0 0,-1 0 1 0 0,0 0 0 0 0,0 0-1 0 0,0 0 1 0 0,0 0 0 0 0,0 0-1 0 0,0 0 1 0 0,0 0 0 0 0,0 0-1 0 0,0 0 1 0 0,-1 0 0 0 0,1 0-1 0 0,0 0 1 0 0,-1 0 0 0 0,1 0-1 0 0,-1 0 1 0 0,1 0 0 0 0,-1 0-1 0 0,1 0 1 0 0,-1 1 0 0 0,1-1-1 0 0,-1 0 1 0 0,0 0 0 0 0,0 1-1 0 0,1-1 1 0 0,-1 0 0 0 0,0 1-1 0 0,0-1 1 0 0,0 0 0 0 0,0 1-1 0 0,0 0 1 0 0,0-1 0 0 0,1 1-1 0 0,-2-1-7 0 0,0 0 138 0 0,-3-2-45 0 0,0 0-1 0 0,0 1 0 0 0,0 0 1 0 0,0 0-1 0 0,0 0 1 0 0,0 0-1 0 0,-1 1 0 0 0,1 0 1 0 0,0 0-1 0 0,-1 1 0 0 0,1-1 1 0 0,-1 1-1 0 0,0 0-92 0 0,-3 1 34 0 0,1 0 1 0 0,0 0-1 0 0,0 1 0 0 0,0 0 1 0 0,0 1-1 0 0,0 0 0 0 0,0 0 0 0 0,-3 2-34 0 0,-1 2 4 0 0,0 0 0 0 0,0 0-1 0 0,1 1 1 0 0,0 1 0 0 0,1 0-1 0 0,0 1 1 0 0,0-1 0 0 0,1 2-1 0 0,0 0 1 0 0,-4 7-4 0 0,-6 13 29 0 0,1 0 1 0 0,2 2-1 0 0,1 0 0 0 0,-7 25-29 0 0,11-28 6 0 0,0-1 13 0 0,2 2 1 0 0,0-1-1 0 0,2 1 0 0 0,-1 20-19 0 0,6-27 16 0 0,0 0 0 0 0,2 1 0 0 0,1-1-1 0 0,0 0 1 0 0,3 9-16 0 0,-2-25 2 0 0,0 0 1 0 0,0 0-1 0 0,0-1 0 0 0,1 1 0 0 0,0 0 1 0 0,0-1-1 0 0,1 0 0 0 0,0 0 0 0 0,1 0 1 0 0,-1 0-1 0 0,1-1 0 0 0,1 1 0 0 0,-1-1 1 0 0,1-1-1 0 0,0 1 0 0 0,0-1 0 0 0,7 5-2 0 0,3-1 8 0 0,1 0 0 0 0,0-1 0 0 0,1 0-1 0 0,-1-2 1 0 0,2 0 0 0 0,-1-1-1 0 0,0-1 1 0 0,17 2-8 0 0,5-1 53 0 0,1-2 0 0 0,0-2-1 0 0,23-3-52 0 0,-35-1-19 0 0,0-1 0 0 0,0-2 0 0 0,-1 0 0 0 0,1-2 0 0 0,-2-1 0 0 0,13-7 19 0 0,-12 5-146 0 0,-13 6 37 0 0,-1-1-1 0 0,0 0 1 0 0,0-1 0 0 0,10-7 109 0 0,-21 12-35 0 0,1-1 1 0 0,0 0 0 0 0,-1 0-1 0 0,0 0 1 0 0,0-1 0 0 0,0 1-1 0 0,0-1 1 0 0,0 0 0 0 0,-1 0-1 0 0,1 0 1 0 0,-1 0 0 0 0,0 0-1 0 0,0 0 1 0 0,-1 0 0 0 0,1-1 0 0 0,-1 1-1 0 0,1-4 35 0 0,-1 0-212 0 0,0 0 0 0 0,0 0-1 0 0,0 0 1 0 0,-1-1 212 0 0,0 7-129 0 0,-1-1-1 0 0,1 1 1 0 0,0-1 0 0 0,-1 1-1 0 0,0-1 1 0 0,1 1 0 0 0,-1 0-1 0 0,0-1 1 0 0,0 1 0 0 0,0 0-1 0 0,-1-1 1 0 0,1 1 0 0 0,0 0-1 0 0,-2-1 130 0 0,-9-9-3309 0 0,3 0-996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2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262 148 13536 0 0,'-191'-6'2102'0'0,"121"6"3139"0"0,143 6-3602 0 0,-5-7-1070 0 0,65-9-569 0 0,47-15-1917 0 0,112-34 1917 0 0,-194 34-1491 0 0,2-2-69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7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1026 152 5064 0 0,'-7'-12'140'0'0,"-1"0"-1"0"0,0 1 1 0 0,0 0 0 0 0,-1 0 0 0 0,-1 1 0 0 0,0 0-1 0 0,0 0 1 0 0,-1 1 0 0 0,0 1 0 0 0,0-1 0 0 0,-1 2-1 0 0,0 0 1 0 0,-9-4-140 0 0,14 9 129 0 0,0-1-1 0 0,1 1 1 0 0,-1 0-1 0 0,0 1 1 0 0,0-1-1 0 0,-1 1 1 0 0,1 1 0 0 0,0 0-1 0 0,0 0 1 0 0,0 0-1 0 0,0 1 1 0 0,-1-1-1 0 0,1 2 1 0 0,-3 0-129 0 0,-1 1 171 0 0,1 0 1 0 0,0 1 0 0 0,0 0-1 0 0,1 1 1 0 0,-1 0-1 0 0,1 0 1 0 0,0 1-1 0 0,1 0 1 0 0,-5 5-172 0 0,-13 13 266 0 0,1 1 1 0 0,1 1-1 0 0,2 1 1 0 0,-12 19-267 0 0,-74 124 633 0 0,104-164-611 0 0,-60 109 623 0 0,-7 26-645 0 0,-47 123 545 0 0,28-42-354 0 0,65-146-97 0 0,-16 76-94 0 0,35-126 44 0 0,1 0 1 0 0,2 1-1 0 0,1-1 0 0 0,1 0 1 0 0,1 1-1 0 0,2 10-44 0 0,-1-25 10 0 0,1 0 0 0 0,0 0-1 0 0,1-1 1 0 0,0 1 0 0 0,1-1 0 0 0,1 1 0 0 0,-1-1 0 0 0,2-1-1 0 0,-1 1 1 0 0,2-1 0 0 0,-1 0 0 0 0,1 0 0 0 0,1 0-1 0 0,0-1 1 0 0,0 0-10 0 0,6 3 17 0 0,0 0-1 0 0,1-1 1 0 0,0 0-1 0 0,0-1 1 0 0,1-1-1 0 0,0-1 1 0 0,18 7-17 0 0,-10-6 32 0 0,0-1 1 0 0,1-1-1 0 0,-1-2 0 0 0,2 0 1 0 0,12 0-33 0 0,33-1 61 0 0,0-3 0 0 0,0-3 1 0 0,61-9-62 0 0,-71 2 19 0 0,0-3 1 0 0,-1-3 0 0 0,20-8-20 0 0,23-13-838 0 0,46-25 838 0 0,-61 19-4867 0 0,29-21 4867 0 0,-52 25-3738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7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0 686 6912 0 0,'3'-2'528'0'0,"102"-101"-260"0"0,-8 16-206 0 0,-13 10-1003 0 0,70-48 941 0 0,52-20-1469 0 0,-186 129 1491 0 0,-1 0 0 0 0,12-14-22 0 0,3-2 237 0 0,22-20 1867 0 0,-54 51-1420 0 0,-2 1-11 0 0,-6 16 657 0 0,-4 11-708 0 0,-2-1 1 0 0,0-1 0 0 0,-2 0-623 0 0,-7 15 500 0 0,-78 145 505 0 0,6-23-645 0 0,40-72-125 0 0,-9 27-235 0 0,35-61 71 0 0,-8 16 334 0 0,-9 34-405 0 0,36-83 121 0 0,0 0-1 0 0,2 1 1 0 0,1-1 0 0 0,1 1 0 0 0,1 0 0 0 0,-1 23-121 0 0,5-28 66 0 0,1 1 0 0 0,1-1-1 0 0,0 0 1 0 0,2 0 0 0 0,0-1 0 0 0,1 1 0 0 0,0-1 0 0 0,4 5-66 0 0,-6-15 7 0 0,0-1 0 0 0,0 0 1 0 0,0 0-1 0 0,1 0 1 0 0,0-1-1 0 0,0 0 1 0 0,1 0-1 0 0,0 0 1 0 0,0-1-1 0 0,0 1 1 0 0,1-1-1 0 0,-1-1 1 0 0,1 1-1 0 0,0-1 1 0 0,1-1-1 0 0,-1 1 1 0 0,3-1-8 0 0,9 4 36 0 0,1-1 0 0 0,0 0 0 0 0,0-2 0 0 0,0-1 0 0 0,1 0 0 0 0,7-1-36 0 0,0-1 53 0 0,-1-2-1 0 0,1-1 1 0 0,-1-1-1 0 0,0-1 0 0 0,5-2-52 0 0,42-12 306 0 0,17-9-306 0 0,-42 11 38 0 0,-1-2 0 0 0,-1-2-1 0 0,-1-2 1 0 0,1-3-38 0 0,-38 20-71 0 0,-1-1-1 0 0,0 1 1 0 0,0-2 0 0 0,0 1-1 0 0,-1-1 1 0 0,0 0 0 0 0,0 0 0 0 0,3-5 71 0 0,-8 9-52 0 0,0 0 0 0 0,0-1 0 0 0,0 1 0 0 0,-1 0 0 0 0,1-1 0 0 0,-1 1 0 0 0,1-1 0 0 0,-1 0 0 0 0,0 1 0 0 0,-1-1 0 0 0,1 0 0 0 0,-1 0 0 0 0,0 1 0 0 0,1-1 0 0 0,-2 0 0 0 0,1 0 0 0 0,0 1 0 0 0,-1-1 0 0 0,1 0 0 0 0,-1 0 0 0 0,0 1 0 0 0,-1-1 0 0 0,0-1 52 0 0,-1-2-261 0 0,0 0 1 0 0,-1 0 0 0 0,0 1 0 0 0,-1-1 0 0 0,0 1-1 0 0,0 0 1 0 0,0-1 260 0 0,-21-17-1658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8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1111 6448 0 0,'-8'0'782'0'0,"7"-9"96"0"0,3 6-703 0 0,-1 0 0 0 0,0 0 1 0 0,1 0-1 0 0,-1 0 0 0 0,1 0 0 0 0,0 1 1 0 0,0-1-1 0 0,0 1 0 0 0,0-1 1 0 0,0 1-1 0 0,1 0 0 0 0,-1 0 0 0 0,1 0 1 0 0,-1 0-1 0 0,1 0 0 0 0,1 0-175 0 0,8-8 400 0 0,117-90-635 0 0,51-26 235 0 0,477-277 811 0 0,-474 304-579 0 0,-132 72-184 0 0,-6 4 91 0 0,34-12-139 0 0,-56 27 69 0 0,0 0 0 0 0,1 1 0 0 0,0 2 1 0 0,13-2-70 0 0,-33 7 21 0 0,-1-1 0 0 0,1 1-1 0 0,-1 0 1 0 0,1 0 0 0 0,-1 0 0 0 0,1 1 0 0 0,-1-1 0 0 0,1 1 0 0 0,-1 0 0 0 0,1 0 0 0 0,-1 0 0 0 0,1 0 0 0 0,-1 1-21 0 0,0 0 27 0 0,-1-1 0 0 0,0 1 1 0 0,0-1-1 0 0,1 1 0 0 0,-2 0 1 0 0,1 0-1 0 0,0 0 0 0 0,0 0 0 0 0,0 1 1 0 0,-1-1-1 0 0,0 0 0 0 0,1 1 0 0 0,-1-1 1 0 0,0 0-1 0 0,0 1 0 0 0,0 0 1 0 0,0 2-28 0 0,2 6 112 0 0,-1 1 0 0 0,-1-1 0 0 0,0 0 0 0 0,-1 1 0 0 0,0 0 0 0 0,0-1 0 0 0,-1 1 0 0 0,-1 1-112 0 0,-5 27 920 0 0,-10 29-920 0 0,-10 25 579 0 0,-4-2 0 0 0,-28 54-579 0 0,-99 171 218 0 0,121-243-222 0 0,15-29-93 0 0,-2-2-1 0 0,-16 21 98 0 0,39-76-73 0 0,3 1 64 0 0,0-1 0 0 0,1 1 1 0 0,1-1-1 0 0,3-9 9 0 0,5-14-75 0 0,75-208-213 0 0,-54 157 248 0 0,17-44-2 0 0,7 1-1 0 0,44-70 43 0 0,-84 169-37 0 0,1 1 0 0 0,8-7 37 0 0,-20 28-5 0 0,1-1 0 0 0,1 1 0 0 0,0 0 0 0 0,0 1 1 0 0,0 0-1 0 0,1 0 0 0 0,0 1 0 0 0,0 0 1 0 0,1 0 4 0 0,-8 5 1 0 0,0 0 0 0 0,0 0 1 0 0,0 1-1 0 0,0-1 0 0 0,0 0 1 0 0,0 1-1 0 0,0-1 0 0 0,0 1 1 0 0,0 0-1 0 0,0 0 0 0 0,0 0 1 0 0,0 0-1 0 0,1 0 1 0 0,-1 0-1 0 0,0 0 0 0 0,0 1 1 0 0,0-1-1 0 0,0 1 0 0 0,0 0 1 0 0,0-1-1 0 0,0 1 0 0 0,0 0 1 0 0,-1 0-1 0 0,1 0 0 0 0,0 0 1 0 0,0 1-1 0 0,-1-1 1 0 0,1 0-1 0 0,-1 1 0 0 0,1-1 1 0 0,-1 1-1 0 0,0 0 0 0 0,1 0-1 0 0,3 5 51 0 0,0 0 1 0 0,-1 1-1 0 0,0-1 0 0 0,0 1 0 0 0,-1 0 0 0 0,0 0 0 0 0,1 6-51 0 0,36 157 796 0 0,-6-18-99 0 0,-30-142-634 0 0,34 120 220 0 0,-27-100-286 0 0,2 0 0 0 0,0-2-1 0 0,4 4 4 0 0,5 4 4 0 0,1-1-1 0 0,27 32-3 0 0,-32-46-23 0 0,1 0-1 0 0,2-2 0 0 0,0 0 0 0 0,20 13 24 0 0,-37-29-7 0 0,1-1 0 0 0,-1-1-1 0 0,0 1 1 0 0,1-1-1 0 0,-1 0 1 0 0,1 0 0 0 0,0 0-1 0 0,0 0 1 0 0,0-1-1 0 0,-1 0 1 0 0,1 0 0 0 0,4 0 7 0 0,-5-1 14 0 0,-1 0 0 0 0,1 0 1 0 0,-1-1-1 0 0,0 1 0 0 0,1-1 0 0 0,-1 0 1 0 0,0 0-1 0 0,0-1 0 0 0,0 1 1 0 0,1 0-1 0 0,-1-1 0 0 0,-1 0 0 0 0,1 0 1 0 0,0 0-1 0 0,0 0 0 0 0,-1 0 1 0 0,1 0-1 0 0,-1-1 0 0 0,2-1-14 0 0,3-5 108 0 0,0 0 0 0 0,0-1-1 0 0,-1 0 1 0 0,0 0 0 0 0,-1-1 0 0 0,4-10-108 0 0,5-16 528 0 0,2-16-528 0 0,-15 49 26 0 0,9-38 296 0 0,3-25-322 0 0,5-24 54 0 0,29-129-175 0 0,-15 68-1168 0 0,14-25 1289 0 0,32-49-2565 0 0,-65 198 927 0 0,-1 8-3476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8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19 345 6912 0 0,'-18'-2'1189'0'0,"18"2"-806"0"0,6 0 21 0 0,0-1-346 0 0,-1 0 0 0 0,1 0 0 0 0,-1 0 0 0 0,0-1 0 0 0,0 0 0 0 0,1 0 0 0 0,1-2-58 0 0,10-2 34 0 0,118-43-69 0 0,123-47-58 0 0,-181 67-1035 0 0,9 0 1128 0 0,-12 2-611 0 0,-25 7-181 0 0,-23 10-1629 0 0</inkml:trace>
  <inkml:trace contextRef="#ctx0" brushRef="#br0" timeOffset="1">683 0 456 0 0,'-20'22'-15'0'0,"-22"19"15"0"0,28-28 82 0 0,1 0 0 0 0,0 0 0 0 0,0 2 0 0 0,2-1 0 0 0,-9 15-82 0 0,7-5 1677 0 0,1 1 1 0 0,1 0-1 0 0,-5 20-1677 0 0,-19 80 4540 0 0,29-101-3889 0 0,-63 308 2122 0 0,18 4-1697 0 0,46-299-946 0 0,-7 56-95 0 0,5 2 1 0 0,4 25-36 0 0,2-119-32 0 0,1 0 0 0 0,0 0 0 0 0,0 0 0 0 0,0 0 0 0 0,0 0 1 0 0,0 0-1 0 0,0 0 0 0 0,1 0 0 0 0,-1 0 0 0 0,0 0 0 0 0,0 0 1 0 0,1 0-1 0 0,-1 0 0 0 0,1 0 0 0 0,-1-1 0 0 0,1 1 1 0 0,-1 0-1 0 0,1 0 0 0 0,-1 0 0 0 0,1 0 0 0 0,0-1 0 0 0,-1 1 1 0 0,2 0 31 0 0,-1 0-446 0 0,1-1-258 0 0,4-3-114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8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1 8752 0 0,'1'1'673'0'0,"0"5"-614"0"0,0 0 1 0 0,0 0-1 0 0,0 1 0 0 0,0-1 0 0 0,-1 0 1 0 0,0 0-1 0 0,0 1 0 0 0,-2 3-59 0 0,1 16 454 0 0,-3 67 810 0 0,-4 0-1 0 0,-5-1 1 0 0,-5 9-1264 0 0,3-12 47 0 0,4 1 1 0 0,3-1 0 0 0,5 1-1 0 0,6 74-47 0 0,0-140-541 0 0,1-1 0 0 0,1 0 0 0 0,3 8 541 0 0,-2-8-709 0 0,3 4-939 0 0,4-3-2266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9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315 218 9216 0 0,'0'3'706'0'0,"-4"60"108"0"0,-2-1 0 0 0,-3 0-1 0 0,-7 19-813 0 0,3-12 581 0 0,-13 51 831 0 0,-22 60-1412 0 0,-47 174 732 0 0,77-282-731 0 0,-15 59-165 0 0,22-90-97 0 0,7-23 97 0 0,0-2-1 0 0,-1 1 0 0 0,-2 0 165 0 0,4-12-56 0 0,0-7 42 0 0,1-5 20 0 0,2 7-8 0 0,-4-39-156 0 0,1 1 1 0 0,2-1 0 0 0,4-35 157 0 0,2 13-1008 0 0,7-22 1008 0 0,-7 47-316 0 0,7-36-320 0 0</inkml:trace>
  <inkml:trace contextRef="#ctx0" brushRef="#br0" timeOffset="1">246 269 4864 0 0,'11'-24'69'0'0,"-1"3"51"0"0,1-1 0 0 0,0 2 0 0 0,3-2-120 0 0,-5 9 89 0 0,1 1 0 0 0,0-1 1 0 0,1 2-1 0 0,0-1 0 0 0,1 2 0 0 0,0-1 0 0 0,1 2 0 0 0,0 0 0 0 0,1 0 0 0 0,-1 1 1 0 0,2 1-1 0 0,-1 0 0 0 0,1 1 0 0 0,11-3-89 0 0,-13 5 216 0 0,0 1-1 0 0,0 1 1 0 0,0 0 0 0 0,0 1-1 0 0,0 0 1 0 0,0 1 0 0 0,0 0 0 0 0,0 1-1 0 0,0 0 1 0 0,0 2 0 0 0,0-1-1 0 0,0 1 1 0 0,-1 1 0 0 0,1 1 0 0 0,-1-1-1 0 0,0 2 1 0 0,-1 0 0 0 0,2 1-216 0 0,-1 0 131 0 0,-1 1 1 0 0,0 0 0 0 0,-1 1-1 0 0,0 0 1 0 0,0 1 0 0 0,-1 0-1 0 0,0 0 1 0 0,-1 1-1 0 0,0 0 1 0 0,-1 1 0 0 0,0 0-1 0 0,-1 0 1 0 0,0 0 0 0 0,-1 1-1 0 0,1 4-131 0 0,-1-2 82 0 0,-1 1 1 0 0,0 0-1 0 0,-2 0 0 0 0,0 0 0 0 0,0 0 0 0 0,-2 0 0 0 0,0 0 0 0 0,-1 1 0 0 0,0-1 0 0 0,-1 0 0 0 0,-1 0 1 0 0,-5 13-83 0 0,-4 8 417 0 0,-1-1 0 0 0,-2-1 1 0 0,-2 0-1 0 0,-1-1 0 0 0,-20 28-417 0 0,9-21 350 0 0,-1-1 0 0 0,-3-1-1 0 0,-1-2 1 0 0,-13 9-350 0 0,37-36 40 0 0,-16 14 26 0 0,0-1 1 0 0,-14 8-67 0 0,22-18-1144 0 0,0 1-1 0 0,-15 16 1145 0 0,31-29-5369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9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429 119 11808 0 0,'0'0'538'0'0,"0"0"-8"0"0,1 2-340 0 0,0 0-189 0 0,0-1 0 0 0,0 1 0 0 0,0 0 0 0 0,0-1 0 0 0,0 1-1 0 0,0-1 1 0 0,1 1 0 0 0,-1-1 0 0 0,1 1 0 0 0,-1-1 0 0 0,1 0 0 0 0,0 0-1 0 0,-1 0 1 0 0,1 0 0 0 0,0 0 0 0 0,0 0 0 0 0,0 0 0 0 0,0-1 0 0 0,0 1-1 0 0,0-1 1 0 0,0 1 0 0 0,0-1 0 0 0,0 0 0 0 0,0 0 0 0 0,0 0 0 0 0,0 0-1 0 0,0 0 0 0 0,10 0 0 0 0,0-1 0 0 0,0-1-1 0 0,0 0 1 0 0,3-1 0 0 0,-15 3 0 0 0,51-13 27 0 0,-2-2 1 0 0,12-7-28 0 0,18-6-243 0 0,-50 19-212 0 0,-1-1 0 0 0,-1-1 0 0 0,0-2 0 0 0,5-4 455 0 0,-30 16-227 0 0,-2 1 247 0 0,-2 0 11 0 0,0 0-1 0 0,0 1 1 0 0,0-1 0 0 0,0 1-1 0 0,0-1 1 0 0,0 1 0 0 0,0-1 0 0 0,0 1-1 0 0,1 0 1 0 0,-1 0 0 0 0,0 0-1 0 0,0 0-30 0 0,-5 3 144 0 0,-58 25 342 0 0,1 3-1 0 0,2 3 1 0 0,1 2-1 0 0,2 3 1 0 0,-32 30-486 0 0,32-18 248 0 0,2 3 0 0 0,2 2 1 0 0,3 2-1 0 0,3 2 0 0 0,2 3 0 0 0,-15 32-248 0 0,55-85 27 0 0,-16 28 187 0 0,1 1 0 0 0,-7 19-214 0 0,23-45 30 0 0,1 0 0 0 0,1 0 0 0 0,0 0 0 0 0,1 1 0 0 0,1-1-1 0 0,0 1 1 0 0,1-1 0 0 0,0 1 0 0 0,1 8-30 0 0,1-15 12 0 0,0-1 0 0 0,1 1 0 0 0,0 0 0 0 0,0-1-1 0 0,0 0 1 0 0,1 1 0 0 0,0-1 0 0 0,1 0 0 0 0,0 0 0 0 0,1 2-12 0 0,5 4 61 0 0,0 1 1 0 0,0-2 0 0 0,1 1 0 0 0,6 4-62 0 0,0-2 91 0 0,0 0 0 0 0,1-1 1 0 0,0 0-1 0 0,1-2 0 0 0,1 0 1 0 0,0-2-1 0 0,0 0 0 0 0,6 1-91 0 0,-10-5 34 0 0,-1-1 0 0 0,1-1 0 0 0,1 0 0 0 0,-1-1-1 0 0,1-1 1 0 0,-1 0 0 0 0,1-2 0 0 0,0 1 0 0 0,-1-2-1 0 0,1-1 1 0 0,10-1-34 0 0,-9-1-174 0 0,1 0-1 0 0,-1-1 1 0 0,0-1-1 0 0,0-1 0 0 0,2-2 175 0 0,-12 5-243 0 0,0 0-1 0 0,0-1 1 0 0,0 0-1 0 0,-1 0 1 0 0,1-1-1 0 0,-2 0 0 0 0,1-1 1 0 0,0 1-1 0 0,-1-1 1 0 0,0 0-1 0 0,1-4 244 0 0,12-23-5094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0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81 786 8952 0 0,'-21'5'210'0'0,"13"-3"-25"0"0,0-1 1 0 0,-1 1-1 0 0,1-1 1 0 0,-2-1-186 0 0,7 0 11 0 0,2 0-9 0 0,0 0 0 0 0,1 0 0 0 0,-1 0 0 0 0,0 0 0 0 0,0 0 0 0 0,0 0 0 0 0,0 0 0 0 0,1 0 0 0 0,-1 0 0 0 0,0 1 0 0 0,0-1 0 0 0,1 0-1 0 0,-1 1 1 0 0,0-1 0 0 0,0 0 0 0 0,0 1-2 0 0,36-4 486 0 0,176-46-310 0 0,39-6-234 0 0,7-13-1558 0 0,-196 48 951 0 0,-2-3-1 0 0,0-3 0 0 0,10-8 666 0 0,-22 8 14 0 0,0-2 0 0 0,-2-2 0 0 0,-1-2 0 0 0,11-12-14 0 0,-28 20 1104 0 0,2 1 0 0 0,1 2 0 0 0,7-3-1104 0 0,-36 23 791 0 0,0 3-101 0 0,0 2-555 0 0,0-1 0 0 0,-1 1 0 0 0,0 0 0 0 0,0 0 0 0 0,0-1 0 0 0,0 1 0 0 0,0 0-1 0 0,-1-1 1 0 0,1 1 0 0 0,-1 0 0 0 0,0-1 0 0 0,-1 2-135 0 0,-17 47 743 0 0,18-50-711 0 0,-68 150 1761 0 0,-8-3-1793 0 0,-60 130 179 0 0,76-115-582 0 0,51-135 231 0 0,-12 18-453 0 0,22-48 621 0 0,0 1 1 0 0,0 0-1 0 0,0 0 1 0 0,0 0 0 0 0,0 0-1 0 0,0-1 1 0 0,-1 1-1 0 0,1 0 1 0 0,0 0 0 0 0,0 0-1 0 0,0 0 1 0 0,0 0-1 0 0,0-1 1 0 0,0 1 0 0 0,-1 0-1 0 0,1 0 1 0 0,0 0-1 0 0,0 0 1 0 0,0 0 0 0 0,0 0-1 0 0,0 0 1 0 0,-1 0-1 0 0,1-1 1 0 0,0 1 0 0 0,0 0-1 0 0,0 0 1 0 0,-1 0-1 0 0,1 0 1 0 0,0 0 0 0 0,0 0-1 0 0,0 0 1 0 0,0 0-1 0 0,-1 0 1 0 0,1 0 0 0 0,0 0-1 0 0,0 0 1 0 0,0 0-1 0 0,-1 0 1 0 0,1 0 0 0 0,0 1-1 0 0,0-1 1 0 0,0 0-1 0 0,0 0 1 0 0,-1 0 0 0 0,1 0-1 0 0,0 0 1 0 0,0 0-1 0 0,0 0 1 0 0,0 0 0 0 0,0 1-1 0 0,0-1 1 0 0,-1 0-1 0 0,1 0 1 0 0,0 0 0 0 0,0 0-1 0 0,0 1 1 0 0,0-1-1 0 0,0 0 1 0 0,0 0 0 0 0,0 0 3 0 0,0 0-12 0 0,-3-6 24 0 0,1-1 0 0 0,1 1 1 0 0,-1-1-1 0 0,1 1 0 0 0,0-1 1 0 0,1 0-1 0 0,0-6-12 0 0,4-50 5 0 0,-3 49 2 0 0,6-48-7 0 0,2-1 0 0 0,3 1 0 0 0,13-39 0 0 0,-1 30-308 0 0,2 2-1 0 0,4 1 1 0 0,2 1-1 0 0,4 1 1 0 0,2 2 0 0 0,36-44 308 0 0,-52 79-49 0 0,2 0 0 0 0,1 1 1 0 0,1 1-1 0 0,1 2 1 0 0,1 1-1 0 0,2 1 1 0 0,3-1 48 0 0,-23 17 56 0 0,1 1 0 0 0,0 0 1 0 0,1 1-1 0 0,-1 0 0 0 0,1 1 0 0 0,0 0 1 0 0,0 1-1 0 0,7-1-56 0 0,-12 3 56 0 0,0 0 0 0 0,0 1 0 0 0,1 0 0 0 0,-1 0 1 0 0,0 0-1 0 0,0 1 0 0 0,1 0 0 0 0,-1 1 0 0 0,0-1 0 0 0,0 1 0 0 0,0 1 0 0 0,-1-1 0 0 0,1 1 0 0 0,-1 0 1 0 0,5 3-57 0 0,-1 1 100 0 0,-1 0 1 0 0,1 1 0 0 0,-2 0 0 0 0,1 1 0 0 0,-1 0 0 0 0,0 0 0 0 0,-1 1 0 0 0,0 0 0 0 0,0 0 0 0 0,-1 0 0 0 0,0 1 0 0 0,-1 0 0 0 0,-1 0 0 0 0,0 1 0 0 0,1 3-101 0 0,6 27 261 0 0,-2 0 0 0 0,-2 0 0 0 0,1 30-261 0 0,-4-41-9 0 0,-2-3 45 0 0,-1 1 0 0 0,-2 0 0 0 0,0-1 0 0 0,-4 18-36 0 0,-6 18 106 0 0,-10 28-106 0 0,9-48 25 0 0,-2-1-1 0 0,-2-1 1 0 0,-2-1-1 0 0,-2 0 1 0 0,-1-1 0 0 0,-2-2-1 0 0,-2 0 1 0 0,-2-1-1 0 0,-1-2 1 0 0,-1-1-1 0 0,-2-1 1 0 0,-2-1 0 0 0,-1-2-1 0 0,-19 12-24 0 0,40-32 20 0 0,0 0 0 0 0,-1-1 0 0 0,0 0-1 0 0,-1-2 1 0 0,0 1 0 0 0,0-2 0 0 0,-3 1-20 0 0,17-7-11 0 0,0 0 0 0 0,0 1-1 0 0,0-1 1 0 0,-1 0 0 0 0,1 1 0 0 0,0-1 0 0 0,0 0 0 0 0,-1 0 0 0 0,1 0 0 0 0,0 0 0 0 0,-1 0 0 0 0,1 0-1 0 0,0-1 1 0 0,0 1 0 0 0,0 0 0 0 0,-1-1 0 0 0,1 1 11 0 0,0-1-22 0 0,1 1 1 0 0,-1-1-1 0 0,0 0 0 0 0,1 1 0 0 0,-1-1 1 0 0,1 0-1 0 0,-1 0 0 0 0,1 0 1 0 0,-1 1-1 0 0,1-1 0 0 0,0 0 1 0 0,-1 0-1 0 0,1 0 0 0 0,0 0 0 0 0,0 0 1 0 0,-1 1-1 0 0,1-1 0 0 0,0 0 1 0 0,0 0-1 0 0,0 0 0 0 0,0 0 1 0 0,0 0-1 0 0,0 0 22 0 0,4-23-1409 0 0,5-9-3987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1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66 229 9672 0 0,'-11'10'758'0'0,"0"1"0"0"0,-9 11-758 0 0,17-20 264 0 0,1 1-1 0 0,0 1 1 0 0,-1-1 0 0 0,1 0-1 0 0,0 0 1 0 0,1 1 0 0 0,-1-1-1 0 0,1 1 1 0 0,0 0 0 0 0,-1-1-1 0 0,1 1 1 0 0,1 0 0 0 0,-1 0 0 0 0,1 0-264 0 0,0-3 12 0 0,0 1 0 0 0,0-1 1 0 0,1 0-1 0 0,-1 0 0 0 0,0 0 1 0 0,1 0-1 0 0,-1 0 0 0 0,1 0 1 0 0,-1 0-1 0 0,1 0 0 0 0,0 0 1 0 0,-1 0-1 0 0,1 0 0 0 0,0-1 1 0 0,0 1-1 0 0,-1 0 0 0 0,1 0 1 0 0,0-1-1 0 0,0 1 0 0 0,0 0 1 0 0,0-1-1 0 0,0 1 0 0 0,0-1 1 0 0,1 1-13 0 0,0 0 17 0 0,0 0 1 0 0,1 0-1 0 0,-1 0 1 0 0,0-1 0 0 0,1 1-1 0 0,-1-1 1 0 0,1 1-1 0 0,-1-1 1 0 0,1 0 0 0 0,0 0-18 0 0,13-2-69 0 0,0-1 0 0 0,0-1 1 0 0,0 0-1 0 0,-1-1 1 0 0,0-1-1 0 0,0 0 0 0 0,0-1 1 0 0,-1-1-1 0 0,0 0 1 0 0,0 0-1 0 0,-1-2 1 0 0,6-5 68 0 0,-1-1-101 0 0,-1 0 0 0 0,0-1 1 0 0,-1-1-1 0 0,-1 0 0 0 0,-1-1 1 0 0,0-1-1 0 0,-2 0 1 0 0,3-6 100 0 0,2-13 82 0 0,-16 36-39 0 0,0 0 0 0 0,0 0 1 0 0,0-1-1 0 0,0 1 1 0 0,-1 0-1 0 0,1 0 0 0 0,-1-1 1 0 0,0 1-1 0 0,0 0 1 0 0,-1-3-44 0 0,1 5 26 0 0,0 0 1 0 0,-1 0-1 0 0,1 0 1 0 0,0 0-1 0 0,-1 0 1 0 0,1 0-1 0 0,-1 0 1 0 0,0 1 0 0 0,1-1-1 0 0,-1 0 1 0 0,0 0-1 0 0,1 0 1 0 0,-1 1-1 0 0,0-1 1 0 0,0 0-1 0 0,0 1 1 0 0,0-1-1 0 0,0 1 1 0 0,1-1 0 0 0,-1 1-1 0 0,0-1 1 0 0,0 1-1 0 0,0 0 1 0 0,0-1-1 0 0,0 1 1 0 0,-1 0-1 0 0,1 0 1 0 0,0 0 0 0 0,0 0-1 0 0,0 0 1 0 0,0 0-1 0 0,0 0 1 0 0,0 0-1 0 0,0 0 1 0 0,0 0-1 0 0,0 1 1 0 0,-1-1-27 0 0,-4 1 142 0 0,0 1-1 0 0,0 0 1 0 0,1 0-1 0 0,-1 0 1 0 0,0 1 0 0 0,1 0-142 0 0,-7 3 141 0 0,1 2 0 0 0,0-1 0 0 0,1 2 0 0 0,0-1 0 0 0,-2 3-141 0 0,-45 50 180 0 0,54-57-162 0 0,-17 18 13 0 0,1 2 0 0 0,1 1 0 0 0,1 0 0 0 0,1 1 0 0 0,1 0 0 0 0,2 2 0 0 0,1 0 0 0 0,0 1-31 0 0,8-16-10 0 0,0-1 0 0 0,1 1 0 0 0,1 0 0 0 0,0 0 0 0 0,1 1-1 0 0,0-1 1 0 0,1 12 10 0 0,1-19-170 0 0,0 0 0 0 0,0 0 0 0 0,0 0 0 0 0,1 0 0 0 0,-1 0 0 0 0,2 0 0 0 0,-1-1 0 0 0,1 2 170 0 0,-1-3-425 0 0,1 0-1 0 0,0 0 0 0 0,-1 0 1 0 0,2 0-1 0 0,-1-1 0 0 0,0 1 1 0 0,1-1-1 0 0,-1 0 1 0 0,1 0-1 0 0,0 0 0 0 0,0 0 426 0 0,23 12-4798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0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251 77 5528 0 0,'7'1'168'0'0,"0"0"1"0"0,0 0-1 0 0,-1 0 1 0 0,8 2-169 0 0,-9-1 130 0 0,1 0 1 0 0,0-1 0 0 0,0 0 0 0 0,0 0 0 0 0,0-1-1 0 0,5 0-130 0 0,22-3 424 0 0,0-1-1 0 0,0-1 0 0 0,7-5-423 0 0,-12 4 59 0 0,27-9-48 0 0,-49 13 0 0 0,-1 0 0 0 0,1 0 0 0 0,-1-1 0 0 0,1 1 0 0 0,-1-1-1 0 0,0-1 1 0 0,4-2-11 0 0,-9 6 15 0 0,0-1 0 0 0,1 1-1 0 0,-1 0 1 0 0,0-1-1 0 0,1 1 1 0 0,-1 0 0 0 0,0-1-1 0 0,0 1 1 0 0,1 0 0 0 0,-1-1-1 0 0,0 1 1 0 0,0 0-1 0 0,0-1 1 0 0,1 1 0 0 0,-1-1-1 0 0,0 1 1 0 0,0-1-1 0 0,0 1 1 0 0,0 0 0 0 0,0-1-1 0 0,0 1 1 0 0,0-1 0 0 0,0 1-1 0 0,0-1 1 0 0,0 1-1 0 0,0-1 1 0 0,0 1 0 0 0,0 0-1 0 0,0-1 1 0 0,0 1-1 0 0,0-1 1 0 0,-1 1 0 0 0,1 0-1 0 0,0-1 1 0 0,0 1-1 0 0,-1-1 1 0 0,1 1 0 0 0,0 0-1 0 0,0-1 1 0 0,-1 1 0 0 0,1 0-1 0 0,0-1-14 0 0,-1 1 78 0 0,0-1-1 0 0,0 0 0 0 0,0 1 1 0 0,0-1-1 0 0,0 1 0 0 0,0-1 1 0 0,0 1-1 0 0,0-1 1 0 0,0 1-1 0 0,0 0 0 0 0,0-1 1 0 0,0 1-1 0 0,0 0 0 0 0,0 0 1 0 0,0 0-1 0 0,0 0 1 0 0,0 0-1 0 0,-1 0-77 0 0,-5 1 276 0 0,0 1 0 0 0,0 0 0 0 0,0 0 0 0 0,1 1 0 0 0,-1-1 0 0 0,0 1 0 0 0,-2 2-276 0 0,-44 29 1145 0 0,31-19-765 0 0,-53 36 773 0 0,-40 37-1153 0 0,70-50 48 0 0,3 2 0 0 0,1 1 1 0 0,0 5-49 0 0,28-31 0 0 0,0 2 1 0 0,1 0 0 0 0,0 0 0 0 0,2 1 0 0 0,0 0 0 0 0,-3 8-1 0 0,11-19-13 0 0,-1-1 1 0 0,1 0-1 0 0,0 1 1 0 0,1 0-1 0 0,0-1 0 0 0,0 1 1 0 0,0 0-1 0 0,1 0 0 0 0,0 0 1 0 0,0-1-1 0 0,0 1 0 0 0,1 0 1 0 0,0 0-1 0 0,1-1 0 0 0,-1 1 1 0 0,1 0-1 0 0,1-1 0 0 0,-1 0 1 0 0,1 1-1 0 0,0-1 1 0 0,1 0 12 0 0,1 2 24 0 0,1-1 1 0 0,0 0 0 0 0,0 0 0 0 0,1-1 0 0 0,0 1 0 0 0,0-1 0 0 0,0-1 0 0 0,1 0 0 0 0,0 0 0 0 0,0 0 0 0 0,0-1-1 0 0,0 0 1 0 0,1-1 0 0 0,0 1 0 0 0,5 0-25 0 0,9 2 150 0 0,-1-1-1 0 0,1-2 1 0 0,0 0-1 0 0,1-1 1 0 0,14-1-150 0 0,57-4 556 0 0,0-5 0 0 0,31-8-556 0 0,-56 2 171 0 0,-41 8 0 0 0,28-3-171 0 0,-57 9-1 0 0,1-1 0 0 0,-1 1 0 0 0,1 0 0 0 0,-1 0-1 0 0,1 0 1 0 0,-1 0 0 0 0,1 0 0 0 0,-1 0-1 0 0,1 0 1 0 0,-1 0 0 0 0,1 0 0 0 0,0 0-1 0 0,-1 0 1 0 0,1 0 0 0 0,-1 0 0 0 0,1 0-1 0 0,-1 0 1 0 0,1 0 0 0 0,-1 1 0 0 0,1-1 0 0 0,-1 0-1 0 0,1 0 1 0 0,-1 1 0 0 0,0-1 0 0 0,1 0-1 0 0,-1 1 1 0 0,1-1 0 0 0,-1 0 0 0 0,0 1-1 0 0,1-1 2 0 0,-3 5-23 0 0,1-2 15 0 0,0-1 0 0 0,0 1 0 0 0,-1-1-1 0 0,1 1 1 0 0,-1-1 0 0 0,0 1 0 0 0,1-1 0 0 0,-1 0-1 0 0,0 0 1 0 0,0 0 0 0 0,0 0 0 0 0,-2 1 8 0 0,-32 23-120 0 0,25-19 42 0 0,-103 59-594 0 0,38-23-1774 0 0,48-28 1159 0 0,1 0-111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0.9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0 319 10080 0 0,'15'-60'723'0'0,"-2"0"0"0"0,-1-15-723 0 0,-5-16 1726 0 0,-6 89-1645 0 0,-1 0 0 0 0,0 0 0 0 0,0 1 0 0 0,0-1-1 0 0,0 0 1 0 0,-1 0 0 0 0,1 1 0 0 0,0-1 0 0 0,-1 0 0 0 0,0 0-81 0 0,-1-10 767 0 0,2 11-569 0 0,0 1-119 0 0,0 0-47 0 0,3 1-160 0 0,55 18-4325 0 0,-32-11-87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1.3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0 169 8000 0 0,'0'0'365'0'0,"0"0"-4"0"0,6-6-215 0 0,6 0 3 0 0,1 1 1 0 0,-1-1 0 0 0,1 2 0 0 0,0 0-1 0 0,0 1 1 0 0,7-2-150 0 0,26-6 423 0 0,84-27 1586 0 0,99-13-2009 0 0,-156 39-62 0 0,0 3 1 0 0,1 3 0 0 0,-1 4 0 0 0,2 3 61 0 0,-73-1-9 0 0,10 0-222 0 0,-1 1 0 0 0,12 3 231 0 0,-20-4-30 0 0,-1 1 0 0 0,1-1-1 0 0,-1 1 1 0 0,0 0-1 0 0,1 0 1 0 0,-1 0-1 0 0,0 0 1 0 0,1 0 0 0 0,-1 1-1 0 0,0-1 1 0 0,0 1-1 0 0,0-1 1 0 0,0 1-1 0 0,0 0 1 0 0,0 0 0 0 0,0 0 30 0 0,-2-1-4 0 0,1 0 0 0 0,-1 1-1 0 0,1-1 1 0 0,-1 0 0 0 0,0 0 0 0 0,0 1 0 0 0,1-1 0 0 0,-1 0 0 0 0,0 1 0 0 0,0-1 0 0 0,0 0 0 0 0,0 1 0 0 0,-1-1 0 0 0,1 0 0 0 0,0 0 0 0 0,0 1 0 0 0,-1-1 0 0 0,1 0 0 0 0,-1 0 0 0 0,1 0-1 0 0,-1 2 5 0 0,-17 26 245 0 0,15-25-134 0 0,-37 49 868 0 0,-3-2 0 0 0,-2-1-1 0 0,-21 15-978 0 0,-59 65 1066 0 0,-16 40-321 0 0,105-122-512 0 0,2 2-1 0 0,-18 37-232 0 0,42-68 52 0 0,2 0 0 0 0,0 1 0 0 0,1 0 0 0 0,1 0 0 0 0,0 1 0 0 0,2 0 0 0 0,0 0 0 0 0,2 0 0 0 0,0 0 0 0 0,2 11-52 0 0,0-29 4 0 0,0 0 0 0 0,0 0 1 0 0,0 1-1 0 0,1-1 0 0 0,-1 0 0 0 0,1 0 0 0 0,0 0 0 0 0,0 0 0 0 0,0 0 0 0 0,0 0 1 0 0,1 0-1 0 0,-1 0 0 0 0,1-1 0 0 0,-1 1 0 0 0,1 0 0 0 0,0-1 0 0 0,0 1 0 0 0,2 1-4 0 0,-1-2 6 0 0,0 0 1 0 0,0 0-1 0 0,0-1 0 0 0,0 1 0 0 0,0-1 0 0 0,0 1 0 0 0,1-1 1 0 0,-1 0-1 0 0,0 0 0 0 0,1 0 0 0 0,-1-1 0 0 0,1 1 0 0 0,-1-1 0 0 0,1 0 1 0 0,-1 0-1 0 0,1 0 0 0 0,2-1-6 0 0,40-5 3 0 0,-1-2 1 0 0,0-3-1 0 0,3-2-3 0 0,13-3 0 0 0,12-4-204 0 0,-1-3-1 0 0,-2-3 0 0 0,0-3 0 0 0,-2-3 1 0 0,10-10 204 0 0,-62 34-445 0 0,0-1 1 0 0,-1-1-1 0 0,-1 0 1 0 0,0-1 0 0 0,0 0-1 0 0,-1-1 1 0 0,9-10 444 0 0,-22 21-24 0 0,1 0 1 0 0,0 1-1 0 0,-1-1 1 0 0,1 0-1 0 0,-1 0 0 0 0,1 0 1 0 0,-1 0-1 0 0,1 0 1 0 0,-1 1-1 0 0,1-1 0 0 0,-1 0 1 0 0,0 0-1 0 0,0 0 1 0 0,1 0-1 0 0,-1 0 1 0 0,0 0-1 0 0,0 0 0 0 0,0-1 1 0 0,0 1 23 0 0,0 0-11 0 0,-1 1 0 0 0,1-1 0 0 0,0 0 0 0 0,-1 1 1 0 0,1-1-1 0 0,-1 1 0 0 0,1-1 0 0 0,0 1 0 0 0,-1-1 1 0 0,1 1-1 0 0,-1-1 0 0 0,0 1 0 0 0,1 0 0 0 0,-1-1 0 0 0,1 1 1 0 0,-1 0-1 0 0,1-1 0 0 0,-1 1 0 0 0,0 0 0 0 0,1 0 0 0 0,-1 0 1 0 0,0 0 10 0 0,-6-2-35 0 0,0 1 0 0 0,0 1 0 0 0,0 0 0 0 0,-1 0 0 0 0,-2 0 35 0 0,-1 0-52 0 0,-301 6-1892 0 0,169-8-1236 0 0,37-2 2078 0 0,66 3 2350 0 0,1-2-1 0 0,-11-4-1247 0 0,44 6 361 0 0,6 1-322 0 0,-2 0 250 0 0,0 0-1 0 0,1 0 0 0 0,-1 0 1 0 0,0-1-1 0 0,1 1 0 0 0,-1 0 1 0 0,0-1-1 0 0,1 0 0 0 0,-1 1 1 0 0,1-1-1 0 0,-2-1-288 0 0,3 2 119 0 0,1-1 1 0 0,-1 0-1 0 0,0 1 1 0 0,1-1-1 0 0,-1 1 1 0 0,0-1-1 0 0,1 1 0 0 0,-1-1 1 0 0,1 1-1 0 0,-1-1 1 0 0,1 1-1 0 0,-1-1 1 0 0,1 1-1 0 0,-1-1 0 0 0,1 1 1 0 0,-1 0-1 0 0,1-1 1 0 0,0 1-1 0 0,0 0-119 0 0,40-22 888 0 0,1 2-1 0 0,38-12-887 0 0,93-22 1098 0 0,-31 18-154 0 0,105-11-944 0 0,-127 27 82 0 0,133-18-870 0 0,-166 29-3424 0 0,0-6-1445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37.1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351 16 456 0 0,'-28'-4'0'0'0,"11"4"0"0"0,-11 0 0 0 0,7-5 0 0 0,-6 5 304 0 0,-1-3 16 0 0,-7 3 8 0 0,-2 0 0 0 0,1-3-224 0 0,1 3-40 0 0,3 3-64 0 0,6-3 88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37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201 136 3224 0 0,'-28'-2'2131'0'0,"0"0"1"0"0,1-3-1 0 0,-26-6-2131 0 0,34 7 856 0 0,12 3-506 0 0,0-1-1 0 0,0 0 0 0 0,1-1 1 0 0,-1 1-1 0 0,-3-3-349 0 0,8 4 241 0 0,2 1-7 0 0,0 0 7 0 0,0 0 38 0 0,0 0 10 0 0,0 0 6 0 0,7 0-234 0 0,0 0 0 0 0,0 1 1 0 0,0 0-1 0 0,-1 0 0 0 0,5 1-61 0 0,-2 0-13 0 0,1 0 0 0 0,-1-1 0 0 0,1 0-1 0 0,-1 0 1 0 0,3-1 13 0 0,0 0-13 0 0,-1 0-1 0 0,0 2 1 0 0,8 1 13 0 0,-7-1 26 0 0,1-1 1 0 0,-1 0-1 0 0,1 0 0 0 0,7-1-26 0 0,-5 0 50 0 0,1 0 0 0 0,14 3-50 0 0,2 0 102 0 0,0 0-1 0 0,0-3 1 0 0,2 0-102 0 0,48 0 138 0 0,26 3 14 0 0,25-6-152 0 0,-48-2 3 0 0,63-1 58 0 0,-31 1 3 0 0,-53 1-54 0 0,399 0 860 0 0,-269 6-818 0 0,-123-1 32 0 0,1 3 0 0 0,-1 3 1 0 0,0 4-1 0 0,26 8-84 0 0,53 8 120 0 0,-67-14-56 0 0,-44-8-59 0 0,0-2 0 0 0,5-1-5 0 0,24 2 11 0 0,19-1 89 0 0,1-4 0 0 0,84-12-100 0 0,-48 4 45 0 0,2 4-45 0 0,80 11 11 0 0,-112 0 45 0 0,28 9-56 0 0,31 3-3 0 0,-98-14 7 0 0,16 3 21 0 0,0-4-1 0 0,1-2 1 0 0,8-5-25 0 0,31-5 91 0 0,456-45 188 0 0,-65 6-132 0 0,-415 41-99 0 0,-18 1-43 0 0,10 3-5 0 0,128-4 63 0 0,-187 6-62 0 0,121 0 186 0 0,57 10-187 0 0,-23-1 123 0 0,-123-6-79 0 0,130 0 53 0 0,16-4-40 0 0,-41 0-61 0 0,99 8 23 0 0,-144-1 26 0 0,43-6-46 0 0,-53-1 16 0 0,171 12 156 0 0,-169-4-180 0 0,54 8 9 0 0,-27-1 0 0 0,61-2 64 0 0,54-11-64 0 0,-1-17 57 0 0,-133 7-50 0 0,52-6 5 0 0,68-4 40 0 0,-94 9-52 0 0,57-3 0 0 0,-33 5 40 0 0,49-1 240 0 0,-9 2 88 0 0,-36 2-115 0 0,0 0-108 0 0,32-4-13 0 0,0 0-118 0 0,71 4 41 0 0,-178 3-46 0 0,318-11-9 0 0,-384 14 0 0 0,197-1 0 0 0,-17-1 0 0 0,12 1 0 0 0,-213 1 0 0 0,200 15 0 0 0,-56-6 0 0 0,-13-1 0 0 0,72 9 0 0 0,-73-7 0 0 0,-27-4 54 0 0,1-4-54 0 0,37 3 10 0 0,98-2 54 0 0,-96 1 92 0 0,-47-1-336 0 0,44-6 180 0 0,-128 3 0 0 0,0 0 0 0 0,6 2 0 0 0,-6-1 0 0 0,0 0 0 0 0,6-1 0 0 0,95-3 220 0 0,61 8-220 0 0,-149-4-92 0 0,42-1 62 0 0,0-3 0 0 0,18-5 30 0 0,-11 1-4 0 0,-9 1 91 0 0,146-9 10 0 0,-133 9-733 0 0,-1-4 0 0 0,4-3 636 0 0,-67 7-1248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38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0 11688 0 0,'-9'1'1060'0'0,"1"1"-798"0"0,7-1 130 0 0,1-1 96 0 0,0 0 22 0 0,0 0-36 0 0,0 0-156 0 0,0 0-72 0 0,0 0-12 0 0,7 9-14 0 0,-4-6-208 0 0,15 15-18 0 0,-10-10-6 0 0,0 0 0 0 0,-1 0 1 0 0,0 1-1 0 0,0 0 1 0 0,4 8 11 0 0,-4-3-1 0 0,-1 0 1 0 0,-1 0 0 0 0,0 0 0 0 0,0 1 0 0 0,-2-1 0 0 0,0 1 0 0 0,0 0 0 0 0,-1 10 0 0 0,0 24 62 0 0,-4 51-62 0 0,0-18 91 0 0,-21 336 354 0 0,6-182-209 0 0,3-9-157 0 0,-4 91-8 0 0,1 8-1234 0 0,15-263 113 0 0,-2-10-48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39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84 11688 0 0,'-16'-16'537'0'0,"11"11"-353"0"0,0 0-1 0 0,-1 0 1 0 0,0 0 0 0 0,-1 0-184 0 0,-24-25 1897 0 0,27 18 773 0 0,3 23-2667 0 0,-1 1 0 0 0,0-1-1 0 0,0 0 1 0 0,-1 0-1 0 0,0 0 1 0 0,-2 2-3 0 0,-6 20 0 0 0,-2 17 1 0 0,3 1 0 0 0,0 11-1 0 0,-8 104 176 0 0,2-9 170 0 0,7-96-190 0 0,-62 491 507 0 0,27-252-541 0 0,26-191-133 0 0,12-63-71 0 0,1 1 0 0 0,2 0 0 0 0,3 0 0 0 0,1 0 0 0 0,3 0 0 0 0,1 0 0 0 0,5 10 82 0 0,-7-41-114 0 0,2 0-1 0 0,0 0 0 0 0,3 5 115 0 0,22 40-352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40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46 10912 0 0,'-9'-5'281'0'0,"1"1"1"0"0,0-1-1 0 0,0 0 1 0 0,0-1-1 0 0,1 0 1 0 0,0 0-1 0 0,0-1-281 0 0,6 6 430 0 0,1 1-28 0 0,0 0-123 0 0,0 0-58 0 0,0 0-11 0 0,1 2-198 0 0,1 1 1 0 0,-1-1 0 0 0,0 1 0 0 0,0-1 0 0 0,0 1-1 0 0,-1 0 1 0 0,1-1 0 0 0,0 1 0 0 0,-1 0 0 0 0,0 0-1 0 0,0-1 1 0 0,0 1 0 0 0,0 0 0 0 0,0 0 0 0 0,0 1-13 0 0,0 14 16 0 0,4 100 396 0 0,-5 0 0 0 0,-6 12-412 0 0,2-38 201 0 0,3-45-48 0 0,-19 272 592 0 0,-15 204-363 0 0,23-287-828 0 0,3-90 99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41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507 44 4608 0 0,'-26'-11'409'0'0,"-18"-9"568"0"0,17 8 4446 0 0,26 11-5269 0 0,0 1-1 0 0,1 0 1 0 0,-1 0 0 0 0,0 0-1 0 0,0 0 1 0 0,1 0 0 0 0,-1 0-1 0 0,0 1 1 0 0,0-1 0 0 0,1 0-1 0 0,-1 0 1 0 0,0 0 0 0 0,1 1-1 0 0,-1-1 1 0 0,0 0 0 0 0,1 1-1 0 0,-1-1 1 0 0,0 0 0 0 0,1 1-1 0 0,-1-1 1 0 0,1 1 0 0 0,-1-1-1 0 0,1 1 1 0 0,-1-1 0 0 0,1 1-1 0 0,-1 0 1 0 0,1-1 0 0 0,0 1-1 0 0,-1 0 1 0 0,1-1 0 0 0,0 1-1 0 0,-1 0-153 0 0,-11 26 118 0 0,8-9-34 0 0,0 1 1 0 0,1-1 0 0 0,-1 14-85 0 0,0 5 83 0 0,-29 161 940 0 0,-15 20-1023 0 0,20-94 238 0 0,-79 410-425 0 0,-21 369 187 0 0,113-748-1320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4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15 203 5064 0 0,'0'0'232'0'0,"-6"-7"296"0"0,-2-3 755 0 0,8 10-1217 0 0,0-1 0 0 0,0 1-1 0 0,0 0 1 0 0,0 0-1 0 0,0 0 1 0 0,0 0 0 0 0,0-1-1 0 0,0 1 1 0 0,0 0 0 0 0,0 0-1 0 0,0 0 1 0 0,0-1-1 0 0,0 1 1 0 0,0 0 0 0 0,0 0-1 0 0,0 0 1 0 0,0 0-1 0 0,0-1 1 0 0,1 1 0 0 0,-1 0-1 0 0,0 0 1 0 0,0 0-1 0 0,0 0 1 0 0,0 0 0 0 0,0-1-1 0 0,1 1 1 0 0,-1 0-1 0 0,0 0 1 0 0,0 0 0 0 0,0 0-1 0 0,0 0 1 0 0,1 0 0 0 0,-1 0-1 0 0,0 0 1 0 0,0 0-66 0 0,4-1 660 0 0,0 0 1 0 0,0 1 0 0 0,0 0-1 0 0,0 0 1 0 0,3 0-661 0 0,4 1-587 0 0,89-3 1011 0 0,-1-4 0 0 0,94-18-424 0 0,-147 18 0 0 0,11 1 0 0 0,-34 4 0 0 0,35-4 5 0 0,30-3 430 0 0,4 5-435 0 0,173-6 514 0 0,22 2-460 0 0,-228 4-54 0 0,34-3 0 0 0,0 4 0 0 0,70 9 0 0 0,-96-3 0 0 0,61-4 0 0 0,-52-1 0 0 0,136-7 98 0 0,-204 8-79 0 0,145-3-67 0 0,-109 0-7 0 0,-1-1 1 0 0,23-7 54 0 0,-12 2-80 0 0,11 1 80 0 0,37-6-96 0 0,116-15-76 0 0,-132 19-667 0 0,-63 7-2266 0 0,-5 2-1043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1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447 42 920 0 0,'-2'0'67'0'0,"-27"5"133"0"0,19-2 1648 0 0,-1 1 0 0 0,1 0 0 0 0,-1 1-1 0 0,1 0 1 0 0,-7 5-1848 0 0,-75 57 4022 0 0,54-36-3312 0 0,-11 12-710 0 0,25-19-62 0 0,1 1 0 0 0,1 1 0 0 0,1 1 0 0 0,1 1 0 0 0,-11 20 62 0 0,28-41-11 0 0,-1 0 1 0 0,1 0-1 0 0,1 0 1 0 0,-1 0-1 0 0,1 0 1 0 0,0 1-1 0 0,1-1 1 0 0,0 1 0 0 0,0-1-1 0 0,1 1 1 0 0,-1-1-1 0 0,2 1 1 0 0,-1-1-1 0 0,1 1 1 0 0,1 4 10 0 0,-1-6-71 0 0,1 0-1 0 0,0 0 1 0 0,0 1 0 0 0,1-2-1 0 0,0 1 1 0 0,0 0 0 0 0,0 0-1 0 0,1-1 1 0 0,-1 0 0 0 0,1 0 0 0 0,1 0-1 0 0,-1 0 1 0 0,1 0 0 0 0,-1-1-1 0 0,1 0 1 0 0,1 0 0 0 0,-1 0 0 0 0,2 0 71 0 0,45 23-539 0 0,-33-18 435 0 0,0 1 0 0 0,-1 1 0 0 0,7 5 104 0 0,-21-13 37 0 0,-1 1 1 0 0,0-1-1 0 0,0 0 0 0 0,0 1 1 0 0,0-1-1 0 0,0 1 0 0 0,-1 0 0 0 0,0 0 1 0 0,1 0-1 0 0,-2 0 0 0 0,1 0 1 0 0,0 1-1 0 0,-1-1 0 0 0,0 0 1 0 0,0 1-1 0 0,0-1 0 0 0,0 1 1 0 0,-1 4-38 0 0,0-1 99 0 0,0-1 1 0 0,0 1 0 0 0,-1 0 0 0 0,0 0-1 0 0,-1 0 1 0 0,1-1 0 0 0,-2 1 0 0 0,1-1-1 0 0,-1 1 1 0 0,-2 4-100 0 0,-2 0 54 0 0,0 0-1 0 0,-1-1 1 0 0,0 0-1 0 0,-1 0 1 0 0,0-1 0 0 0,-10 8-54 0 0,4-4 58 0 0,0-1 0 0 0,-1-1 1 0 0,-1-1-1 0 0,-7 4-58 0 0,16-11-162 0 0,-1 1-1 0 0,1-2 1 0 0,-1 1 0 0 0,0-1 0 0 0,0 0 0 0 0,0-1 162 0 0,-9 2-4920 0 0</inkml:trace>
  <inkml:trace contextRef="#ctx0" brushRef="#br0" timeOffset="1">1128 0 7832 0 0,'-24'13'537'0'0,"-5"3"-242"0"0,-225 175 3377 0 0,221-166-3662 0 0,-14 14-10 0 0,37-30-22 0 0,0 1 0 0 0,1 0 0 0 0,0 0 0 0 0,1 1 0 0 0,0 0 0 0 0,-2 6 22 0 0,8-14-20 0 0,1-1 0 0 0,0 0-1 0 0,0 1 1 0 0,0-1-1 0 0,0 0 1 0 0,0 1 0 0 0,1-1-1 0 0,-1 1 1 0 0,1 0 0 0 0,-1-1-1 0 0,1 1 1 0 0,0-1 0 0 0,0 1-1 0 0,0-1 1 0 0,0 1-1 0 0,1 0 1 0 0,-1-1 0 0 0,1 1-1 0 0,0-1 1 0 0,-1 1 20 0 0,3 2-80 0 0,0 0 0 0 0,0 0 0 0 0,0 0 0 0 0,1 0 0 0 0,0-1 0 0 0,0 1 1 0 0,0-1-1 0 0,1 1 80 0 0,13 11-288 0 0,1 0 0 0 0,15 9 288 0 0,-1-1-148 0 0,-9-6 133 0 0,-12-10 31 0 0,-1 0-1 0 0,0 1 1 0 0,4 5-16 0 0,-13-12 45 0 0,1 1 1 0 0,-1 0 0 0 0,1 0-1 0 0,-1 0 1 0 0,0 0-1 0 0,0 1 1 0 0,0-1 0 0 0,-1 1-1 0 0,1-1 1 0 0,-1 1-1 0 0,0 0 1 0 0,0-1 0 0 0,0 1-1 0 0,0 1-45 0 0,0 8 190 0 0,-1-8-98 0 0,0-1 0 0 0,1 1 0 0 0,-1-1 1 0 0,1 1-1 0 0,1 1-92 0 0,-1-4 26 0 0,0 1 0 0 0,0-1 0 0 0,0 0 0 0 0,-1 1 1 0 0,1-1-1 0 0,-1 1 0 0 0,1-1 0 0 0,-1 0 0 0 0,0 1 0 0 0,0-1 0 0 0,0 1 0 0 0,0-1 0 0 0,0 1 1 0 0,-1-1-1 0 0,1 1 0 0 0,-1-1 0 0 0,1 0 0 0 0,-1 1 0 0 0,0-1 0 0 0,0 0 0 0 0,0 1 0 0 0,0-1 1 0 0,-1 0-1 0 0,1 0-26 0 0,-5 6 100 0 0,1-1-1 0 0,-1 0 1 0 0,0-1 0 0 0,-1 0 0 0 0,0 0 0 0 0,0 0 0 0 0,0 0 0 0 0,-1-1 0 0 0,1 0 0 0 0,-4 1-100 0 0,-11 4 117 0 0,0 0 1 0 0,-1-1 0 0 0,-7 1-118 0 0,20-6 3 0 0,-1-1 1 0 0,0-1-1 0 0,0 0 1 0 0,0-1-1 0 0,0 1 1 0 0,-1-2-4 0 0,-6-2 107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8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38 363 8752 0 0,'-14'-14'678'0'0,"-8"-10"-323"0"0,21 22 146 0 0,1 0 161 0 0,-1 1-570 0 0,1 0 1 0 0,0-1 0 0 0,0 1 0 0 0,0-1 0 0 0,0 1 0 0 0,1-1-1 0 0,-1 1 1 0 0,0-1 0 0 0,1 1 0 0 0,-1 0 0 0 0,0-1 0 0 0,1 1-1 0 0,0 0 1 0 0,-1-1 0 0 0,1 1 0 0 0,0 0 0 0 0,0 0-1 0 0,-1 0 1 0 0,1-1 0 0 0,0 1 0 0 0,0 0 0 0 0,0 0 0 0 0,1 0-1 0 0,-1 1 1 0 0,0-1 0 0 0,0 0 0 0 0,0 0 0 0 0,1 0-1 0 0,-1 1 1 0 0,1-1-93 0 0,4-2 45 0 0,1 0 0 0 0,-1 0 0 0 0,0 1-1 0 0,1 0 1 0 0,-1 0 0 0 0,3 0-45 0 0,35-7 15 0 0,43-6-15 0 0,439-41 240 0 0,-296 34 88 0 0,48-4-35 0 0,-5 6-66 0 0,-98 11-137 0 0,191-7 20 0 0,-35 7-24 0 0,160-1 276 0 0,-151 3-102 0 0,-96 2-179 0 0,241-15-1 0 0,-331 11-85 0 0,5 1 24 0 0,342-11 90 0 0,-196 14-109 0 0,124 2 0 0 0,-312 6 0 0 0,139 2 10 0 0,428 3 54 0 0,-1-18 3 0 0,-401 4-6 0 0,101 11 36 0 0,-228-1-77 0 0,342 14-20 0 0,140 3 0 0 0,-259-17 0 0 0,-4-7-2 0 0,-101-2 58 0 0,501 34 18 0 0,-419-7-74 0 0,-75-5 27 0 0,-65-5 10 0 0,153 8-37 0 0,-152-11 0 0 0,55 1 11 0 0,6-5 40 0 0,772-5 15 0 0,-205-24 12 0 0,-53 21 436 0 0,-488 17-350 0 0,40-4-84 0 0,159 1-84 0 0,-71-3 76 0 0,-39-8-344 0 0,-336-2 128 0 0,-4-4 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8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8552 0 0,'0'0'389'0'0,"0"0"-6"0"0,0 0-213 0 0,0 0 2 0 0,1 1 27 0 0,15 19 297 0 0,-13-17-452 0 0,-1 0-1 0 0,1 0 0 0 0,0 0 1 0 0,-1 1-1 0 0,0-1 1 0 0,1 1-1 0 0,-1 0 0 0 0,-1-1 1 0 0,1 3-44 0 0,8 27 52 0 0,-1 2 1 0 0,-2-1-1 0 0,-1 7-52 0 0,10 108 0 0 0,1 16-65 0 0,8-36 50 0 0,-5-31 18 0 0,-19-90-3 0 0,37 184 6 0 0,-28-154-27 0 0,1 0-1 0 0,2-1 1 0 0,16 31 21 0 0,8 7-1010 0 0,-24-46-2514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9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0 899 1376 0 0,'11'-55'377'0'0,"1"1"-1"0"0,18-44-376 0 0,46-102 3553 0 0,-73 192-3366 0 0,15-35-2 0 0,2 2 1 0 0,22-34-186 0 0,-34 63-111 0 0,1 1 0 0 0,1-1 1 0 0,0 2-1 0 0,0-1 0 0 0,1 2 1 0 0,1-1-1 0 0,3-1 111 0 0,2 0-698 0 0,-15 11 378 0 0,20 0 337 0 0,-19 1 670 0 0,-3-1-641 0 0,0 0 0 0 0,1 0-1 0 0,-1 0 1 0 0,0 0 0 0 0,1 0 0 0 0,-1 0 0 0 0,0 0 0 0 0,0 0 0 0 0,1 0 0 0 0,-1 0 0 0 0,0 0 0 0 0,0 0 0 0 0,1 0 0 0 0,-1 1 0 0 0,0-1 0 0 0,0 0 0 0 0,1 0 0 0 0,-1 0 0 0 0,0 0 0 0 0,0 0 0 0 0,0 1 0 0 0,1-1 0 0 0,-1 0 0 0 0,0 0-1 0 0,0 0 1 0 0,0 1 0 0 0,0-1 0 0 0,1 0 0 0 0,-1 0 0 0 0,0 1 0 0 0,0-1 0 0 0,0 0-46 0 0,1 2 279 0 0,-1 0 0 0 0,1 0 0 0 0,0 0 0 0 0,0 0 0 0 0,0 0 0 0 0,0 0 0 0 0,0 0 0 0 0,0-1 0 0 0,1 1 0 0 0,-1 0 1 0 0,1-1-1 0 0,-1 1 0 0 0,1-1 0 0 0,-1 0 0 0 0,1 1 0 0 0,0-1 0 0 0,0 0 0 0 0,0 0 0 0 0,0 0 0 0 0,-1 0 0 0 0,1 0 0 0 0,0-1 0 0 0,1 1 0 0 0,-1 0 0 0 0,0-1 0 0 0,0 0 0 0 0,1 1-279 0 0,8 0 111 0 0,1-1 1 0 0,-1 0-1 0 0,1 0 0 0 0,10-2-111 0 0,1 0 729 0 0,49-5 525 0 0,40-9-1254 0 0,28-4 271 0 0,606-48-510 0 0,-75-1-1508 0 0,205-14-1 0 0,-758 79 1605 0 0,20 6 143 0 0,115 12 548 0 0,-194-10-161 0 0,-26-1 52 0 0,0 0 1 0 0,22 8-440 0 0,-37-7 199 0 0,0 1 1 0 0,-1 1-1 0 0,0 0 0 0 0,0 2 1 0 0,11 6-200 0 0,-23-11 36 0 0,20 10 60 0 0,0 2 0 0 0,-1 1 0 0 0,0 1 0 0 0,-2 1 0 0 0,12 12-96 0 0,-1 6 14 0 0,-2 1 0 0 0,-1 2 1 0 0,-3 1-1 0 0,-1 1 1 0 0,16 34-15 0 0,-25-37-4 0 0,-2 0 1 0 0,-2 1 0 0 0,-1 0 0 0 0,-2 1 0 0 0,1 14 3 0 0,-5-17-115 0 0,-2-1 1 0 0,-1 1 0 0 0,-2 0 0 0 0,-3 35 114 0 0,-5 2-983 0 0,-16 70 983 0 0,15-109-286 0 0,-1-1 1 0 0,-1 0 0 0 0,-2 0-1 0 0,-1-1 1 0 0,-2-1 0 0 0,-17 27 285 0 0,23-44 38 0 0,-1-1 0 0 0,-1-1 0 0 0,0 1 0 0 0,-1-2 0 0 0,0 0 0 0 0,-1 0 0 0 0,0-1 0 0 0,-1-1 0 0 0,0 0 0 0 0,-1-1 0 0 0,0-1 0 0 0,0 0 0 0 0,-1-1 0 0 0,-11 4-38 0 0,-24 5 270 0 0,1-2 0 0 0,-2-3 0 0 0,0-2 0 0 0,-8-1-270 0 0,12-3 45 0 0,0-2 0 0 0,-1-2 0 0 0,1-3 0 0 0,-1-1-45 0 0,-196-29 157 0 0,218 28-146 0 0,-140-22 36 0 0,-195-28-44 0 0,-237-1-229 0 0,416 49 226 0 0,57 3 0 0 0,-321 0 118 0 0,77 2-28 0 0,113-7-90 0 0,233 8-25 0 0,-163 5-670 0 0,141-2-89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2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1 4144 0 0,'0'0'191'0'0,"0"3"-11"0"0,-8 99 569 0 0,7-1 925 0 0,1 81 362 0 0,2 432-154 0 0,-7-515-2013 0 0,-5 178-1124 0 0,10-202-863 0 0,-5 17 2118 0 0,4-87-185 0 0,0-1 0 0 0,0 1 0 0 0,0 0 1 0 0,0 0-1 0 0,-2 3 185 0 0,3-7-4 0 0,0-1 0 0 0,0 0 0 0 0,0 1 0 0 0,0-1 0 0 0,0 0 0 0 0,-1 1 0 0 0,1-1 0 0 0,0 0 0 0 0,0 1 0 0 0,0-1 0 0 0,0 0 0 0 0,0 0 0 0 0,-1 1 0 0 0,1-1 0 0 0,0 0 1 0 0,0 1-1 0 0,0-1 0 0 0,-1 0 0 0 0,1 0 0 0 0,0 0 0 0 0,-1 1 0 0 0,1-1 0 0 0,0 0 0 0 0,0 0 0 0 0,-1 0 0 0 0,1 0 0 0 0,0 1 0 0 0,-1-1 0 0 0,1 0 0 0 0,0 0 0 0 0,-1 0 0 0 0,1 0 0 0 0,0 0 0 0 0,-1 0 0 0 0,1 0 0 0 0,0 0 0 0 0,-1 0 0 0 0,1 0 4 0 0,-4-4-5 0 0,4 4 5 0 0,-5-6 0 0 0,1-1 0 0 0,0 1 0 0 0,0-1 0 0 0,1 0 0 0 0,0 0 0 0 0,0 0 0 0 0,0-2 0 0 0,-5-10 0 0 0,-4-13 0 0 0,1-4 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2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0 711 7920 0 0,'4'-22'126'0'0,"0"-2"167"0"0,-1 1 1 0 0,-1-3-294 0 0,3-32 383 0 0,2 0 1 0 0,10-33-384 0 0,-8 37 2125 0 0,-1-23-2125 0 0,-2 23 2277 0 0,6-22-2277 0 0,-9 58 295 0 0,-3 13-186 0 0,1 0 0 0 0,0 0 0 0 0,0 0 0 0 0,1 0-1 0 0,0 0 1 0 0,1-3-109 0 0,-3 7 22 0 0,1-1 4 0 0,0-1 0 0 0,0 1 0 0 0,0-1 0 0 0,0 1 0 0 0,0 0 0 0 0,1-1 0 0 0,-1 1 0 0 0,1 0 0 0 0,0 0 0 0 0,-1 0 0 0 0,1 0 0 0 0,0 0 0 0 0,0 1 0 0 0,0-1 0 0 0,0 0 0 0 0,0 1 0 0 0,1 0 0 0 0,-1-1 0 0 0,0 1 0 0 0,1 0 0 0 0,-1 0 0 0 0,2 0-26 0 0,17-3-25 0 0,1 0 1 0 0,-1 1 0 0 0,1 1-1 0 0,16 2 25 0 0,18-3-148 0 0,306-25-5109 0 0,-303 23 3368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3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602 1 1840 0 0,'7'0'3'0'0,"0"1"0"0"0,1 0 1 0 0,-1 1-1 0 0,4 0-3 0 0,-4 0 975 0 0,1 0 1 0 0,-1-1-1 0 0,1 0 0 0 0,4 0-975 0 0,50 2 11057 0 0,-58-2-11020 0 0,-1-1 0 0 0,1 0 0 0 0,-1 1 0 0 0,0 0 0 0 0,1 0 0 0 0,-1 0 0 0 0,0 0 0 0 0,1 0 0 0 0,-1 1 0 0 0,0-1 0 0 0,0 1 0 0 0,0 0 0 0 0,0 0 0 0 0,-1 0-1 0 0,1 1 1 0 0,0-1 0 0 0,-1 0 0 0 0,0 1 0 0 0,1 0 0 0 0,-1-1 0 0 0,0 1 0 0 0,0 0 0 0 0,-1 0 0 0 0,1 0 0 0 0,-1 1 0 0 0,1-1 0 0 0,-1 0 0 0 0,0 0 0 0 0,0 1-1 0 0,0 0-36 0 0,20 113-71 0 0,-5 0 0 0 0,-2 30 71 0 0,-7-65-91 0 0,6 38-658 0 0,23 90 749 0 0,-34-199-23 0 0,35 146-362 0 0,-30-129 226 0 0,3 22 159 0 0,-8-39-7 0 0,-1 0 0 0 0,0 1 0 0 0,-1-1 0 0 0,0 0 1 0 0,-2 10 6 0 0,2-18 5 0 0,-1-1 1 0 0,1 1 0 0 0,-1 0 0 0 0,0 0 0 0 0,1-1 0 0 0,-1 1 0 0 0,0 0 0 0 0,-1-1 0 0 0,1 1 0 0 0,0-1 0 0 0,-1 0 0 0 0,1 1 0 0 0,-1-1 0 0 0,0 0 0 0 0,0 0 0 0 0,0 0-1 0 0,0 0 1 0 0,0 0 0 0 0,0 0 0 0 0,-1-1 0 0 0,1 1-6 0 0,-5 1 84 0 0,0-1 0 0 0,0 1 0 0 0,0-1 0 0 0,0-1 0 0 0,0 1 0 0 0,-1-1-1 0 0,-1 0-83 0 0,-43 4 961 0 0,-49-1-961 0 0,16-2 439 0 0,38 0-199 0 0,-3 0 303 0 0,0 2 0 0 0,1 2 1 0 0,-5 3-544 0 0,-137 37-509 0 0,31-7-6479 0 0,101-27 1456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5.9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41 305 3224 0 0,'-1'-2'143'0'0,"-10"-24"74"0"0,9 20 1070 0 0,-1 0-1 0 0,1 0 1 0 0,-1 0-1 0 0,-2-2-1286 0 0,3 5 528 0 0,1 0 0 0 0,-1 0 0 0 0,0-1-1 0 0,1 1 1 0 0,0 0 0 0 0,0-1 0 0 0,0 1-1 0 0,0 0 1 0 0,1-1 0 0 0,-1 1 0 0 0,1-4-528 0 0,0 5 413 0 0,2 1-146 0 0,2-1-220 0 0,-1 0 0 0 0,1 1 0 0 0,0-1 0 0 0,0 1 1 0 0,-1 0-1 0 0,1 0 0 0 0,0 0 0 0 0,0 1 0 0 0,0-1 1 0 0,0 1-1 0 0,0 0 0 0 0,3 1-47 0 0,11 0 77 0 0,-1 2-1 0 0,8 1-76 0 0,1 1 17 0 0,62 10 92 0 0,87 13-2 0 0,-32-16-107 0 0,-95-9-124 0 0,-1-3 0 0 0,0-1 0 0 0,0-2 0 0 0,18-5 124 0 0,-8 1-144 0 0,5-2 34 0 0,-36 5 79 0 0,0 0 0 0 0,21 1 31 0 0,-40 3 9 0 0,0-1 0 0 0,0 0 0 0 0,-1 0 0 0 0,5-2-9 0 0,-5 1 94 0 0,0 1 0 0 0,0 0 1 0 0,0 0-1 0 0,3 0-94 0 0,-8 1 295 0 0,-1 0 1 0 0,21 1 1718 0 0,192 51-1337 0 0,-200-48-918 0 0,0 1-1 0 0,0 0 1 0 0,8 5 241 0 0,5 2-544 0 0,-6-3-795 0 0,0 2 0 0 0,10 7 1339 0 0,-29-17-23 0 0,0-1 1 0 0,-1 1-1 0 0,1-1 0 0 0,-1 1 1 0 0,1-1-1 0 0,-1 1 1 0 0,1 0-1 0 0,-1-1 0 0 0,1 1 1 0 0,-1 0-1 0 0,0 0 1 0 0,1-1-1 0 0,-1 1 0 0 0,0 0 1 0 0,0 0-1 0 0,1 0 1 0 0,-1-1-1 0 0,0 1 0 0 0,0 0 1 0 0,0 0-1 0 0,0 0 0 0 0,0-1 1 0 0,0 1-1 0 0,0 0 1 0 0,-1 0 22 0 0,-4 18 368 0 0,1-11 91 0 0,-2 1 1 0 0,1-1 0 0 0,-1 0 0 0 0,0-1 0 0 0,-1 1-1 0 0,0-1 1 0 0,0-1 0 0 0,-3 3-460 0 0,-9 9 692 0 0,13-13-602 0 0,0 1 0 0 0,0 0 0 0 0,1 1-1 0 0,-1-1 1 0 0,1 1 0 0 0,1 0 0 0 0,-1 0 0 0 0,1 1-1 0 0,1-1 1 0 0,-1 1 0 0 0,1 2-90 0 0,-6 18 47 0 0,4-14-75 0 0,0 0 0 0 0,2 0 0 0 0,0 0 0 0 0,-1 10 28 0 0,-2 20-210 0 0,3-27 65 0 0,1 0 0 0 0,0 12 145 0 0,-6 198-839 0 0,8-203 765 0 0,-1 8-47 0 0,2 0 1 0 0,1 0-1 0 0,5 20 121 0 0,-6-48 235 0 0,0 1 0 0 0,0-1 0 0 0,0 1-1 0 0,0-1 1 0 0,-1 1 0 0 0,0 3-235 0 0,-1 2 68 0 0,0 1-68 0 0,-6 11 0 0 0,3-16 0 0 0,3 4-10 0 0,1-8-44 0 0,-1 0 15 0 0,1-1-1 0 0,-1 1 0 0 0,0-1 0 0 0,0 0 1 0 0,0 1-1 0 0,0-1 0 0 0,-1 0 1 0 0,1 0-1 0 0,0 0 0 0 0,0 0 0 0 0,-1 0 1 0 0,1 0-1 0 0,0 0 0 0 0,-1 0 0 0 0,1 0 1 0 0,-1-1-1 0 0,0 1 0 0 0,0 0 40 0 0,2-1 3 0 0,-14 7-144 0 0,8-3 74 0 0,0-1-1 0 0,0 0 0 0 0,0-1 0 0 0,0 1 0 0 0,-1-1 0 0 0,1-1 0 0 0,-3 1 68 0 0,-63 14-181 0 0,42-9 194 0 0,-17 2-13 0 0,6-4 74 0 0,-1-1-1 0 0,1-3 0 0 0,-1-1 1 0 0,-7-2-74 0 0,44 1 55 0 0,0 0 1 0 0,-1-1-1 0 0,1 1 1 0 0,-4-3-56 0 0,-16-3 188 0 0,0 1-15 0 0,1-1 0 0 0,-1-1 0 0 0,1-1 0 0 0,-7-5-173 0 0,23 11 2 0 0,1 0-1 0 0,-1 1 1 0 0,0 0 0 0 0,0 0-1 0 0,0 0 1 0 0,0 1-1 0 0,0 0 1 0 0,0 1-1 0 0,-3 0-1 0 0,-14 1-209 0 0,-1 1-1 0 0,-7 3 210 0 0,-36 3-600 0 0,58-8 507 0 0,-9 1-57 0 0,0 1 0 0 0,-17 3 150 0 0,30-3-6 0 0,0-1 1 0 0,1 0 0 0 0,-1 0-1 0 0,0-1 1 0 0,1 0 0 0 0,-1 0-1 0 0,0-1 1 0 0,0 0 0 0 0,1 0-1 0 0,-4-1 6 0 0,10 2 3 0 0,-1 0-1 0 0,0-1 1 0 0,0 1-1 0 0,1 0 1 0 0,-1 0-1 0 0,1-1 0 0 0,-1 1 1 0 0,0 0-1 0 0,1-1 1 0 0,-1 1-1 0 0,1-1 1 0 0,-1 1-1 0 0,0-1 1 0 0,1 1-1 0 0,0-1 0 0 0,-1 1 1 0 0,1-1-1 0 0,-1 1 1 0 0,1-1-1 0 0,0 0 1 0 0,-1 1-1 0 0,1-1 0 0 0,0 0 1 0 0,-1 1-1 0 0,1-1 1 0 0,0 0-1 0 0,0 0-2 0 0,-1-1 45 0 0,-1-3 53 0 0,0 0 0 0 0,1 0 0 0 0,0 0-1 0 0,-1 0 1 0 0,2-1 0 0 0,-1 1 0 0 0,1 0 0 0 0,-1 0-1 0 0,1-1 1 0 0,1 1 0 0 0,-1 0 0 0 0,1 0 0 0 0,0 0-1 0 0,1-2-97 0 0,-2 3 32 0 0,1-1 0 0 0,-1 1 0 0 0,1-1 0 0 0,-1 1 0 0 0,-1-1 0 0 0,1 1-1 0 0,-1-1-31 0 0,1 1 7 0 0,0 0 0 0 0,-1 0 0 0 0,1-1 0 0 0,1 1 0 0 0,-1 0 0 0 0,0 0 0 0 0,1 0-7 0 0,3-17 2 0 0,-2 1-1 0 0,0-1 1 0 0,-1 0-1 0 0,-2 0 0 0 0,0 1 1 0 0,-2-11-2 0 0,0-1 33 0 0,2-1 0 0 0,1-7-33 0 0,6-27 91 0 0,-2 11 87 0 0,-1-5-178 0 0,0-29 73 0 0,-1 46-46 0 0,-1 1-1 0 0,-4-27-26 0 0,-14-100 10 0 0,15 157-10 0 0,0-1-1 0 0,0 1 1 0 0,-1-1 0 0 0,-1 1-1 0 0,-2-3 1 0 0,-8-21-107 0 0,-5-5 107 0 0,8 19-67 0 0,8 17 64 0 0,0 0-1 0 0,-1 0 0 0 0,0 0 1 0 0,0 0-1 0 0,0 1 0 0 0,-1-1 1 0 0,0 1-1 0 0,-2-2 4 0 0,7 7-15 0 0,0 0-1 0 0,0 0 1 0 0,-1 0-1 0 0,1 0 1 0 0,0 0-1 0 0,0-1 1 0 0,0 1-1 0 0,0 0 1 0 0,0 0-1 0 0,0 0 1 0 0,0 0-1 0 0,0 0 1 0 0,-1-1-1 0 0,1 1 1 0 0,0 0-1 0 0,0 0 1 0 0,0 0 0 0 0,0 0-1 0 0,0-1 1 0 0,0 1-1 0 0,0 0 1 0 0,0 0-1 0 0,0 0 1 0 0,0-1-1 0 0,0 1 1 0 0,0 0-1 0 0,0 0 1 0 0,0 0-1 0 0,0 0 1 0 0,1-1-1 0 0,-1 1 1 0 0,0 0-1 0 0,0 0 1 0 0,0 0 0 0 0,0 0-1 0 0,0 0 1 0 0,0-1-1 0 0,0 1 1 0 0,0 0-1 0 0,1 0 1 0 0,-1 0-1 0 0,0 0 1 0 0,0 0-1 0 0,0 0 1 0 0,0-1 15 0 0,13-5-670 0 0,20-3-3231 0 0,-27 7 1538 0 0,8-1-3113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6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22 160 16096 0 0,'-3'-8'344'0'0,"1"2"-25"0"0,0 1 0 0 0,0-1 0 0 0,-1 1-1 0 0,-3-4-318 0 0,6 8 7 0 0,0 1 0 0 0,-1-1-1 0 0,1 0 1 0 0,-1 0-1 0 0,1 1 1 0 0,0-1 0 0 0,0 0-1 0 0,-1 0 1 0 0,1 1-1 0 0,0-1 1 0 0,0 0 0 0 0,0 0-1 0 0,0 1 1 0 0,0-1-1 0 0,0 0 1 0 0,0 0 0 0 0,0 0-1 0 0,0 1 1 0 0,0-1-1 0 0,0 0 1 0 0,1 0 0 0 0,-1 0-1 0 0,0 1 1 0 0,0-1-1 0 0,1 0 1 0 0,-1 1 0 0 0,1-1-1 0 0,-1 0 1 0 0,0 1-1 0 0,1-1 1 0 0,-1 0 0 0 0,1 1-1 0 0,0-1 1 0 0,-1 1-1 0 0,1-1 1 0 0,-1 1 0 0 0,1-1-1 0 0,0 1-6 0 0,3-3 67 0 0,-1 1 0 0 0,1 0 0 0 0,0 0 0 0 0,0 0 0 0 0,-1 0-1 0 0,2 1-66 0 0,9-2 0 0 0,-1 0-1 0 0,1 1 1 0 0,0 0 0 0 0,0 2-1 0 0,0-1 1 0 0,0 2-1 0 0,4 0 1 0 0,19 0-131 0 0,32 0-87 0 0,5-1-270 0 0,41-5 488 0 0,-48 1 39 0 0,17 4-39 0 0,57-4 289 0 0,-21-6-125 0 0,284-19-712 0 0,-331 30 548 0 0,-26 1 0 0 0,-39-2-461 0 0,1-1-1 0 0,-1 0 0 0 0,0 0 0 0 0,-1 0 0 0 0,1-1 0 0 0,0 0 0 0 0,5-2 462 0 0,10-8-1182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4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264 57 14256 0 0,'-5'-10'262'0'0,"4"7"-116"0"0,0 1 1 0 0,-1-1 0 0 0,1 1 0 0 0,-1-1 0 0 0,0 1 0 0 0,0-1 0 0 0,-1-1-147 0 0,-3-4 228 0 0,5 0-202 0 0,1 8-26 0 0,0-1 0 0 0,0 1 0 0 0,0 0 0 0 0,0 0 0 0 0,0-1 0 0 0,0 1 0 0 0,0 0 0 0 0,0 0 0 0 0,0-1 0 0 0,0 1 0 0 0,0 0 0 0 0,0 0 0 0 0,0-1 0 0 0,0 1 0 0 0,0 0 0 0 0,0 0 0 0 0,0-1 0 0 0,0 1 0 0 0,0 0 0 0 0,1 0 0 0 0,-1-1 0 0 0,0 1 0 0 0,0 0 0 0 0,0 0 0 0 0,0-1 0 0 0,0 1 0 0 0,1 0 0 0 0,-1 0 0 0 0,0 0 0 0 0,0-1 0 0 0,0 1 0 0 0,1 0 0 0 0,-1 0 0 0 0,0 0 0 0 0,0 0 0 0 0,1 0 0 0 0,-1 0 0 0 0,0-1 0 0 0,0 1 0 0 0,1 0 0 0 0,-1 0 0 0 0,0 0 0 0 0,0 0 0 0 0,1 0 0 0 0,-1 0 0 0 0,0 0 0 0 0,0 0 0 0 0,1 0 0 0 0,-1 0 0 0 0,0 0 0 0 0,1 0 0 0 0,-1 0 0 0 0,0 0 0 0 0,0 1 0 0 0,1-1 0 0 0,-1 0 0 0 0,0 0 0 0 0,0 0 0 0 0,1 0 0 0 0,15 6 0 0 0,-14-5 4 0 0,1 1 0 0 0,0 0 0 0 0,-1-1 0 0 0,1 1 0 0 0,-1 0 0 0 0,1 1 0 0 0,-1-1 0 0 0,0 0 1 0 0,0 1-1 0 0,0-1 0 0 0,0 1 0 0 0,-1 0 0 0 0,1-1 0 0 0,-1 1 0 0 0,1 0 0 0 0,-1 0 1 0 0,0 0-1 0 0,0 0 0 0 0,-1 0 0 0 0,1 0 0 0 0,0 0 0 0 0,-1 0 0 0 0,0 1 0 0 0,0 1-4 0 0,0 8 0 0 0,0 0-1 0 0,-1 0 1 0 0,0 0-1 0 0,-2-1 1 0 0,-1 9 0 0 0,-4 7 46 0 0,-1 0 1 0 0,-6 11-47 0 0,-7 22 81 0 0,1 4 6 0 0,-17 51-468 0 0,-18 33 381 0 0,30-80-767 0 0,-12 52 767 0 0,17-51-377 0 0,9-22 245 0 0,3 0 0 0 0,1 1 0 0 0,3 0 0 0 0,1 21 132 0 0,3-58 3 0 0,1 0 0 0 0,0 1 1 0 0,0-1-1 0 0,3 10-3 0 0,-2-18-12 0 0,0 0 0 0 0,0 0 0 0 0,0 0 0 0 0,1 0 0 0 0,0 0 0 0 0,-1 0 0 0 0,1-1 0 0 0,1 1 0 0 0,-1 0 0 0 0,0-1 0 0 0,1 0 0 0 0,0 0 0 0 0,0 0 0 0 0,0 0 0 0 0,3 2 12 0 0,-5-3-35 0 0,1-1 0 0 0,-1 0 0 0 0,1 0 1 0 0,0 0-1 0 0,-1-1 0 0 0,1 1 0 0 0,0 0 0 0 0,0-1 0 0 0,0 1 1 0 0,-1-1-1 0 0,1 1 0 0 0,0-1 0 0 0,0 0 0 0 0,0 0 1 0 0,0 0-1 0 0,0 0 0 0 0,0 0 0 0 0,0-1 35 0 0,1 1-493 0 0,0-1 0 0 0,0 0 0 0 0,0 0 0 0 0,0 0 0 0 0,0 0-1 0 0,0 0 1 0 0,0-1 493 0 0,15-9-4234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4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0 145 11056 0 0,'2'-10'93'0'0,"1"-10"183"0"0,1 0 1 0 0,1 0 0 0 0,1 0 0 0 0,5-9-277 0 0,-10 26 124 0 0,0 1 1 0 0,0 0 0 0 0,0-1-1 0 0,-1 1 1 0 0,1-1 0 0 0,-1 1-1 0 0,0-1 1 0 0,1-1-125 0 0,-1 2 1120 0 0,0 2 52 0 0,1 2-95 0 0,2 5-898 0 0,0-1 0 0 0,0 1 1 0 0,0 0-1 0 0,-1 0 0 0 0,0 0 0 0 0,-1 0 0 0 0,1 0 0 0 0,-1 0 1 0 0,-1 2-180 0 0,4 16 243 0 0,10 69-5 0 0,-5 1 0 0 0,-4 1-238 0 0,5 58-3 0 0,16 115-2667 0 0,-22-216-3259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2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0 10680 0 0,'0'0'232'0'0,"-8"0"56"0"0,8 0 0 0 0,-10 3 16 0 0,10-3-240 0 0,0 0-64 0 0,-8 8 0 0 0,8-8 0 0 0</inkml:trace>
  <inkml:trace contextRef="#ctx0" brushRef="#br0" timeOffset="1">35 809 6936 0 0,'-17'47'304'0'0,"12"-28"72"0"0,-3 8-304 0 0,3-5-72 0 0,5 1 0 0 0,0 1 0 0 0,5-2 88 0 0,3-6 0 0 0,-3-5 0 0 0,3-3-3264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5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86 600 17047 0 0,'-12'-32'1311'0'0,"10"29"-1272"0"0,1 1 0 0 0,-1 0 1 0 0,1-1-1 0 0,-1 1 0 0 0,0 0 0 0 0,0 0 0 0 0,0 0 0 0 0,0 0 1 0 0,0 0-1 0 0,0 1 0 0 0,-1-1 0 0 0,1 1 0 0 0,-1-1 0 0 0,1 1 0 0 0,-1 0 1 0 0,1 0-1 0 0,-1 0 0 0 0,0 0 0 0 0,0 1 0 0 0,-1-1-39 0 0,-20-8 1274 0 0,23 8-798 0 0,1 1-252 0 0,0 0-109 0 0,30 4 68 0 0,-11 0-181 0 0,90 18-120 0 0,-62-11-628 0 0,45 3 746 0 0,-47-10-1664 0 0,36-4 1664 0 0,-11-3-1472 0 0</inkml:trace>
  <inkml:trace contextRef="#ctx0" brushRef="#br0" timeOffset="1">1485 140 7832 0 0,'0'-10'107'0'0,"0"8"-51"0"0,1-1 0 0 0,-1 0 0 0 0,0 0 0 0 0,0 0-1 0 0,0 0 1 0 0,-1 0 0 0 0,1 1 0 0 0,-1-1 0 0 0,1 0 0 0 0,-1 0-1 0 0,0 0 1 0 0,0 1 0 0 0,-1-3-56 0 0,-25-35 907 0 0,25 38-497 0 0,1 0 0 0 0,0 0 0 0 0,0-1 0 0 0,0 1-1 0 0,0 0 1 0 0,0 0 0 0 0,0-1 0 0 0,1 1 0 0 0,-1 0 0 0 0,1-1-1 0 0,-1 1 1 0 0,1-1 0 0 0,0 1 0 0 0,0 0 0 0 0,0-1 0 0 0,1 1-1 0 0,-1-2-408 0 0,0 3 76 0 0,0 1 0 0 0,1 0 0 0 0,-1 0 1 0 0,0-1-1 0 0,0 1 0 0 0,0 0 0 0 0,0-1 1 0 0,0 1-1 0 0,1 0 0 0 0,-1 0 1 0 0,0 0-1 0 0,0-1 0 0 0,1 1 0 0 0,-1 0 1 0 0,0 0-1 0 0,0 0 0 0 0,1-1 0 0 0,-1 1 1 0 0,0 0-1 0 0,0 0 0 0 0,1 0 1 0 0,-1 0-1 0 0,0 0 0 0 0,1 0 0 0 0,-1 0 1 0 0,0 0-1 0 0,1 0 0 0 0,-1 0 0 0 0,0 0 1 0 0,1 0-1 0 0,-1 0 0 0 0,0 0 1 0 0,0 0-1 0 0,1 0 0 0 0,-1 0 0 0 0,0 0 1 0 0,1 0-78 0 0,13 10 527 0 0,-10-6-583 0 0,0 1 1 0 0,-1-1-1 0 0,1 1 0 0 0,2 5 56 0 0,-3-3 11 0 0,-1 0 0 0 0,0 0 0 0 0,0 0-1 0 0,0 0 1 0 0,-1 0 0 0 0,-1 1-1 0 0,1-1 1 0 0,-1 0 0 0 0,0 1-11 0 0,1 23 63 0 0,0-30-61 0 0,2 39 12 0 0,0-1-1 0 0,-3 1 1 0 0,-2 16-14 0 0,-55 352-1411 0 0,54-385 1203 0 0,0-1-1 0 0,2 1 0 0 0,0 16 209 0 0,2-27-99 0 0,0-1 0 0 0,1 1 1 0 0,0-1-1 0 0,1 0 0 0 0,0 0 1 0 0,0 0-1 0 0,2 0 0 0 0,0 2 99 0 0,0-3-10 0 0,0 0 0 0 0,0-1-1 0 0,1 1 1 0 0,1-1-1 0 0,6 8 11 0 0,-10-14 1 0 0,0 0-1 0 0,0 0 0 0 0,1 0 0 0 0,-1 0 1 0 0,1-1-1 0 0,-1 1 0 0 0,1-1 0 0 0,0 0 1 0 0,0 0-1 0 0,0-1 0 0 0,0 1 0 0 0,0-1 1 0 0,0 0-1 0 0,0 0 0 0 0,1 0 0 0 0,3 0 0 0 0,6-1 66 0 0,0 0 0 0 0,0 0 0 0 0,0-2 0 0 0,0 0 0 0 0,-1 0 0 0 0,1-1 0 0 0,1-2-66 0 0,23-7 232 0 0,29-15-232 0 0,-34 13-370 0 0,-3 0-137 0 0,-1-1-1 0 0,0-2 1 0 0,-1 0-1 0 0,7-8 508 0 0,25-20-4679 0 0,-28 18 81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5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1 204 2304 0 0,'14'-27'138'0'0,"-4"7"2"0"0,1 1 0 0 0,0 0-1 0 0,1 1 1 0 0,7-7-140 0 0,-8 13 2945 0 0,1-1 1 0 0,0 2-1 0 0,1 0 0 0 0,0 0 0 0 0,7-3-2945 0 0,-20 14 56 0 0,1-1 0 0 0,-1 1 0 0 0,1 0 0 0 0,-1-1 0 0 0,1 1 0 0 0,0 0 0 0 0,-1 0 0 0 0,1-1 0 0 0,0 1 0 0 0,-1 0 0 0 0,1 0 0 0 0,-1 0 0 0 0,1 0-1 0 0,0 0 1 0 0,-1 0 0 0 0,1 0 0 0 0,0 0 0 0 0,-1 0 0 0 0,1 0 0 0 0,0 0 0 0 0,-1 0 0 0 0,1 1 0 0 0,0-1 0 0 0,-1 0 0 0 0,1 0 0 0 0,0 1-56 0 0,0 0 28 0 0,0 0 1 0 0,0 0 0 0 0,0 0 0 0 0,0 0 0 0 0,0 0-1 0 0,0 0 1 0 0,0 0 0 0 0,-1 1 0 0 0,1-1 0 0 0,0 0 0 0 0,-1 0-1 0 0,1 1-28 0 0,1 4 8 0 0,0 1 0 0 0,0-1 0 0 0,-1 0 0 0 0,0 1 0 0 0,0 0-8 0 0,0 21 5 0 0,0 0 0 0 0,-2 0-1 0 0,-1 1 1 0 0,-3 12-5 0 0,-25 111-12 0 0,25-128 8 0 0,-18 62-113 0 0,-15 35 117 0 0,10-37-238 0 0,-6 40 238 0 0,32-113 9 0 0,0-1 0 0 0,0 1 0 0 0,1 0 0 0 0,1 0 0 0 0,-1 0 0 0 0,2 0 0 0 0,0 0 0 0 0,0 0 0 0 0,3 10-9 0 0,-2-15 54 0 0,-1-1 1 0 0,2 1 0 0 0,-1-1 0 0 0,1 1 0 0 0,-1-1 0 0 0,1 0 0 0 0,1 0-1 0 0,-1 0 1 0 0,1-1 0 0 0,0 1 0 0 0,0-1 0 0 0,0 0 0 0 0,1 0 0 0 0,-1 0 0 0 0,1-1-1 0 0,0 1 1 0 0,0-1 0 0 0,0-1 0 0 0,3 2-55 0 0,11 4 159 0 0,-1-1-1 0 0,1-2 1 0 0,-1 0 0 0 0,2 0 0 0 0,-1-2-1 0 0,0 0 1 0 0,1-2 0 0 0,4 0-159 0 0,44-1 453 0 0,48-8-453 0 0,-101 7 10 0 0,128-14-1384 0 0,-78 6 500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3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11976 0 0,'0'0'922'0'0,"0"0"-562"0"0,2 2-129 0 0,6 7-186 0 0,0 1 0 0 0,0 0 0 0 0,-1 1 0 0 0,0 0 0 0 0,-1 0 0 0 0,0 1 0 0 0,0-1 0 0 0,-2 1 0 0 0,1 0 0 0 0,-2 1 0 0 0,1-1 0 0 0,-2 1 1 0 0,0-1-1 0 0,0 7-45 0 0,4 149 0 0 0,-1-71-8 0 0,-3-23-81 0 0,4 0 0 0 0,4 0 89 0 0,-4-41-55 0 0,0-1-36 0 0,-1 0 1 0 0,-2 0 0 0 0,-1 10 90 0 0,-2-6-87 0 0,1 8 234 0 0,-3 8-147 0 0,0-38 39 0 0,1-1 1 0 0,-2 1 0 0 0,0-1 0 0 0,0 0-1 0 0,-6 12-39 0 0,8-23-1 0 0,1 1-1 0 0,-1-1 0 0 0,0 1 1 0 0,1-1-1 0 0,0 1 0 0 0,-1-1 1 0 0,1 0-1 0 0,0 1 0 0 0,0-1 1 0 0,0 1-1 0 0,1-1 0 0 0,-1 1 1 0 0,1-1-1 0 0,-1 1 0 0 0,1-1 1 0 0,0 0-1 0 0,0 1 0 0 0,0-1 1 0 0,0 0-1 0 0,0 0 0 0 0,0 0 1 0 0,1 0-1 0 0,-1 0 0 0 0,2 1 2 0 0,-2-1 314 0 0,8-1 295 0 0,-8-1-463 0 0,-1 0-1 0 0,1 0 0 0 0,0 0 0 0 0,0 1 1 0 0,-1-1-1 0 0,1 0 0 0 0,0 0 0 0 0,0-1 1 0 0,0 1-1 0 0,-1 0 0 0 0,1 0 0 0 0,0 0 1 0 0,0 0-1 0 0,0-1 0 0 0,-1 1 1 0 0,1 0-1 0 0,0-1 0 0 0,-1 1 0 0 0,1 0 1 0 0,0-1-1 0 0,-1 1 0 0 0,1-1 0 0 0,0 1 1 0 0,-1-1-1 0 0,1 0-145 0 0,9-6 92 0 0,1 0 1 0 0,0 1-1 0 0,1 0 0 0 0,-1 0 1 0 0,1 1-1 0 0,0 1 1 0 0,3-1-93 0 0,34-13-5 0 0,13-10-106 0 0,73-32-578 0 0,-103 42 381 0 0,-27 14 192 0 0,0 1 0 0 0,1 0 0 0 0,-1 0-1 0 0,1 0 1 0 0,5-1 116 0 0,123-30-4736 0 0,-108 27 3330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4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477 169 8288 0 0,'-5'-19'727'0'0,"-2"-3"749"0"0,0 0-1 0 0,-6-11-1475 0 0,10 29 475 0 0,0-1-1 0 0,0 1 0 0 0,0 0 1 0 0,-1 0-1 0 0,1 0 0 0 0,-1 0 0 0 0,-1-1-474 0 0,-10-9 179 0 0,13 11-177 0 0,-1 1 0 0 0,1 0 0 0 0,-1 0 0 0 0,1 0 0 0 0,-1 0 0 0 0,1 0 0 0 0,-1 1 0 0 0,0-1 0 0 0,0 1 0 0 0,0 0 0 0 0,0 0 0 0 0,0 0 0 0 0,0 0 0 0 0,0 0 0 0 0,0 1 0 0 0,0 0 0 0 0,0-1 0 0 0,-1 1 0 0 0,1 0 0 0 0,0 0 0 0 0,0 1 0 0 0,0-1 0 0 0,0 1 0 0 0,0-1 1 0 0,0 1-1 0 0,0 0 0 0 0,0 0 0 0 0,-3 2-2 0 0,-4 1-53 0 0,0 1-1 0 0,1 0 1 0 0,-1 1 0 0 0,1 0 0 0 0,1 1 0 0 0,-1 0 0 0 0,-6 7 53 0 0,4-4-36 0 0,2 2 0 0 0,-1-1 1 0 0,2 1-1 0 0,-7 12 36 0 0,-27 54 169 0 0,33-61-145 0 0,-18 37 16 0 0,1 1 0 0 0,4 1 0 0 0,1 2 0 0 0,-2 21-40 0 0,19-66 9 0 0,2 1 1 0 0,0-1 0 0 0,0 1 0 0 0,1 0 0 0 0,1-1 0 0 0,0 1 0 0 0,1 0 0 0 0,1-1 0 0 0,0 1 0 0 0,1-1-1 0 0,0 0 1 0 0,1 1 0 0 0,0-1 0 0 0,1-1 0 0 0,1 1 0 0 0,0-1 0 0 0,0 0 0 0 0,1 0 0 0 0,1-1 0 0 0,0 0 0 0 0,9 10-10 0 0,1-1 60 0 0,1-1 1 0 0,1-1 0 0 0,0 0 0 0 0,1-2 0 0 0,1 0-61 0 0,5 2 56 0 0,-17-10-44 0 0,1-1 1 0 0,-1-1 0 0 0,1 0-1 0 0,1 0 1 0 0,-1-1 0 0 0,10 2-13 0 0,-20-6 0 0 0,16 4 3 0 0,0-1-1 0 0,0 0 0 0 0,0-2 0 0 0,1 1 1 0 0,7-2-3 0 0,-5-1-380 0 0,0-1 0 0 0,0-1 0 0 0,0-1 0 0 0,-1 0 0 0 0,1-2 0 0 0,1-1 380 0 0,18-5-5000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4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1 12784 0 0,'0'0'586'0'0,"0"0"-15"0"0,0 2-367 0 0,1 22-51 0 0,4 21-153 0 0,-1-20 162 0 0,-1 24-162 0 0,-5 16 14 0 0,-4 6-14 0 0,1-8-2 0 0,-27 194 2 0 0,1-20 0 0 0,30-227 18 0 0,1 0 0 0 0,-1 0 0 0 0,2 0 1 0 0,-1 0-1 0 0,1 0 0 0 0,1 0 0 0 0,0-1 1 0 0,0 1-1 0 0,1 0 0 0 0,2 3-18 0 0,-4-11 73 0 0,0 0 0 0 0,0 0 0 0 0,1 0 0 0 0,-1 0 0 0 0,1 0 0 0 0,0 0 1 0 0,-1-1-1 0 0,1 1 0 0 0,0 0 0 0 0,0-1 0 0 0,0 0 0 0 0,0 1 0 0 0,0-1 0 0 0,1 0 0 0 0,-1 0 0 0 0,0 0 0 0 0,0 0 0 0 0,1-1 0 0 0,-1 1 0 0 0,1-1 0 0 0,-1 1 0 0 0,0-1 0 0 0,1 0 0 0 0,-1 0 0 0 0,2 0-73 0 0,8 0 487 0 0,0-1 1 0 0,1-1-1 0 0,-1 1 0 0 0,8-4-487 0 0,-3 2 330 0 0,40-8 289 0 0,1 2 0 0 0,1 3-1 0 0,13 3-618 0 0,4 6-37 0 0,48 9 37 0 0,-31-3-379 0 0,-13 0-873 0 0,-32-3-2034 0 0,32 0 3286 0 0,-62-7-774 0 0,0 0 0 0 0,8-3 774 0 0,-26 4-1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14.0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609 0 16240 0 0,'2'1'743'0'0,"19"5"-371"0"0,-1 1-1 0 0,0 1 1 0 0,15 8-372 0 0,59 35-188 0 0,-60-32 277 0 0,-10-6-89 0 0,0 1 0 0 0,-1 1 0 0 0,-1 1 0 0 0,2 3 0 0 0,29 28-8 0 0,-2 2 0 0 0,34 43 8 0 0,-23-14-360 0 0,18 33 360 0 0,-51-65 106 0 0,-1 2 1 0 0,-3 0-1 0 0,5 19-106 0 0,-22-48 18 0 0,-2 1 0 0 0,-1 0 0 0 0,0 0 0 0 0,-1 1 0 0 0,-2 0 0 0 0,0-1 0 0 0,-1 1 0 0 0,-1 0 0 0 0,-1 0 0 0 0,0 0 0 0 0,-2-1 0 0 0,0 1 0 0 0,-2 0-18 0 0,-3 11 9 0 0,-2 0 0 0 0,-1-1 0 0 0,-1-1 0 0 0,-1 0 0 0 0,-2-1 0 0 0,-1 0 0 0 0,-19 24-9 0 0,-10 8 1 0 0,-52 53-1 0 0,-63 50 46 0 0,82-85-10 0 0,12-12-71 0 0,-3-4 0 0 0,-2-3 0 0 0,-3-2 0 0 0,-5-3 35 0 0,47-35-90 0 0,-1-2 0 0 0,-1-2-1 0 0,-16 6 91 0 0,37-18-245 0 0,1-1-1 0 0,-1 0 0 0 0,0-1 1 0 0,0-1-1 0 0,0 0 0 0 0,0 0 1 0 0,0-1-1 0 0,0-1 0 0 0,0 0 1 0 0,1-1-1 0 0,-4-1 246 0 0,-14-4-1338 0 0,1-2 0 0 0,0-1 0 0 0,1-1 0 0 0,-1-2 1338 0 0,20 9-8 0 0,-1-1 0 0 0,1 0 0 0 0,0 0-1 0 0,0-1 1 0 0,0 0 0 0 0,1 0 0 0 0,0-1 0 0 0,0 0 0 0 0,-6-7 8 0 0,13 11 344 0 0,-1-1 1 0 0,0 1-1 0 0,1 0 1 0 0,0-1-1 0 0,0 1 1 0 0,0-1-1 0 0,0 1 1 0 0,1-1-1 0 0,-1 1 1 0 0,1-1-1 0 0,0 0 1 0 0,0-2-345 0 0,0 1 352 0 0,0 0 0 0 0,1 0-1 0 0,-1 1 1 0 0,1-1 0 0 0,0 0 0 0 0,1 0 0 0 0,-1 0 0 0 0,2-2-352 0 0,-2 6 473 0 0,-1 1-8 0 0,0 0-1 0 0,12 4 315 0 0,-8-1-715 0 0,0-1 1 0 0,-1 1-1 0 0,1 0 0 0 0,-1 0 1 0 0,0 0-1 0 0,0 0 0 0 0,0 0 1 0 0,-1 1-1 0 0,1-1 0 0 0,-1 1 0 0 0,0 0 1 0 0,0 0-1 0 0,0-1 0 0 0,0 2 1 0 0,0 0-65 0 0,4 12 109 0 0,-1 0 1 0 0,0 0-1 0 0,-1 2-109 0 0,1 19 60 0 0,0 1-1 0 0,-3 0 0 0 0,-1-1 1 0 0,-2 1-1 0 0,-1 0 0 0 0,-7 30-59 0 0,8-61-4 0 0,-7 50-176 0 0,3 1 0 0 0,1 4 180 0 0,4-56 20 0 0,1 0-1 0 0,-1 1 0 0 0,1-1 1 0 0,0 0-1 0 0,1 0 0 0 0,0 0 1 0 0,2 5-20 0 0,-3-9 29 0 0,0-1 0 0 0,0 1 0 0 0,1 0 0 0 0,-1-1 0 0 0,1 0 0 0 0,-1 1 0 0 0,1-1-1 0 0,0 0 1 0 0,0 0 0 0 0,0 0 0 0 0,0 0 0 0 0,0 0 0 0 0,1 0 0 0 0,-1-1 0 0 0,1 1 0 0 0,-1-1 0 0 0,1 1 0 0 0,-1-1 0 0 0,1 0 0 0 0,2 0-29 0 0,12 3 137 0 0,1-1 1 0 0,-1-1-1 0 0,1 0 1 0 0,-1-2-1 0 0,1 0 1 0 0,0-1-1 0 0,-1-1 1 0 0,1 0-1 0 0,-1-1 1 0 0,10-4-138 0 0,8-3-1011 0 0,30-12 1011 0 0,29-19-5192 0 0,-1-5-1710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16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 3224 0 0,'13'-9'75'0'0,"0"0"0"0"0,0 1 0 0 0,1 0 0 0 0,0 1 0 0 0,0 0 0 0 0,1 2-75 0 0,-6 1 578 0 0,0 2 1 0 0,1-1-1 0 0,0 2 1 0 0,-1-1-1 0 0,1 1 0 0 0,0 1 1 0 0,-1-1-1 0 0,1 2 1 0 0,0-1-1 0 0,2 2-578 0 0,15 3 624 0 0,0 1 0 0 0,0 1 0 0 0,-1 2 0 0 0,0 0 0 0 0,23 13-624 0 0,28 18-201 0 0,16 14 201 0 0,-82-47 100 0 0,8 4-99 0 0,0 1 1 0 0,-1 1 0 0 0,0 1-1 0 0,-1 0 1 0 0,0 1-1 0 0,-1 1 1 0 0,3 5-2 0 0,1 4-36 0 0,-1 0 0 0 0,0 2 0 0 0,-3 0 0 0 0,0 1 0 0 0,-1 0 0 0 0,6 21 36 0 0,-2 10-39 0 0,-2 1 0 0 0,4 34 39 0 0,13 125 193 0 0,-7-41 180 0 0,32 84 98 0 0,-7-33-238 0 0,-32-118-233 0 0,0 38 0 0 0,-19-134-4 0 0,-1 0-1 0 0,0 0 1 0 0,-1 0 0 0 0,-1 0 0 0 0,0-1 0 0 0,-1 1 0 0 0,0-1 0 0 0,-1 1 0 0 0,-2 3 4 0 0,-2 0 15 0 0,0-1 1 0 0,-1 0-1 0 0,0 0 1 0 0,-2 0-1 0 0,0-1 0 0 0,-9 10-15 0 0,-8 4 107 0 0,-1-2-1 0 0,-1 0 1 0 0,-1-2-1 0 0,-1-1 1 0 0,-2-2-1 0 0,-18 9-106 0 0,-45 23 479 0 0,-3-4 0 0 0,-6-3-479 0 0,57-26 354 0 0,-48 19 457 0 0,52-17-1704 0 0,27-17-4583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17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1340 0 10592 0 0,'0'0'818'0'0,"2"2"-379"0"0,71 44 3270 0 0,-39-22-3420 0 0,-1 0 0 0 0,7 9-289 0 0,13 17 28 0 0,-3 2 0 0 0,-2 2 0 0 0,-2 3 0 0 0,-2 2-28 0 0,-25-33-71 0 0,-2 1 0 0 0,-2 0 0 0 0,6 14 71 0 0,-14-26-43 0 0,-1 1 0 0 0,0 1 1 0 0,-1-1-1 0 0,-1 1 0 0 0,-1 0 0 0 0,0 0 1 0 0,-1 3 42 0 0,0 6-59 0 0,-2 0 1 0 0,-1 0 0 0 0,-1 0 0 0 0,-1 0 0 0 0,-2-1-1 0 0,0 1 1 0 0,-2-1 0 0 0,0 0 0 0 0,-2-1 0 0 0,-1 0 0 0 0,-11 21 58 0 0,-23 36 70 0 0,-3-2 0 0 0,-3-1 0 0 0,-30 31-70 0 0,5-16 211 0 0,-137 184 1154 0 0,160-199-570 0 0,-4-4-1 0 0,-21 19-794 0 0,61-76 63 0 0,-30 33 176 0 0,-36 31-239 0 0,74-74 2 0 0,-70 60 102 0 0,-47 30-104 0 0,124-96 1 0 0,-131 87-163 0 0,103-71 67 0 0,-1-2-1 0 0,0 0 0 0 0,-22 6 96 0 0,-148 55-144 0 0,176-67 258 0 0,1 1 0 0 0,0 1 0 0 0,1 1 0 0 0,0 1 0 0 0,-13 11-114 0 0,28-18 165 0 0,0 0 0 0 0,1 1 0 0 0,-5 6-165 0 0,-7 8 229 0 0,12-14-184 0 0,1 0 1 0 0,0 0 0 0 0,1 1-1 0 0,-1 0 1 0 0,1 0 0 0 0,1 0 0 0 0,0 0-1 0 0,0 1 1 0 0,1-1 0 0 0,-1 6-46 0 0,-9 25-111 0 0,4-13-340 0 0,7-20 175 0 0,-1 1-1 0 0,0-1 1 0 0,0 0-1 0 0,-1 2 277 0 0,-1-3-684 0 0,-1-4-19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17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0 197 2304 0 0,'45'-68'96'0'0,"-23"36"32"0"0,4-13-128 0 0,11-6 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18.3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1823 180 2304 0 0,'16'-27'224'0'0,"12"-31"-224"0"0,5-7 6700 0 0,-30 60-5674 0 0,0 0-1 0 0,1 1 1 0 0,-1-1 0 0 0,1 0 0 0 0,0 0-1026 0 0,-3 5 693 0 0,-1 0-327 0 0,0 0-145 0 0,0 0-28 0 0,-1 12 46 0 0,-2 1-226 0 0,-1-1-1 0 0,0 0 1 0 0,-2-1 0 0 0,1 1 0 0 0,-1-1 0 0 0,-2 3-13 0 0,-5 9-2 0 0,-39 71-14 0 0,-4-3 0 0 0,-16 17 16 0 0,-241 340 1035 0 0,88-123 37 0 0,0 28-735 0 0,19 13 58 0 0,109-176 599 0 0,9 5 0 0 0,-48 160-994 0 0,-13 16 178 0 0,128-323-184 0 0,-60 128-74 0 0,80-174 81 0 0,-17 32-42 0 0,-11 17 41 0 0,23-42-7 0 0,-1 0 0 0 0,1-1 0 0 0,-1 1 1 0 0,-1-1-1 0 0,1-1 0 0 0,-2 1 0 0 0,-5 3 7 0 0,5-4 10 0 0,8-6 4 0 0,-1 0 0 0 0,1 1-1 0 0,-1-1 1 0 0,0 0 0 0 0,0 0 0 0 0,1 0-1 0 0,-1-1 1 0 0,0 1 0 0 0,-1 0-14 0 0,3-1 17 0 0,-1 1 0 0 0,1-1 0 0 0,0 0 1 0 0,0 0-1 0 0,-1 0 0 0 0,1 0 0 0 0,0 0 0 0 0,-1 1 1 0 0,1-1-1 0 0,0 0 0 0 0,0 0 0 0 0,-1 0 0 0 0,1 0 1 0 0,0 0-1 0 0,-1 0 0 0 0,1 0 0 0 0,0 0 0 0 0,0 0 1 0 0,-1 0-1 0 0,1 0 0 0 0,0 0 0 0 0,-1 0 1 0 0,1 0-1 0 0,0 0 0 0 0,0-1 0 0 0,-1 1 0 0 0,1 0 1 0 0,0 0-1 0 0,-1 0 0 0 0,1 0 0 0 0,0 0 0 0 0,0-1 1 0 0,0 1-1 0 0,-1 0 0 0 0,1 0 0 0 0,0 0 0 0 0,0-1 1 0 0,0 1-1 0 0,-1 0 0 0 0,1 0 0 0 0,0-1-17 0 0,0 0 15 0 0,0 0-1 0 0,1 0 0 0 0,-1 0 1 0 0,0 0-1 0 0,0 0 0 0 0,1 0 1 0 0,-1 0-1 0 0,1 0 0 0 0,-1 0 1 0 0,1 0-1 0 0,-1 0 0 0 0,1 0-14 0 0,3-4 6 0 0,-1 0 0 0 0,1 1 0 0 0,0 0-1 0 0,0 0 1 0 0,2-2-6 0 0,2 1-5 0 0,1 1-1 0 0,-1 0 1 0 0,1 0 0 0 0,-1 1-1 0 0,1 0 1 0 0,0 1-1 0 0,0 0 1 0 0,1 0-1 0 0,0 1 6 0 0,27-6-23 0 0,4-2-47 0 0,33-2 70 0 0,-4 2-2 0 0,98-21-411 0 0,80-28 413 0 0,-36-11-863 0 0,-38 11 237 0 0,-134 44 481 0 0,-2-1 0 0 0,10-7 145 0 0,-29 14 90 0 0,0 0 0 0 0,0 1 0 0 0,0 1 0 0 0,14-2-90 0 0,0 5 382 0 0,-31 2-316 0 0,-2 1-2 0 0,0 0-21 0 0,9 12-183 0 0,-8-8 90 0 0,0-2-44 0 0,0 0 1 0 0,0 1 0 0 0,1-1-1 0 0,-1 0 1 0 0,0 0 0 0 0,1 1-1 0 0,-1-1 1 0 0,1 0-1 0 0,0 0 1 0 0,0-1 0 0 0,0 1-1 0 0,0 0 1 0 0,0-1 0 0 0,0 1-1 0 0,2 0 94 0 0,13 6-1388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2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1 954 1376 0 0,'75'-125'128'0'0,"-59"97"-203"0"0,108-192 1318 0 0,-78 146 414 0 0,48-58-1657 0 0,-61 89 400 0 0,101-122-2127 0 0,-63 87 2339 0 0,7 4 3624 0 0,-56 59-1397 0 0,-22 18-2014 0 0,-5 11-422 0 0,-1 1 0 0 0,0-1 0 0 0,-1 0-1 0 0,0 0 1 0 0,-2 2-403 0 0,-21 39 494 0 0,4 2-71 0 0,-24 52 529 0 0,-18 22-952 0 0,25-57 196 0 0,-24 44 27 0 0,-12 36-223 0 0,-29 69-90 0 0,90-180-78 0 0,1 2 0 0 0,2 0 1 0 0,-7 36 167 0 0,16-55-37 0 0,2-5 37 0 0,9-35 53 0 0,0 1 0 0 0,1 0 0 0 0,1 0 0 0 0,0 0 0 0 0,1 1 0 0 0,5-8-53 0 0,20-21 97 0 0,9-7-97 0 0,-8 9-9 0 0,10-11-88 0 0,3 3 0 0 0,29-24 97 0 0,-17 17-211 0 0,-40 35 99 0 0,0 1-1 0 0,2 1 0 0 0,0 0 1 0 0,1 2-1 0 0,0 1 1 0 0,5-2 112 0 0,-22 13-42 0 0,1 1 0 0 0,0 0 1 0 0,0 0-1 0 0,0 0 1 0 0,6-1 41 0 0,-11 3-2 0 0,1-1 0 0 0,-1 1 0 0 0,1 0 0 0 0,-1 0 1 0 0,1 0-1 0 0,-1 0 0 0 0,1 0 0 0 0,-1 0 0 0 0,0 1 0 0 0,1-1 1 0 0,-1 0-1 0 0,1 1 0 0 0,-1-1 0 0 0,0 1 0 0 0,1-1 0 0 0,-1 1 1 0 0,0 0-1 0 0,0 0 0 0 0,1-1 0 0 0,-1 1 0 0 0,0 0 0 0 0,0 0 1 0 0,0 0-1 0 0,0 0 0 0 0,0 0 0 0 0,0 0 0 0 0,0 2 2 0 0,3 3 27 0 0,-2 0-1 0 0,1 0 0 0 0,-1 0 1 0 0,0 1-1 0 0,0-1 0 0 0,0 0 1 0 0,-1 1-1 0 0,0 0 0 0 0,-1-1 1 0 0,1 1-1 0 0,-1 0 0 0 0,-1-1 1 0 0,1 1-1 0 0,-1-1 1 0 0,0 1-1 0 0,-1 0 0 0 0,1-1 1 0 0,-1 0-1 0 0,-1 1 0 0 0,1-1 1 0 0,-1 0-1 0 0,0 0-26 0 0,-11 18 97 0 0,0 0 0 0 0,-1-2 0 0 0,-1 0 1 0 0,-16 16-98 0 0,23-27 1 0 0,-16 19 47 0 0,-1-2 0 0 0,-1-1 0 0 0,-25 20-48 0 0,-37 26 505 0 0,-38 41-505 0 0,106-91-220 0 0,19-22 47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19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820 84 3680 0 0,'-8'-8'64'0'0,"-3"-4"84"0"0,1 0 0 0 0,-6-8-148 0 0,12 13 335 0 0,2 4 124 0 0,0 0 1 0 0,0 0 0 0 0,0 0 0 0 0,0 0 0 0 0,-1 0-1 0 0,0 0 1 0 0,0 0-460 0 0,3 3 1144 0 0,0 0-532 0 0,0 0-237 0 0,0 0-45 0 0,0 0-42 0 0,0 0-142 0 0,0 0-68 0 0,0 0-12 0 0,-2 0-13 0 0,-4 4-57 0 0,5-4 3 0 0,0 1 0 0 0,1-1 0 0 0,-1 1 0 0 0,1-1 0 0 0,-1 0 0 0 0,0 1 1 0 0,1-1-1 0 0,-1 1 0 0 0,1-1 0 0 0,-1 1 0 0 0,1 0 0 0 0,-1-1 0 0 0,1 1 0 0 0,0 0 0 0 0,-1-1 0 0 0,1 1 0 0 0,0 0 0 0 0,0-1 1 0 0,-1 1-1 0 0,1 0 0 0 0,0 0 1 0 0,-1 2 12 0 0,-5 4 210 0 0,0 0-1 0 0,0 0 0 0 0,-1-1 1 0 0,0 0-1 0 0,0 0 1 0 0,0 0-1 0 0,-1-1 0 0 0,0 0 1 0 0,-7 3-222 0 0,-8 6 101 0 0,9-5-87 0 0,-1 1 1 0 0,1 1 0 0 0,1 0-1 0 0,0 1 1 0 0,1 0 0 0 0,-4 6-15 0 0,-34 51-4 0 0,31-42-132 0 0,-1 0 0 0 0,-18 18 136 0 0,16-20-258 0 0,0 2 1 0 0,-7 14 257 0 0,-2 2-261 0 0,-55 83-3366 0 0,-37 76 3627 0 0,68-107-857 0 0,15-27-1831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0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18 230 11544 0 0,'-3'-10'188'0'0,"-1"-1"1"0"0,1 0-1 0 0,1 1 1 0 0,0-1 0 0 0,0 0-1 0 0,1 0 1 0 0,1 0-1 0 0,-1 0 1 0 0,2 0 0 0 0,0-1-1 0 0,1-7-188 0 0,1 1 696 0 0,-3 11-397 0 0,1 0 0 0 0,1 0 0 0 0,-1 0 0 0 0,1 1 0 0 0,2-7-299 0 0,-3 11 19 0 0,0 1 0 0 0,-1-1 0 0 0,1 1 1 0 0,0 0-1 0 0,0-1 0 0 0,0 1 0 0 0,0 0 0 0 0,0 0 1 0 0,0-1-1 0 0,1 1 0 0 0,-1 0 0 0 0,0 0 1 0 0,0 0-1 0 0,1 1 0 0 0,-1-1 0 0 0,1 0 0 0 0,-1 0 1 0 0,1 1-1 0 0,-1-1 0 0 0,1 1 0 0 0,-1-1 0 0 0,1 1 1 0 0,0 0-1 0 0,-1 0 0 0 0,1-1 0 0 0,-1 1 0 0 0,2 0-18 0 0,0 0-1 0 0,-3-1 0 0 0,1 1 0 0 0,0 0 0 0 0,0 0 0 0 0,0 0 0 0 0,0 0 0 0 0,0 0 0 0 0,0 0 0 0 0,0 0 0 0 0,0 0 0 0 0,0 0 0 0 0,-1 0 0 0 0,1 1 0 0 0,0-1 0 0 0,0 0 0 0 0,0 1 0 0 0,0-1 0 0 0,12 3-23 0 0,-1 0 1 0 0,0 1 0 0 0,0 1 22 0 0,-8-4-2 0 0,-1 1 0 0 0,1 0 0 0 0,0 0 0 0 0,-1 0 0 0 0,0 1 0 0 0,1-1 0 0 0,-1 1 0 0 0,0-1 0 0 0,0 1 0 0 0,0 0 1 0 0,0 2 1 0 0,1 0-4 0 0,5 7 18 0 0,-1-1-1 0 0,0 1 1 0 0,-1 1 0 0 0,0-1-1 0 0,-1 1 1 0 0,5 13-14 0 0,-11-24 4 0 0,18 52 265 0 0,-2 1-1 0 0,7 52-268 0 0,-7 38 275 0 0,5 30-92 0 0,-6-108-76 0 0,2 0 0 0 0,4-1-107 0 0,-16-47 58 0 0,22 46 166 0 0,-26-63-214 0 0,0 0 0 0 0,0 0 1 0 0,0 0-1 0 0,0 0 0 0 0,0-1 1 0 0,0 1-1 0 0,0 0 1 0 0,1-1-1 0 0,0 2-10 0 0,4 4 117 0 0,-6-6-16 0 0,1 0-1 0 0,-1 0 1 0 0,0 0-1 0 0,1 0 1 0 0,-1 0-1 0 0,0 0 1 0 0,0 0-1 0 0,0 0 1 0 0,0 0-1 0 0,0 0 1 0 0,0 0-1 0 0,0 0 1 0 0,0 0-1 0 0,0 0 1 0 0,-1 0-1 0 0,1 1-100 0 0,-6-8 352 0 0,6 6-345 0 0,-1 0-1 0 0,1 0 1 0 0,0 0 0 0 0,0 0-1 0 0,0 0 1 0 0,0 0 0 0 0,-1-1-1 0 0,1 1 1 0 0,0 0-1 0 0,0 0 1 0 0,0 0 0 0 0,0 0-1 0 0,0-1 1 0 0,-1 1 0 0 0,1 0-1 0 0,0 0 1 0 0,0 0 0 0 0,0-1-1 0 0,0 1 1 0 0,0 0 0 0 0,0 0-1 0 0,0 0 1 0 0,0-1-1 0 0,0 1 1 0 0,0 0 0 0 0,0 0-1 0 0,0-1 1 0 0,0 1 0 0 0,0 0-1 0 0,0 0 1 0 0,0 0 0 0 0,0-1-1 0 0,0 1 1 0 0,0 0 0 0 0,0 0-1 0 0,0 0 1 0 0,1-1-1 0 0,-1 1 1 0 0,0 0 0 0 0,0 0-1 0 0,0 0-6 0 0,8-5 9 0 0,-1 2 0 0 0,1-1 0 0 0,0 1-1 0 0,1 0 1 0 0,-1 1 0 0 0,0 0 0 0 0,1 0-1 0 0,-1 1 1 0 0,5 0-9 0 0,19-1-13 0 0,31 2 13 0 0,-25 1 6 0 0,258 12-118 0 0,-254-10 86 0 0,116 9-79 0 0,167 8-828 0 0,-272-15 736 0 0,-36-3 162 0 0,1 0 1 0 0,-1-1-1 0 0,1-1 0 0 0,5-1 35 0 0,-16 1-252 0 0,4-1 1391 0 0,-11 0-1121 0 0,0 1 1 0 0,0 0 0 0 0,0 0-1 0 0,1 0 1 0 0,-1 0-1 0 0,0 0 1 0 0,0-1 0 0 0,0 1-1 0 0,0 0 1 0 0,0 0 0 0 0,0 0-1 0 0,0 0 1 0 0,0-1-1 0 0,0 1 1 0 0,0 0 0 0 0,0 0-1 0 0,0 0 1 0 0,0-1 0 0 0,0 1-1 0 0,0 0 1 0 0,0 0-1 0 0,0 0 1 0 0,0 0 0 0 0,0-1-1 0 0,0 1 1 0 0,0 0-1 0 0,0 0 1 0 0,0 0 0 0 0,0 0-1 0 0,0-1 1 0 0,0 1 0 0 0,-1 0-1 0 0,1 0 1 0 0,0 0-1 0 0,0 0 1 0 0,0 0 0 0 0,0-1-1 0 0,0 1 1 0 0,0 0-1 0 0,-1 0 1 0 0,1 0 0 0 0,0 0-1 0 0,0 0 1 0 0,0 0 0 0 0,0 0-1 0 0,-1 0 1 0 0,1 0-1 0 0,0-1 1 0 0,0 1-19 0 0,-3-2 70 0 0,-1-1 0 0 0,1 1 0 0 0,0-1 0 0 0,-1 1 0 0 0,0 0 0 0 0,1 0 0 0 0,-1 1 0 0 0,0-1-1 0 0,0 1 1 0 0,-4-1-70 0 0,-42-7 55 0 0,36 7-26 0 0,-78-7-250 0 0,-69 1 221 0 0,-92 13-309 0 0,79 10 859 0 0,-58 15-550 0 0,153-15 979 0 0,-23 10-979 0 0,100-24 2 0 0,-54 16 3 0 0,0 2 0 0 0,-2 5-5 0 0,31-13-326 0 0,19-7 102 0 0,0 0 1 0 0,-1 0-1 0 0,-4 4 224 0 0,-19 16-708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1.6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69 649 13936 0 0,'-10'-3'378'0'0,"-1"1"0"0"0,0 1 0 0 0,1 0 0 0 0,-6 0-378 0 0,6 0 30 0 0,10 1-3 0 0,11 4-38 0 0,20 4-26 0 0,2-1 0 0 0,-1-1 1 0 0,1-2-1 0 0,26 0 37 0 0,36 4 333 0 0,152 19-224 0 0,-30-2-6 0 0,11-9-103 0 0,220-1 106 0 0,-410-14-107 0 0,330 14 76 0 0,-107-7-30 0 0,301 5-16 0 0,-339-10 22 0 0,170 2-48 0 0,293-11 50 0 0,-424 3 27 0 0,417-22 386 0 0,-432 13-138 0 0,542-55 436 0 0,-472 35-601 0 0,353-36 30 0 0,-327 33-248 0 0,145-13 30 0 0,-212 25 25 0 0,127-11 0 0 0,97-3 0 0 0,-304 25 5 0 0,718-35-263 0 0,-544 33 247 0 0,-146 4 11 0 0,622-49 0 0 0,-493 31 0 0 0,69-11 0 0 0,51-3 183 0 0,-221 23-51 0 0,192-12-103 0 0,-311 25-51 0 0,512-14-236 0 0,-278 14 273 0 0,-117 0 98 0 0,98-7-16 0 0,-138 3-226 0 0,259-12 221 0 0,-108 4-32 0 0,-236 12-8 0 0,107-4 256 0 0,-161 10-222 0 0,66 0 266 0 0,81 12-352 0 0,38 15 268 0 0,158 17 686 0 0,-211-31-927 0 0,-161-13-48 0 0,1-2 0 0 0,-1-2 0 0 0,33-7 21 0 0,-14 0-396 0 0,21-5-641 0 0,-28 3-3843 0 0,-13-3-1094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2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1 13216 0 0,'-3'1'75'0'0,"-1"0"1"0"0,1 1-1 0 0,-1-1 1 0 0,1 1 0 0 0,0 0-1 0 0,-1-1 1 0 0,1 2 0 0 0,0-1-1 0 0,1 0 1 0 0,-1 1-1 0 0,0-1 1 0 0,1 1 0 0 0,-1 0-1 0 0,1 0 1 0 0,0 0-1 0 0,0 0 1 0 0,0 0 0 0 0,0 0-1 0 0,0 0 1 0 0,1 1 0 0 0,-1-1-1 0 0,1 1-75 0 0,-2 6 95 0 0,0 0 0 0 0,0 0 0 0 0,1 0 0 0 0,0 0 0 0 0,1 1 0 0 0,0-1 0 0 0,0 6-95 0 0,10 129 494 0 0,-7-32-387 0 0,0-20-84 0 0,-7 57-23 0 0,2-114 0 0 0,-21 312 0 0 0,19-84 0 0 0,16 67 0 0 0,2-91 0 0 0,-11-212-62 0 0,2 0 1 0 0,1-1 0 0 0,1 1 0 0 0,2-1 0 0 0,0-1 0 0 0,2 1 0 0 0,6 10 61 0 0,-14-33-107 0 0,0 1 1 0 0,1-1 0 0 0,-1 0 0 0 0,1 0-1 0 0,0 0 1 0 0,0 0 0 0 0,1-1 0 0 0,-1 1 0 0 0,1-1-1 0 0,0 0 1 0 0,-1 0 0 0 0,1 0 0 0 0,1 0-1 0 0,-1-1 1 0 0,0 0 0 0 0,1 0 0 0 0,-1 0 0 0 0,1 0-1 0 0,-1-1 1 0 0,1 0 0 0 0,0 0 0 0 0,0 0-1 0 0,-1 0 1 0 0,5 0 106 0 0,6-1-479 0 0,1-1 0 0 0,6-1 479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2.8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16527 0 0,'0'0'374'0'0,"0"0"54"0"0,0 0 22 0 0,0 0-44 0 0,2 2-264 0 0,27 49-126 0 0,-12-25-69 0 0,-1 1-1 0 0,-2 0 0 0 0,-1 2 0 0 0,0-1 0 0 0,-3 1 0 0 0,1 6 54 0 0,1 8-68 0 0,-3 0 0 0 0,-1 1 0 0 0,-3 0-1 0 0,-1 0 69 0 0,0 37-158 0 0,-7 64 158 0 0,-15 78 21 0 0,13-165 22 0 0,-56 443-44 0 0,40-340-532 0 0,19-152 443 0 0,-14 147-1450 0 0,15-116-4029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3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52 8288 0 0,'-38'-19'943'0'0,"30"15"-694"0"0,0-1-1 0 0,-1 1 0 0 0,0 1 0 0 0,1 0 1 0 0,-1 0-1 0 0,-1 0 0 0 0,-2 1-248 0 0,-23-4-295 0 0,33 6-69 0 0,2 0-20 0 0,0 0-53 0 0,-1 1-196 0 0,-6 3-594 0 0,6-4 1478 0 0,1 1 1 0 0,-1-1-1 0 0,0 1 0 0 0,1-1 0 0 0,-1 1 0 0 0,0-1 0 0 0,1 1 0 0 0,-1 0 0 0 0,1-1 0 0 0,-1 1 0 0 0,1 0 0 0 0,-1-1 0 0 0,1 1 0 0 0,0 0 0 0 0,-1 0 0 0 0,1-1 0 0 0,0 1 1 0 0,-1 0-1 0 0,1 1-251 0 0,0-1 616 0 0,0-1-2 0 0,0 0-6 0 0,0 0-6 0 0,0 0-2 0 0,0 0-36 0 0,0 0-152 0 0,5 13 931 0 0,-5-7-1252 0 0,1-3-32 0 0,2 6-49 0 0,1-2 8 0 0,-4-5 64 0 0,0-2 1 0 0,0 0-10 0 0,0 0 5 0 0,0 0 22 0 0,0 0 10 0 0,0 0 2 0 0,0 0-2 0 0,0 0-12 0 0,0 0-2 0 0,0 0 0 0 0,0 0-5 0 0,0 0-22 0 0,0 0-5 0 0,0 0 0 0 0,0 0 6 0 0,0 0 16 0 0,0 0-11 0 0,0 0-10 0 0,0 0-1 0 0,0 0-34 0 0,0 0-134 0 0,0 0-12 0 0,0 0 10 0 0,0 0-31 0 0,0 0-140 0 0,0 0-62 0 0,0 0-12 0 0,0 0-38 0 0,-5-5-2373 0 0,2-2-2750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4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5662 182 5064 0 0,'-2'0'389'0'0,"-3"0"34"0"0,4 0-96 0 0,0 0 0 0 0,0-1 0 0 0,0 1 0 0 0,-1-1 0 0 0,1 1 0 0 0,1-1-1 0 0,-1 1 1 0 0,0-1 0 0 0,0 0 0 0 0,0 1 0 0 0,0-1 0 0 0,0 0 0 0 0,1 0 0 0 0,-1 0 0 0 0,0 1 0 0 0,0-2-327 0 0,-8-6 2211 0 0,-3 2-1333 0 0,-3-1-629 0 0,-1 0-1 0 0,1 1 0 0 0,-1 1 1 0 0,0 0-1 0 0,-3 1-248 0 0,-161-20-843 0 0,114 17 848 0 0,-60-3 969 0 0,-54 6-974 0 0,35 1 511 0 0,-213-6 218 0 0,-249-10 352 0 0,63-18-927 0 0,268 27-599 0 0,1 12 0 0 0,-62 16 445 0 0,-384 66-88 0 0,86-6 24 0 0,263-29 288 0 0,278-34-40 0 0,-49 15-184 0 0,124-25-6 0 0,1 1 0 0 0,0 1-1 0 0,1 1 1 0 0,0 0 0 0 0,-7 5 6 0 0,-11 9-45 0 0,-30 24 45 0 0,53-36-22 0 0,1 0 0 0 0,0 1 0 0 0,1 0 0 0 0,0 1 0 0 0,-3 4 22 0 0,-9 15-119 0 0,-10 21 119 0 0,26-39-11 0 0,1-1 1 0 0,-1 1-1 0 0,2 0 0 0 0,0 0 0 0 0,0 0 1 0 0,2 0-1 0 0,-1 1 0 0 0,2-1 0 0 0,-1 8 11 0 0,1 28 4 0 0,2 0-1 0 0,2 2-3 0 0,0-6-5 0 0,-2 43 5 0 0,-8 51 0 0 0,4 45-14 0 0,-2 28-118 0 0,1-142 94 0 0,3-35-3 0 0,-2 0 1 0 0,-1-1-1 0 0,-7 30 41 0 0,3-33-1 0 0,-42 173-84 0 0,49-200 101 0 0,1 0 0 0 0,-1-1 0 0 0,1 1 0 0 0,0 0 0 0 0,1-1 0 0 0,-1 1 0 0 0,1 0 0 0 0,-1-1 0 0 0,1 1 0 0 0,0 0 0 0 0,0-1 0 0 0,1 1 0 0 0,-1-1 0 0 0,1 0 0 0 0,0 1 0 0 0,0-1 0 0 0,0 0 0 0 0,0 0 0 0 0,0 0 0 0 0,1-1 0 0 0,-1 1 0 0 0,1 0 0 0 0,0-1 0 0 0,0 0 0 0 0,0 1 0 0 0,3 1-16 0 0,-4-2 0 0 0,19 4 0 0 0,11 0 23 0 0,0-1 0 0 0,0-2 0 0 0,7-1-23 0 0,100-1 89 0 0,-64-2-55 0 0,210-14-34 0 0,-16-5 0 0 0,-48-4-44 0 0,-1-10-1 0 0,100-33 45 0 0,-95 8-239 0 0,578-132-547 0 0,-467 136 837 0 0,25 12-51 0 0,-352 42 0 0 0,248-23 0 0 0,7 11 0 0 0,-145 11-6 0 0,233-1-68 0 0,-1 16 66 0 0,49 14 8 0 0,-311-22-32 0 0,0-5 0 0 0,43-6 32 0 0,-37-6-64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5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210 131 5528 0 0,'-43'-29'368'0'0,"-20"-15"1813"0"0,52 35 312 0 0,0-1 1 0 0,-5-6-2494 0 0,9 8 615 0 0,7 6-467 0 0,-1 1-1 0 0,0-1 0 0 0,0 1 0 0 0,0 0 1 0 0,-1 0-1 0 0,1 0 0 0 0,0 0 1 0 0,0-1-1 0 0,-1 2 0 0 0,1-1 1 0 0,-1 0-148 0 0,1 0 433 0 0,1 1-106 0 0,-2 108 820 0 0,-10 54-1147 0 0,-7 56 198 0 0,9 1-1 0 0,17 210-197 0 0,3-324-390 0 0,4 0 0 0 0,11 33 390 0 0,-20-115-362 0 0,1 1 1 0 0,0-1-1 0 0,2 0 0 0 0,1-1 0 0 0,0 0 1 0 0,6 8 361 0 0,-1-11-892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6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701 412 10136 0 0,'-5'-7'918'0'0,"-12"1"-740"0"0,13 1 10 0 0,4 3 786 0 0,0 2 334 0 0,0 0 62 0 0,0 0-169 0 0,0 0-733 0 0,1 0-322 0 0,25-1-183 0 0,18-3 37 0 0,14-2-243 0 0,98-6-526 0 0,48-14 769 0 0,-23 3-326 0 0,345-17 120 0 0,3 25 76 0 0,-522 15 130 0 0,697-22 0 0 0,-318-6 0 0 0,-150 6 0 0 0,-67 5 0 0 0,446-55 62 0 0,-559 65-60 0 0,405-50-218 0 0,-73 24 1043 0 0,-302 28-417 0 0,-40 4 389 0 0,30 4-799 0 0,-25-1 385 0 0,134 9 2167 0 0,-127-5-1525 0 0,-1 1 1 0 0,42 13-1028 0 0,-46-10-82 0 0,36 11 15 0 0,62 23 67 0 0,-140-40 6 0 0,-1 0-1 0 0,0 1 1 0 0,-1-1-1 0 0,1 2 1 0 0,-1-1-1 0 0,0 2 1 0 0,0-1-1 0 0,-1 1 0 0 0,0 0 1 0 0,0 1-1 0 0,0 0 1 0 0,-1 0-1 0 0,-1 0 1 0 0,1 1-1 0 0,-1 0 1 0 0,-1 1-1 0 0,0-1 1 0 0,0 1-1 0 0,-1 0 1 0 0,0 0-1 0 0,0 3-5 0 0,0-2-32 0 0,52 140-571 0 0,-35-92 588 0 0,-2 2 0 0 0,7 39 15 0 0,-7-24-2 0 0,-4-7-74 0 0,2 34 76 0 0,-9-49-43 0 0,2 1 1 0 0,17 49 42 0 0,-7-46-71 0 0,-1-4-121 0 0,-1 6 192 0 0,-16-54-12 0 0,-1 0 1 0 0,-1 1-1 0 0,1-1 0 0 0,-1 0 0 0 0,0 1 0 0 0,0-1 0 0 0,-1 0 0 0 0,-1 5 12 0 0,-13 48-52 0 0,10-43 23 0 0,-1 8 45 0 0,5-22 0 0 0,0 1 0 0 0,0-1 0 0 0,-1 1 0 0 0,1-1-1 0 0,-1 0 1 0 0,1 1 0 0 0,-1-1 0 0 0,0 0 0 0 0,0 0-1 0 0,0 0 1 0 0,0 0 0 0 0,0-1 0 0 0,0 1 0 0 0,-1 0 0 0 0,1-1-1 0 0,-1 0 1 0 0,1 1 0 0 0,-1-1 0 0 0,1 0 0 0 0,-1-1-1 0 0,0 1 1 0 0,1 0 0 0 0,-3 0-16 0 0,-7 1 9 0 0,0 0 0 0 0,0 0 0 0 0,-1-1 0 0 0,-9-1-9 0 0,-91-4-73 0 0,-5-5 73 0 0,-26-2-139 0 0,-209-14 19 0 0,-142-6-46 0 0,359 27 138 0 0,-658-8 490 0 0,-293 37-326 0 0,-93 19 528 0 0,943-29-630 0 0,66-3-238 0 0,-291 25-1007 0 0,-46 27 1211 0 0,99 15-297 0 0,360-68 334 0 0,-85 20 149 0 0,-97 18-1456 0 0,185-40 459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8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37 1840 0 0,'0'0'83'0'0,"-1"-1"-6"0"0,-8-3-76 0 0,6 3 398 0 0,1 0-1 0 0,-1 0 1 0 0,1 0-1 0 0,-1 0 1 0 0,1-1-1 0 0,0 1 1 0 0,-1-1-399 0 0,2 0 3138 0 0,1 2 159 0 0,0 0-387 0 0,0 0-1748 0 0,0 0-772 0 0,0 0-153 0 0,18-3-106 0 0,225 3-971 0 0,-196-1-76 0 0,15-4 916 0 0,-14-1-3979 0 0,-13 1-470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2.8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0 10136 0 0,'0'0'448'0'0,"0"0"96"0"0,-15 4-440 0 0,7 4-104 0 0,8-8 0 0 0,0 11 0 0 0,0 5-136 0 0,-4-2-56 0 0,-9 2 0 0 0,5 0-8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9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7368 0 0,'0'0'568'0'0,"0"0"-223"0"0,0 0 455 0 0,3 2 236 0 0,4 2-618 0 0,1 0 1 0 0,0 0-1 0 0,0 0 0 0 0,0-1 0 0 0,0 0 1 0 0,0-1-1 0 0,1 0 0 0 0,-1 0 0 0 0,1-1 1 0 0,2 0-419 0 0,82 11 660 0 0,-38-8-961 0 0,-20-4-3805 0 0,-17 0-439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9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13536 0 0,'0'0'306'0'0,"0"0"46"0"0,0 0 22 0 0,0 0-49 0 0,2 1-214 0 0,51 9-334 0 0,-26-5-54 0 0,-8-2-194 0 0,1-1 1 0 0,17 0 470 0 0,13-1-3969 0 0,-19-1-169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30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20 12496 0 0,'0'0'552'0'0,"0"0"120"0"0,0 0-544 0 0,0 0-128 0 0,-5-8 0 0 0,5 8 0 0 0,0 0 176 0 0,0 0 8 0 0,0 0 0 0 0,0 0 0 0 0,13 0-56 0 0,6 0-16 0 0,-1-3 0 0 0,4 3 0 0 0,1 3-344 0 0,8-6-72 0 0,-4-2-16 0 0,10 1 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31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89 10680 0 0,'0'0'489'0'0,"0"0"-8"0"0,-4-10 21 0 0,3 9-487 0 0,1 0 0 0 0,0 0 0 0 0,0 0 0 0 0,0 0 1 0 0,0 0-1 0 0,0 0 0 0 0,0 0 0 0 0,0 0 0 0 0,0-1 1 0 0,0 1-1 0 0,0 0 0 0 0,0 0 0 0 0,1 0 0 0 0,-1 0 1 0 0,0 0-1 0 0,1 0 0 0 0,-1 0 0 0 0,1 0 0 0 0,-1 0 1 0 0,1 1-1 0 0,0-1 0 0 0,-1 0 0 0 0,1 0 0 0 0,0 0 1 0 0,0 1-1 0 0,-1-1 0 0 0,1 0 0 0 0,0 0 0 0 0,0 1 1 0 0,0-1-16 0 0,2-1 37 0 0,-1 0 1 0 0,1 0-1 0 0,0 0 1 0 0,-1 1 0 0 0,1-1-1 0 0,0 1 1 0 0,0-1-1 0 0,0 1 1 0 0,0 0 0 0 0,3 0-38 0 0,53-10-22 0 0,-35 6-15 0 0,0 1 0 0 0,9 1 37 0 0,26-3-280 0 0,-25 3 120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31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9648 0 0,'0'0'216'0'0,"0"0"32"0"0,0 0 12 0 0,1 0 28 0 0,7 0-113 0 0,274-8 2288 0 0,-191 4-3236 0 0,-46 0-3696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24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67 378 1376 0 0,'-15'0'3023'0'0,"-37"-3"7016"0"0,85 0-9973 0 0,86 7 74 0 0,-95-2-64 0 0,107 5 236 0 0,-60-2-231 0 0,-33-3-82 0 0,19 4 1 0 0,28 3-355 0 0,64-1 355 0 0,-43-4-301 0 0,2 1 202 0 0,-1-4 0 0 0,1-5 1 0 0,72-14 98 0 0,-98 6-84 0 0,195-24-584 0 0,-123 16 773 0 0,-107 15 572 0 0,-5 1 2211 0 0,14 2-2888 0 0,-50 1 279 0 0,0 1 0 0 0,0-1-1 0 0,0 0 1 0 0,0-1 0 0 0,0 1 0 0 0,3-2-279 0 0,-1 0 226 0 0,-1 1 1 0 0,1 0 0 0 0,0 0 0 0 0,0 1 0 0 0,0 0-1 0 0,7 1-226 0 0,-14-2 67 0 0,-1 0-66 0 0,0 1 0 0 0,0 0 1 0 0,0 0-1 0 0,0-1 0 0 0,0 1 0 0 0,0 0 0 0 0,-1 0 1 0 0,1-1-1 0 0,0 1 0 0 0,-1 0 0 0 0,1 0 0 0 0,-1-1-1 0 0,-7-3 1 0 0,5 3 8 0 0,-2-1-2 0 0,-1 0 1 0 0,1 1-1 0 0,0-1 0 0 0,-1 1 1 0 0,1 0-1 0 0,-1 0 0 0 0,0 1 1 0 0,-5-1-8 0 0,-51-5-10 0 0,48 6 14 0 0,-15-2-4 0 0,0-1 0 0 0,-25-8 0 0 0,22 5 4 0 0,20 5-18 0 0,0-1 1 0 0,0 0-1 0 0,0-1 1 0 0,1 0-1 0 0,-2-1 14 0 0,-31-16 0 0 0,24 13 0 0 0,0-2 0 0 0,1 0 0 0 0,0-1 0 0 0,-10-9 0 0 0,10 6 19 0 0,7 5-39 0 0,-1-1 1 0 0,-10-10 19 0 0,21 17 15 0 0,0 1 0 0 0,0 0 0 0 0,0-1 0 0 0,0 1 0 0 0,0-1 0 0 0,0 0 0 0 0,1 0 1 0 0,-1 0-1 0 0,1 1 0 0 0,0-1 0 0 0,0 0 0 0 0,0-1 0 0 0,0 1 0 0 0,0 0 1 0 0,1 0-1 0 0,-1-2-15 0 0,1 2 22 0 0,0 1 14 0 0,0-6 22 0 0,0 8-53 0 0,1-1 0 0 0,0 0 1 0 0,-1 1-1 0 0,1-1 1 0 0,-1 1-1 0 0,1-1 0 0 0,0 1 1 0 0,-1 0-1 0 0,1-1 1 0 0,0 1-1 0 0,-1 0 1 0 0,1-1-1 0 0,0 1 0 0 0,0 0 1 0 0,-1 0-1 0 0,1-1 1 0 0,0 1-1 0 0,0 0 0 0 0,-1 0-5 0 0,9 1 0 0 0,-5 1 1 0 0,-3-2 6 0 0,1 1 0 0 0,-1 0 0 0 0,1 0 0 0 0,0-1 1 0 0,-1 1-1 0 0,1-1 0 0 0,0 0 0 0 0,0 1 0 0 0,-1-1 0 0 0,3 0-7 0 0,10 1 16 0 0,0 1-1 0 0,-1 1 0 0 0,1 0 0 0 0,-1 1 0 0 0,5 2-15 0 0,-10-4-4 0 0,97 38 4 0 0,-89-33 0 0 0,98 47 101 0 0,-49-21 46 0 0,-9-5-75 0 0,33 24-72 0 0,-32-19 0 0 0,-24-14 0 0 0,6 5 0 0 0,-11-5-11 0 0,-7-6-87 0 0,-1 2-1 0 0,16 13 99 0 0,-7-7-106 0 0,-22-16 51 0 0,0 0 0 0 0,0 0-1 0 0,4 5 56 0 0,23 18-187 0 0,-4-5 100 0 0,-29-20 185 0 0,3 0-345 0 0,14 0 1968 0 0,-18-4-1538 0 0,0-1 0 0 0,-1 1 1 0 0,1 0-1 0 0,0 0 1 0 0,-1 0-1 0 0,1 0 0 0 0,-1 0 1 0 0,1 0-1 0 0,-1 0 1 0 0,1 0-1 0 0,-1 0-183 0 0,-1-1-8 0 0,0 1 0 0 0,0-1 0 0 0,0 1-1 0 0,0 0 1 0 0,0 0 0 0 0,0 0 0 0 0,0 0 0 0 0,0 0 0 0 0,0 1 0 0 0,0-1-1 0 0,0 0 1 0 0,-1 1 0 0 0,1 0 0 0 0,0-1 0 0 0,0 1 0 0 0,-1 0 0 0 0,1 0-1 0 0,0 1 1 0 0,0-1 0 0 0,-1 0 0 0 0,1 1 0 0 0,-2 0 8 0 0,-4 1-62 0 0,0 0-1 0 0,1 0 1 0 0,-1 1 0 0 0,0 1-1 0 0,-5 2 63 0 0,-77 54-194 0 0,72-48 194 0 0,0 0 0 0 0,-8 9 0 0 0,-19 13 298 0 0,-49 36 120 0 0,61-43-402 0 0,-2-2-1 0 0,-1-1 0 0 0,-1-2-15 0 0,11-6-112 0 0,-11 8 112 0 0,1 0-246 0 0,11-4 97 0 0,20-16 120 0 0,0 0 1 0 0,0 0-1 0 0,0 0 1 0 0,-3 1 28 0 0,-1-1-9 0 0,4-1-23 0 0,0 0 0 0 0,0-1 1 0 0,0 1-1 0 0,0-1 0 0 0,-6 1 32 0 0,-14 5-13 0 0,0 1 15 0 0,18-4 12 0 0,5-4 58 0 0,2-1 29 0 0,0 0-103 0 0,-1 0 0 0 0,1 0 0 0 0,0 0 0 0 0,-1 0 0 0 0,1 0 0 0 0,0 0 0 0 0,-1 1 0 0 0,1-1 0 0 0,0 0 0 0 0,-1 0 0 0 0,1 0 0 0 0,0 0-1 0 0,-1 1 1 0 0,1-1 0 0 0,0 0 0 0 0,-1 0 0 0 0,1 1 0 0 0,0-1 0 0 0,0 0 0 0 0,0 1 0 0 0,-1-1 0 0 0,1 0 0 0 0,0 1 0 0 0,0-1 0 0 0,0 0 0 0 0,-1 1 0 0 0,1-1 0 0 0,0 0 0 0 0,0 1 0 0 0,0-1 0 0 0,0 0 0 0 0,0 1 0 0 0,0-1 0 0 0,0 1 0 0 0,0-1 0 0 0,0 0 0 0 0,0 1 0 0 0,0-1 0 0 0,0 0-1 0 0,0 1 1 0 0,0-1 0 0 0,1 1 2 0 0,-1-1-66 0 0,1 0-1 0 0,-1 1 1 0 0,1-1-1 0 0,-1 0 0 0 0,1 0 1 0 0,0 0-1 0 0,-1 1 1 0 0,1-1-1 0 0,-1 0 0 0 0,1 0 1 0 0,0 0-1 0 0,-1 0 1 0 0,1 0-1 0 0,0 0 0 0 0,-1 0 1 0 0,1 0-1 0 0,0 0 1 0 0,-1 0-1 0 0,1 0 0 0 0,0-1 1 0 0,-1 1-1 0 0,1 0 1 0 0,-1 0-1 0 0,1-1 0 0 0,0 1 67 0 0,9-7-996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5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848 1 4608 0 0,'0'0'353'0'0,"-1"0"-231"0"0,-6 0 72 0 0,5 0 745 0 0,-4 3 1145 0 0,5 0 1669 0 0,8 3-3716 0 0,-3 0 33 0 0,-3-4 72 0 0,-1-2 12 0 0,-9 8 171 0 0,3-3-176 0 0,4-3-48 0 0,0 0 0 0 0,0 0 0 0 0,1-1 0 0 0,-1 1-1 0 0,-1-1 1 0 0,1 1 0 0 0,0-1 0 0 0,0 0 0 0 0,-1 0 0 0 0,1 0-1 0 0,0 0 1 0 0,-1 0 0 0 0,1 0 0 0 0,-1-1 0 0 0,1 1 0 0 0,-3-1-101 0 0,-40 12 1128 0 0,11-8-363 0 0,-9 0-224 0 0,32-2-441 0 0,0-1-1 0 0,0 0 0 0 0,0-1 0 0 0,-2 0-99 0 0,-85-9 1160 0 0,-5 5-1160 0 0,101 4 9 0 0,0 0-1 0 0,0 0 0 0 0,0 0 1 0 0,0-1-1 0 0,0 1 0 0 0,0-1 1 0 0,0 1-1 0 0,-1-2-8 0 0,-15-2 64 0 0,-85 1 301 0 0,49-5-189 0 0,48 7-167 0 0,0 1-1 0 0,1-1 1 0 0,-1 0-1 0 0,-5-2-8 0 0,8 2 2 0 0,-1 0 1 0 0,1 0 0 0 0,-1 0-1 0 0,1 0 1 0 0,-1 1-1 0 0,0 0 1 0 0,1 0-1 0 0,-1 0 1 0 0,1 0-1 0 0,-1 0 1 0 0,0 1-1 0 0,-1 0-2 0 0,-47 21 0 0 0,37-16 0 0 0,-16 7 0 0 0,22-7 0 0 0,5-3 0 0 0,-1 3 0 0 0,3-1-5 0 0,-1-1 0 0 0,1 0 0 0 0,0 1-1 0 0,1-1 1 0 0,-1 1 0 0 0,1 0-1 0 0,0-1 1 0 0,0 1 0 0 0,1 0 0 0 0,-1 0-1 0 0,1 0 1 0 0,0-1 0 0 0,0 1 0 0 0,1 0-1 0 0,0 0 1 0 0,0 4 5 0 0,1 7-53 0 0,6 48-23 0 0,0 24 73 0 0,8 85 3 0 0,-14-146-16 0 0,5 19 16 0 0,-3-18-48 0 0,1 19 48 0 0,3 46 0 0 0,7 19 0 0 0,4 30 0 0 0,-8 5 0 0 0,-6 1 0 0 0,-7 9 0 0 0,-11 72-43 0 0,-3 83-42 0 0,18-272 122 0 0,2 13-37 0 0,1 4 27 0 0,-3 3-27 0 0,-4 43 0 0 0,1-43-22 0 0,4 22 22 0 0,-1-18-116 0 0,-3 11 116 0 0,0 291-178 0 0,3-175 182 0 0,3-59-4 0 0,11 44 0 0 0,-2-24 0 0 0,-1-8 0 0 0,3 64 0 0 0,-8 1 0 0 0,0 169 0 0 0,-2-253-115 0 0,-1-43 9 0 0,1 0 74 0 0,-2-33-19 0 0,-2 9 51 0 0,-2-8 5 0 0,-1 10 57 0 0,6 42-62 0 0,-4-87 101 0 0,-1 1 0 0 0,-1 12-101 0 0,0-15 29 0 0,0-1 0 0 0,1 0 0 0 0,1 0-1 0 0,0 4-28 0 0,0-13-1 0 0,0 7 4 0 0,-2 16-22 0 0,1-24-66 0 0,0-2-11 0 0,1 1 6 0 0,-1-1 88 0 0,0 1-1 0 0,1-1 1 0 0,-1 0 0 0 0,0 1-1 0 0,1-1 1 0 0,-1 1-1 0 0,0-1 1 0 0,1 0-1 0 0,-1 1 1 0 0,0-1-1 0 0,1 0 1 0 0,-1 1-1 0 0,1-1 1 0 0,-1 0-1 0 0,1 0 1 0 0,-1 0-1 0 0,0 1 1 0 0,1-1-1 0 0,-1 0 1 0 0,1 0-1 0 0,-1 0 1 0 0,1 0-1 0 0,-1 0 1 0 0,1 0-1 0 0,-1 0 1 0 0,1 0 0 0 0,-1 0-1 0 0,1 0 1 0 0,-1 0-1 0 0,1 0 1 0 0,-1 0-1 0 0,1 0 1 0 0,0-1 2 0 0,-1 1-7 0 0,78-6 367 0 0,-54 4-323 0 0,0 0-1 0 0,0-2 0 0 0,0-1 0 0 0,3-1-36 0 0,39-8-1 0 0,96-15 1 0 0,-31 5-10 0 0,40 1 10 0 0,-33 9-120 0 0,-115 12-356 0 0,1 0 0 0 0,-1-2 0 0 0,0-1 0 0 0,0-1 0 0 0,1-1 476 0 0,3-6-5913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997 117 11056 0 0,'-64'12'1222'0'0,"55"-9"-143"0"0,0-1 1 0 0,0 1 0 0 0,1 0 0 0 0,-1 1 0 0 0,-7 4-1080 0 0,16-8 28 0 0,0 0 0 0 0,0 0 1 0 0,0 0-1 0 0,0 0 0 0 0,0 1 0 0 0,-1-1 1 0 0,1 0-1 0 0,0 0 0 0 0,0 0 0 0 0,0 0 1 0 0,0 0-1 0 0,0 0 0 0 0,0 0 1 0 0,0 0-1 0 0,0 0 0 0 0,0 1 0 0 0,-1-1 1 0 0,1 0-1 0 0,0 0 0 0 0,0 0 0 0 0,0 0 1 0 0,0 0-1 0 0,0 0 0 0 0,0 0 1 0 0,0 1-1 0 0,0-1 0 0 0,0 0 0 0 0,0 0 1 0 0,0 0-1 0 0,0 0 0 0 0,0 0 0 0 0,0 1 1 0 0,0-1-1 0 0,0 0 0 0 0,0 0 0 0 0,0 0 1 0 0,0 0-1 0 0,0 0 0 0 0,0 0 1 0 0,0 1-1 0 0,0-1 0 0 0,0 0 0 0 0,1 0 1 0 0,-1 0-1 0 0,0 0 0 0 0,0 0 0 0 0,0 0 1 0 0,0 0-1 0 0,0 0 0 0 0,0 1 0 0 0,0-1 1 0 0,0 0-29 0 0,11 5 147 0 0,14 0-567 0 0,22-1-328 0 0,-1-3-1 0 0,1-2 1 0 0,-1-1 0 0 0,39-8 748 0 0,-36 2-394 0 0,-1 0 264 0 0,0-1-1 0 0,-1-2 1 0 0,41-17 130 0 0,-40 9 16 0 0,27-17-16 0 0,-56 28 300 0 0,1-1 0 0 0,-1 2 0 0 0,2 1 0 0 0,16-4-300 0 0,-35 10 361 0 0,-2 0 107 0 0,0 0 48 0 0,0 0 10 0 0,0 0-30 0 0,0 0-134 0 0,2 0-291 0 0,0 1 0 0 0,-1 0 0 0 0,1-1 1 0 0,-1 1-1 0 0,1 0 0 0 0,-1 0 0 0 0,1 0 0 0 0,-1 0 1 0 0,1 0-1 0 0,-1 1 0 0 0,0-1 0 0 0,0 0 1 0 0,1 1-1 0 0,-1 0-71 0 0,16 21 49 0 0,-17-22-41 0 0,3 4-8 0 0,-1 0 0 0 0,0 0 0 0 0,0 0 0 0 0,0 1 0 0 0,-1-1 0 0 0,0 1 0 0 0,0 0 0 0 0,0-1 0 0 0,-1 1 0 0 0,1 4 0 0 0,2 23 0 0 0,2 3 0 0 0,-2 0 0 0 0,-1 1 0 0 0,-3 25 0 0 0,1 33 0 0 0,2 95 1 0 0,1 28-12 0 0,3-27-44 0 0,1 22 56 0 0,29 281-1 0 0,-22-309 0 0 0,8 78-16 0 0,30 170-482 0 0,-50-421 500 0 0,22 140-2 0 0,9 68 0 0 0,11 108 85 0 0,11 106 162 0 0,-42-249-107 0 0,-7 37-140 0 0,3 23-304 0 0,-4-161 349 0 0,4 59 206 0 0,10-5-563 0 0,11 27 312 0 0,-27-148-78 0 0,0 0-1 0 0,-1 1 0 0 0,0-1 1 0 0,-2 5 78 0 0,1-16-28 0 0,-2 0 0 0 0,1 0 1 0 0,-1 0-1 0 0,0 0 1 0 0,0 0-1 0 0,-1 0 1 0 0,1 0-1 0 0,-1-1 0 0 0,-1 1 1 0 0,1-1-1 0 0,-1 1 1 0 0,0-1-1 0 0,-2 3 28 0 0,-24 36-96 0 0,19-29 71 0 0,0 0-1 0 0,0-1 1 0 0,-3 1 25 0 0,12-13 8 0 0,-18 18 221 0 0,-1 0 1 0 0,-9 6-230 0 0,22-20 52 0 0,0-1-1 0 0,0 0 1 0 0,-1 0-1 0 0,1-1 1 0 0,-1 0-1 0 0,0 0 1 0 0,0-1-1 0 0,-1 0 1 0 0,-6 1-52 0 0,-35 5 141 0 0,-45 1-141 0 0,11-1 13 0 0,-57 7-14 0 0,-76 12 56 0 0,57-6 35 0 0,-76-3-90 0 0,128-17 117 0 0,-39-7-117 0 0,28 0-5 0 0,64 4-147 0 0,0 2 0 0 0,0 3 0 0 0,0 2 0 0 0,0 2 0 0 0,1 3 0 0 0,-25 9 152 0 0,-42 22-1405 0 0,89-30 218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740 396 11600 0 0,'-18'-3'610'0'0,"-1"-1"0"0"0,-17-7-610 0 0,31 10 60 0 0,1-1 0 0 0,-1 0 0 0 0,0 0 0 0 0,0-1 0 0 0,1 0 0 0 0,0 1 0 0 0,-1-2 0 0 0,1 1 0 0 0,0 0 0 0 0,0-1 0 0 0,1 1 0 0 0,-1-1 0 0 0,-1-2-60 0 0,-2-11 352 0 0,6 14-299 0 0,0 0 0 0 0,0 0 0 0 0,-1 1 0 0 0,1-1 0 0 0,0 1 0 0 0,-1-1 0 0 0,0 1 0 0 0,0-1-53 0 0,-12-11 158 0 0,-1 0 0 0 0,0 1 0 0 0,-1 1 0 0 0,-12-7-158 0 0,0-1 29 0 0,10 7-23 0 0,8 7-7 0 0,1 0 1 0 0,0-1-1 0 0,0-1 0 0 0,0 1 0 0 0,1-1 0 0 0,1-1 0 0 0,-1 1 0 0 0,1-1 1 0 0,-2-4 0 0 0,6 7-8 0 0,-2 0 1 0 0,1 1 0 0 0,-1 0 0 0 0,1-1 0 0 0,-2 1-1 0 0,1 1 1 0 0,0-1 0 0 0,-1 1 0 0 0,0 0 0 0 0,0 0-1 0 0,0 1 1 0 0,0 0 0 0 0,-5-2 7 0 0,4 1-20 0 0,-7-2 21 0 0,0 0 0 0 0,0 0-1 0 0,0 1 1 0 0,-1 1 0 0 0,1 0-1 0 0,-1 1 1 0 0,0 1 0 0 0,0 0-1 0 0,0 1 1 0 0,-11 1-1 0 0,23 0 13 0 0,0 0 0 0 0,0 0 0 0 0,0 1 1 0 0,1-1-1 0 0,-1 1 0 0 0,0 0 0 0 0,0 0 0 0 0,1 0 0 0 0,-1 0 1 0 0,1 0-1 0 0,-1 1 0 0 0,1-1 0 0 0,-1 1 0 0 0,1-1 0 0 0,0 1 1 0 0,0 0-1 0 0,0 0 0 0 0,0 0 0 0 0,0 0 0 0 0,0 1 0 0 0,0-1 1 0 0,1 0-1 0 0,-1 1 0 0 0,1-1 0 0 0,-1 2-13 0 0,-3 8 59 0 0,0 1-1 0 0,0 0 1 0 0,1 0-1 0 0,1 0 1 0 0,0 1-59 0 0,-1 6 65 0 0,-3 14 91 0 0,2-1 0 0 0,2 1 1 0 0,1 7-157 0 0,0-8 108 0 0,0 72 254 0 0,5 0-1 0 0,9 50-361 0 0,-8-104 51 0 0,29 265 373 0 0,30 93-424 0 0,-51-342 36 0 0,19 103 8 0 0,48 144-44 0 0,-35-179 32 0 0,6-3 0 0 0,66 123-32 0 0,-105-234-3 0 0,57 116 11 0 0,-54-105-26 0 0,-2 1-1 0 0,-1 0 1 0 0,2 14 18 0 0,-3-7-337 0 0,-2 1 0 0 0,-2 0 0 0 0,-2 0 0 0 0,0 39 337 0 0,-6-23-2411 0 0,4 9 2411 0 0,-2-42-870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29 308 13360 0 0,'0'0'1026'0'0,"-14"3"204"0"0,0 2 832 0 0,29-6-2042 0 0,-1 0 0 0 0,1-2 0 0 0,0 1 1 0 0,-1-2-1 0 0,0 0 0 0 0,1-1 0 0 0,-2 0 0 0 0,1-1-20 0 0,34-16-497 0 0,28-19 497 0 0,265-138-4929 0 0,-250 136 3316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3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199 716 3680 0 0,'-16'20'360'0'0,"1"0"-1"0"0,1 1 1 0 0,1 0-1 0 0,1 1 1 0 0,1 1 0 0 0,-7 21-360 0 0,5-6 1389 0 0,1-1 1 0 0,2 2-1 0 0,2-1 1 0 0,2 2-1390 0 0,-2 0 731 0 0,-1 0 0 0 0,-9 19-731 0 0,15-50 54 0 0,0 2 0 0 0,0 1 0 0 0,0-1 0 0 0,1 1 0 0 0,1 0 0 0 0,0 4-54 0 0,1-16-12 0 0,0 0 0 0 0,1 0 0 0 0,-1 1 0 0 0,0-1 0 0 0,0 0 0 0 0,0 1 0 0 0,1-1 0 0 0,-1 0 0 0 0,0 0 0 0 0,1 0 0 0 0,-1 1 0 0 0,0-1-1 0 0,0 0 1 0 0,1 0 0 0 0,-1 0 0 0 0,0 0 0 0 0,1 1 0 0 0,-1-1 0 0 0,0 0 0 0 0,1 0 0 0 0,-1 0 0 0 0,0 0 0 0 0,1 0 0 0 0,-1 0 0 0 0,1 0 0 0 0,-1 0 0 0 0,0 0 0 0 0,1 0-1 0 0,-1 0 1 0 0,0 0 0 0 0,1 0 12 0 0,-1 0-32 0 0,7-1-91 0 0,-1 1 0 0 0,1-1 0 0 0,-1 0 1 0 0,0-1-1 0 0,0 0 0 0 0,0 1 0 0 0,0-2 1 0 0,0 1-1 0 0,0-1 0 0 0,0 0 1 0 0,-1 0-1 0 0,1-1 0 0 0,-1 1 0 0 0,0-1 1 0 0,0 0-1 0 0,0-1 123 0 0,12-12-710 0 0,0-1 0 0 0,-2-1 0 0 0,10-14 710 0 0,0 0-674 0 0,-4 4-5 0 0,9-16 679 0 0,12-19-217 0 0,-5 13 306 0 0,165-232 1591 0 0,-143 197-1034 0 0,43-67 88 0 0,-20 26 181 0 0,53-57-915 0 0,-126 173-7 0 0,5-8 978 0 0,1 1-1 0 0,1 1 1 0 0,3-2-971 0 0,-19 19 24 0 0,0 0 0 0 0,0 0 1 0 0,0 0-1 0 0,0 0 0 0 0,1 0 1 0 0,-1 0-1 0 0,0 0 0 0 0,0 0 1 0 0,0 0-1 0 0,0 0 0 0 0,0 0 0 0 0,0 0 1 0 0,1 0-1 0 0,-1 0 0 0 0,0 0 1 0 0,0 0-1 0 0,0 1 0 0 0,0-1 1 0 0,0 0-1 0 0,0 0 0 0 0,0 0 0 0 0,0 0 1 0 0,1 0-1 0 0,-1 0 0 0 0,0 0 1 0 0,0 0-1 0 0,0 0 0 0 0,0 0 0 0 0,0 0 1 0 0,0 1-1 0 0,0-1 0 0 0,0 0 1 0 0,0 0-1 0 0,0 0 0 0 0,0 0 1 0 0,0 0-1 0 0,0 0 0 0 0,0 0 0 0 0,0 0 1 0 0,0 1-1 0 0,0-1 0 0 0,0 0 1 0 0,0 0-1 0 0,0 0 0 0 0,0 0 0 0 0,0 0 1 0 0,0 0-1 0 0,0 1 0 0 0,0-1 1 0 0,0 0-1 0 0,0 0 0 0 0,0 0 1 0 0,0 0-25 0 0,0 8 115 0 0,-1-2-57 0 0,-1 0 1 0 0,0 0-1 0 0,-1 0 1 0 0,0 0-1 0 0,0-1 1 0 0,0 1 0 0 0,0-1-1 0 0,-1 1 1 0 0,0-1-59 0 0,1-1 27 0 0,-24 32 424 0 0,-27 29-451 0 0,-13 14 278 0 0,8 5 256 0 0,-45 83-534 0 0,79-121 14 0 0,2 1-1 0 0,1 1 1 0 0,3 2 0 0 0,2-1 0 0 0,2 2-1 0 0,1 6-13 0 0,9-32-11 0 0,-6 27 34 0 0,0 14-23 0 0,9-49-40 0 0,1 0 0 0 0,0 0 0 0 0,1 0-1 0 0,1 0 1 0 0,3 16 40 0 0,13 45-508 0 0,-16-75 466 0 0,0 1 1 0 0,0-1-1 0 0,0 1 0 0 0,0-1 0 0 0,1 1 1 0 0,-1-1-1 0 0,1 1 0 0 0,0-1 0 0 0,0 0 0 0 0,0 0 1 0 0,0 0-1 0 0,3 2 42 0 0,-3-3-27 0 0,0-1 0 0 0,0 1 0 0 0,1 0 0 0 0,-1-1-1 0 0,1 0 1 0 0,-1 1 0 0 0,1-1 0 0 0,-1 0 0 0 0,1 0 0 0 0,0 0 0 0 0,0-1 0 0 0,-1 1 0 0 0,1-1 0 0 0,0 0 0 0 0,0 1 0 0 0,2-1 27 0 0,7-1-21 0 0,-1 0 0 0 0,0-1 1 0 0,0 0-1 0 0,-1 0 0 0 0,1-1 1 0 0,0-1-1 0 0,-1 1 1 0 0,0-2-1 0 0,0 0 0 0 0,0 0 1 0 0,5-4 20 0 0,17-13-53 0 0,0-1 0 0 0,18-19 53 0 0,-37 31-67 0 0,15-14-81 0 0,-2-2 1 0 0,-1 0 0 0 0,0-5 147 0 0,28-31-230 0 0</inkml:trace>
  <inkml:trace contextRef="#ctx0" brushRef="#br0" timeOffset="1">1743 23 11976 0 0,'0'0'528'0'0,"0"0"112"0"0,-5-4-512 0 0,-3 1-128 0 0,-2-2 0 0 0,2 5 0 0 0,-5-3 640 0 0,1-2 96 0 0,2 5 16 0 0,2-3 8 0 0,8 3-1024 0 0,0 0-208 0 0,0 0-40 0 0,-10 3-5504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0 15464 0 0,'0'0'0'0'0,"-7"5"205"0"0,0 0 1 0 0,1 0 0 0 0,0 0-1 0 0,0 1 1 0 0,1 0-1 0 0,-1 0 1 0 0,1 1 0 0 0,-3 4-206 0 0,-4 15 33 0 0,1 0 0 0 0,1 1-1 0 0,1 0 1 0 0,2 0 0 0 0,-1 7-33 0 0,4-17 45 0 0,0 1 20 0 0,1 0 1 0 0,1 0-1 0 0,1 0 0 0 0,0 0 1 0 0,2 0-1 0 0,0 0 0 0 0,2 11-65 0 0,2 45 477 0 0,-4-52-325 0 0,0 0-1 0 0,2-1 1 0 0,0 1-1 0 0,4 12-151 0 0,28 67 13 0 0,-34-97-32 0 0,1 0 0 0 0,0 0 0 0 0,0 0 0 0 0,1-1 0 0 0,-1 1 0 0 0,1 0 0 0 0,-1-1 0 0 0,1 0 0 0 0,0 0 0 0 0,1 0 0 0 0,-1 0 0 0 0,0 0 0 0 0,1 0 0 0 0,0-1 0 0 0,-1 0 0 0 0,1 0 0 0 0,0 0 0 0 0,0 0 0 0 0,0 0 0 0 0,0-1 0 0 0,3 1 19 0 0,6 1-129 0 0,1-1 1 0 0,-1 0 0 0 0,1-1 0 0 0,-1 0-1 0 0,1-1 1 0 0,5-1 128 0 0,-3 0-181 0 0,0-1 0 0 0,0-1 0 0 0,-1-1 0 0 0,1 0 0 0 0,0-2 0 0 0,-1 1 0 0 0,8-6 182 0 0,-13 6-184 0 0,0 0 1 0 0,0-1 0 0 0,-1-1-1 0 0,0 1 1 0 0,0-2 0 0 0,0 1 0 0 0,-1-1-1 0 0,0-1 1 0 0,5-7 182 0 0,6-9-758 0 0,-1-1 1 0 0,12-25 757 0 0,-16 21-194 0 0,-1 0 0 0 0,-2-1 1 0 0,-1 0-1 0 0,-1-1 1 0 0,1-13 193 0 0,-8 37 70 0 0,-1 0 0 0 0,0 0 1 0 0,-1-1-1 0 0,1 1 0 0 0,-2 0 1 0 0,1 0-1 0 0,-1 0 0 0 0,0 0 0 0 0,-1 0 1 0 0,0 0-1 0 0,0 0 0 0 0,-1 0 1 0 0,0 1-1 0 0,0-1 0 0 0,0 1 1 0 0,-1 0-1 0 0,-1 0 0 0 0,1 0 1 0 0,-1 1-1 0 0,0-1 0 0 0,0 1 1 0 0,-1 0-1 0 0,0 1 0 0 0,0-1 1 0 0,0 1-1 0 0,-1 0 0 0 0,-1 0-70 0 0,1 0 165 0 0,-20-13 1155 0 0,0 1-1 0 0,-25-12-1319 0 0,43 25 218 0 0,-9-5 387 0 0,0 1 0 0 0,-1 1-1 0 0,-7-1-604 0 0,22 6 23 0 0,0 1 0 0 0,0-1 1 0 0,0 0-1 0 0,0 0 0 0 0,1 0 0 0 0,-1 0 0 0 0,-2-3-23 0 0,-9-5-1373 0 0,15 10 1345 0 0,0 0 0 0 0,0 0-1 0 0,0 0 1 0 0,0 0 0 0 0,0 0-1 0 0,0 0 1 0 0,0 0 0 0 0,0 0-1 0 0,0 0 1 0 0,0 0 0 0 0,0 0-1 0 0,0 0 1 0 0,0 0-1 0 0,0 0 1 0 0,0 0 0 0 0,0 0-1 0 0,0 0 1 0 0,0 0 0 0 0,0 0-1 0 0,0 0 1 0 0,0 0 0 0 0,1 0-1 0 0,-1 0 1 0 0,0 0 0 0 0,0 0-1 0 0,0-1 1 0 0,0 1-1 0 0,0 0 1 0 0,0 0 0 0 0,0 0-1 0 0,0 0 1 0 0,0 0 0 0 0,0 0-1 0 0,0 0 1 0 0,0 0 0 0 0,0 0-1 0 0,-1 0 1 0 0,1 0 0 0 0,0 0-1 0 0,0 0 1 0 0,0 0 28 0 0,11-3-1217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45 810 11632 0 0,'1'0'530'0'0,"7"4"-7"0"0,-8-4-506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0,0 0 0 0 0,0 0 0 0 0,0 1 0 0 0,0-1 0 0 0,0 0 0 0 0,0 0 0 0 0,0 0 0 0 0,0 1 0 0 0,0-1 0 0 0,0 0 0 0 0,0 0 0 0 0,0 0 0 0 0,0 1 0 0 0,0-1 0 0 0,0 0 0 0 0,0 0 0 0 0,0 0 0 0 0,0 0 0 0 0,-1 1-17 0 0,-7 7 553 0 0,4-4-114 0 0,-3 6 103 0 0,1-1 0 0 0,0 0 0 0 0,0 1 0 0 0,1 0 1 0 0,0 3-543 0 0,3-8 102 0 0,0 1 0 0 0,0 0 0 0 0,1 0 1 0 0,0 0-1 0 0,0 0 0 0 0,1 0 0 0 0,-1 1 0 0 0,1-1 1 0 0,1 0-1 0 0,-1 1-102 0 0,4 24 141 0 0,5 59-97 0 0,-8-71-48 0 0,2 0 1 0 0,0 1-1 0 0,1-1 0 0 0,0 0 0 0 0,2-1 1 0 0,0 1-1 0 0,3 2 4 0 0,-6-13-20 0 0,1 0 0 0 0,0 0 0 0 0,1 0 0 0 0,0 0 0 0 0,0-1 0 0 0,0 0 0 0 0,1 0 0 0 0,0-1 0 0 0,1 0 0 0 0,-1 0 0 0 0,1 0 0 0 0,0 0 0 0 0,1-1-1 0 0,-1-1 1 0 0,1 1 0 0 0,8 2 20 0 0,3 0-120 0 0,1-1 0 0 0,-1-2-1 0 0,1 0 1 0 0,0-1-1 0 0,0-1 1 0 0,0 0-1 0 0,0-2 1 0 0,0 0-1 0 0,1-2 1 0 0,-1 0-1 0 0,0-1 1 0 0,-1-1-1 0 0,1-1 1 0 0,6-2 120 0 0,-20 4-45 0 0,0 0 0 0 0,0 0 0 0 0,0 0 0 0 0,0-1 0 0 0,-1 0 0 0 0,1 0 0 0 0,-1 0 0 0 0,0-1 0 0 0,0 0 0 0 0,-1 0 0 0 0,1 0 0 0 0,-1 0 0 0 0,0-1 0 0 0,0 1 0 0 0,-1-1 0 0 0,0 0 0 0 0,0 0 0 0 0,0-1 0 0 0,-1 1 0 0 0,1-3 45 0 0,-1-2 13 0 0,-1 6 16 0 0,0 1-1 0 0,0 0 1 0 0,0-1 0 0 0,-1 1-1 0 0,1 0 1 0 0,-1-1 0 0 0,-1 1-1 0 0,1-1 1 0 0,0 1 0 0 0,-1-2-29 0 0,0 6 1 0 0,0-9 85 0 0,-1 1 0 0 0,0 0-1 0 0,0-1 1 0 0,-1 1 0 0 0,0 0 0 0 0,0 0 0 0 0,-1 1-1 0 0,0-1 1 0 0,-1 1 0 0 0,1 0 0 0 0,-2 0-1 0 0,-1-2-85 0 0,-63-64 704 0 0,-31-34 98 0 0,84 87-719 0 0,1 0 1 0 0,1-2 0 0 0,1 0-1 0 0,-5-12-83 0 0,2-10 66 0 0,15 38-58 0 0,1 0 0 0 0,-1 1 0 0 0,0-1 0 0 0,-1 1 0 0 0,1 0 0 0 0,-1 0 0 0 0,0 0 0 0 0,-1 0 0 0 0,1 0 0 0 0,-1 1 0 0 0,0-1 0 0 0,0 1 0 0 0,-3-2-8 0 0,4 3-18 0 0,0 1 0 0 0,0-1 0 0 0,0 1 0 0 0,0 0 0 0 0,-1 0-1 0 0,1 0 1 0 0,-1 1 0 0 0,0 0 0 0 0,-3-2 18 0 0,5 3-54 0 0,1 0 0 0 0,-1 0 0 0 0,0 0 0 0 0,0 0 0 0 0,0 0 0 0 0,0 0 0 0 0,0 0 0 0 0,0 1-1 0 0,1-1 1 0 0,-1 1 0 0 0,0-1 0 0 0,0 1 0 0 0,1 0 0 0 0,-1-1 0 0 0,0 1 0 0 0,1 0 0 0 0,-1 0-1 0 0,0 1 1 0 0,1-1 0 0 0,0 0 0 0 0,-1 1 54 0 0,1-1-68 0 0,-1 0-51 0 0,1 0-1 0 0,-1 0 0 0 0,1 0 0 0 0,0 1 1 0 0,0-1-1 0 0,0 0 0 0 0,-1 1 0 0 0,1-1 0 0 0,1 1 1 0 0,-1 0-1 0 0,0-1 0 0 0,0 1 0 0 0,1 0 1 0 0,-1-1-1 0 0,0 1 0 0 0,1 0 0 0 0,0 1 120 0 0,-1 15-1086 0 0</inkml:trace>
  <inkml:trace contextRef="#ctx0" brushRef="#br0" timeOffset="0.066">553 3 15864 0 0,'0'-1'35'0'0,"-1"1"0"0"0,0 0 1 0 0,1-1-1 0 0,-1 1 1 0 0,0 0-1 0 0,1 0 1 0 0,-1 0-1 0 0,0 0 1 0 0,0 0-1 0 0,1 0 1 0 0,-1 0-1 0 0,0 0 1 0 0,1 0-1 0 0,-1 0 1 0 0,0 0-1 0 0,0 0 1 0 0,1 0-1 0 0,-1 0 1 0 0,0 1-1 0 0,1-1 1 0 0,-1 0-1 0 0,0 1 1 0 0,1-1-1 0 0,-1 0 1 0 0,1 1-1 0 0,-1-1 1 0 0,1 1-1 0 0,-1-1 1 0 0,0 1-1 0 0,1-1 1 0 0,0 1-1 0 0,-1-1 1 0 0,1 1-1 0 0,-1 0 1 0 0,1-1-1 0 0,0 1 1 0 0,-1 0-1 0 0,1-1 1 0 0,0 1-1 0 0,0 0 0 0 0,-1 0-35 0 0,1 1 27 0 0,-1 1-1 0 0,1 0 0 0 0,0-1 1 0 0,0 1-1 0 0,0 0 0 0 0,0 0 0 0 0,0-1 1 0 0,1 1-1 0 0,-1 0 0 0 0,1-1 0 0 0,0 2-26 0 0,13 36 324 0 0,16 30-324 0 0,-11-26 668 0 0,4 14-668 0 0,71 234 856 0 0,15 29-1170 0 0,-35-113-1532 0 0,3 44-1457 0 0,-46-131 1607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15264 0 0,'0'0'336'0'0,"13"5"72"0"0,1-2 7 0 0,1-3 9 0 0,6-3-336 0 0,6-2-88 0 0,1-7 0 0 0,2 1 0 0 0,7-6 64 0 0,7-3-64 0 0,1 0 96 0 0,5-3-32 0 0,0-2-943 0 0,0 2-193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54 603 15664 0 0,'-9'26'349'0'0,"1"1"1"0"0,2 0 0 0 0,0 0-1 0 0,2 1 1 0 0,1-1 0 0 0,1 21-350 0 0,2 19 255 0 0,4 0-1 0 0,4 12-254 0 0,5 9 348 0 0,3-2 0 0 0,19 51-348 0 0,-25-103-3 0 0,2-1-1 0 0,1 0 0 0 0,6 7 4 0 0,53 94-925 0 0,-53-100 529 0 0,-18-33 384 0 0,8 18-791 0 0,2-1 0 0 0,0 0 0 0 0,2 0 0 0 0,0-1 0 0 0,0-1 0 0 0,2 1 803 0 0,0-5-2021 0 0</inkml:trace>
  <inkml:trace contextRef="#ctx0" brushRef="#br0" timeOffset="1">261 1498 920 0 0,'-28'-79'80'0'0,"15"37"-80"0"0,5-9 0 0 0</inkml:trace>
  <inkml:trace contextRef="#ctx0" brushRef="#br0" timeOffset="2">1 75 8752 0 0,'0'-2'673'0'0,"-1"-2"-564"0"0,1 1-1 0 0,0 0 1 0 0,1 0-1 0 0,-1 0 1 0 0,1-1 0 0 0,-1 1-1 0 0,1 0 1 0 0,0 0-1 0 0,0 0 1 0 0,0 0-1 0 0,0 0 1 0 0,1 0 0 0 0,-1 0-1 0 0,1 1 1 0 0,0-1-1 0 0,1-1-108 0 0,-1 2 243 0 0,1 0 0 0 0,0 0 0 0 0,1 0 0 0 0,-1 0-1 0 0,0 1 1 0 0,0-1 0 0 0,1 1 0 0 0,-1 0 0 0 0,0 0-1 0 0,1 0 1 0 0,0 0 0 0 0,-1 1 0 0 0,1-1 0 0 0,-1 1-1 0 0,1 0 1 0 0,0 0 0 0 0,-1 0 0 0 0,1 1 0 0 0,3 0-243 0 0,3 1 161 0 0,1 0 1 0 0,-1 1 0 0 0,0 0 0 0 0,1 1-1 0 0,-2 0 1 0 0,4 2-162 0 0,0 0-19 0 0,-1 1-1 0 0,-1 0 0 0 0,1 1 1 0 0,-1 0-1 0 0,-1 1 0 0 0,0 0 1 0 0,0 1-1 0 0,0 0 0 0 0,3 6 20 0 0,-7-8-46 0 0,-1 0-1 0 0,1 1 0 0 0,-1 0 0 0 0,-1 1 0 0 0,1-1 0 0 0,-2 1 1 0 0,1-1-1 0 0,-2 1 0 0 0,1 0 0 0 0,-1 0 0 0 0,0 0 1 0 0,-1 1-1 0 0,-1 0 47 0 0,0 9-267 0 0,-1 0 1 0 0,0 0-1 0 0,-2 0 1 0 0,-1 0-1 0 0,0-1 1 0 0,-1 1-1 0 0,-8 18 267 0 0,-9 14-1596 0 0,-1-1-1 0 0,-9 8 1597 0 0,-2-4-556 0 0,8-15 274 0 0,21-32 210 0 0,-1 0 0 0 0,1 0 0 0 0,-1-1 0 0 0,-1 0 0 0 0,1 0 0 0 0,-1 0 0 0 0,0-1 0 0 0,-3 2 72 0 0,8-7-181 0 0,1 0 0 0 0,0 0 0 0 0,-1 0 0 0 0,1 0 0 0 0,0 0 0 0 0,0 0 0 0 0,-1 1 0 0 0,1-1 0 0 0,0 0 0 0 0,0 1 0 0 0,0 0 181 0 0,1-2-2777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1840 0 0,'4'-1'70'0'0,"-1"-1"0"0"0,1 1 1 0 0,0-1-1 0 0,-1 1 0 0 0,1 0 0 0 0,0 1 1 0 0,0-1-1 0 0,0 1 0 0 0,0 0 0 0 0,-1 0 0 0 0,5 0-70 0 0,24 5 3878 0 0,-27-4-3296 0 0,-1 0 0 0 0,0 1-1 0 0,0-1 1 0 0,0 1-1 0 0,0 0 1 0 0,0 0-1 0 0,0 1 1 0 0,-1-1 0 0 0,4 4-582 0 0,-1-1 386 0 0,0 1 0 0 0,0 0 1 0 0,-1 0-1 0 0,0 1 1 0 0,1 2-387 0 0,4 7 309 0 0,-1 0 1 0 0,-1 1 0 0 0,0 0 0 0 0,2 8-310 0 0,79 238 868 0 0,-86-253-956 0 0,-1-2-91 0 0,1 0 0 0 0,-1 1 0 0 0,0 0 0 0 0,0 6 179 0 0,-2-13-192 0 0,0-2 0 0 0,-1-2-48 0 0,-8-41-1282 0 0,-2 7 486 0 0,2 0-1 0 0,2 0 0 0 0,0-1 1 0 0,2-14 1036 0 0,4 31-171 0 0,0 0 1 0 0,2-1 0 0 0,0 1-1 0 0,2-1 1 0 0,3-11 170 0 0,-3 12-240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1 15200 0 0,'-13'3'1351'0'0,"4"0"-1079"0"0,-4 5-272 0 0,0-3 0 0 0,-1 2-360 0 0,-1 1-127 0 0,2-3-25 0 0,0-1-8 0 0,5 4 432 0 0,-6-5 88 0 0,4 6 0 0 0,7-1-5936 0 0</inkml:trace>
  <inkml:trace contextRef="#ctx0" brushRef="#br0" timeOffset="1">292 908 14280 0 0,'0'0'632'0'0,"0"20"136"0"0,-4 3-616 0 0,4 0-152 0 0,4 5 0 0 0,6 1 0 0 0,-2-5 136 0 0,2 0 0 0 0,-2-8 0 0 0,2 4 0 0 0,-6-5-33 0 0,6-3-7 0 0,-2 1 0 0 0,0-1 0 0 0,-3-1-1247 0 0,0-6-249 0 0,8 2-48 0 0,-13-7-16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15952 0 0,'0'2'362'0'0,"0"20"333"0"0,2-1-1 0 0,0 5-694 0 0,1-15 20 0 0,0-1 0 0 0,0 0 0 0 0,1-1 0 0 0,0 1 0 0 0,5 8-20 0 0,-2-6 44 0 0,-2 0 0 0 0,0 1 0 0 0,1 2-44 0 0,9 33-509 0 0,5 4 509 0 0,-3-7-2228 0 0,2 14 2228 0 0,-14-42-573 0 0,3 13-970 0 0,-7-29 1379 0 0,-1 1-1 0 0,0-1 1 0 0,0 1 0 0 0,0 0 0 0 0,0-1 0 0 0,-1 1 0 0 0,1 0 0 0 0,0-1 0 0 0,-1 1-1 0 0,1-1 1 0 0,-1 1 0 0 0,1-1 0 0 0,-1 1 0 0 0,0-1 0 0 0,0 1 0 0 0,0 0 164 0 0,0-1-984 0 0,1-1 0 0 0,-1 0 944 0 0,0 0 1 0 0,0-1-1 0 0,0 1 0 0 0,0 0 1 0 0,0-1-1 0 0,0 1 1 0 0,1-1-1 0 0,-1 1 0 0 0,0-1 1 0 0,0 1-1 0 0,1-1 1 0 0,-1 0-1 0 0,0 1 1 0 0,1-1-1 0 0,-1 0 0 0 0,0 0 1 0 0,1 1-1 0 0,-1-1 1 0 0,1 0-1 0 0,0 0 0 0 0,-1 0 1 0 0,1 0-1 0 0,-1 0 1 0 0,1 0-1 0 0,0 0 0 0 0,0 1 1 0 0,0-1-1 0 0,0 0 1 0 0,0 0-1 0 0,-1 0 1 0 0,2 0-1 0 0,-1 0 40 0 0,-1-7 47 0 0,0 1 0 0 0,1 0 0 0 0,1-1 0 0 0,-1 0-47 0 0,8-51 929 0 0,3 1-1 0 0,14-42-928 0 0,-23 91 338 0 0,0 0-1 0 0,1 0 0 0 0,0 0 0 0 0,1 1 0 0 0,0 0 0 0 0,0-1 0 0 0,2-1-337 0 0,-5 9 92 0 0,0 0-1 0 0,0 0 1 0 0,-1 0-1 0 0,1 0 1 0 0,0 0-1 0 0,0 1 1 0 0,0-1-1 0 0,0 0 1 0 0,0 1-1 0 0,0-1 0 0 0,0 1 1 0 0,1-1-1 0 0,-1 1 1 0 0,0-1-1 0 0,0 1 1 0 0,0 0-1 0 0,0-1 1 0 0,1 1-1 0 0,-1 0 1 0 0,1 0-92 0 0,0 0 128 0 0,1 0 1 0 0,-1 1-1 0 0,0-1 1 0 0,1 1-1 0 0,-1 0 1 0 0,0-1-1 0 0,0 1 1 0 0,0 0-1 0 0,0 0 1 0 0,2 1-129 0 0,5 4 321 0 0,-1 1-1 0 0,0-1 1 0 0,0 1 0 0 0,4 6-321 0 0,-7-9 77 0 0,72 78 1090 0 0,-3 4-1167 0 0,64 86-3118 0 0,-99-120 1904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1 18143 0 0,'-4'17'282'0'0,"1"1"-1"0"0,1 0 0 0 0,0 0 0 0 0,2 1 0 0 0,0-1 0 0 0,1 0 0 0 0,1 4-281 0 0,2 2 3 0 0,7 44-59 0 0,3-2-1 0 0,5 8 57 0 0,15 59-338 0 0,1-1 170 0 0,57 177-2088 0 0,-74-253 921 0 0</inkml:trace>
  <inkml:trace contextRef="#ctx0" brushRef="#br0" timeOffset="1">1 607 7368 0 0,'0'0'320'0'0,"0"0"80"0"0,10 5-320 0 0,3 2-80 0 0,-5-2 0 0 0,11 3 0 0 0,2-8 2736 0 0,-2 3 528 0 0,4 1 111 0 0,-2-4 17 0 0,3 0-2664 0 0,2 0-536 0 0,6-7-112 0 0,4 2-16 0 0,9 2-800 0 0,3-9-160 0 0,2-8-32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0 672 9216 0 0,'0'0'706'0'0,"0"0"-316"0"0,0 0 394 0 0,0 0 220 0 0,0 0 41 0 0,0 0-102 0 0,0 0-470 0 0,0 0-206 0 0,1-1-227 0 0,-1 1 0 0 0,0-1 0 0 0,0 1 0 0 0,0-1 0 0 0,1 0 0 0 0,-1 1 0 0 0,0-1 0 0 0,0 1 0 0 0,1-1 0 0 0,-1 1 1 0 0,1-1-1 0 0,-1 1 0 0 0,0-1 0 0 0,1 1 0 0 0,-1-1-40 0 0,12-4 186 0 0,-9 3-158 0 0,-1 1 0 0 0,1 0 0 0 0,-1 0 0 0 0,1 0 0 0 0,0 0 1 0 0,-1 0-1 0 0,1 1 0 0 0,0-1-28 0 0,79-7 95 0 0,134-17-502 0 0,-78 7 273 0 0,2 0 12 0 0,183-29-92 0 0,-224 34 148 0 0,175-15-176 0 0,-169 21 193 0 0,108-2-44 0 0,-90 6 93 0 0,-117 3 11 0 0,-1-1 1 0 0,1 1-1 0 0,0-1 1 0 0,-1 0-1 0 0,1 0 1 0 0,0-1-1 0 0,-1 0 1 0 0,0 0 0 0 0,2-1-12 0 0,-5 2 20 0 0,1 1-47 0 0,0-2 0 0 0,-1 1 0 0 0,1 0 0 0 0,-1-1 0 0 0,1 1 0 0 0,-1-1 0 0 0,0 1 0 0 0,1-1 0 0 0,-1 0 27 0 0,-1 1-19 0 0,-1 0 0 0 0,1 0 0 0 0,-1 0 0 0 0,1-1 0 0 0,-1 1 0 0 0,1 0 0 0 0,-1 0 0 0 0,0 0-1 0 0,0 0 1 0 0,0 0 0 0 0,1-1 0 0 0,-1 1 0 0 0,0 0 0 0 0,0 0 0 0 0,0 0 0 0 0,-1-1 0 0 0,1 1 0 0 0,0 0 0 0 0,0 0 0 0 0,-1 0 0 0 0,1 0 0 0 0,-1 0 0 0 0,1 0 0 0 0,-1-1 19 0 0,-5-11-3 0 0,0 0 1 0 0,-1 1-1 0 0,-1 0 1 0 0,0 0-1 0 0,-1 0 1 0 0,0 1-1 0 0,-1 1 1 0 0,-9-9 2 0 0,6 5 66 0 0,-4-1 13 0 0,0 1 0 0 0,-1 1 0 0 0,-10-6-79 0 0,27 18 3 0 0,-22-12 117 0 0,0 1 1 0 0,0 2-1 0 0,-1 0 0 0 0,-1 1 0 0 0,0 1 1 0 0,-3 1-121 0 0,13 3 291 0 0,0 2 0 0 0,-13-1-291 0 0,-25-5 879 0 0,48 7-730 0 0,-1-1 1 0 0,1 1-1 0 0,-1-1 0 0 0,1 0 0 0 0,0-1 1 0 0,0 1-1 0 0,0-1 0 0 0,0 0-149 0 0,3 1 14 0 0,0 1-1 0 0,0-1 0 0 0,1 1 1 0 0,-1-1-1 0 0,0 1 0 0 0,1-1 0 0 0,-1 0 1 0 0,1 0-1 0 0,0 0 0 0 0,-1 0 0 0 0,1 0 1 0 0,0 0-1 0 0,0 0 0 0 0,0 0 0 0 0,1 0 1 0 0,-1 0-1 0 0,0-1 0 0 0,1 1 0 0 0,0 0 1 0 0,-1-1-1 0 0,1 1 0 0 0,0 0 1 0 0,0-1-1 0 0,0 1 0 0 0,1 0 0 0 0,-1 0 1 0 0,0-1-1 0 0,1 1 0 0 0,-1 0 0 0 0,1 0 1 0 0,0-1-1 0 0,0 1 0 0 0,0 0 0 0 0,0 0 1 0 0,0 0-1 0 0,1 0 0 0 0,-1 0 0 0 0,1 0-13 0 0,2-2-36 0 0,0 0 0 0 0,1 0-1 0 0,0 1 1 0 0,0-1-1 0 0,0 1 1 0 0,0 0-1 0 0,0 1 1 0 0,1-1 0 0 0,-1 1-1 0 0,1 0 1 0 0,0 0-1 0 0,-1 1 1 0 0,1 0 0 0 0,0 0-1 0 0,0 0 1 0 0,4 0 36 0 0,14 1 10 0 0,0 1 0 0 0,-1 0 0 0 0,17 4-10 0 0,8 1-24 0 0,56 1 60 0 0,100 10 251 0 0,-117-7-388 0 0,-1 4-1 0 0,0 3 1 0 0,78 29 101 0 0,-137-37-181 0 0,1 2-1 0 0,3 2 182 0 0,-23-9-31 0 0,-1 0 0 0 0,1 1 1 0 0,-1 0-1 0 0,1 0 0 0 0,-1 0 0 0 0,-1 1 1 0 0,1 0-1 0 0,-1 0 0 0 0,1 3 31 0 0,-5-8 4 0 0,-1 1 0 0 0,0 0-1 0 0,0 0 1 0 0,0 0 0 0 0,0 0 0 0 0,0 0 0 0 0,0 0-1 0 0,0 1 1 0 0,-1-1 0 0 0,1 0 0 0 0,-1 0-1 0 0,0 0 1 0 0,0 1 0 0 0,0 0-4 0 0,-5 31 407 0 0,2-20-196 0 0,1-4-7 0 0,-2 0 1 0 0,1 0 0 0 0,-1-1-1 0 0,0 0 1 0 0,-2 3-205 0 0,-10 21 657 0 0,5-10-187 0 0,-1-2 1 0 0,-1 1 0 0 0,-12 14-471 0 0,15-22 146 0 0,-14 16 60 0 0,-2-1 0 0 0,0 0-1 0 0,-2-2 1 0 0,-24 17-206 0 0,46-39-57 0 0,-10 9-544 0 0,0-1 0 0 0,-1 0 0 0 0,0-1 1 0 0,-1-1-1 0 0,-10 4 601 0 0,5-6-1426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5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91 9072 0 0,'-1'1'413'0'0,"-1"0"-368"0"0,0 0 1 0 0,0 0-1 0 0,-1 0 1 0 0,1 0-1 0 0,0-1 1 0 0,0 1-1 0 0,0-1 1 0 0,-1 0-1 0 0,1 0 1 0 0,0 0-1 0 0,0 0 0 0 0,-1 0 1 0 0,1 0-1 0 0,0 0 1 0 0,0-1-1 0 0,0 1 1 0 0,-1-1-1 0 0,1 1 1 0 0,0-1-1 0 0,0 0 1 0 0,0 0-1 0 0,0 0 0 0 0,0 0 1 0 0,-1-1-46 0 0,1 0 103 0 0,0 0 0 0 0,0 0 0 0 0,0 0 0 0 0,0 0 0 0 0,0 0-1 0 0,1 0 1 0 0,-1 0 0 0 0,1-1 0 0 0,-1 1 0 0 0,1-1 0 0 0,0 1 0 0 0,0-1 0 0 0,0 1 0 0 0,0-1 0 0 0,1 0 0 0 0,-1 1 0 0 0,1-1-1 0 0,-1 0 1 0 0,1 1 0 0 0,0-3-103 0 0,0 3 77 0 0,0 1 1 0 0,0-1-1 0 0,1 0 0 0 0,-1 0 0 0 0,0 0 0 0 0,1 1 0 0 0,-1-1 1 0 0,1 0-1 0 0,0 1 0 0 0,0-1 0 0 0,-1 0 0 0 0,1 1 1 0 0,0-1-1 0 0,0 1 0 0 0,0-1 0 0 0,1 0-77 0 0,-1 2 44 0 0,0-1 0 0 0,-1 0-1 0 0,1 1 1 0 0,0-1 0 0 0,0 0 0 0 0,0 1 0 0 0,0-1-1 0 0,0 1 1 0 0,0 0 0 0 0,0-1 0 0 0,0 1 0 0 0,0 0-1 0 0,0-1 1 0 0,0 1 0 0 0,0 0 0 0 0,0 0 0 0 0,0 0 0 0 0,0 0-1 0 0,0 0 1 0 0,0 0 0 0 0,0 0 0 0 0,0 0 0 0 0,1 1-1 0 0,-1-1 1 0 0,0 0 0 0 0,0 1 0 0 0,0-1 0 0 0,0 1-44 0 0,5 3 119 0 0,0 0 0 0 0,-1 0 0 0 0,1 1 0 0 0,-1 0 0 0 0,0 0 0 0 0,-1 1 0 0 0,1-1 1 0 0,-1 1-1 0 0,3 5-119 0 0,-1-2 112 0 0,50 62 253 0 0,2-2 1 0 0,3-2 0 0 0,13 5-366 0 0,206 176 496 0 0,-275-243-474 0 0,59 51-433 0 0,-14-12 838 0 0,7 3-427 0 0,-40-34-441 0 0,1-1-1 0 0,0-1 1 0 0,1-1 0 0 0,0 0 0 0 0,11 3 441 0 0,-11-7-5697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3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136 375 2760 0 0,'-1'15'54'0'0,"-2"1"1"0"0,0-1-1 0 0,0 0 1 0 0,-1 0-1 0 0,-2 3-54 0 0,-11 37 464 0 0,1 11-464 0 0,-8 27 4445 0 0,-2 3 673 0 0,11-33-3565 0 0,0 20-1553 0 0,14-75-113 0 0,0-1-1 0 0,1 1 1 0 0,-1-1 0 0 0,1 1 0 0 0,1 0 0 0 0,0-1 0 0 0,0 1 0 0 0,0-1 0 0 0,1 1 0 0 0,0-1 0 0 0,0 0 0 0 0,1 0 0 0 0,0 0 0 0 0,0 0 113 0 0,-2-5-164 0 0,0-1 1 0 0,0 0-1 0 0,0 0 0 0 0,0 0 0 0 0,0 0 1 0 0,0 1-1 0 0,1-1 0 0 0,-1 0 1 0 0,0-1-1 0 0,0 1 0 0 0,1 0 1 0 0,-1 0-1 0 0,0-1 0 0 0,1 1 0 0 0,-1 0 1 0 0,1-1-1 0 0,-1 0 0 0 0,1 1 1 0 0,0-1 163 0 0,1 0-190 0 0,0 0 0 0 0,0 0 0 0 0,-1 0 0 0 0,1 0 0 0 0,0 0 0 0 0,0-1 0 0 0,0 0 0 0 0,0 1 0 0 0,-1-1 0 0 0,2-1 190 0 0,6-2-471 0 0,0-2 0 0 0,0 1 0 0 0,0-1 0 0 0,7-6 471 0 0,-15 11-55 0 0,17-15-72 0 0,-1-1 0 0 0,0 0-1 0 0,-1-1 1 0 0,1-3 127 0 0,25-25 343 0 0,24-19 466 0 0,24-24 1185 0 0,58-84 2151 0 0,-7-9-4145 0 0,-86 116 542 0 0,2 2 0 0 0,2 3 0 0 0,51-38-542 0 0,-12 21 2182 0 0,-94 76-1787 0 0,-5 6-94 0 0,-6 7-60 0 0,-3 1-44 0 0,0 1 0 0 0,-9 7-197 0 0,-17 23 141 0 0,-255 366 3 0 0,165-227-2961 0 0,-19 53 2817 0 0,135-220-227 0 0,-4 6-1069 0 0,2 0 0 0 0,-8 21 1296 0 0,18-40-561 0 0,3-5 8 0 0,22-25-128 0 0,-3 3 322 0 0,15-24 359 0 0,30-66-496 0 0,-7 12-63 0 0,-38 66 575 0 0,-7 13 149 0 0,10-13-165 0 0,-19 30 127 0 0,0 1 1 0 0,0 0-1 0 0,0 0 0 0 0,1 0 0 0 0,0 1 0 0 0,0 0 0 0 0,5-3-127 0 0,-8 7 74 0 0,-1-1-1 0 0,0 1 1 0 0,1 1 0 0 0,-1-1 0 0 0,1 0 0 0 0,-1 1 0 0 0,1-1-1 0 0,0 1 1 0 0,-1-1 0 0 0,1 1 0 0 0,0 0 0 0 0,-1 0 0 0 0,1 1 0 0 0,-1-1-1 0 0,1 1 1 0 0,-1-1 0 0 0,1 1 0 0 0,-1 0 0 0 0,1-1 0 0 0,-1 1 0 0 0,1 1-1 0 0,-1-1 1 0 0,2 1-74 0 0,7 5 318 0 0,1 0-1 0 0,-1 1 1 0 0,-1 0-1 0 0,3 3-317 0 0,0 0 142 0 0,21 19 35 0 0,-25-22-135 0 0,-1 1 0 0 0,2-2 0 0 0,-1 1 0 0 0,1-1 1 0 0,0-1-1 0 0,0 0 0 0 0,1 0 0 0 0,7 2-42 0 0,12 1-102 0 0,-1-2 0 0 0,11 1 102 0 0,31 7-156 0 0,59 13 8 0 0,-95-21 136 0 0,-4-3 508 0 0,0-1 0 0 0,0-1 0 0 0,20-2-496 0 0,-29-1 160 0 0,-20 1 234 0 0,-2 0 29 0 0,0 0 7 0 0,0 6 3 0 0,0-3-293 0 0,0 0 0 0 0,0 0-1 0 0,0 0 1 0 0,-1 0 0 0 0,1 0-1 0 0,0 0 1 0 0,-1 0 0 0 0,0 0 0 0 0,0 0-1 0 0,0 0 1 0 0,0-1 0 0 0,-2 4-140 0 0,0 1 76 0 0,0 0 1 0 0,0 1-1 0 0,-2 6-76 0 0,-3 10 28 0 0,4-13-89 0 0,0 1 0 0 0,0 0-1 0 0,1 0 1 0 0,0 0 0 0 0,1 5 61 0 0,1-13-112 0 0,1-1-1 0 0,-1 1 1 0 0,1-1 0 0 0,0 1 0 0 0,0 0 0 0 0,1-1-1 0 0,-1 1 1 0 0,1-1 0 0 0,0 1 0 0 0,0-1-1 0 0,0 0 1 0 0,0 1 0 0 0,1-1 0 0 0,-1 0 0 0 0,1 0-1 0 0,0 1 1 0 0,0-1 0 0 0,0-1 0 0 0,0 1 0 0 0,1 1 112 0 0,1-1-121 0 0,0 0 1 0 0,0 0-1 0 0,1 0 1 0 0,-1-1-1 0 0,0 1 1 0 0,1-1 0 0 0,0 0-1 0 0,0 0 1 0 0,-1-1-1 0 0,1 1 1 0 0,0-1-1 0 0,0 0 1 0 0,0-1 0 0 0,0 1-1 0 0,1-1 1 0 0,-1 0-1 0 0,0 0 1 0 0,2-1 120 0 0,13-1-56 0 0,0-2-1 0 0,0 0 1 0 0,-1-1 0 0 0,2-2 56 0 0,4 0 10 0 0,9-5 135 0 0,-1-1 0 0 0,0-1 1 0 0,23-16-146 0 0,-10 7 272 0 0,20-8-272 0 0,-56 28 5 0 0,9-5 62 0 0,0 1 0 0 0,4 0-67 0 0,-17 6 26 0 0,-1 0 1 0 0,1 0-1 0 0,-1 0 0 0 0,1 1 1 0 0,-1 0-1 0 0,1 0 0 0 0,0 0 1 0 0,-1 1-1 0 0,1-1 1 0 0,1 2-27 0 0,-5-1 23 0 0,1 0 0 0 0,0 0 0 0 0,-1 0 0 0 0,1 0 1 0 0,-1 1-1 0 0,1 0 0 0 0,-1-1 0 0 0,0 1 0 0 0,1 0 1 0 0,-1 0-1 0 0,0 0 0 0 0,0 0 0 0 0,-1 0 0 0 0,1 1 1 0 0,0-1-1 0 0,-1 1 0 0 0,1-1 0 0 0,-1 1 0 0 0,0-1 0 0 0,0 1 1 0 0,0 0-1 0 0,0 0-23 0 0,2 6 103 0 0,-1-1 0 0 0,0 1 0 0 0,-1 0 0 0 0,0 0 0 0 0,0 0 0 0 0,-1 5-103 0 0,-2 25 318 0 0,-1 0 0 0 0,-1 0 0 0 0,-3 0 0 0 0,-6 21-318 0 0,-10 20 598 0 0,-22 50-598 0 0,17-61 110 0 0,-3-2-1 0 0,-3-1 1 0 0,-26 36-110 0 0,-25 25-4 0 0,-27 23 4 0 0,28-40-158 0 0,-147 184 171 0 0,158-209-194 0 0,-5-3-1 0 0,-27 20 182 0 0,62-67-4283 0 0,7-6-1545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1184 10592 0 0,'-6'-5'964'0'0,"5"5"-930"0"0,0-1 0 0 0,0 0 0 0 0,-1 1 0 0 0,1-1 0 0 0,0 0 0 0 0,0 0 0 0 0,0 0 0 0 0,-1 0 0 0 0,1 0 0 0 0,0 0 0 0 0,0 0 0 0 0,1 0 0 0 0,-1 0 0 0 0,0 0 0 0 0,0-1 0 0 0,1 1 0 0 0,-1 0 0 0 0,0-1 0 0 0,1 1 0 0 0,-1 0 0 0 0,1-1 0 0 0,0 1 0 0 0,-1-1 0 0 0,1 1 0 0 0,0 0 0 0 0,0-1 0 0 0,0 1 0 0 0,0-1 0 0 0,0 1 0 0 0,0-2-34 0 0,3-37 1644 0 0,1-1 0 0 0,2 1 0 0 0,5-19-1644 0 0,1-1-191 0 0,-3-2 191 0 0,-4 32-169 0 0,1 0 1 0 0,9-26 168 0 0,-8 34-91 0 0,-1-1 0 0 0,-1 0 0 0 0,-1 0 0 0 0,-1-1 0 0 0,-1-9 91 0 0,-2-2-7 0 0,2 0 0 0 0,1 0-1 0 0,6-28 8 0 0,1 12-70 0 0,-3-1 1 0 0,0-16 69 0 0,-2 4-140 0 0,0 20-140 0 0,-3-12 280 0 0,-3 37-67 0 0,0 17 55 0 0,1-1-1 0 0,-1 0 1 0 0,1 1-1 0 0,0-1 1 0 0,0 0-1 0 0,0 1 1 0 0,0-1-1 0 0,1 1 1 0 0,-1-1-1 0 0,1 1 1 0 0,0-3 12 0 0,1 1-9 0 0,-1 4 7 0 0,-1-1 0 0 0,1 0 1 0 0,-1 0-1 0 0,0 0 0 0 0,1 0 0 0 0,-1 0 0 0 0,0 0 0 0 0,0 1 1 0 0,0-1-1 0 0,0 0 0 0 0,1 0 0 0 0,-1 0 0 0 0,0 0 0 0 0,0 0 1 0 0,-1-1 1 0 0,1 1-116 0 0,0 1-8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9672 0 0,'15'0'440'0'0,"-14"0"-410"0"0,0 0 1 0 0,-1 0 0 0 0,1 0-1 0 0,0 0 1 0 0,-1-1 0 0 0,1 1-1 0 0,0 0 1 0 0,-1 0 0 0 0,1-1-1 0 0,0 1 1 0 0,-1 0-1 0 0,1-1 1 0 0,0 1 0 0 0,-1-1-1 0 0,1 1 1 0 0,-1-1-31 0 0,5-2 118 0 0,2 2 307 0 0,0 1 1 0 0,0-1 0 0 0,0 1 0 0 0,0 0-1 0 0,0 1 1 0 0,-1 0 0 0 0,5 1-426 0 0,50 14 3786 0 0,-53-14-3626 0 0,44 16 361 0 0,-30-10-601 0 0,0-1 0 0 0,1 0 0 0 0,10 0 80 0 0,79 14-891 0 0,15 2-35 0 0,395 32-224 0 0,-99-13 462 0 0,-250-13 688 0 0,-116-18 0 0 0,58 15 61 0 0,-2 6 1 0 0,41 19-62 0 0,-77-25 27 0 0,-9-4 172 0 0,1-3 0 0 0,0-3-1 0 0,2-3 1 0 0,-1-3 0 0 0,42-1-199 0 0,-73-7 0 0 0,-3 0-92 0 0,30-3 92 0 0,-22-2-569 0 0,-1-2 0 0 0,1-2 0 0 0,-1-2 0 0 0,33-11 569 0 0,-46 12-668 0 0,-25 8 493 0 0,0-2-1 0 0,0 1 0 0 0,0 0 1 0 0,0-1-1 0 0,0 0 1 0 0,-1 0-1 0 0,1 0 0 0 0,-1-1 1 0 0,3-1 175 0 0,-7 4-14 0 0,0 0 0 0 0,0 0 1 0 0,0 0-1 0 0,0-1 0 0 0,0 1 1 0 0,0 0-1 0 0,0 0 0 0 0,0-1 1 0 0,0 1-1 0 0,0 0 0 0 0,0 0 1 0 0,0-1-1 0 0,0 1 1 0 0,0 0-1 0 0,0 0 0 0 0,0-1 1 0 0,0 1-1 0 0,0 0 0 0 0,0-1 1 0 0,0 1-1 0 0,0 0 0 0 0,0 0 1 0 0,0 0-1 0 0,0-1 0 0 0,0 1 1 0 0,-1 0-1 0 0,1 0 0 0 0,0-1 1 0 0,0 1-1 0 0,0 0 0 0 0,0 0 1 0 0,-1 0-1 0 0,1 0 14 0 0,-6-7 188 0 0,4 6 201 0 0,0 0 0 0 0,-1 0 0 0 0,1 0 0 0 0,0 1 0 0 0,-1-1 0 0 0,1 0 0 0 0,-1 1 0 0 0,1 0 0 0 0,-1 0 0 0 0,1-1 0 0 0,-2 1-389 0 0,3 0-33 0 0,1 0 1 0 0,0 0-1 0 0,-1 0 1 0 0,1 0-1 0 0,-1 0 1 0 0,1 0 0 0 0,-1-1-1 0 0,1 1 1 0 0,-1 0-1 0 0,1 0 1 0 0,0-1 0 0 0,-1 1-1 0 0,1 0 1 0 0,0-1-1 0 0,-1 1 1 0 0,1 0-1 0 0,0-1 1 0 0,-1 1 0 0 0,1 0-1 0 0,0-1 1 0 0,0 1-1 0 0,-1-1 1 0 0,1 1-1 0 0,0-1 1 0 0,0 1 0 0 0,0 0-1 0 0,0-1 1 0 0,0 1-1 0 0,-1-1 1 0 0,1 1 0 0 0,0-1-1 0 0,0 1 1 0 0,0-1-1 0 0,0 1 1 0 0,0-1-1 0 0,1 1 1 0 0,-1-1 0 0 0,0 1 32 0 0,0-11-4904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 13448 0 0,'0'0'613'0'0,"0"0"-10"0"0,0 0-281 0 0,0 0 253 0 0,0 0 156 0 0,0 0 32 0 0,0 0-11 0 0,0 0-65 0 0,0 0-23 0 0,-1 2-7 0 0,-7 14 71 0 0,3-4-612 0 0,0 1 0 0 0,0 0 0 0 0,-2 12-116 0 0,-23 158-233 0 0,23-131 217 0 0,-28 141-84 0 0,15-86-677 0 0,-6 95 777 0 0,26-167-1604 0 0,4-1-4957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25 915 3224 0 0,'-2'-2'301'0'0,"-10"-7"7042"0"0,10 7-6594 0 0,1 2-576 0 0,1 0-1 0 0,-1-1 1 0 0,0 1 0 0 0,1-1-1 0 0,-1 1 1 0 0,1-1 0 0 0,-1 1 0 0 0,1-1-1 0 0,-1 1 1 0 0,1-1 0 0 0,-1 1-1 0 0,1-1 1 0 0,-1 0 0 0 0,1 1 0 0 0,0-1-1 0 0,-1 0 1 0 0,1 0-173 0 0,0 0 5 0 0,1 0 1 0 0,0 0-1 0 0,-1 0 0 0 0,1 0 0 0 0,-1 1 0 0 0,1-1 1 0 0,0 0-1 0 0,0 0 0 0 0,-1 0 0 0 0,1 1 1 0 0,0-1-1 0 0,0 0 0 0 0,0 1 0 0 0,0-1 1 0 0,0 0-6 0 0,42-30 37 0 0,13-10-1218 0 0,21-23 1181 0 0,14-16-1636 0 0,3 3 0 0 0,38-20 1636 0 0,-23 21 3609 0 0,48-48-3609 0 0,-108 82 1037 0 0,-9 7-136 0 0,1 2-1 0 0,32-18-900 0 0,-12 15 686 0 0,1 3-1 0 0,46-17-685 0 0,-98 47 7 0 0,-8 2-190 0 0,0 0-104 0 0,9-3-29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7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1317 4608 0 0,'0'0'353'0'0,"0"0"-37"0"0,0 0 707 0 0,0 0 333 0 0,0 0 69 0 0,0 0-177 0 0,1-1-799 0 0,5-2-387 0 0,1-1 1 0 0,-1 0-1 0 0,0 0 0 0 0,0-1 0 0 0,-1 1 0 0 0,0-1 0 0 0,1-1 1 0 0,-1 1-1 0 0,-1-1 0 0 0,1-1-62 0 0,4-3 142 0 0,0 0 1 0 0,10-8-143 0 0,12-5 113 0 0,1 1-1 0 0,16-8-112 0 0,-21 14 269 0 0,0-1 0 0 0,-2-1-1 0 0,0-1 1 0 0,12-13-269 0 0,9-14 911 0 0,33-47-911 0 0,46-57 103 0 0,15-3-103 0 0,99-118 57 0 0,-52 43-57 0 0,-150 189 6 0 0,-26 28 174 0 0,-1 1 1 0 0,0-2-1 0 0,-1 1 1 0 0,5-9-181 0 0,-13 19 184 0 0,-1 1-51 0 0,0 0-198 0 0,0 0-35 0 0,8-1-1034 0 0,-7 1 943 0 0,1-1 0 0 0,0 1 1 0 0,-1 0-1 0 0,1-1 0 0 0,0 1 0 0 0,-1 0 0 0 0,1 0 0 0 0,0 0 0 0 0,-1 1 0 0 0,2-1 191 0 0,4 1-471 0 0,12 0-759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8752 0 0,'-1'1'673'0'0,"-15"6"-252"0"0,15-7 399 0 0,1 0 271 0 0,0 0 49 0 0,-12 4 773 0 0,-19-4-1355 0 0,31 0-572 0 0,-1 0 1 0 0,0 0 0 0 0,1 0 0 0 0,-1 0-1 0 0,0 0 1 0 0,0 0 0 0 0,1 0 0 0 0,-1 0 0 0 0,0 0-1 0 0,1 1 1 0 0,-1-1 0 0 0,0 0 0 0 0,1 1 0 0 0,-1-1-1 0 0,1 0 1 0 0,-1 1 13 0 0,-1 0-54 0 0,0 0-138 0 0,1 1-6 0 0,-1 3 171 0 0,0 0 0 0 0,0 0 0 0 0,0 0 0 0 0,1 0 0 0 0,0 1 0 0 0,0-1 1 0 0,0 1-1 0 0,1-1 0 0 0,0 1 0 0 0,0-1 0 0 0,0 1 0 0 0,1-1 0 0 0,-1 0 1 0 0,2 3 26 0 0,21 173 372 0 0,28 123 1456 0 0,-28-194-651 0 0,28 77-1177 0 0,-45-169 36 0 0,118 343 270 0 0,-104-303-391 0 0,-12-33-246 0 0,9 21 331 0 0,-11-33-176 0 0,-2 0 0 0 0,1 0 0 0 0,-1 1 0 0 0,-1 0 0 0 0,-1 0 0 0 0,1 11 176 0 0,-3-23-191 0 0,0-2-693 0 0,0 0-2907 0 0,0 0-1246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1 384 14280 0 0,'2'1'178'0'0,"0"0"0"0"0,-1 0 0 0 0,1 1 0 0 0,0-1 1 0 0,-1 0-1 0 0,1 1 0 0 0,0-1 0 0 0,-1 1 1 0 0,1 0-179 0 0,8 7 180 0 0,-5-5-117 0 0,-1-1 1 0 0,1 0 0 0 0,1 0 0 0 0,-1 0 0 0 0,0-1-1 0 0,1 0 1 0 0,-1 0 0 0 0,1 0 0 0 0,0-1 0 0 0,-1 1-1 0 0,1-1 1 0 0,0-1 0 0 0,0 1 0 0 0,5-1-64 0 0,48-3-126 0 0,0-3 1 0 0,-1-2 0 0 0,0-3-1 0 0,13-5 127 0 0,316-60-498 0 0,2 19 186 0 0,70-11 596 0 0,-212 21-348 0 0,-164 31 236 0 0,9-7-173 0 0,-6 1 61 0 0,6-4-33 0 0,-46 13 8 0 0,37-6-36 0 0,-58 14 0 0 0,-3 1 0 0 0,1 1 0 0 0,0 0 0 0 0,7 2 0 0 0,-11 1-253 0 0,54-1 449 0 0,-27-3-4583 0 0,-19 0-649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1 2304 0 0,'-2'1'167'0'0,"-1"2"-272"0"0,-1-1 1 0 0,1 0 0 0 0,0 0 0 0 0,-1 0 0 0 0,0 0 0 0 0,-1 0 104 0 0,-8 2 4322 0 0,1-1 1 0 0,-10 2-4323 0 0,-13 3 5806 0 0,15 0-5562 0 0,19-8-228 0 0,1 1-1 0 0,0-1 1 0 0,-1 0 0 0 0,1 1-1 0 0,0-1 1 0 0,-1 1 0 0 0,1-1-1 0 0,0 0 1 0 0,-1 1 0 0 0,1-1 0 0 0,0 1-1 0 0,0-1 1 0 0,0 1 0 0 0,-1-1-1 0 0,1 1 1 0 0,0 0 0 0 0,0-1-1 0 0,0 1 1 0 0,0-1 0 0 0,0 1-16 0 0,0 1 68 0 0,-3 5 11 0 0,1 0 0 0 0,0 1 0 0 0,1-1 0 0 0,-1 1 0 0 0,1 0 0 0 0,1-1-1 0 0,0 1 1 0 0,0 0 0 0 0,0 0 0 0 0,1 1-79 0 0,3 19-196 0 0,2 1 0 0 0,1 2 196 0 0,-5-22 23 0 0,46 165-373 0 0,-27-103 212 0 0,1 26 138 0 0,-2-6-93 0 0,1-3 66 0 0,5 59 27 0 0,-18-89-405 0 0,2 0-1 0 0,10 25 406 0 0,-19-80-115 0 0,0 0 1 0 0,0 0 0 0 0,0 0 0 0 0,0 0 0 0 0,1-1 0 0 0,-1 1 0 0 0,1 0 0 0 0,0-1 0 0 0,-1 1 0 0 0,2-1 114 0 0,7 8-4029 0 0,-8-9-605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0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16615 0 0,'0'0'374'0'0,"2"1"54"0"0,14 14-148 0 0,1 0 0 0 0,0-2 0 0 0,2 0 0 0 0,8 4-280 0 0,81 42-160 0 0,-94-52 222 0 0,6 4-11 0 0,-1 1 0 0 0,6 6-51 0 0,21 13 196 0 0,211 117 20 0 0,-90-66-403 0 0,-31-17 44 0 0,-49-20 21 0 0,79 41-542 0 0,2 11 664 0 0,-165-96-85 0 0,-1 1 86 0 0,0-1 1 0 0,0 0 0 0 0,1 1 0 0 0,-1-1 0 0 0,0 1 0 0 0,0 0 0 0 0,-1 0-1 0 0,1 0 1 0 0,0 0-2 0 0,-1-1-51 0 0,-1-1 0 0 0,0 0 0 0 0,0 1-1 0 0,0-1 1 0 0,0 0 0 0 0,0 1 0 0 0,0-1-1 0 0,0 0 1 0 0,0 1 0 0 0,0-1 0 0 0,0 1-1 0 0,0-1 1 0 0,0 0 0 0 0,0 1 0 0 0,0-1-1 0 0,0 0 1 0 0,0 1 0 0 0,0-1 0 0 0,0 0-1 0 0,0 1 1 0 0,0-1 0 0 0,-1 0 0 0 0,1 1-1 0 0,0-1 52 0 0,-13 10-3836 0 0,-8 2-1626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1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14 114 13328 0 0,'0'0'298'0'0,"-1"-2"46"0"0,-3-5-65 0 0,3 6-241 0 0,0-1 0 0 0,0 1 1 0 0,1 0-1 0 0,-1-1 0 0 0,0 1 1 0 0,1-1-1 0 0,-1 1 0 0 0,0-1 1 0 0,1 0-1 0 0,0 1 0 0 0,-1-1 1 0 0,1 1-1 0 0,0-1 1 0 0,0 0-1 0 0,0 1 0 0 0,0-1-38 0 0,0 0 366 0 0,0 2 120 0 0,0 0 24 0 0,0 0-52 0 0,0 0-222 0 0,0 0-92 0 0,5 13 85 0 0,26 126-449 0 0,-30-134 222 0 0,7 25-47 0 0,0 0 0 0 0,7 12 45 0 0,-5-17-61 0 0,-3-6-6 0 0,1-1-1 0 0,0 1 0 0 0,2-1 0 0 0,0-1 0 0 0,9 12 68 0 0,-10-18-50 0 0,-4-4 16 0 0,0 0 1 0 0,0-1 0 0 0,0 0-1 0 0,1 0 1 0 0,6 4 33 0 0,-11-9-4 0 0,0 0-1 0 0,0 0 1 0 0,0 0 0 0 0,1 0 0 0 0,-1-1-1 0 0,0 1 1 0 0,1 0 0 0 0,-1-1 0 0 0,1 1 0 0 0,-1-1-1 0 0,0 0 1 0 0,1 1 0 0 0,-1-1 0 0 0,1 0-1 0 0,-1 0 1 0 0,1 0 0 0 0,-1 0 0 0 0,1 0 0 0 0,-1 0-1 0 0,1-1 1 0 0,-1 1 0 0 0,1 0 0 0 0,-1-1-1 0 0,0 1 1 0 0,1-1 0 0 0,-1 0 0 0 0,0 1 0 0 0,1-1-1 0 0,-1 0 1 0 0,0 0 0 0 0,0 0 0 0 0,1 1-1 0 0,-1-1 1 0 0,0-1 4 0 0,2-1-18 0 0,1-1 1 0 0,-1 0-1 0 0,0 0 0 0 0,0 0 1 0 0,0 0-1 0 0,-1-1 0 0 0,0 1 1 0 0,0-1-1 0 0,1-2 18 0 0,12-44 80 0 0,-14 47-70 0 0,6-32 131 0 0,-2-1 0 0 0,-1-8-141 0 0,-1 6 408 0 0,9-36-408 0 0,-10 63 130 0 0,2 1 1 0 0,-1-1-1 0 0,1 1 1 0 0,1-1-1 0 0,0 1 0 0 0,1 0 1 0 0,0 1-1 0 0,2-3-130 0 0,-1 3 33 0 0,0 1 0 0 0,1 0 0 0 0,0 0-1 0 0,0 0 1 0 0,1 1 0 0 0,0 0 0 0 0,1 1-33 0 0,-4 3 78 0 0,0 1 0 0 0,0-1 1 0 0,0 1-1 0 0,0 1 0 0 0,0-1 1 0 0,1 1-1 0 0,-1 0 0 0 0,1 0 1 0 0,0 1-1 0 0,0 0 0 0 0,-1 0 1 0 0,1 1-1 0 0,2 0-78 0 0,-2 0 36 0 0,1 0 1 0 0,-1 1-1 0 0,0 0 0 0 0,1 1 1 0 0,-1 0-1 0 0,0 0 0 0 0,0 0 0 0 0,0 1 1 0 0,0 0-1 0 0,0 0 0 0 0,-1 1 1 0 0,1 0-37 0 0,-2-1-19 0 0,0 1 0 0 0,0-1 0 0 0,-1 1 0 0 0,0 0 1 0 0,0 1-1 0 0,0-1 0 0 0,0 1 0 0 0,-1-1 0 0 0,1 1 0 0 0,-1 0 1 0 0,0 0-1 0 0,-1 1 0 0 0,1-1 0 0 0,-1 0 0 0 0,1 5 19 0 0,-1 0-118 0 0,0-1 0 0 0,0 1 0 0 0,-1 0-1 0 0,0 0 1 0 0,-1-1 0 0 0,0 1 0 0 0,-1 2 118 0 0,-2 12-430 0 0,-1 1 1 0 0,-2 1 429 0 0,0 1-258 0 0,6-24 130 0 0,0-3 40 0 0,0 0 158 0 0,0 0 27 0 0,9-14 255 0 0,34-39 441 0 0,15-21-329 0 0,-49 62-438 0 0,0 0 0 0 0,1 1 0 0 0,0 0 0 0 0,8-6-26 0 0,-16 16-3 0 0,-1 0-1 0 0,0 0 0 0 0,1 0 0 0 0,-1 0 0 0 0,1 0 0 0 0,-1 0 0 0 0,1 0 0 0 0,-1 0 1 0 0,1 1-1 0 0,-1-1 0 0 0,1 1 0 0 0,0-1 0 0 0,-1 1 0 0 0,1 0 0 0 0,0-1 0 0 0,-1 1 1 0 0,1 0-1 0 0,0 0 0 0 0,0 0 0 0 0,-1 1 0 0 0,1-1 0 0 0,0 0 0 0 0,-1 0 0 0 0,1 1 1 0 0,0-1-1 0 0,-1 1 0 0 0,1 0 0 0 0,-1 0 0 0 0,1-1 0 0 0,-1 1 0 0 0,1 0 4 0 0,5 4-16 0 0,-1 1-1 0 0,0-1 1 0 0,0 1-1 0 0,0 0 1 0 0,-1 0-1 0 0,1 3 17 0 0,13 12-42 0 0,13 12-344 0 0,7 7 963 0 0,10 4-577 0 0,-35-32-1843 0 0,1 0-1 0 0,1-1 0 0 0,3 0 1844 0 0,9 2-5766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4.2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5 15344 0 0,'0'0'680'0'0,"-10"-5"143"0"0,2 5-663 0 0,-4 0-160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48 140 17911 0 0,'-7'0'1624'0'0,"-3"1"-1336"0"0,4 4-256 0 0,4 1 17 0 0,0-1 0 0 0,0 1 0 0 0,0 0-1 0 0,1 0 1 0 0,0 0 0 0 0,0-1-1 0 0,1 1 1 0 0,0 0 0 0 0,0 0 0 0 0,0 0-1 0 0,1 5-48 0 0,0 11 70 0 0,1 18-151 0 0,5 29 81 0 0,-2-28-406 0 0,-3-33 13 0 0,-1 1 0 0 0,1-1-1 0 0,1 0 1 0 0,-1 1 0 0 0,3 3 393 0 0,-3-9-432 0 0,-1 1 1 0 0,1-1 0 0 0,0 0-1 0 0,-1 0 1 0 0,1 0-1 0 0,1 0 1 0 0,-1 0 0 0 0,0 0-1 0 0,1 0 1 0 0,-1-1-1 0 0,1 1 1 0 0,0-1 0 0 0,2 2 431 0 0,-5-4-205 0 0,1 0-1 0 0,0 0 1 0 0,0 1 0 0 0,0-1 0 0 0,-1 0 0 0 0,1 0 0 0 0,0 0 0 0 0,0 0 0 0 0,0 0-1 0 0,-1 0 1 0 0,1 0 0 0 0,0 0 0 0 0,0 0 0 0 0,0 0 0 0 0,0 0 0 0 0,-1-1 0 0 0,1 1 0 0 0,0 0-1 0 0,0-1 1 0 0,-1 1 0 0 0,1 0 0 0 0,0-1 0 0 0,-1 1 0 0 0,1-1 0 0 0,0 1 0 0 0,-1-1 0 0 0,1 1-1 0 0,0-1 1 0 0,-1 0 205 0 0,14-18-971 0 0,-12 13 1022 0 0,0 0 0 0 0,0 0 0 0 0,0-1 0 0 0,-1 1 0 0 0,1 0 0 0 0,-2-1 0 0 0,1 1 0 0 0,-1 0 0 0 0,0-1-51 0 0,0-19 3455 0 0,-4-16-3455 0 0,2 18 1026 0 0,-1-15 682 0 0,2 8-323 0 0,-2 1 1 0 0,-1-1-1 0 0,-1 0 1 0 0,-1 1-1 0 0,-4-5-1385 0 0,6 22 464 0 0,2 8-298 0 0,1 1 1 0 0,-1 0 0 0 0,1-1 0 0 0,-1 1 0 0 0,0 0 0 0 0,0 0 0 0 0,-1 1 0 0 0,1-1 0 0 0,-3-2-167 0 0,1 2 186 0 0,2 1-27 0 0,-1 0 0 0 0,0 0 0 0 0,0 0 0 0 0,0 1 0 0 0,-2-2-159 0 0,4 3 10 0 0,1 1 0 0 0,-1 0 1 0 0,0-1-1 0 0,1 1 0 0 0,-1 0 0 0 0,1-1 0 0 0,-1 1 0 0 0,0 0 0 0 0,1 0 1 0 0,-1 0-1 0 0,0 0 0 0 0,1 0 0 0 0,-1 0 0 0 0,0 0 0 0 0,1 0 0 0 0,-1 0 1 0 0,0 0-1 0 0,1 0 0 0 0,-1 0 0 0 0,0 0 0 0 0,1 0 0 0 0,-1 0 0 0 0,1 1 1 0 0,-1-1-1 0 0,0 0 0 0 0,1 0 0 0 0,-1 1 0 0 0,1-1 0 0 0,-1 1 0 0 0,1-1 1 0 0,-1 0-1 0 0,1 1 0 0 0,-1-1 0 0 0,1 1 0 0 0,-1-1 0 0 0,1 1-10 0 0,-2 2-33 0 0,0 1 0 0 0,0-1 0 0 0,0 0-1 0 0,0 1 1 0 0,1-1 0 0 0,0 1-1 0 0,-1 0 1 0 0,2 0 0 0 0,-1-1 0 0 0,0 1-1 0 0,1 0 1 0 0,-1 0 0 0 0,1 0 0 0 0,0 0-1 0 0,1-1 1 0 0,-1 1 0 0 0,0 0 0 0 0,1 0-1 0 0,0 1 34 0 0,1 2-373 0 0,0-1 0 0 0,0 1 1 0 0,1 0-1 0 0,-1-1 0 0 0,2 0 0 0 0,-1 1 0 0 0,1-1 0 0 0,-1-1 0 0 0,2 1 0 0 0,1 2 373 0 0,17 13-4596 0 0,3-1-1198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132 500 11976 0 0,'-2'0'546'0'0,"-7"-3"-178"0"0,-1 0 0 0 0,1 0 1 0 0,-1 1-1 0 0,1 1 0 0 0,-8-1-368 0 0,-12 4 4123 0 0,27-1-4000 0 0,0 0-1 0 0,0 0 1 0 0,0 0 0 0 0,1 0-1 0 0,-1 0 1 0 0,0 0 0 0 0,1 0-1 0 0,-1 0 1 0 0,1 1 0 0 0,-1-1-1 0 0,1 0 1 0 0,0 1 0 0 0,-1 0-1 0 0,1-1 1 0 0,0 1 0 0 0,0 0-1 0 0,0-1 1 0 0,0 1 0 0 0,0 0 0 0 0,1 0-1 0 0,-1 0 1 0 0,1 0 0 0 0,-1 0-1 0 0,1 1-122 0 0,-2 3-21 0 0,1 0-1 0 0,0 1 1 0 0,0-1 0 0 0,1 1-1 0 0,-1 0 1 0 0,2-1 0 0 0,-1 4 21 0 0,2 1-167 0 0,0 1 1 0 0,1 0 0 0 0,0-1-1 0 0,0 1 1 0 0,2-1-1 0 0,-1 0 1 0 0,1 0 0 0 0,1-1 166 0 0,-3-4-272 0 0,0-2 1 0 0,0 1-1 0 0,0 0 1 0 0,1-1-1 0 0,0 1 1 0 0,0-1-1 0 0,0 0 1 0 0,0 0-1 0 0,1-1 1 0 0,-1 1-1 0 0,1-1 1 0 0,0 0-1 0 0,0 0 1 0 0,0 0-1 0 0,0-1 1 0 0,1 0-1 0 0,1 0 272 0 0,-3-1-200 0 0,-1-1-1 0 0,1 0 0 0 0,0 0 1 0 0,0 0-1 0 0,0 0 0 0 0,0-1 1 0 0,0 0-1 0 0,0 0 0 0 0,0 0 1 0 0,0 0-1 0 0,-1 0 0 0 0,1-1 1 0 0,-1 0-1 0 0,1 0 0 0 0,-1 0 1 0 0,1 0-1 0 0,-1 0 0 0 0,2-2 201 0 0,3-4-39 0 0,0-1-1 0 0,0 0 0 0 0,-1-1 0 0 0,0 0 0 0 0,-1 0 0 0 0,0 0 1 0 0,0-1-1 0 0,-1 0 0 0 0,-1 0 0 0 0,0 0 0 0 0,0 0 1 0 0,-1-1-1 0 0,-1 1 0 0 0,1-7 40 0 0,2-13 811 0 0,2-7 1938 0 0,0-32-2749 0 0,3-62 3172 0 0,-3 49-494 0 0,-3-9-2678 0 0,4-9 1130 0 0,-10 83-761 0 0,3 28-403 0 0,0-1-1 0 0,0 0 1 0 0,-1 0 0 0 0,0 1-1 0 0,-1-1 1 0 0,0 0 34 0 0,-1 28-122 0 0,-1 52-137 0 0,1 24-516 0 0,3-89 247 0 0,1 0 0 0 0,1 0-1 0 0,5 18 529 0 0,-1-14-2308 0 0,9 20 2308 0 0,-3-13-1283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3 587 18743 0 0,'0'0'430'0'0,"0"0"55"0"0,0 3 27 0 0,-1 0-475 0 0,1-1 0 0 0,-1 1 0 0 0,1-1 0 0 0,0 1 0 0 0,0 0 0 0 0,0-1 0 0 0,0 1 0 0 0,0-1 0 0 0,0 1 0 0 0,1 0 0 0 0,-1-1 0 0 0,1 1 0 0 0,0-1 0 0 0,0 1 0 0 0,0-1 0 0 0,0 0 0 0 0,0 1-37 0 0,4 5 0 0 0,-5-8 2 0 0,0 1-1 0 0,0-1 1 0 0,0 1-1 0 0,1-1 0 0 0,-1 1 1 0 0,0-1-1 0 0,1 1 1 0 0,-1-1-1 0 0,0 1 1 0 0,1-1-1 0 0,-1 0 0 0 0,0 1 1 0 0,1-1-1 0 0,-1 0 1 0 0,1 1-1 0 0,-1-1 0 0 0,1 0 1 0 0,-1 0-1 0 0,1 1 1 0 0,-1-1-1 0 0,1 0 1 0 0,-1 0-1 0 0,1 0 0 0 0,-1 0 1 0 0,1 0-1 0 0,-1 1 1 0 0,1-1-1 0 0,0 0 0 0 0,-1 0 1 0 0,1 0-1 0 0,-1 0 1 0 0,1-1-1 0 0,-1 1 1 0 0,1 0-1 0 0,-1 0 0 0 0,1 0 1 0 0,-1 0-1 0 0,1-1 1 0 0,-1 1-1 0 0,1 0 1 0 0,-1 0-1 0 0,1-1 0 0 0,-1 1 1 0 0,1 0-1 0 0,-1-1-1 0 0,2 0 0 0 0,8-3-350 0 0,1 0-1 0 0,-1-2 0 0 0,0 1 0 0 0,-1-1 0 0 0,8-6 351 0 0,6-3-992 0 0,-16 9 656 0 0,-1 1-1 0 0,1-1 1 0 0,-1 0 0 0 0,0 0-1 0 0,0 0 1 0 0,-1-1 0 0 0,0 0 0 0 0,0 0-1 0 0,-1 0 1 0 0,1-1 0 0 0,0-4 336 0 0,2-3 235 0 0,-1 0 0 0 0,-1 0 1 0 0,-1 0-1 0 0,0-1 0 0 0,2-12-235 0 0,-6 22 197 0 0,1 1-1 0 0,-1 0 0 0 0,0-1 1 0 0,0 1-1 0 0,0-1 0 0 0,-1 1 0 0 0,0 0 1 0 0,0-1-1 0 0,0 1 0 0 0,-1 0 1 0 0,1 0-1 0 0,-1 0 0 0 0,-1 0 1 0 0,1 0-1 0 0,-1 0 0 0 0,1 1-196 0 0,1 3 29 0 0,0 0 0 0 0,1 0 1 0 0,-1 0-1 0 0,0 0 0 0 0,0 0 0 0 0,0 0 0 0 0,0 0 0 0 0,0 0 0 0 0,0 1 0 0 0,0-1 0 0 0,0 0 0 0 0,0 1 0 0 0,0-1 0 0 0,0 1 0 0 0,0-1 0 0 0,0 1 0 0 0,0 0 0 0 0,0-1 0 0 0,-1 1 0 0 0,1 0 0 0 0,0 0 0 0 0,0 0 0 0 0,0 0 0 0 0,-1 0 0 0 0,1 0 0 0 0,0 0 0 0 0,0 0 0 0 0,-1 0 0 0 0,1 1 0 0 0,0-1 0 0 0,0 0 0 0 0,0 1 0 0 0,0-1 0 0 0,0 1 0 0 0,0-1 0 0 0,0 1 0 0 0,-1 0-29 0 0,-2 1 25 0 0,1 0 0 0 0,0 1 0 0 0,0-1 0 0 0,0 1-1 0 0,0-1 1 0 0,0 1 0 0 0,0 0 0 0 0,1 0-1 0 0,-1 1 1 0 0,1-1 0 0 0,-1 1-25 0 0,-5 14 6 0 0,0 1-1 0 0,1 0 0 0 0,1 0 1 0 0,0 0-1 0 0,2 1 1 0 0,0 0-1 0 0,1 0 1 0 0,2 0-1 0 0,-1 0 1 0 0,2 7-6 0 0,1-13-344 0 0,1 1 1 0 0,0-1-1 0 0,0 0 0 0 0,1 1 1 0 0,1-1-1 0 0,1 0 1 0 0,0-1-1 0 0,0 1 1 0 0,1-1-1 0 0,1 0 0 0 0,1-1 1 0 0,-1 0-1 0 0,11 12 344 0 0,1-4-1430 0 0</inkml:trace>
  <inkml:trace contextRef="#ctx0" brushRef="#br0" timeOffset="1">670 1 18687 0 0,'0'0'859'0'0,"-5"1"273"0"0,1 4-1082 0 0,1 0 0 0 0,1 0 0 0 0,-1 0-1 0 0,1 0 1 0 0,0 1 0 0 0,0-1 0 0 0,0 0 0 0 0,0 5-50 0 0,2-4 87 0 0,-1 0 0 0 0,1 0 0 0 0,1 0 0 0 0,-1 0 0 0 0,1-1 0 0 0,0 1 0 0 0,0 0 0 0 0,1 0 0 0 0,0-1 1 0 0,0 1-1 0 0,3 5-87 0 0,3 10 207 0 0,5 25 58 0 0,-2 0-1 0 0,-2 1 1 0 0,-2 0-1 0 0,1 45-264 0 0,-6-36-6622 0 0,-3 9 6622 0 0,-4-6-7166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3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3038 257 8752 0 0,'1'0'45'0'0,"0"-1"0"0"0,0 1 0 0 0,0 0 0 0 0,0-1 0 0 0,0 1 0 0 0,0 0 0 0 0,-1-1 1 0 0,1 1-1 0 0,0-1 0 0 0,0 1 0 0 0,0-1 0 0 0,-1 1 0 0 0,1-1 0 0 0,0 0 0 0 0,-1 0 0 0 0,1 1 1 0 0,-1-1-1 0 0,1 0 0 0 0,-1 0 0 0 0,1 1 0 0 0,0-2-45 0 0,7-9 99 0 0,-6 8-19 0 0,16-19 1430 0 0,-17 21-1413 0 0,0 0-1 0 0,0-1 1 0 0,-1 1 0 0 0,1 0 0 0 0,-1 0 0 0 0,1-1 0 0 0,-1 1 0 0 0,1-1 0 0 0,-1 1 0 0 0,0 0-1 0 0,1-1 1 0 0,-1 1 0 0 0,0-1 0 0 0,0 1 0 0 0,0 0 0 0 0,0-1 0 0 0,-1 1 0 0 0,1-1-97 0 0,-1-1 185 0 0,0 1 0 0 0,1-1 0 0 0,-1 1 0 0 0,1-1 0 0 0,0 1 0 0 0,-1-1 0 0 0,1-1-185 0 0,1 3 47 0 0,-1 0 0 0 0,0 0 0 0 0,0 0-1 0 0,0 0 1 0 0,1 0 0 0 0,-1 0-1 0 0,1 0 1 0 0,-1 0 0 0 0,0 1 0 0 0,1-1-1 0 0,0 0 1 0 0,-1 0 0 0 0,1 0 0 0 0,-1 1-1 0 0,1-1 1 0 0,0 0 0 0 0,0 1 0 0 0,-1-1-1 0 0,1 1 1 0 0,0-1 0 0 0,0 0 0 0 0,0 1-47 0 0,11-5 134 0 0,-1 0 1 0 0,1 2 0 0 0,0-1-1 0 0,0 1 1 0 0,6 0-135 0 0,4-2 60 0 0,82-19 27 0 0,22-6-58 0 0,61-4-29 0 0,-177 33-22 0 0,162-19-232 0 0,-118 16 229 0 0,0 3 1 0 0,10 3 24 0 0,-41 0-96 0 0,0 1 0 0 0,-1 1 0 0 0,1 1 0 0 0,9 4 96 0 0,16 8-131 0 0,22 11 131 0 0,95 50 937 0 0,-34-16 260 0 0,-56-26-215 0 0,21 15-982 0 0,8 6 357 0 0,24 13-8 0 0,-47-22-135 0 0,-20-13-177 0 0,-2 3 0 0 0,51 42-37 0 0,-82-56 30 0 0,0 2-1 0 0,-2 1 0 0 0,-1 0 1 0 0,-1 2-1 0 0,-2 1 0 0 0,0 1 1 0 0,-3 0-1 0 0,0 2 0 0 0,11 29-29 0 0,104 293 243 0 0,-80-202-46 0 0,-17-41-146 0 0,-5 1 0 0 0,-5 1-1 0 0,-1 26-50 0 0,-20-83 0 0 0,0 55 0 0 0,-5-62 0 0 0,1-8 16 0 0,-3 0 0 0 0,-2 1 0 0 0,-1-2 0 0 0,-6 23-16 0 0,-5 13 118 0 0,-4-1-1 0 0,-2-1 0 0 0,-28 61-117 0 0,-9 6 163 0 0,8-16 37 0 0,-10 4-200 0 0,40-91 9 0 0,-2 0 0 0 0,-1-2 0 0 0,-2-1 0 0 0,-2-1 0 0 0,-9 9-9 0 0,-380 391-216 0 0,311-338 216 0 0,44-41 0 0 0,-19 13-32 0 0,-3-4 0 0 0,-80 48 32 0 0,67-43 0 0 0,45-32 0 0 0,-18 8 0 0 0,-118 64 0 0 0,-196 82 0 0 0,74-72 0 0 0,214-86 0 0 0,-20 8-26 0 0,-2-6-1 0 0,-106 19 27 0 0,131-42 27 0 0,0-3-1 0 0,-52-3-26 0 0,-80-10-43 0 0,61 0-200 0 0,15 3 60 0 0,-175-1-101 0 0,268-2 254 0 0,-1-2 0 0 0,1-3 0 0 0,1-2 0 0 0,0-2-1 0 0,-14-7 31 0 0,31 5-23 0 0,0-1 0 0 0,1-2 0 0 0,-21-15 23 0 0,-10-4 5 0 0,37 20-5 0 0,0-2 0 0 0,1 0 0 0 0,-13-14 0 0 0,29 23 7 0 0,-101-84-83 0 0,90 70 55 0 0,0-1 1 0 0,1 0 0 0 0,-6-11 20 0 0,6 4 87 0 0,1-1 0 0 0,2-1 0 0 0,1 0 0 0 0,2-1 0 0 0,2-1 0 0 0,0-1 0 0 0,3 0 1 0 0,1-1-1 0 0,-3-21-87 0 0,-5-40 196 0 0,-1-39-196 0 0,16 94-48 0 0,2 1 0 0 0,2-1 0 0 0,2 0 0 0 0,5-25 48 0 0,36-154-146 0 0,-23 136 94 0 0,-4-1 0 0 0,3-77 52 0 0,-15 112 0 0 0,-1 26 0 0 0,-2-1 0 0 0,-1 0 0 0 0,-2-17 0 0 0,-1 2 160 0 0,1-33-160 0 0,2 69 39 0 0,-5-44 548 0 0,1 32-200 0 0,4 16-367 0 0,-1-1 0 0 0,0 1 0 0 0,0-1 0 0 0,1 1 0 0 0,0-1 0 0 0,-1 0 0 0 0,1 1-1 0 0,0-1 1 0 0,0 0-20 0 0,3-25-10 0 0,1 1-1 0 0,1-1 0 0 0,4-11 11 0 0,-7 28-102 0 0,0 1-1 0 0,0-1 0 0 0,-2 1 0 0 0,1-1 1 0 0,-1 0-1 0 0,-1-5 103 0 0,0-9-150 0 0,1 23 132 0 0,0-1 0 0 0,-1 0 0 0 0,1 0 0 0 0,-1 1 0 0 0,0-1 0 0 0,0 0 1 0 0,0 1-1 0 0,0-1 0 0 0,-1 1 0 0 0,1-1 0 0 0,-1 1 0 0 0,0-1 18 0 0,1 1 4 0 0,0 1 0 0 0,0 0-1 0 0,0 0 1 0 0,0 0 0 0 0,0-1 0 0 0,0 1 0 0 0,0 0-1 0 0,0 1 1 0 0,-1-1 0 0 0,1 0 0 0 0,0 0-1 0 0,-1 0 1 0 0,1 1 0 0 0,0-1 0 0 0,-1 1 0 0 0,1-1-1 0 0,-1 1 1 0 0,1-1 0 0 0,-1 1 0 0 0,1 0-1 0 0,-1 0 1 0 0,1 0 0 0 0,-1 0 0 0 0,0 0-4 0 0,-8 2 45 0 0,1 1 1 0 0,0 0 0 0 0,-1 1 0 0 0,1 0-1 0 0,1 0 1 0 0,-1 1 0 0 0,0 0 0 0 0,1 0 0 0 0,0 1-1 0 0,1 0 1 0 0,-2 2-46 0 0,-13 12 250 0 0,1 2-1 0 0,-18 24-249 0 0,12-8 107 0 0,1 2 0 0 0,2 0-1 0 0,2 2 1 0 0,1 1-107 0 0,11-23 27 0 0,-34 65-29 0 0,-33 71-179 0 0,59-121 7 0 0,-22 31 174 0 0,8-12-249 0 0,27-47 193 0 0,8-12 57 0 0,0 1-1 0 0,-1-1 0 0 0,0 1 1 0 0,0-1-1 0 0,0 0 0 0 0,-1 0 1 0 0,1-2-1 0 0,3-11-36 0 0,9-15 1 0 0,1 2-1 0 0,1 0 1 0 0,2 0 0 0 0,4-4 35 0 0,14-15-74 0 0,40-44 74 0 0,21-9 207 0 0,-24 27 162 0 0,-59 60-226 0 0,2 0 1 0 0,0 0-1 0 0,0 2 0 0 0,1 0 0 0 0,1 1 0 0 0,1 1 0 0 0,-1 1 0 0 0,2 0 0 0 0,16-6-143 0 0,-33 16 41 0 0,1-1-1 0 0,0 1 0 0 0,0 0 0 0 0,0 1 1 0 0,0-1-1 0 0,0 1 0 0 0,0-1 1 0 0,0 1-1 0 0,0 0 0 0 0,0 1 1 0 0,0-1-1 0 0,0 1 0 0 0,0 0 0 0 0,0 0 1 0 0,0 0-1 0 0,-1 0 0 0 0,1 0 1 0 0,0 1-1 0 0,-1 0 0 0 0,4 2-40 0 0,6 5 112 0 0,-1 0-1 0 0,0 1 0 0 0,0 0 1 0 0,-1 1-1 0 0,-1 0-111 0 0,27 25 221 0 0,7 0-315 0 0,1-2-1 0 0,2-2 1 0 0,1-2-1 0 0,1-3 1 0 0,2-1-1 0 0,0-3 1 0 0,2-1-1 0 0,32 7 95 0 0,-43-21-1285 0 0,-2-3-82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16439 0 0,'0'2'374'0'0,"2"20"101"0"0,0 0-1 0 0,1-1 1 0 0,4 15-475 0 0,3 14-4 0 0,1 4-162 0 0,9 23 166 0 0,6 31 118 0 0,23 113-79 0 0,-15-71-418 0 0,-23-106-34 0 0,2-1 413 0 0,-2-8-1423 0 0,5 31 1423 0 0,-15-65-137 0 0,-1 0 1 0 0,0-1-1 0 0,0 1 1 0 0,0 0-1 0 0,0 0 1 0 0,0 0-1 0 0,0-1 1 0 0,0 1-1 0 0,0 0 0 0 0,0 0 1 0 0,0-1-1 0 0,-1 1 1 0 0,1 0-1 0 0,0 0 1 0 0,0-1-1 0 0,-1 1 1 0 0,1 0-1 0 0,-1-1 1 0 0,1 1-1 0 0,0 0 1 0 0,-1-1-1 0 0,1 1 1 0 0,-1 0-1 0 0,0-1 0 0 0,1 1 1 0 0,-1-1-1 0 0,1 1 1 0 0,-1-1-1 0 0,0 1 1 0 0,1-1-1 0 0,-1 0 1 0 0,0 1-1 0 0,0-1 1 0 0,1 0-1 0 0,-1 0 1 0 0,0 1-1 0 0,0-1 1 0 0,1 0-1 0 0,-1 0 0 0 0,0 0 1 0 0,0 0-1 0 0,0 0 137 0 0,-11-2-4434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64 439 11488 0 0,'-2'-1'528'0'0,"-45"-14"192"0"0,34 8-328 0 0,11 7 34 0 0,2 0 20 0 0,0 0 4 0 0,0 0 13 0 0,1-2 8 0 0,2-4-353 0 0,0 0 0 0 0,1 1 1 0 0,0 0-1 0 0,0 0 1 0 0,0 0-1 0 0,1 0 0 0 0,-1 0 1 0 0,1 1-1 0 0,0 0 1 0 0,0 0-1 0 0,2 0-118 0 0,6-5 39 0 0,1 1-1 0 0,13-5-38 0 0,10-6-48 0 0,60-30-684 0 0,82-28 732 0 0,-128 56-187 0 0,-7 3-323 0 0,0 2 0 0 0,1 2 0 0 0,1 2 0 0 0,37-4 510 0 0,-66 14-228 0 0,0 1 0 0 0,0 1 1 0 0,0 0-1 0 0,0 1 0 0 0,0 1 1 0 0,0 0-1 0 0,15 5 228 0 0,-24-5 18 0 0,0 0 0 0 0,0 1 0 0 0,0 0 0 0 0,0 1 0 0 0,0-1 0 0 0,-1 2 0 0 0,0-1-1 0 0,1 1 1 0 0,-2 0 0 0 0,1 0 0 0 0,0 1 0 0 0,-1 0 0 0 0,0 0 0 0 0,-1 0 0 0 0,1 1 0 0 0,2 5-18 0 0,-4-5 154 0 0,-1 1 0 0 0,0-1-1 0 0,0 1 1 0 0,-1 0 0 0 0,0 0 0 0 0,0 2-154 0 0,0 0 294 0 0,0-1 1 0 0,1 1 0 0 0,3 7-295 0 0,3 0 596 0 0,0-2 0 0 0,1 0 1 0 0,3 5-597 0 0,4 4 765 0 0,-16-23-734 0 0,0 0 1 0 0,-1 0-1 0 0,1 0 0 0 0,-1-1 0 0 0,1 1 0 0 0,-1 0 0 0 0,0 0 1 0 0,1 0-1 0 0,-1 0 0 0 0,0 0 0 0 0,1 0 0 0 0,-1 0 1 0 0,0 0-1 0 0,0 0-31 0 0,0 1 36 0 0,-1 1 0 0 0,0-1 0 0 0,1 0 0 0 0,-1 0 0 0 0,0 0 0 0 0,0 0 0 0 0,0 0 0 0 0,0 0 0 0 0,-1 1-36 0 0,1-2-112 0 0,1-1-72 0 0,0 0-28 0 0,0 0-10 0 0,0 0-30 0 0,-2-2-17 0 0,-29-31-283 0 0,19 22 268 0 0,1 0 0 0 0,-8-12 284 0 0,-31-49-683 0 0,49 71 679 0 0,-2-2-7 0 0,1 0 0 0 0,-1 0 1 0 0,1 0-1 0 0,0 0 0 0 0,0 0 1 0 0,0 0-1 0 0,0-1 1 0 0,1 1-1 0 0,-1-1 0 0 0,1 1 1 0 0,0-1-1 0 0,0 0 0 0 0,0 1 1 0 0,1-1-1 0 0,-1 0 0 0 0,1 0 1 0 0,0-1 10 0 0,1-19 235 0 0,-1 18-91 0 0,0 1-1 0 0,0-1 0 0 0,1 0 0 0 0,0 1 0 0 0,0-1 1 0 0,0 1-1 0 0,1-1 0 0 0,-1 1 0 0 0,1-1 1 0 0,1-1-144 0 0,-1 5 62 0 0,-1 1 1 0 0,1-1 0 0 0,-1 1 0 0 0,1 0 0 0 0,-1 0 0 0 0,1 0 0 0 0,0-1 0 0 0,-1 1 0 0 0,1 1 0 0 0,0-1 0 0 0,0 0 0 0 0,1 0-63 0 0,27-7 320 0 0,-23 6-285 0 0,209-39 164 0 0,-56 11-6878 0 0,-123 22 2081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45 1376 0 0,'-7'-4'2521'0'0,"-7"-13"3141"0"0,13 16-5383 0 0,0-1-1 0 0,0 0 1 0 0,0 1-1 0 0,0-1 1 0 0,0 1-1 0 0,-1 0 1 0 0,1-1-1 0 0,0 1 1 0 0,-1 0 0 0 0,1 0-1 0 0,-1 0 1 0 0,1 0-1 0 0,-1 0 1 0 0,0 0-1 0 0,1 0 1 0 0,-1 0-1 0 0,0 1 1 0 0,0-1-279 0 0,-1 1 180 0 0,0-1 0 0 0,0 1 0 0 0,0 0 0 0 0,0 0 0 0 0,1 0 1 0 0,-1 0-1 0 0,0 1 0 0 0,0-1 0 0 0,0 1 0 0 0,0 0 0 0 0,1-1 0 0 0,-1 1 0 0 0,0 1 0 0 0,1-1 0 0 0,-1 0 1 0 0,-1 1-181 0 0,-6 5 470 0 0,0 0 1 0 0,1 0 0 0 0,-5 5-471 0 0,10-9 82 0 0,-8 10 133 0 0,0 1 1 0 0,0 0-1 0 0,2 0 0 0 0,0 1 1 0 0,0 1-1 0 0,1-1 1 0 0,1 2-1 0 0,1-1 0 0 0,-5 15-215 0 0,10-23 24 0 0,0-1 0 0 0,1 0 0 0 0,-1 1 0 0 0,1-1 0 0 0,1 1 0 0 0,-1 0 0 0 0,1-1 0 0 0,1 1 0 0 0,-1-1 0 0 0,1 1 0 0 0,1-1-1 0 0,0 4-23 0 0,2 1-58 0 0,0 0 0 0 0,0-1 0 0 0,1 0 0 0 0,1 0 0 0 0,0 0 0 0 0,0 0-1 0 0,3 2 59 0 0,-6-9-71 0 0,-1-1-1 0 0,1 1 1 0 0,0-1-1 0 0,0 0 0 0 0,1 0 1 0 0,-1 0-1 0 0,1 0 0 0 0,1 1 72 0 0,-2-3-61 0 0,-1 0 0 0 0,0 0 0 0 0,0 0 0 0 0,1 0-1 0 0,-1 0 1 0 0,0-1 0 0 0,1 1 0 0 0,-1-1 0 0 0,1 1 0 0 0,-1-1-1 0 0,1 0 1 0 0,-1 0 0 0 0,1 0 0 0 0,-1 0 0 0 0,0-1-1 0 0,1 1 62 0 0,5-2-185 0 0,-1 0-1 0 0,1-1 0 0 0,-1 0 0 0 0,0 0 0 0 0,0 0 1 0 0,0-1-1 0 0,0 0 0 0 0,-1-1 0 0 0,1 1 0 0 0,-1-1 1 0 0,0-1-1 0 0,-1 1 0 0 0,1-1 186 0 0,13-16-844 0 0,-1 0 0 0 0,14-23 844 0 0,-29 41-63 0 0,5-8-115 0 0,0 0 1 0 0,-1 0 0 0 0,-1-1-1 0 0,0 0 1 0 0,0 0 0 0 0,0-7 177 0 0,-3 11 84 0 0,-1 1 1 0 0,-1-1-1 0 0,0 1 1 0 0,0-1-1 0 0,0 0 1 0 0,-1 0-1 0 0,-1 1 1 0 0,1-1-1 0 0,-2 0 1 0 0,1 1-1 0 0,-1-3-84 0 0,1 8 199 0 0,0 0 0 0 0,0 0 0 0 0,0 0 0 0 0,1 0-1 0 0,0 0 1 0 0,-1 0 0 0 0,1 0 0 0 0,0 0 0 0 0,0 0 0 0 0,1 0-1 0 0,-1 0 1 0 0,1 0 0 0 0,0 0 0 0 0,-1 0 0 0 0,1 0 0 0 0,0 0-1 0 0,1 0 1 0 0,-1 0 0 0 0,0 1 0 0 0,1-1 0 0 0,0 0 0 0 0,0 1-1 0 0,0-1-198 0 0,-1 2 799 0 0,1 1-42 0 0,0 1-643 0 0,1 0 0 0 0,-1 1 0 0 0,0-1 0 0 0,1 0-1 0 0,-1 1 1 0 0,0-1 0 0 0,0 1 0 0 0,0 0 0 0 0,0-1 0 0 0,0 1-1 0 0,0 0 1 0 0,-1 0 0 0 0,1 0 0 0 0,-1 1-114 0 0,4 5 238 0 0,0 0 1 0 0,-1 0-1 0 0,2 5-238 0 0,11 21 213 0 0,-9-23-199 0 0,0 0 1 0 0,1 0-1 0 0,1-1 1 0 0,0-1-1 0 0,0 1 1 0 0,0-2-1 0 0,1 1 1 0 0,1-1-1 0 0,9 4-14 0 0,-2-1-276 0 0,1-2-1 0 0,0 0 1 0 0,1-2-1 0 0,0 0 1 0 0,14 2 276 0 0,-7-1-690 0 0,22 3-2212 0 0,-18-10-4035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25 14800 0 0,'0'0'656'0'0,"0"0"136"0"0,0-8-632 0 0,0 8-160 0 0,-8-5 0 0 0,8 5 0 0 0,0 0 343 0 0,0 0 41 0 0,-13-7 0 0 0,3 2 8 0 0,2 5 88 0 0,8 0 8 0 0,0 0 8 0 0,0 0 0 0 0,0 0-600 0 0,0 0-120 0 0,0 0-32 0 0,13 9-7487 0 0</inkml:trace>
  <inkml:trace contextRef="#ctx0" brushRef="#br0" timeOffset="1">113 720 20127 0 0,'4'39'448'0'0,"-8"-22"88"0"0,0 6 16 0 0,-6 2 8 0 0,1 3-448 0 0,9 4-112 0 0,0-4 0 0 0,0 4 0 0 0,5-4-232 0 0,-1-5-72 0 0,6 2-16 0 0,8-10 0 0 0,-2 2-352 0 0,3-6-80 0 0,-1-2-16 0 0,-5-9-6895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5984 0 0,'0'2'464'0'0,"0"3"-223"0"0,0 0 0 0 0,1 0 1 0 0,0 1-1 0 0,0-1 0 0 0,0 0 0 0 0,1 0 0 0 0,1 4-241 0 0,11 21 5789 0 0,3 10 1682 0 0,5 21-5882 0 0,-3-7-1861 0 0,-10-24 163 0 0,4 8-97 0 0,1 1-549 0 0,-11-29 220 0 0,1 1 0 0 0,0-1 0 0 0,1 0 0 0 0,0 0 535 0 0,-4-8-608 0 0,-1-2 16 0 0,0 0 66 0 0,0 0 22 0 0,-10-72-585 0 0,10 54 1274 0 0,1-1 0 0 0,0 0 0 0 0,2 0 0 0 0,0 0 0 0 0,1 1 0 0 0,0 0 1 0 0,2 0-1 0 0,1-1-185 0 0,-6 16 43 0 0,10-26 1375 0 0,8-12-1418 0 0,-15 33 231 0 0,0 1 0 0 0,1 0 0 0 0,-1 0 0 0 0,1 0 0 0 0,1 1 0 0 0,-1-1 0 0 0,6-3-231 0 0,1 0 398 0 0,-3 1 39 0 0,1 1 0 0 0,0 1 0 0 0,0 0 1 0 0,11-5-438 0 0,-18 10 71 0 0,1 0 0 0 0,1 1 0 0 0,-1-1 1 0 0,0 1-1 0 0,0 0 0 0 0,0 0 0 0 0,1 1 1 0 0,-1-1-1 0 0,0 1 0 0 0,1 0 1 0 0,-1 0-1 0 0,1 1 0 0 0,-1-1 0 0 0,0 1 1 0 0,0 0-1 0 0,1 0-71 0 0,16 7 70 0 0,-1 0 0 0 0,0 1 0 0 0,-1 1 1 0 0,0 0-1 0 0,-1 2 0 0 0,16 12-70 0 0,4 2-109 0 0,-21-15-148 0 0,0 0-1 0 0,-1 2 1 0 0,-1 0 0 0 0,10 11 257 0 0,-8-7-3132 0 0,15 12 3132 0 0,-10-11-7397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539 29 11256 0 0,'0'0'514'0'0,"0"0"-6"0"0,0 0-280 0 0,0 0 31 0 0,0 0 49 0 0,0 0 11 0 0,0 0 18 0 0,0 0 74 0 0,-4-12 911 0 0,4 11-1284 0 0,-1 1 1 0 0,1-1-1 0 0,0 0 0 0 0,-1 0 0 0 0,1 0 0 0 0,-1 0 0 0 0,1 1 1 0 0,-1-1-1 0 0,0 0 0 0 0,1 0 0 0 0,-1 1 0 0 0,0-1 0 0 0,1 0 1 0 0,-1 1-1 0 0,0-1 0 0 0,0 1 0 0 0,1-1 0 0 0,-1 1 0 0 0,0-1 1 0 0,0 1-1 0 0,0 0 0 0 0,0-1-38 0 0,-2 1 17 0 0,0-1 1 0 0,1 1-1 0 0,-1 0 0 0 0,1-1 0 0 0,-1 1 1 0 0,0 1-1 0 0,1-1 0 0 0,-4 1-17 0 0,-2 0-44 0 0,-1 1-1 0 0,1 1 1 0 0,0 0-1 0 0,-8 3 45 0 0,-25 16-231 0 0,2 1 0 0 0,-8 7 231 0 0,37-23 8 0 0,-38 27 81 0 0,-14 16-89 0 0,59-47-1 0 0,-21 19-91 0 0,1 1 1 0 0,2 1 0 0 0,-19 25 91 0 0,8-8-30 0 0,25-32 64 0 0,0 1 0 0 0,0 0 0 0 0,1 1 0 0 0,0-1 0 0 0,0 2-34 0 0,3-6 5 0 0,1 0 1 0 0,0 0-1 0 0,0 0 0 0 0,1 0 1 0 0,-1 1-1 0 0,1-1 0 0 0,1 0 1 0 0,-1 1-1 0 0,1-1 1 0 0,0 6-6 0 0,1-8-7 0 0,0 0 0 0 0,0 0 0 0 0,0 0 1 0 0,1 0-1 0 0,-1-1 0 0 0,1 1 0 0 0,0-1 1 0 0,0 1-1 0 0,0-1 0 0 0,1 1 0 0 0,-1-1 1 0 0,1 0-1 0 0,-1 0 0 0 0,1 0 0 0 0,0-1 1 0 0,0 1-1 0 0,1-1 0 0 0,1 2 7 0 0,3 1-70 0 0,1 0 1 0 0,-1 0-1 0 0,1-1 0 0 0,0-1 1 0 0,0 1-1 0 0,0-1 0 0 0,5 0 70 0 0,17 3-430 0 0,24 1 430 0 0,1 0-132 0 0,-25-2 78 0 0,89 15-248 0 0,33 13 302 0 0,-116-23-110 0 0,0 2 1 0 0,-1 1 0 0 0,0 2-1 0 0,-1 2 1 0 0,-1 1 0 0 0,3 3 109 0 0,-34-19-10 0 0,0-1 1 0 0,0 1 0 0 0,0 0 0 0 0,0 1-1 0 0,0-1 1 0 0,0 0 0 0 0,-1 1 0 0 0,1-1-1 0 0,-1 1 1 0 0,0 0 0 0 0,1 0 0 0 0,-1 0-1 0 0,-1 0 1 0 0,1 1 0 0 0,0-1 0 0 0,-1 0-1 0 0,0 1 1 0 0,1-1 0 0 0,-2 1 0 0 0,1-1 0 0 0,0 1-1 0 0,-1-1 1 0 0,1 1 0 0 0,-1 0 0 0 0,0-1-1 0 0,0 1 1 0 0,0 0 0 0 0,-1-1 0 0 0,0 2 9 0 0,0 5 160 0 0,-1 0 0 0 0,0 0 1 0 0,-1 0-1 0 0,0-1 0 0 0,-1 1 0 0 0,0-1 1 0 0,0 0-1 0 0,-1 0 0 0 0,0 0 1 0 0,-1-1-1 0 0,0 1 0 0 0,0-2 1 0 0,-1 1-1 0 0,0 0 0 0 0,0-1 0 0 0,0-1 1 0 0,-8 6-161 0 0,-1-1 227 0 0,-1 0 1 0 0,-1-2 0 0 0,0 0-1 0 0,0 0 1 0 0,-1-2 0 0 0,1 0-1 0 0,-2-1 1 0 0,-10 1-228 0 0,-213 35-83 0 0,207-37-74 0 0,-3-1-149 0 0,0-2 0 0 0,-29-3 306 0 0,17 0-259 0 0,50 2 243 0 0,0-1-1 0 0,0 0 1 0 0,0 0-1 0 0,0 0 0 0 0,0 0 1 0 0,0 0-1 0 0,0 0 0 0 0,0 0 1 0 0,0-1-1 0 0,0 1 0 0 0,1 0 1 0 0,-1 0-1 0 0,0-1 0 0 0,0 1 1 0 0,0-1-1 0 0,0 1 0 0 0,0-1 1 0 0,1 1-1 0 0,-1-1 0 0 0,0 1 1 0 0,0-1-1 0 0,1 0 1 0 0,-1 1-1 0 0,0-1 0 0 0,0 0 17 0 0,1 0-29 0 0,0 0 1 0 0,0 0-1 0 0,0 0 0 0 0,0 0 0 0 0,0 0 0 0 0,1 0 0 0 0,-1 0 0 0 0,0 0 1 0 0,0 0-1 0 0,1 0 0 0 0,-1 0 0 0 0,0 0 0 0 0,1 1 0 0 0,-1-1 0 0 0,1 0 1 0 0,-1 0-1 0 0,1 0 0 0 0,0 1 0 0 0,-1-1 0 0 0,1 0 0 0 0,0 0 0 0 0,-1 1 1 0 0,2-1 28 0 0,15-18-384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9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0 415 7832 0 0,'0'0'602'0'0,"0"0"-314"0"0,0 0 154 0 0,0 0 108 0 0,0 0 24 0 0,0 0-82 0 0,2 1-348 0 0,5 1-152 0 0,-1-1 0 0 0,0 1 1 0 0,0-1-1 0 0,1-1 0 0 0,-1 1 1 0 0,4-1 7 0 0,43-3-105 0 0,-46 3 98 0 0,356-33 277 0 0,31 1 843 0 0,-145 16-524 0 0,447-19 1821 0 0,-368 23-1398 0 0,125-1-196 0 0,-39 1-498 0 0,765-44 797 0 0,49 17 1194 0 0,-532 39-1944 0 0,-101 1-353 0 0,1-19-4 0 0,-456 7-193 0 0,34-12 185 0 0,138-32-552 0 0,-279 49 456 0 0,212-50-871 0 0,-219 52 743 0 0,-25 4 59 0 0,-1 0-224 0 0,0 0-99 0 0,-2 1-22 0 0,-11 2-380 0 0,0 0 1 0 0,-1-1-1 0 0,1 0 0 0 0,-9-1 890 0 0,-9-1-5136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607 89 1840 0 0,'0'0'400'0'0,"0"0"1008"0"0,-1-1 442 0 0,-20-2 2261 0 0,15 2-3744 0 0,1 1 0 0 0,-1 0 0 0 0,1 1 0 0 0,-1 0-1 0 0,1 0 1 0 0,-1 0 0 0 0,1 0 0 0 0,-4 2-367 0 0,9-2 64 0 0,0 0 1 0 0,0-1 0 0 0,0 1 0 0 0,0 0 0 0 0,0 0 0 0 0,0 0-1 0 0,0 0 1 0 0,0 0 0 0 0,1-1 0 0 0,-1 1 0 0 0,0 0 0 0 0,0 0-1 0 0,1 0 1 0 0,0 0-65 0 0,-1-1 49 0 0,0 3 0 0 0,1-1 0 0 0,-1 0 0 0 0,1 1 0 0 0,-1-1 1 0 0,0 1-1 0 0,0-1 0 0 0,0 1 0 0 0,0-1 0 0 0,0 1 0 0 0,-1-1 1 0 0,1 0-1 0 0,-1 1 0 0 0,1-1 0 0 0,-1 0 0 0 0,0 1-49 0 0,-2 5 97 0 0,-1-1 0 0 0,0 0 0 0 0,-4 6-97 0 0,-4 5 124 0 0,-125 241 520 0 0,50-63-300 0 0,56-126-165 0 0,-36 72-192 0 0,51-112-89 0 0,-1-1 1 0 0,-2-1-1 0 0,-14 17 102 0 0,8-15 133 0 0,2 2-1 0 0,-19 34-132 0 0,37-51 403 0 0,6-13-25 0 0,3-9-285 0 0,21-39-106 0 0,25-36 13 0 0,-48 80-1 0 0,66-94-72 0 0,-45 68 59 0 0,-2-2-1 0 0,-1 0 0 0 0,-1-1 0 0 0,-2-1 1 0 0,2-8 13 0 0,7-32 1 0 0,-8 23 0 0 0,7-12 0 0 0,-19 46 0 0 0,2 1 0 0 0,0 0 0 0 0,0 1 0 0 0,1 0 0 0 0,1 0 0 0 0,3-2 1 0 0,-7 8 20 0 0,0 1 1 0 0,1 0 0 0 0,0 0 0 0 0,0 1 0 0 0,0 0 0 0 0,0 0 0 0 0,1 0 0 0 0,6-2-22 0 0,-10 6 39 0 0,0-1 1 0 0,0 1 0 0 0,0 0-1 0 0,0 0 1 0 0,1 0-1 0 0,-1 1 1 0 0,0-1 0 0 0,0 1-1 0 0,0 0 1 0 0,0 1-1 0 0,1-1 1 0 0,-1 1 0 0 0,0-1-1 0 0,0 1 1 0 0,0 0 0 0 0,0 1-1 0 0,0-1 1 0 0,0 1-1 0 0,2 1-39 0 0,1 1 76 0 0,0 0 0 0 0,-1 1 0 0 0,1 0 0 0 0,-1 0 0 0 0,0 0 0 0 0,-1 1 0 0 0,2 1-76 0 0,35 47 406 0 0,-27-33-264 0 0,87 127 476 0 0,-61-84-679 0 0,4-2 1 0 0,1-1-1 0 0,15 9 61 0 0,-8-12-398 0 0,-29-30-36 0 0,1-2 0 0 0,2 0-1 0 0,2 0 435 0 0,-21-20-193 0 0,0-1-1 0 0,0 0 1 0 0,1 0-1 0 0,0-1 1 0 0,-1 0-1 0 0,1 0 1 0 0,1-1 0 0 0,-1 0-1 0 0,0-1 1 0 0,1 0-1 0 0,6 0 194 0 0,-10-1-95 0 0,0 0 0 0 0,-1-1 0 0 0,1 0 0 0 0,0-1 0 0 0,-1 1-1 0 0,1-1 1 0 0,0 0 0 0 0,-1 0 0 0 0,1-1 0 0 0,-1 0 0 0 0,0 0 0 0 0,1 0-1 0 0,-1 0 1 0 0,0-1 0 0 0,0 0 0 0 0,-1 0 0 0 0,1 0 0 0 0,0-1 0 0 0,-1 0 0 0 0,2-2 95 0 0,2-3 54 0 0,-2 0 0 0 0,1 0 0 0 0,-1-1 0 0 0,0 0 0 0 0,-1 0 0 0 0,0 0 0 0 0,-1-1 0 0 0,0 1 1 0 0,-1-1-1 0 0,0 0 0 0 0,-1 0 0 0 0,2-10-54 0 0,0-20 908 0 0,-2 0 0 0 0,-3-40-908 0 0,1 28 552 0 0,0 48-503 0 0,0-76 1600 0 0,5-4-1649 0 0,0 2 428 0 0,7-54 28 0 0,-3 73-350 0 0,5-6-106 0 0,-9 46-79 0 0,2 1 0 0 0,1 1 1 0 0,0-1-1 0 0,9-14 79 0 0,-12 27-305 0 0,1 0 1 0 0,0 1-1 0 0,1-1 0 0 0,0 1 0 0 0,3-2 305 0 0,-9 10-105 0 0,0 0 1 0 0,0 0-1 0 0,0 0 0 0 0,0 1 0 0 0,0-1 1 0 0,0 0-1 0 0,0 1 0 0 0,0-1 0 0 0,0 1 0 0 0,0-1 1 0 0,0 1-1 0 0,1-1 105 0 0,15 0-1313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83 1376 0 0,'0'3'503'0'0,"-2"60"8147"0"0,-4 35-5190 0 0,-2 44-3368 0 0,-3 161 220 0 0,-2 127 63 0 0,16-310-375 0 0,8 39 0 0 0,-7-121 3 0 0,0-11 9 0 0,-2 0 1 0 0,0 1-1 0 0,-2-1 1 0 0,-2 11-13 0 0,2-34 6 0 0,0 0-1 0 0,-9 5-16 0 0,8-9 7 0 0,0 1 1 0 0,1-1 0 0 0,-1 1-1 0 0,0-1 1 0 0,0 1-1 0 0,0-1 1 0 0,1 1-1 0 0,-1-1 1 0 0,0 0-1 0 0,0 1 1 0 0,0-1-1 0 0,0 0 1 0 0,0 0 0 0 0,0 0-1 0 0,1 1 1 0 0,-1-1-1 0 0,0 0 1 0 0,0 0-1 0 0,0 0 1 0 0,0-1-1 0 0,0 1 1 0 0,0 0-1 0 0,0 0 4 0 0,-2-1-15 0 0,2 0-1 0 0,-1 0 1 0 0,0 0-1 0 0,0 0 1 0 0,0-1-1 0 0,0 1 1 0 0,1 0-1 0 0,-1-1 1 0 0,0 1-1 0 0,0-2 16 0 0,-5-6-56 0 0,1 1-1 0 0,-1-2 0 0 0,2 1 1 0 0,-1-2 56 0 0,5 10 0 0 0,-14-28 62 0 0,1 0 0 0 0,2-2 1 0 0,-8-26-63 0 0,4-1 265 0 0,-5-42-265 0 0,9 25 258 0 0,3 1 0 0 0,2-31-258 0 0,8-122 635 0 0,3 176-364 0 0,1 0 0 0 0,3 0 1 0 0,7-19-272 0 0,0 10 445 0 0,3 2 0 0 0,3-1-1 0 0,15-28-444 0 0,-27 70 114 0 0,0 1 0 0 0,2-1-1 0 0,0 2 1 0 0,1-1-1 0 0,0 2 1 0 0,1-1 0 0 0,1 2-1 0 0,0 0 1 0 0,1 1-1 0 0,0 0 1 0 0,1 1 0 0 0,0 0-1 0 0,1 2 1 0 0,0 0-1 0 0,11-3-113 0 0,-2 0 36 0 0,1 2 0 0 0,1 1-1 0 0,0 1 1 0 0,0 1-1 0 0,1 1 1 0 0,0 2-1 0 0,-1 1 1 0 0,1 1-1 0 0,28 3-35 0 0,-49-1-81 0 0,0 1 0 0 0,-1 0-1 0 0,1 0 1 0 0,-1 1-1 0 0,1 0 1 0 0,-1 0-1 0 0,0 1 1 0 0,0 0 0 0 0,0 0-1 0 0,0 1 1 0 0,6 4 81 0 0,-11-6-58 0 0,0-1 0 0 0,1 1 0 0 0,-1 0 0 0 0,0 0 0 0 0,0 0 0 0 0,0 1 0 0 0,-1-1 0 0 0,1 0 0 0 0,0 1 0 0 0,-1-1 0 0 0,0 1 0 0 0,1 0 0 0 0,-1-1 0 0 0,0 1 0 0 0,-1 0 0 0 0,1 0 0 0 0,0-1 0 0 0,-1 1 0 0 0,1 0 0 0 0,-1 0 0 0 0,0 0 0 0 0,0 0 0 0 0,0 0 0 0 0,0 0 0 0 0,-1 0 0 0 0,1-1 0 0 0,-1 1-1 0 0,0 0 1 0 0,0 0 0 0 0,0-1 0 0 0,0 1 0 0 0,-1 1 58 0 0,-5 10-121 0 0,0 0-1 0 0,-1 0 1 0 0,-1-1-1 0 0,0 0 0 0 0,-1 0 1 0 0,-2 1 121 0 0,-8 7-26 0 0,0-1 0 0 0,-1-1-1 0 0,-2 0 27 0 0,-27 21 704 0 0,-2-2 0 0 0,-1-3 0 0 0,-51 24-704 0 0,69-39 689 0 0,25-14-545 0 0,0 0 0 0 0,0-1 0 0 0,-1-1-1 0 0,-4 3-143 0 0,2-6-958 0 0,0-2-3581 0 0,2-3-1667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1 421 12440 0 0,'0'0'957'0'0,"0"0"-562"0"0,2 0-46 0 0,30 10 454 0 0,18-5-505 0 0,0-2 1 0 0,0-2 0 0 0,32-5-299 0 0,72-8-60 0 0,0-8 0 0 0,64-20 60 0 0,-34 6-12 0 0,-107 19-222 0 0,1 3 0 0 0,41 1 234 0 0,-83 8 61 0 0,-26 1-17 0 0,0 1 1 0 0,-1 1-1 0 0,1 0 1 0 0,0 0-1 0 0,0 1 1 0 0,8 1-45 0 0,-6 0 62 0 0,-9-2-13 0 0,-1 0 0 0 0,0 0 0 0 0,0 0-1 0 0,1 1 1 0 0,-1-1 0 0 0,0 1 0 0 0,0 0 0 0 0,1-1 0 0 0,-1 1 0 0 0,0 0 0 0 0,0 0 0 0 0,2 2-49 0 0,-3-2 286 0 0,-1-1 5 0 0,0 0 12 0 0,0 0 7 0 0,0 0 2 0 0,-8 4 0 0 0,8-4-319 0 0,-1 0 0 0 0,0 0-1 0 0,1 1 1 0 0,-1-1-1 0 0,0 0 1 0 0,1 0 0 0 0,-1 0-1 0 0,0 0 1 0 0,0 0-1 0 0,1 0 1 0 0,-1 0 0 0 0,0 0-1 0 0,1 0 1 0 0,-1 0-1 0 0,0 0 1 0 0,1 0 0 0 0,-1 0-1 0 0,0-1 1 0 0,1 1-1 0 0,-1 0 1 0 0,0 0 0 0 0,1-1-1 0 0,-1 1 1 0 0,0 0-1 0 0,1-1 1 0 0,-1 1 0 0 0,1-1-1 0 0,-1 1 1 0 0,1-1-1 0 0,-1 1 1 0 0,1-1 0 0 0,-1 1-1 0 0,1-1 1 0 0,0 0-1 0 0,-1 1 1 0 0,1-1 7 0 0,-1-1-60 0 0,-7-8-148 0 0,0 0 0 0 0,1-1 0 0 0,1 0 0 0 0,0 0 0 0 0,0-1 1 0 0,0-3 207 0 0,-2-2-211 0 0,0 1 1 0 0,-6-9 210 0 0,7 14 43 0 0,-1 0 0 0 0,0 0 0 0 0,-1 1 0 0 0,0 0 1 0 0,0 1-1 0 0,-1 0 0 0 0,0 0 0 0 0,0 1 0 0 0,-1 0 0 0 0,-1 1 1 0 0,1 1-1 0 0,-1-1 0 0 0,0 2 0 0 0,0 0 0 0 0,-1 0 0 0 0,1 1 1 0 0,-1 1-1 0 0,0 0 0 0 0,-1 0-43 0 0,-117-9 1830 0 0,80 11-214 0 0,49 1-1265 0 0,2 0-174 0 0,10 4 7 0 0,53 3-104 0 0,-32-5-94 0 0,17-2-55 0 0,-31-1 61 0 0,-1 1-1 0 0,7 1 9 0 0,88 7-119 0 0,-37-3-135 0 0,22 6 254 0 0,47 18-239 0 0,-117-24 147 0 0,-1 2-1 0 0,0 1 1 0 0,21 10 92 0 0,-32-11-40 0 0,0 0-1 0 0,0 1 1 0 0,0 1-1 0 0,-1 0 1 0 0,0 0-1 0 0,9 11 41 0 0,-12-11 0 0 0,0 1 0 0 0,-1 0 0 0 0,-1 0-1 0 0,4 5 1 0 0,-9-10 1 0 0,-1 0 0 0 0,0 0 0 0 0,1 0 0 0 0,-1 0 0 0 0,-1 0 0 0 0,1 0 0 0 0,-1 0 0 0 0,0 0 0 0 0,0 1 0 0 0,-1-1 0 0 0,1 0 0 0 0,-1 3-1 0 0,0 2 58 0 0,0 0 0 0 0,-1-1 0 0 0,0 1 0 0 0,0 0-1 0 0,-1-1 1 0 0,0 0 0 0 0,-1 1 0 0 0,0-1 0 0 0,0 0 0 0 0,-1 0 0 0 0,0 0 0 0 0,-5 7-58 0 0,-9 8 330 0 0,0 0 0 0 0,-1-1 0 0 0,-14 12-330 0 0,-69 58 866 0 0,49-45-100 0 0,-20 24-766 0 0,48-46 58 0 0,10-11-222 0 0,1 1-1 0 0,0 0 1 0 0,1 1 0 0 0,1 0-1 0 0,-10 19 165 0 0,14-20-1065 0 0,3-3-50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6912 0 0,'0'0'528'0'0,"0"0"-100"0"0,0 0 845 0 0,0 0 410 0 0,0 0 79 0 0,0 0-218 0 0,0 0-993 0 0,2 1-438 0 0,4 1-106 0 0,0 0-1 0 0,0 1 1 0 0,0-1-1 0 0,-1 1 0 0 0,1 0 1 0 0,-1 1-1 0 0,1-1 1 0 0,-1 1-1 0 0,0 0 1 0 0,0 0-1 0 0,-1 1 1 0 0,2 1-7 0 0,172 225 233 0 0,-167-218-170 0 0,-1 1 1 0 0,-1 0-1 0 0,0 1 0 0 0,6 13-63 0 0,-14-26 54 0 0,1 1 0 0 0,0 0 0 0 0,-1 0 0 0 0,1-1 0 0 0,1 1 0 0 0,-1-1 0 0 0,0 0 0 0 0,0 1 0 0 0,1-1 0 0 0,0 0 0 0 0,-1-1 0 0 0,1 1 0 0 0,0 0 0 0 0,0-1 0 0 0,0 1-54 0 0,4 2 401 0 0,-6-4-339 0 0,-1 0 0 0 0,1 1-1 0 0,0-1 1 0 0,0 0 0 0 0,0 0 0 0 0,-1 0 0 0 0,1 0 0 0 0,0 0 0 0 0,0 0 0 0 0,0 0 0 0 0,0 0-1 0 0,-1 0 1 0 0,1 0 0 0 0,0 0 0 0 0,0 0 0 0 0,0-1 0 0 0,0 1 0 0 0,-1 0 0 0 0,1-1-1 0 0,0 1 1 0 0,0 0 0 0 0,-1-1 0 0 0,2 0-62 0 0,-1 0 133 0 0,0 0 1 0 0,1 0-1 0 0,-1 0 1 0 0,1 0-1 0 0,-1 0 1 0 0,0-1-1 0 0,0 1 0 0 0,0 0 1 0 0,1-2-134 0 0,1-4 282 0 0,0-1 0 0 0,-1 0 1 0 0,0 0-1 0 0,0 0 0 0 0,-1-2-282 0 0,9-29 405 0 0,7-5-367 0 0,2 0 0 0 0,2 2 0 0 0,20-31-38 0 0,-26 50-232 0 0,0 1 0 0 0,1 0 0 0 0,2 1 0 0 0,0 1 0 0 0,1 1 0 0 0,0 0 0 0 0,2 2 0 0 0,0 0 0 0 0,3 0 232 0 0,-10 8-196 0 0,7-6-342 0 0,1 1-1 0 0,1 1 0 0 0,16-7 539 0 0,-25 14-205 0 0,41-16-2229 0 0,0 2 0 0 0,17-2 2434 0 0,-10 11-1558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2304 0 0,'0'0'101'0'0,"-1"1"383"0"0,0 0-77 0 0,1 0 0 0 0,-1 0-1 0 0,0 1 1 0 0,0-1-1 0 0,0-1 1 0 0,-1 1 0 0 0,1 0-1 0 0,0 0 1 0 0,0 0 0 0 0,0 0-1 0 0,-1-1 1 0 0,1 1 0 0 0,0-1-1 0 0,-1 1 1 0 0,1-1-407 0 0,-26 6 4154 0 0,22-5-3749 0 0,-1 0 0 0 0,1 0-1 0 0,0 1 1 0 0,-5 1-405 0 0,1 2 141 0 0,-1 1-1 0 0,1 0 1 0 0,0 1-1 0 0,0 0 0 0 0,1 0 1 0 0,-1 1-1 0 0,2 0 1 0 0,-1 0-1 0 0,1 1 1 0 0,1 0-1 0 0,-1 0 0 0 0,1 0 1 0 0,1 1-1 0 0,0 1-140 0 0,-11 24 139 0 0,1 1-1 0 0,3 0 1 0 0,-3 15-139 0 0,12-41 38 0 0,-10 34 74 0 0,3 1 0 0 0,-3 28-112 0 0,10-49-12 0 0,1 0-1 0 0,1 1 1 0 0,1-1-1 0 0,1 1 0 0 0,4 17 13 0 0,-3-30-158 0 0,1 0-1 0 0,0 0 0 0 0,1-1 0 0 0,0 0 0 0 0,1 0 0 0 0,2 4 159 0 0,-5-12-107 0 0,0 1-1 0 0,0-1 0 0 0,1 1 0 0 0,-1-1 1 0 0,1 0-1 0 0,0 0 0 0 0,0 0 1 0 0,0-1-1 0 0,1 2 108 0 0,-2-3-87 0 0,0 0 0 0 0,-1 0 0 0 0,1 0 0 0 0,0 0 0 0 0,0 0 0 0 0,-1-1 0 0 0,1 1 0 0 0,0-1 0 0 0,0 1 0 0 0,0-1 0 0 0,0 0 0 0 0,0 0 0 0 0,0 0 0 0 0,0 0 0 0 0,0 0 0 0 0,0 0 0 0 0,0 0 0 0 0,-1-1 0 0 0,2 1 87 0 0,2-3-132 0 0,0 1 0 0 0,0-1 0 0 0,-1 0 1 0 0,1 0-1 0 0,-1 0 0 0 0,0-1 0 0 0,1 1 1 0 0,-1-1-1 0 0,-1 0 0 0 0,1 0 0 0 0,1-2 132 0 0,5-6-173 0 0,-4 6 127 0 0,-1-1 1 0 0,0 0-1 0 0,0 0 1 0 0,0-1-1 0 0,-1 1 1 0 0,2-7 45 0 0,19-51 181 0 0,-14 31-26 0 0,0 2 839 0 0,-2-1 0 0 0,-1 0 0 0 0,-1 0 0 0 0,0-15-994 0 0,-5 30 754 0 0,2-1 0 0 0,0 1 1 0 0,4-10-755 0 0,-5 19 214 0 0,0 1 1 0 0,1 0 0 0 0,0-1 0 0 0,0 2-1 0 0,0-1 1 0 0,1 0 0 0 0,1 1 0 0 0,1-2-215 0 0,-6 8 24 0 0,1-1 1 0 0,-1 1-1 0 0,1 0 1 0 0,-1 0-1 0 0,1 0 1 0 0,0 0-1 0 0,0 0 1 0 0,-1 0-1 0 0,1 0 1 0 0,1 0-25 0 0,-3 1 11 0 0,1 0-5 0 0,0 0 0 0 0,-1 0 0 0 0,1 0 0 0 0,-1 0 0 0 0,1 1 0 0 0,0-1 0 0 0,-1 0 0 0 0,1 0 0 0 0,-1 0 0 0 0,1 1 0 0 0,-1-1 0 0 0,1 0 0 0 0,-1 1 0 0 0,1-1 0 0 0,-1 0 0 0 0,1 1 1 0 0,-1-1-1 0 0,0 1 0 0 0,1-1 0 0 0,-1 1 0 0 0,1-1 0 0 0,-1 1-6 0 0,2 1 16 0 0,14 14-25 0 0,-1 1 0 0 0,-1 1 1 0 0,0 0-1 0 0,-1 1 0 0 0,5 11 9 0 0,1 0-207 0 0,19 25 207 0 0,-21-37-302 0 0,0 0 0 0 0,2 0 0 0 0,-1-2-1 0 0,2-1 1 0 0,9 6 302 0 0,29 17-5358 0 0,-26-14-436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1 920 0 0,'-1'2'67'0'0,"-4"13"1721"0"0,0 1 1 0 0,0 0-1 0 0,2 0 1 0 0,0 1-1 0 0,0-1 0 0 0,2 1 1 0 0,0 0-1 0 0,1 3-1788 0 0,1 13 3406 0 0,2 12-3406 0 0,8 31-786 0 0,-6-48 597 0 0,1 0 1 0 0,2-1-1 0 0,1 0 0 0 0,1-1 1 0 0,1 0-1 0 0,10 16 189 0 0,-16-33-653 0 0,0-1 1 0 0,0 0-1 0 0,1-1 0 0 0,1 1 0 0 0,4 3 653 0 0,-10-9-1056 0 0,-1-2 54 0 0,0 0 248 0 0,0 0 108 0 0,4-8-408 0 0,-3 3 1325 0 0,0 0-1 0 0,0 0 0 0 0,-1 1 1 0 0,0-1-1 0 0,0 0 0 0 0,0 0 1 0 0,-1 0-1 0 0,0 1 0 0 0,-1-6-270 0 0,-1-13 1462 0 0,-3-31 1801 0 0,2 22-352 0 0,1-26-2911 0 0,3 30 307 0 0,2-1-1 0 0,1 0 0 0 0,1 1 0 0 0,1 0 0 0 0,2 0 1 0 0,1-1-307 0 0,-6 24-40 0 0,0-1 1 0 0,0 1-1 0 0,1 0 1 0 0,0 0-1 0 0,0 0 0 0 0,0 0 1 0 0,1 0-1 0 0,3-3 40 0 0,6-5-744 0 0,0 0 1 0 0,3-1 743 0 0,-7 6-587 0 0,13-11-544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17047 0 0,'0'0'1512'0'0,"0"0"-1208"0"0,0 0-240 0 0,-5 8-64 0 0,1 4 352 0 0,4-4 56 0 0,4 4 8 0 0,-4-4 8 0 0,10-1-424 0 0,-7 1-144 0 0,7 0 0 0 0,-2 4 0 0 0,-3-4-1368 0 0,4 1-280 0 0,-9-9-47 0 0,18 19-17 0 0</inkml:trace>
  <inkml:trace contextRef="#ctx0" brushRef="#br0" timeOffset="1">170 592 15000 0 0,'0'0'686'0'0,"0"0"-15"0"0,1 3-431 0 0,67 201 1786 0 0,-62-189-2054 0 0,0-2-1 0 0,6 10 29 0 0,8 16-515 0 0,-11-19-2154 0 0,2 0-1 0 0,0-1 2670 0 0,8 12-5472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43 13360 0 0,'0'0'1026'0'0,"-1"-2"-668"0"0,-1-1-85 0 0,1 0 1 0 0,-1 0-1 0 0,0 0 0 0 0,0 0 1 0 0,0 0-1 0 0,-1 1 1 0 0,1-1-1 0 0,-1 1 1 0 0,1 0-1 0 0,-1-1 1 0 0,0 1-1 0 0,0 0 1 0 0,0 1-1 0 0,-2-2-273 0 0,2 2 42 0 0,0 0-1 0 0,0 1 0 0 0,0 0 1 0 0,0 0-1 0 0,-1 0 0 0 0,1 0 1 0 0,0 0-1 0 0,0 0 1 0 0,0 1-1 0 0,0 0 0 0 0,0-1 1 0 0,0 1-1 0 0,0 0 0 0 0,0 1-41 0 0,-2 0-19 0 0,0 0 0 0 0,1 0-1 0 0,-1 1 1 0 0,1 0 0 0 0,0 0-1 0 0,0 0 1 0 0,0 0 0 0 0,0 1-1 0 0,1-1 1 0 0,-3 4 19 0 0,-7 8-282 0 0,2 1-1 0 0,-2 3 283 0 0,11-17-43 0 0,-7 13-172 0 0,1 1 0 0 0,0 0 0 0 0,1 0 1 0 0,1 0-1 0 0,0 1 0 0 0,1 0 0 0 0,1 0 0 0 0,0 0 0 0 0,2 0 0 0 0,0 1 0 0 0,1-1 1 0 0,0 8 214 0 0,1-18-198 0 0,0 0 0 0 0,1 0 1 0 0,0 0-1 0 0,0 0 0 0 0,1 1 1 0 0,-1-1-1 0 0,1-1 1 0 0,1 2 197 0 0,-3-7-81 0 0,1 1 1 0 0,0-1-1 0 0,-1 0 1 0 0,1 1-1 0 0,0-1 1 0 0,0 0-1 0 0,0 1 1 0 0,0-1-1 0 0,0 0 1 0 0,0 0 0 0 0,0 0-1 0 0,1 0 1 0 0,-1 0-1 0 0,0 0 1 0 0,1 0-1 0 0,-1 0 1 0 0,0 0-1 0 0,1-1 1 0 0,-1 1-1 0 0,1 0 1 0 0,-1-1-1 0 0,1 0 1 0 0,-1 1-1 0 0,1-1 1 0 0,0 0 0 0 0,-1 0-1 0 0,1 0 1 0 0,-1 0-1 0 0,1 0 1 0 0,0 0-1 0 0,-1 0 1 0 0,1 0-1 0 0,-1-1 1 0 0,1 1-1 0 0,-1 0 1 0 0,1-1-1 0 0,-1 0 1 0 0,2 0 80 0 0,5-2-114 0 0,0-1 1 0 0,0 0-1 0 0,-1 0 0 0 0,1-1 0 0 0,-1 0 1 0 0,0 0-1 0 0,0-1 0 0 0,0 1 1 0 0,-1-2-1 0 0,0 1 0 0 0,3-5 114 0 0,2-4 221 0 0,0-2 0 0 0,-1 1-1 0 0,0-1 1 0 0,4-13-221 0 0,-10 17 654 0 0,0 0 0 0 0,0 0 0 0 0,-1 0-1 0 0,-1 0 1 0 0,0-3-654 0 0,1-3 1483 0 0,-1 2 2086 0 0,24 65-2654 0 0,8 22-915 0 0,-19-36-504 0 0,2 1 1 0 0,2-2 0 0 0,0 0-1 0 0,7 5 504 0 0,1-8-6483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1 788 15232 0 0,'1'18'547'0'0,"-1"-13"-455"0"0,0-1-1 0 0,0 1 1 0 0,1 0 0 0 0,0-1 0 0 0,0 1-1 0 0,0-1 1 0 0,0 1 0 0 0,1-1-1 0 0,-1 0 1 0 0,1 1 0 0 0,0-1-1 0 0,3 3-91 0 0,0 1 1 0 0,-2-4 1 0 0,-1-1 1 0 0,1 0-1 0 0,0 0 0 0 0,0 0 1 0 0,0 0-1 0 0,2 2-2 0 0,11 3 137 0 0,-14-8-142 0 0,-1 1-294 0 0,41 14-3196 0 0,-40-14 2841 0 0,-2-1 348 0 0,0 0 148 0 0,2-1 129 0 0,0 0-1 0 0,0 0 1 0 0,0 0-1 0 0,0 0 1 0 0,0 0-1 0 0,0 0 1 0 0,-1 0-1 0 0,2-1 30 0 0,-1 0-4 0 0,1-1 35 0 0,0 0 1 0 0,0 0-1 0 0,0-1 0 0 0,0 0 0 0 0,0 1 0 0 0,-1-1 1 0 0,0 0-1 0 0,0 0 0 0 0,0 0 0 0 0,0-1 0 0 0,0 1-31 0 0,1-4 204 0 0,29-67 1348 0 0,-17 36-635 0 0,2 0 1 0 0,9-11-918 0 0,-24 47 75 0 0,0-1 1 0 0,0 1 0 0 0,0-1-1 0 0,1 1 1 0 0,-1 0 0 0 0,1 0 0 0 0,0 1-1 0 0,0-1 1 0 0,0 0-76 0 0,-2 2 28 0 0,0 1-1 0 0,0-1 1 0 0,0 1-1 0 0,1-1 1 0 0,-1 1-1 0 0,0 0 1 0 0,0-1-1 0 0,0 1 1 0 0,0 0-1 0 0,0 0 1 0 0,0 0-1 0 0,1 0 1 0 0,-1 0 0 0 0,0 0-1 0 0,0 0 1 0 0,0 0-1 0 0,0 0 1 0 0,0 1-1 0 0,1-1 1 0 0,-1 0-1 0 0,0 1 1 0 0,0-1-1 0 0,0 1 1 0 0,0-1-1 0 0,0 1 1 0 0,0-1 0 0 0,0 1-1 0 0,0 0 1 0 0,-1 0-1 0 0,1-1 1 0 0,0 1-1 0 0,0 0 1 0 0,0 0-1 0 0,-1 0 1 0 0,1 0-28 0 0,5 6 102 0 0,-1 1 0 0 0,0 0-1 0 0,0 1 1 0 0,-1-1 0 0 0,3 9-102 0 0,1 1 5 0 0,12 28 6 0 0,-14-31-132 0 0,0-1 0 0 0,1 1 1 0 0,1-1-1 0 0,0 0 0 0 0,6 7 121 0 0,-4-9-325 0 0,0 0 0 0 0,0-1 0 0 0,1 0 325 0 0,-7-8-894 0 0,0 1-1 0 0,1-1 1 0 0,0 0 0 0 0,-1 0-1 0 0,1 0 1 0 0,1 0 894 0 0,4 1-4761 0 0</inkml:trace>
  <inkml:trace contextRef="#ctx0" brushRef="#br0" timeOffset="1">800 0 8288 0 0,'0'0'638'0'0,"0"0"-10"0"0,1 2 1494 0 0,4 4-453 0 0,-1 0 0 0 0,0 0 0 0 0,0 0 0 0 0,0 2-1669 0 0,14 30 2651 0 0,-3-4-2523 0 0,65 143-228 0 0,-31-64-1466 0 0,-40-91 73 0 0,0 1 0 0 0,4 20 1493 0 0,-2 1-1535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21743 0 0,'0'0'480'0'0,"0"0"96"0"0,0 0 16 0 0,0 0 16 0 0,13 3-480 0 0,6-3-128 0 0,12 5 0 0 0,1-1 0 0 0,13-4 0 0 0,-1 0-128 0 0,15 0 24 0 0,0-4 8 0 0,8-1-808 0 0,-4-1-160 0 0,5-8-32 0 0,-2 3-7311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27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0 5528 0 0,'-38'21'-370'0'0,"16"-9"1589"0"0,1 0-1 0 0,1 1 0 0 0,-4 4-1218 0 0,19-13 815 0 0,-1 1 0 0 0,1-1 0 0 0,0 2 0 0 0,0-1 0 0 0,1 0-1 0 0,0 1 1 0 0,0 0 0 0 0,0 0 0 0 0,0 0 0 0 0,1 0-1 0 0,0 1 1 0 0,1-1 0 0 0,-1 2-815 0 0,-9 31 966 0 0,2-8-678 0 0,1-1 1 0 0,1 2-1 0 0,2-1 1 0 0,2 1-1 0 0,0 1-288 0 0,2 12 85 0 0,2 0 0 0 0,2 0 0 0 0,1-1 0 0 0,3 1 0 0 0,4 9-85 0 0,24 75 73 0 0,-16-66-73 0 0,-2 0-1 0 0,-3 2 1 0 0,-1 15 0 0 0,-8-19 0 0 0,6 52 0 0 0,0-33 16 0 0,13 78-97 0 0,-17-133 24 0 0,0 1 0 0 0,2-1 0 0 0,1-1 1 0 0,1 1-1 0 0,1-1 57 0 0,-11-24 0 0 0,21 43 7 0 0,9 9-7 0 0,-23-41 7 0 0,1 1 0 0 0,0-2-1 0 0,1 1 1 0 0,0-1-1 0 0,0-1 1 0 0,1 0-1 0 0,0 0-6 0 0,-7-7 3 0 0,0 0 0 0 0,0 0-1 0 0,0 0 1 0 0,0-1-1 0 0,0 1 1 0 0,0-1 0 0 0,0 0-1 0 0,0 0 1 0 0,0 0-1 0 0,1-1 1 0 0,-1 1 0 0 0,0-1-1 0 0,1 0 1 0 0,-1 1-1 0 0,1-2 1 0 0,-1 1 0 0 0,0 0-1 0 0,1-1 1 0 0,-1 1-1 0 0,0-1 1 0 0,0 0 0 0 0,1 0-1 0 0,-1 0 1 0 0,0-1-1 0 0,2 0-2 0 0,7-5-112 0 0,0 0-1 0 0,0-1 1 0 0,-1-1-1 0 0,1 0 0 0 0,3-5 113 0 0,-2 3-478 0 0,32-31-4600 0 0,6-6-1771 0 0</inkml:trace>
  <inkml:trace contextRef="#ctx0" brushRef="#br0" timeOffset="1">1684 282 14280 0 0,'6'-5'1297'0'0,"2"0"-1068"0"0,-5 5-5 0 0,-1 0 1 0 0,0 1-1 0 0,1-1 0 0 0,-1 0 0 0 0,1 1 0 0 0,-1-1 0 0 0,1 1 0 0 0,-1 0 1 0 0,0-1-1 0 0,1 1 0 0 0,-1 0 0 0 0,0 1 0 0 0,0-1 0 0 0,0 0 1 0 0,0 1-1 0 0,0-1 0 0 0,0 1 0 0 0,2 1-224 0 0,3 5 1382 0 0,1 0-1 0 0,-1 1 1 0 0,4 6-1382 0 0,3 5 296 0 0,-1 1-1 0 0,-1 1 1 0 0,-1 0-1 0 0,-1 1 1 0 0,-1 0 0 0 0,-1 0-1 0 0,2 17-295 0 0,2 13 32 0 0,-2 1 0 0 0,2 53-32 0 0,-9-48-80 0 0,-3-1-1 0 0,-4 27 81 0 0,-18 117-327 0 0,7-61 2 0 0,-3-5-145 0 0,0 14 16 0 0,14-108 395 0 0,3 0-1 0 0,3 23 60 0 0,-2-60 66 0 0,0-1 0 0 0,1 1 0 0 0,-1-1 0 0 0,1 0 0 0 0,0 1 0 0 0,1-1 0 0 0,-1 0 0 0 0,1 0 0 0 0,0 1 0 0 0,0-1 0 0 0,0-1 0 0 0,0 1 0 0 0,1 0 0 0 0,-1-1 0 0 0,1 1 0 0 0,0-1 0 0 0,0 1 0 0 0,1-1 0 0 0,-1-1 0 0 0,0 1 0 0 0,1 0 0 0 0,0-1 0 0 0,0 1 0 0 0,0-1 0 0 0,0 0 0 0 0,0-1 0 0 0,3 2-66 0 0,11 3 243 0 0,-1 0 0 0 0,1-2 0 0 0,0 0 0 0 0,0-1 0 0 0,0-1 0 0 0,0 0 0 0 0,1-2-243 0 0,46 0 1010 0 0,22-4-1010 0 0,-83 3 22 0 0,628-70 1852 0 0,-364 35-1579 0 0,178-20-2231 0 0,-269 32-8420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9.6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1 10592 0 0,'1'3'488'0'0,"4"9"-404"0"0,-2 0 1 0 0,0 0-1 0 0,0 0 1 0 0,-1 1 0 0 0,0-1-1 0 0,-1 1 1 0 0,-1-1-1 0 0,0 7-84 0 0,-3 26 772 0 0,-6 33-772 0 0,6-56 533 0 0,-41 273 4308 0 0,40-252-4937 0 0,1 1-1 0 0,3-1 1 0 0,1 0-1 0 0,3 0 0 0 0,5 28 97 0 0,-2-25-813 0 0,-3 1 0 0 0,-1 0 0 0 0,-4 33 813 0 0,0-73-41 0 0,-1 1 0 0 0,0-1-1 0 0,0 0 1 0 0,0 0 0 0 0,-1 0 0 0 0,0 0 0 0 0,0 0 0 0 0,-1 0 0 0 0,0-1 0 0 0,-3 4 41 0 0,-12 23 7 0 0,-12 27-4037 0 0,17-29-500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88 11056 0 0,'0'0'984'0'0,"-8"-3"-792"0"0,-2-2-192 0 0,2 5 0 0 0,-2-4 1792 0 0,10 4 312 0 0,0 0 63 0 0,-3-8 9 0 0,-2-4-1728 0 0,5 4-344 0 0,5 0-104 0 0,-2 5 0 0 0,-3 3 0 0 0,15-9-144 0 0,-2 1 16 0 0,0-4-5423 0 0,1 4-1089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9216 0 0,'-8'23'816'0'0,"3"-14"-656"0"0,-3 7-160 0 0,3-1 0 0 0,0 10 1968 0 0,5-2 360 0 0,-4-3 71 0 0,4 9 9 0 0,-5-6-2128 0 0,5 2-432 0 0,5-2-80 0 0,-1-3-24 0 0,-4 5-512 0 0,5-5-112 0 0,5 3-15 0 0,-7-3-5761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15200 0 0,'0'0'696'0'0,"0"7"229"0"0,14 41 1703 0 0,3 1-2628 0 0,-7-22 921 0 0,0 4-739 0 0,2-1 1 0 0,2-1-1 0 0,8 14-182 0 0,-16-32-395 0 0,0-1-1 0 0,1 0 0 0 0,1 0 1 0 0,-1-1-1 0 0,1 0 0 0 0,1 0 1 0 0,0-1-1 0 0,0 0 0 0 0,0-1 1 0 0,1 0-1 0 0,1 0 396 0 0,-5-4-859 0 0,1-1 0 0 0,0 1 0 0 0,-1-1 0 0 0,1-1 0 0 0,0 1 0 0 0,0-1-1 0 0,0 0 1 0 0,0-1 0 0 0,0 1 0 0 0,0-2 0 0 0,0 1 0 0 0,0-1 0 0 0,6-1 859 0 0,-12 2-88 0 0,1 0-1 0 0,-1-1 1 0 0,0 1 0 0 0,1 0-1 0 0,-1-1 1 0 0,0 1 0 0 0,1-1-1 0 0,-1 0 1 0 0,0 1-1 0 0,0-1 1 0 0,1 0 0 0 0,-1 0-1 0 0,0 0 1 0 0,0 0 0 0 0,0 0-1 0 0,0 0 1 0 0,0 0-1 0 0,0 0 1 0 0,0 0 0 0 0,-1 0-1 0 0,1 0 1 0 0,0-1 0 0 0,-1 1-1 0 0,1 0 1 0 0,-1-1-1 0 0,1 1 1 0 0,-1-1 88 0 0,2-4 417 0 0,-1-1 1 0 0,-1 1-1 0 0,1 0 1 0 0,-1-1-1 0 0,0-4-417 0 0,1-16 2863 0 0,4-4 604 0 0,1 1 1 0 0,6-15-3468 0 0,-11 40 213 0 0,1 0 1 0 0,0 1 0 0 0,0 0-1 0 0,0-1 1 0 0,1 1 0 0 0,-1 0 0 0 0,1 0-1 0 0,0 1 1 0 0,0-1 0 0 0,1 0-214 0 0,5-4 653 0 0,1-1 0 0 0,0 1-1 0 0,1 1-652 0 0,2-3 640 0 0,-10 8-560 0 0,0 0-1 0 0,-1 0 0 0 0,1 1 0 0 0,0-1 0 0 0,0 1 0 0 0,0 0 0 0 0,0 0 1 0 0,0 0-1 0 0,0 0 0 0 0,0 0 0 0 0,0 1 0 0 0,0 0 0 0 0,1-1 0 0 0,-1 1 0 0 0,0 0 1 0 0,3 1-80 0 0,3 0 18 0 0,0 1 0 0 0,0 1 1 0 0,0-1-1 0 0,8 5-18 0 0,12 3-186 0 0,-5-3-290 0 0,-4-2-1675 0 0,-1 1-1 0 0,11 5 2152 0 0,-8 0-5982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394 277 10136 0 0,'0'0'777'0'0,"-2"-2"-505"0"0,0 1-18 0 0,0 0 1 0 0,0 0-1 0 0,0 0 0 0 0,0 0 1 0 0,0 0-1 0 0,0 0 0 0 0,0 1 1 0 0,-1-1-1 0 0,1 1 0 0 0,0-1 1 0 0,-1 1-1 0 0,1 0 0 0 0,0 0 1 0 0,0 0-1 0 0,-1 0 0 0 0,1 0 1 0 0,0 1-1 0 0,-1-1 0 0 0,0 1-254 0 0,-3 0 549 0 0,-1 1 0 0 0,1 0 0 0 0,-1 0-1 0 0,1 0 1 0 0,-1 1 0 0 0,-2 1-549 0 0,-17 13 303 0 0,0 1 1 0 0,-13 13-304 0 0,-22 15-58 0 0,39-30-343 0 0,1 1-1 0 0,0 0 0 0 0,1 1 1 0 0,-12 17 401 0 0,28-31-152 0 0,1 1-1 0 0,0-1 1 0 0,0 1 0 0 0,0 0 0 0 0,1 0 0 0 0,-1 2 152 0 0,-4 6-514 0 0,7-12 447 0 0,-1 0 0 0 0,1 1-1 0 0,-1-1 1 0 0,1 0 0 0 0,0 0-1 0 0,0 1 1 0 0,-1-1 0 0 0,1 0-1 0 0,0 1 1 0 0,0-1 0 0 0,0 0-1 0 0,0 1 1 0 0,1-1 0 0 0,-1 0-1 0 0,0 1 1 0 0,0-1 0 0 0,1 0-1 0 0,-1 0 1 0 0,1 1 0 0 0,-1-1-1 0 0,1 0 1 0 0,0 0 0 0 0,-1 0-1 0 0,1 0 1 0 0,0 0 0 0 0,0 0-1 0 0,0 0 1 0 0,0 0 0 0 0,0 0-1 0 0,0 0 1 0 0,0 0 0 0 0,0 0 67 0 0,4 2-102 0 0,-1 1-1 0 0,1-1 1 0 0,1 0 0 0 0,-1-1 0 0 0,0 1-1 0 0,5 1 103 0 0,31 11-119 0 0,-11-5 271 0 0,0 1 0 0 0,0 2 0 0 0,-2 1 1 0 0,23 15-153 0 0,-46-25 12 0 0,-1-1 0 0 0,1 1-1 0 0,-1 0 1 0 0,0 0 0 0 0,-1 1 0 0 0,1 0 0 0 0,-1-1 0 0 0,1 1 0 0 0,-1 0 0 0 0,-1 0 0 0 0,1 1 0 0 0,-1-1 0 0 0,0 0 0 0 0,0 1 0 0 0,0 1-12 0 0,0 4-2 0 0,0-1-1 0 0,0 1 1 0 0,-1 0 0 0 0,-1-1-1 0 0,1 1 1 0 0,-2 0-1 0 0,-1 8 3 0 0,0-7-142 0 0,-1-1 0 0 0,0 0 0 0 0,-1 0 0 0 0,-1-1 0 0 0,-1 3 142 0 0,6-11-5 0 0,-2 0 0 0 0,1 0 0 0 0,0-1 0 0 0,0 1 1 0 0,0 0-1 0 0,-1 0 0 0 0,1-1 0 0 0,-1 1 0 0 0,0-1 1 0 0,1 1-1 0 0,-1-1 0 0 0,0 0 0 0 0,0 0 0 0 0,0 1 0 0 0,0-1 1 0 0,0 0-1 0 0,0-1 0 0 0,-2 2 5 0 0,-2-1-195 0 0,0 0-1 0 0,0 0 1 0 0,0 0-1 0 0,0-1 1 0 0,-6 0 195 0 0,9-2-1264 0 0,-4-8-3008 0 0</inkml:trace>
  <inkml:trace contextRef="#ctx0" brushRef="#br0" timeOffset="1">439 1 15696 0 0,'0'0'696'0'0,"0"0"135"0"0,10 3-663 0 0,3 2-168 0 0,0 7 0 0 0,0-1 0 0 0,1 9 288 0 0,4 12 32 0 0,0 4 0 0 0,4 4 0 0 0,-4 9-64 0 0,5 2 0 0 0,-4 9-8 0 0,2-4 0 0 0,6-1-584 0 0,-9 2-112 0 0,5-9-32 0 0,-6 0 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13 153 7368 0 0,'-13'3'656'0'0,"13"-3"-528"0"0,0 0-128 0 0,0 0 0 0 0,0 0 2608 0 0,13 0 496 0 0,11-3 95 0 0,2-5 17 0 0,11-4-2592 0 0,8-4-520 0 0,8-4-104 0 0,10-4 0 0 0,13-9-1032 0 0,9-7-192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 20095 0 0,'-2'1'463'0'0,"-6"1"-306"0"0,0 1 0 0 0,0 0 0 0 0,0 1-1 0 0,0 0 1 0 0,1 0 0 0 0,0 1 0 0 0,0 0 0 0 0,0 0 0 0 0,1 1-1 0 0,-1-1 1 0 0,1 1 0 0 0,-3 5-157 0 0,-11 14-153 0 0,0 1-1 0 0,-11 21 154 0 0,15-22 69 0 0,7-12-120 0 0,-22 35-1018 0 0,-11 24 1069 0 0,35-57-681 0 0,0 0 0 0 0,0 0 0 0 0,2 1 0 0 0,0 0 0 0 0,0 0 0 0 0,2 0 0 0 0,-1 5 681 0 0,4-18-286 0 0,0 0 0 0 0,0 0-1 0 0,0 0 1 0 0,0 1-1 0 0,1-1 1 0 0,0 0-1 0 0,-1 0 1 0 0,1 0-1 0 0,0 0 1 0 0,0 0-1 0 0,1 0 1 0 0,-1 0 0 0 0,1 0-1 0 0,-1 0 1 0 0,1-1-1 0 0,0 1 287 0 0,-1-2-110 0 0,0 0 1 0 0,0 0-1 0 0,0 0 0 0 0,0 0 1 0 0,0 0-1 0 0,0 0 0 0 0,0 0 0 0 0,0 0 1 0 0,1 0-1 0 0,-1-1 0 0 0,0 1 0 0 0,1 0 1 0 0,-1-1-1 0 0,0 1 0 0 0,1-1 1 0 0,-1 0-1 0 0,1 1 0 0 0,-1-1 0 0 0,0 0 1 0 0,1 0-1 0 0,-1 0 0 0 0,1 0 0 0 0,-1 0 1 0 0,1 0-1 0 0,-1 0 0 0 0,1 0 1 0 0,-1-1-1 0 0,0 1 0 0 0,1-1 0 0 0,-1 1 1 0 0,0-1-1 0 0,1 1 0 0 0,-1-1 0 0 0,0 0 1 0 0,1 0 109 0 0,3-2 100 0 0,-1 0 1 0 0,0-1 0 0 0,0 1 0 0 0,0-1-1 0 0,0 0 1 0 0,-1 0 0 0 0,1-1-1 0 0,-1 1 1 0 0,0 0 0 0 0,0-1-1 0 0,1-4-100 0 0,0 0 736 0 0,0 0 1 0 0,-1 0-1 0 0,0-1 0 0 0,-1 1 0 0 0,0-1 0 0 0,-1 0-736 0 0,1 1 618 0 0,0-10 992 0 0,0 1 0 0 0,0-11-1610 0 0,-2 21 354 0 0,0 0 0 0 0,0 1 0 0 0,1-1 1 0 0,0 1-1 0 0,0-1 0 0 0,1 1 0 0 0,0 0 0 0 0,1-1 0 0 0,-1 1 0 0 0,1 0 0 0 0,1 1 0 0 0,1-4-354 0 0,-5 10 12 0 0,1-1 0 0 0,0 0 0 0 0,-1 1 0 0 0,1-1 0 0 0,0 0 0 0 0,0 1 0 0 0,0-1 0 0 0,-1 1 0 0 0,1-1 0 0 0,0 1 0 0 0,0 0 0 0 0,0-1 0 0 0,0 1 0 0 0,0 0 0 0 0,0 0 0 0 0,0-1 0 0 0,0 1 0 0 0,0 0 0 0 0,0 0 0 0 0,0 0 0 0 0,0 0 0 0 0,0 0 0 0 0,0 0 0 0 0,0 1 0 0 0,0-1 0 0 0,0 0 0 0 0,-1 0 0 0 0,1 1 0 0 0,0-1 0 0 0,0 1 0 0 0,0-1 0 0 0,0 0 0 0 0,0 1 0 0 0,-1 0 0 0 0,1-1 0 0 0,0 1-12 0 0,5 3-45 0 0,-1-1 1 0 0,1 2-1 0 0,-1-1 1 0 0,3 3 44 0 0,14 13-581 0 0,0 0 1 0 0,2-2-1 0 0,8 4 581 0 0,-16-11-2471 0 0,1-2-1 0 0,1 0 1 0 0,6 2 2471 0 0,7 0-5457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33 368 9672 0 0,'-1'-3'98'0'0,"0"1"0"0"0,0-1 1 0 0,0 1-1 0 0,0-1 0 0 0,1 0 0 0 0,-1 1 1 0 0,1-1-1 0 0,-1 0 0 0 0,1 0 0 0 0,0 0 1 0 0,0 0-99 0 0,4-34 360 0 0,-2 23 480 0 0,3-66 4537 0 0,-4 76-4996 0 0,-1 0-1 0 0,0-1 0 0 0,0 1 1 0 0,-1 0-1 0 0,1 0 1 0 0,-1-3-381 0 0,-2-16 2489 0 0,8 65-2528 0 0,-5-16-500 0 0,-1 0 0 0 0,-2 0 0 0 0,0-1 0 0 0,-2 0 0 0 0,0 1 0 0 0,-4 5 539 0 0,7-23-179 0 0,0 0 0 0 0,1 0 1 0 0,0 0-1 0 0,0 3 179 0 0,-2 16-141 0 0,3-26 209 0 0,0-1 0 0 0,0 1 0 0 0,-1 0 1 0 0,1-1-1 0 0,0 1 0 0 0,0-1 0 0 0,0 1 0 0 0,0 0 1 0 0,0-1-1 0 0,0 1 0 0 0,0-1 0 0 0,0 1 0 0 0,0 0 1 0 0,0-1-1 0 0,0 1 0 0 0,0-1 0 0 0,0 1 0 0 0,0 0 1 0 0,1-1-1 0 0,-1 1 0 0 0,0-1 0 0 0,0 1 0 0 0,1-1 1 0 0,-1 1-1 0 0,0-1 0 0 0,1 1 0 0 0,-1-1 0 0 0,1 1 1 0 0,-1-1-1 0 0,1 1-68 0 0,0-1 28 0 0,-1 0 0 0 0,1 0 1 0 0,0 0-1 0 0,0 0 0 0 0,0 0 0 0 0,0 0 0 0 0,0-1 1 0 0,0 1-1 0 0,0 0 0 0 0,0 0 0 0 0,0-1 1 0 0,0 1-1 0 0,0 0 0 0 0,0-1 0 0 0,-1 1 1 0 0,1-1-1 0 0,0 0-28 0 0,8-4-32 0 0,-1-2 0 0 0,1 1 0 0 0,1-3 32 0 0,-9 8 44 0 0,86-90-182 0 0,-62 66-90 0 0,13-15 228 0 0,-15 15 6 0 0,-21 22-6 0 0,0 1 0 0 0,1 0-1 0 0,0 0 1 0 0,0 0-1 0 0,-1 0 1 0 0,1 0-1 0 0,0 1 1 0 0,0 0 0 0 0,1-1-1 0 0,1 0 1 0 0,-3 2 12 0 0,-1 0 0 0 0,0-1 0 0 0,0 1 0 0 0,0 0 0 0 0,0 0 0 0 0,0 0 0 0 0,1-1 0 0 0,-1 1 1 0 0,0 0-1 0 0,0 1 0 0 0,0-1 0 0 0,1 0 0 0 0,-1 0 0 0 0,0 0 0 0 0,0 1 0 0 0,0-1 0 0 0,0 1 0 0 0,0-1 0 0 0,0 1 0 0 0,0-1 0 0 0,0 1 0 0 0,0 0 0 0 0,0-1 0 0 0,0 1 0 0 0,0 0 0 0 0,0 0 0 0 0,0-1 0 0 0,0 1 1 0 0,-1 0-1 0 0,1 0 0 0 0,0 0 0 0 0,-1 0-12 0 0,7 11 186 0 0,-3-4-44 0 0,1 1-1 0 0,-1-1 0 0 0,-1 1 1 0 0,1 1-142 0 0,0 2 78 0 0,1 0 0 0 0,0-1 0 0 0,1 1 0 0 0,0-1 0 0 0,1 0 0 0 0,5 5-78 0 0,11 14 70 0 0,16 14-70 0 0,-31-36-273 0 0,0 0-1 0 0,0-1 1 0 0,0 0-1 0 0,6 4 274 0 0,-10-9-331 0 0,0 1-1 0 0,0-1 1 0 0,0 0 0 0 0,1 0 0 0 0,-1-1 0 0 0,0 1-1 0 0,1-1 1 0 0,-1 0 0 0 0,1 0 0 0 0,0 0-1 0 0,-1 0 1 0 0,2-1 331 0 0,12 0-1906 0 0</inkml:trace>
  <inkml:trace contextRef="#ctx0" brushRef="#br0" timeOffset="1">784 328 1376 0 0,'14'-21'758'0'0,"-2"0"1"0"0,7-15-759 0 0,-15 25 1663 0 0,0 1 1 0 0,0-1 0 0 0,-1 0 0 0 0,0-5-1664 0 0,0-2 1115 0 0,0-1 0 0 0,-2 0 0 0 0,0 0 0 0 0,-1-1 0 0 0,-1 1 0 0 0,-2-5-1115 0 0,3 21 106 0 0,-1 1-1 0 0,1-1 1 0 0,-1 1-1 0 0,1 0 1 0 0,-1-1-1 0 0,0 1 1 0 0,0 0-1 0 0,-1-1 1 0 0,1 1-1 0 0,0 0 1 0 0,-1 0-1 0 0,1 0 1 0 0,-1 0 0 0 0,0 0-1 0 0,1 0 1 0 0,-1 1-1 0 0,0-1 1 0 0,0 1-1 0 0,0-1 1 0 0,0 1-1 0 0,-1 0 1 0 0,1-1-1 0 0,0 1 1 0 0,0 0-1 0 0,-1 1 1 0 0,1-1-1 0 0,-1 0-105 0 0,-1 0 82 0 0,1 1 0 0 0,-1-1-1 0 0,1 1 1 0 0,-1 0-1 0 0,1 0 1 0 0,-1 0 0 0 0,1 0-1 0 0,-1 0 1 0 0,1 1-1 0 0,-1 0 1 0 0,1 0 0 0 0,0 0-1 0 0,-1 0 1 0 0,1 0 0 0 0,0 1-1 0 0,0-1 1 0 0,0 1-1 0 0,0 0 1 0 0,-1 1-82 0 0,-5 5 51 0 0,0 1 0 0 0,0 0 1 0 0,1 0-1 0 0,0 1 0 0 0,0 0 0 0 0,1 1 0 0 0,1 0 0 0 0,0 0 1 0 0,0 0-1 0 0,1 1 0 0 0,-1 3-51 0 0,-2 8-1 0 0,1 0 1 0 0,1 0-1 0 0,1 1 1 0 0,2 0-1 0 0,-1 11 1 0 0,3-27-93 0 0,1-1 0 0 0,1 1 1 0 0,-1-1-1 0 0,1 1 0 0 0,1-1 0 0 0,-1 1 0 0 0,1-1 0 0 0,1 0 0 0 0,0 1 93 0 0,-2-3-162 0 0,1 0 0 0 0,1-1 0 0 0,-1 0-1 0 0,0 0 1 0 0,1 0 0 0 0,0 0-1 0 0,0 0 1 0 0,0 0 0 0 0,0 0-1 0 0,1-1 1 0 0,0 0 0 0 0,-1 0-1 0 0,1 0 1 0 0,2 1 162 0 0,-1-1-565 0 0,1 0 0 0 0,0 0 1 0 0,-1-1-1 0 0,1 1 0 0 0,0-1 0 0 0,5 0 565 0 0,14 0-5509 0 0</inkml:trace>
  <inkml:trace contextRef="#ctx0" brushRef="#br0" timeOffset="2">1071 200 3680 0 0,'9'-24'258'0'0,"-7"20"-2"0"0,-1-1 0 0 0,1 1 0 0 0,-1 0 0 0 0,0-1 0 0 0,0 1 1 0 0,1-4-257 0 0,-2 7 199 0 0,0 0 1 0 0,0 1 0 0 0,-1-1 0 0 0,2 1 0 0 0,-1-1 0 0 0,0 1 0 0 0,0-1 0 0 0,0 1 0 0 0,0-1 0 0 0,0 1 0 0 0,0-1 0 0 0,0 1 0 0 0,1-1 0 0 0,-1 1 0 0 0,0-1 0 0 0,0 1 0 0 0,1 0 0 0 0,-1-1 0 0 0,0 1 0 0 0,1-1 0 0 0,-1 1 0 0 0,0 0 0 0 0,1-1 0 0 0,-1 1 0 0 0,1 0 0 0 0,-1-1 0 0 0,1 1 0 0 0,-1 0 0 0 0,0 0 0 0 0,1-1 0 0 0,-1 1 0 0 0,1 0 0 0 0,-1 0 0 0 0,1 0 0 0 0,-1 0 0 0 0,1 0 0 0 0,-1-1 0 0 0,1 1 0 0 0,0 0 0 0 0,-1 0 0 0 0,1 0 0 0 0,-1 1 0 0 0,1-1 0 0 0,-1 0 0 0 0,1 0 0 0 0,-1 0-200 0 0,2 0 391 0 0,-1 1 0 0 0,0-1 1 0 0,1 1-1 0 0,-1-1 0 0 0,0 1 0 0 0,0 0 0 0 0,0-1 0 0 0,1 1 1 0 0,-1 0-1 0 0,0 0 0 0 0,0 0-391 0 0,5 8-254 0 0,-5-6 385 0 0,1 1 0 0 0,0-1 0 0 0,0 1 0 0 0,0-1 0 0 0,0 0 0 0 0,1 1 0 0 0,-1-1 0 0 0,1-1 0 0 0,0 1 0 0 0,0 0 0 0 0,0 0 0 0 0,2 0-131 0 0,5 4 52 0 0,1-1 1 0 0,-1 0-1 0 0,7 1-52 0 0,6 4 7 0 0,-17-8-162 0 0,1-1-1 0 0,0 0 1 0 0,0 0-1 0 0,0-1 1 0 0,0 0 0 0 0,0 0-1 0 0,0 0 1 0 0,0-1-1 0 0,0 0 1 0 0,0-1-1 0 0,0 1 1 0 0,0-1-1 0 0,0-1 1 0 0,0 1-1 0 0,0-1 1 0 0,0-1-1 0 0,-1 1 1 0 0,5-3 155 0 0,29-13-2031 0 0,22-11-3366 0 0,-26 9 948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279 127 4608 0 0,'0'-8'475'0'0,"0"4"-80"0"0,-1 0 0 0 0,1 0 0 0 0,-1 1 1 0 0,0-1-1 0 0,0 1 0 0 0,0-1 1 0 0,-1 1-1 0 0,1-1 0 0 0,-1 1 1 0 0,0 0-1 0 0,0 0 0 0 0,0-1 1 0 0,0 1-1 0 0,-3-2-395 0 0,-1-1 1267 0 0,0 0 0 0 0,-1-1 0 0 0,1 2 0 0 0,-1-1-1 0 0,-7-3-1266 0 0,8 5 326 0 0,0 1 0 0 0,0 0 0 0 0,-1 0-1 0 0,1 1 1 0 0,-1-1 0 0 0,1 1-1 0 0,-1 1 1 0 0,0-1 0 0 0,0 1-1 0 0,0 0 1 0 0,0 1 0 0 0,-2 0-326 0 0,5 0 92 0 0,1 0 1 0 0,0 0 0 0 0,-1 1-1 0 0,1 0 1 0 0,0-1 0 0 0,0 1-1 0 0,0 0 1 0 0,-1 0 0 0 0,1 1-1 0 0,0-1 1 0 0,1 1 0 0 0,-1 0-1 0 0,0-1 1 0 0,0 1 0 0 0,1 0-1 0 0,-1 1 1 0 0,1-1 0 0 0,0 0 0 0 0,-1 1-1 0 0,1-1 1 0 0,0 1 0 0 0,0 0-1 0 0,1 0 1 0 0,-1-1 0 0 0,1 1-1 0 0,-1 0 1 0 0,1 2-93 0 0,-6 17-60 0 0,1 1 0 0 0,1 0 0 0 0,2 1 0 0 0,0 2 60 0 0,-4 22-339 0 0,-2 11-1929 0 0,3 0 0 0 0,2 41 2268 0 0,4-62-1847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5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46 6912 0 0,'4'-8'714'0'0,"-3"5"-1256"0"0,3-19 3867 0 0,-4 21-3188 0 0,0 1 0 0 0,0-1 0 0 0,0 1 1 0 0,0-1-1 0 0,0 1 0 0 0,0-1 0 0 0,0 1 0 0 0,-1-1 1 0 0,1 1-1 0 0,0-1 0 0 0,0 1 0 0 0,-1-1 0 0 0,1 1 1 0 0,0 0-1 0 0,0-1 0 0 0,-1 1 0 0 0,1-1 0 0 0,0 1 1 0 0,-1 0-1 0 0,1-1 0 0 0,-1 1 0 0 0,1 0 0 0 0,-1 0 1 0 0,1-1-1 0 0,0 1 0 0 0,-1 0 0 0 0,1 0 0 0 0,-1-1 1 0 0,1 1-1 0 0,-1 0 0 0 0,1 0 0 0 0,-1 0 0 0 0,1 0 1 0 0,-1 0-1 0 0,1 0 0 0 0,-1 0 0 0 0,1 0 0 0 0,-1 0 1 0 0,0 0-138 0 0,-1 0 309 0 0,-1 1 0 0 0,1-1 0 0 0,-1 1 0 0 0,1 0 0 0 0,0-1 0 0 0,-1 1 0 0 0,1 0 0 0 0,0 0 0 0 0,0 1 0 0 0,-1-1 0 0 0,0 1-309 0 0,-27 21 602 0 0,13-8-117 0 0,-26 18-52 0 0,2 2 0 0 0,-11 14-433 0 0,28-26 47 0 0,11-10-88 0 0,1 1 0 0 0,0 0 0 0 0,1 1 0 0 0,1 0 0 0 0,0 1 0 0 0,1 0-1 0 0,-5 12 42 0 0,13-25-75 0 0,0 0-1 0 0,0 0 0 0 0,1 0 1 0 0,-1 0-1 0 0,1 0 0 0 0,0 0 1 0 0,-1 0-1 0 0,1 0 1 0 0,1 1-1 0 0,-1-1 0 0 0,0 0 1 0 0,1 0-1 0 0,-1 0 0 0 0,1 0 1 0 0,0 0-1 0 0,0-1 0 0 0,0 1 1 0 0,0 0-1 0 0,1 0 0 0 0,-1-1 1 0 0,1 2 75 0 0,1 0-182 0 0,1 1 1 0 0,-1-1 0 0 0,1 0-1 0 0,-1 0 1 0 0,1 0-1 0 0,0-1 1 0 0,1 1 0 0 0,-1-1-1 0 0,0 0 1 0 0,1 0-1 0 0,4 1 182 0 0,15 10-214 0 0,0 1-1 0 0,-1 1 0 0 0,0 0 0 0 0,4 8 215 0 0,30 19 230 0 0,-44-32-77 0 0,0-1 0 0 0,0 2 0 0 0,-1-1 0 0 0,0 2 0 0 0,-1 0 1 0 0,-1 0-1 0 0,0 1 0 0 0,-1 0 0 0 0,0 0 0 0 0,5 13-153 0 0,-11-19 93 0 0,0 0 1 0 0,0 0-1 0 0,-1-1 1 0 0,0 2 0 0 0,-1-1-1 0 0,1 0 1 0 0,-2 0-1 0 0,1 0 1 0 0,-1 1 0 0 0,0-1-1 0 0,-1 0 1 0 0,0 0-1 0 0,0 0 1 0 0,-1 0-1 0 0,0 0 1 0 0,0 0 0 0 0,-1 0-1 0 0,0 0 1 0 0,0-1-1 0 0,-1 1 1 0 0,0-1-1 0 0,-5 7-93 0 0,2-4 71 0 0,0 0-1 0 0,-1-1 0 0 0,0 0 1 0 0,0 0-1 0 0,-1-1 0 0 0,-1 0 0 0 0,1 0 1 0 0,-1-1-1 0 0,0 0 0 0 0,-1-1 0 0 0,0 0 1 0 0,0-1-1 0 0,0 0 0 0 0,-2 0-70 0 0,-5 1 56 0 0,1-1 0 0 0,-1-1 0 0 0,0-1-1 0 0,0 0 1 0 0,-4-1-56 0 0,13-1-311 0 0,-1-1 0 0 0,0-1 0 0 0,1 0 0 0 0,-10-1 311 0 0,13 0-805 0 0,0 0 0 0 0,-1 0-1 0 0,1 0 1 0 0,0 0 0 0 0,0-1-1 0 0,0 0 1 0 0,-3-3 805 0 0,-13-12-6293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6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6422 9672 0 0,'0'0'748'0'0,"9"0"696"0"0,152-7 2592 0 0,79-19-4157 0 0,-52 5 206 0 0,-70 6-233 0 0,42-13 148 0 0,115-35 83 0 0,-189 43 47 0 0,224-63 23 0 0,-2-1 157 0 0,5 1 505 0 0,-76 19 133 0 0,64-20 422 0 0,450-197-333 0 0,-527 187-985 0 0,384-176-51 0 0,-349 139-1 0 0,44-41 0 0 0,-85 43 0 0 0,144-93 0 0 0,109-124 13 0 0,-309 224 110 0 0,-43 27 85 0 0,-4-5 0 0 0,-1-7-208 0 0,421-398-81 0 0,-263 239 262 0 0,-136 129-335 0 0,-37 39-19 0 0,43-61 173 0 0,-111 120 6 0 0,-2 0 0 0 0,-2-2 0 0 0,-1-1 0 0 0,-2-2-1 0 0,-2 0 1 0 0,0-6-6 0 0,-20 43 2 0 0,86-209 78 0 0,-51 132-26 0 0,29-42-54 0 0,21-18 0 0 0,25-46 0 0 0,-63 103 0 0 0,32-62 54 0 0,68-159 108 0 0,-96 205-3 0 0,30-58 42 0 0,-4 9-185 0 0,-67 126-108 0 0,0-1-1 0 0,-2-1 0 0 0,0 0 0 0 0,-2 0 0 0 0,3-25 93 0 0,-9 40-36 0 0,-1 0 0 0 0,0 0 0 0 0,-1-1 0 0 0,-1 1 0 0 0,0 0 0 0 0,-1 0 0 0 0,0 0 0 0 0,-1 0 0 0 0,0 0 0 0 0,-1 0 0 0 0,-1 1 0 0 0,0 0 0 0 0,0 0 0 0 0,-1 0 0 0 0,-1 0 0 0 0,-7-9 36 0 0,4 8-31 0 0,1 1 79 0 0,-1 0 0 0 0,0 1 0 0 0,0 0-1 0 0,-7-5-47 0 0,13 13 19 0 0,1 1 0 0 0,-1-1 0 0 0,0 1 0 0 0,0-1-1 0 0,0 1 1 0 0,-1 1 0 0 0,1-1 0 0 0,0 0 0 0 0,-1 1 0 0 0,1 0-1 0 0,-1 0 1 0 0,1 0 0 0 0,-1 1 0 0 0,1-1 0 0 0,-1 1 0 0 0,0 0-1 0 0,0 1-18 0 0,-4 0 22 0 0,1 0 0 0 0,-1 1 0 0 0,0 1 0 0 0,1 0 0 0 0,-1 0 0 0 0,1 0 0 0 0,-1 2-22 0 0,-18 9-20 0 0,-11 8 20 0 0,10-4 10 0 0,-9 4-10 0 0,-190 116 0 0 0,139-84-2 0 0,-9 7-134 0 0,91-58 125 0 0,5-2 6 0 0,-1-1 1 0 0,1 1 0 0 0,-1 0-1 0 0,1 0 1 0 0,-1 0-1 0 0,1 1 1 0 0,0-1-1 0 0,-1 0 1 0 0,1 1 0 0 0,0-1-1 0 0,0 0 1 0 0,0 1-1 0 0,0-1 1 0 0,0 1-1 0 0,1 0 5 0 0,-2 0-80 0 0,2-2-68 0 0,0 0-32 0 0,5-5-174 0 0,4-5 300 0 0,1 0 1 0 0,0 1-1 0 0,1 0 1 0 0,0 1-1 0 0,1 0 0 0 0,0 1 1 0 0,2-1 53 0 0,23-15-15 0 0,20-12 123 0 0,34-14-108 0 0,-7 5 252 0 0,-7-2 50 0 0,-34 19 231 0 0,1 2 0 0 0,4 1-533 0 0,3 3 267 0 0,1 1 0 0 0,1 3-1 0 0,0 3 1 0 0,47-7-267 0 0,-88 19 14 0 0,-1 1 0 0 0,0 0 0 0 0,1 0 0 0 0,-1 1 0 0 0,1 1 0 0 0,6 1-14 0 0,-12-1 9 0 0,0 0-1 0 0,0 1 1 0 0,-1 0-1 0 0,1 0 1 0 0,0 0-1 0 0,-1 1 1 0 0,0 0-1 0 0,0 0 1 0 0,0 0-1 0 0,0 1 1 0 0,0-1-1 0 0,-1 1 1 0 0,2 2-9 0 0,7 9 9 0 0,-1 1 1 0 0,-1 0-1 0 0,-1 1 0 0 0,0 0 1 0 0,-1 0-1 0 0,5 16-9 0 0,7 11 18 0 0,35 70-12 0 0,29 56-178 0 0,-46-99-1810 0 0,-21-39 818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0.0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776 112 16559 0 0,'-1'-4'70'0'0,"0"0"0"0"0,0 1-1 0 0,-1-1 1 0 0,0 1-1 0 0,1 0 1 0 0,-1-1-1 0 0,0 1 1 0 0,-1 0-1 0 0,1 0 1 0 0,0 0 0 0 0,-1 1-1 0 0,0-1 1 0 0,0 0-1 0 0,1 1 1 0 0,-1 0-1 0 0,-1 0 1 0 0,1 0-1 0 0,-2-1-69 0 0,-12-6 103 0 0,0 2 0 0 0,0-1 0 0 0,0 2 0 0 0,-1 1 0 0 0,0 0 0 0 0,-7 0-103 0 0,-1 0-216 0 0,1 2-1 0 0,-1 1 1 0 0,0 1-1 0 0,-6 2 217 0 0,20 0-145 0 0,-1 1-1 0 0,1 0 1 0 0,0 1-1 0 0,0 0 1 0 0,0 1-1 0 0,0 1 1 0 0,0 0-1 0 0,1 0 1 0 0,0 1-1 0 0,0 0 1 0 0,1 1-1 0 0,-1 0 1 0 0,1 1-1 0 0,1 0 1 0 0,-7 8 145 0 0,-10 12-15 0 0,1 0 0 0 0,2 1 0 0 0,1 2 0 0 0,-12 21 15 0 0,-5 12 338 0 0,1 7-338 0 0,25-45 141 0 0,1 1 0 0 0,1 1 0 0 0,2 0 1 0 0,-2 10-142 0 0,5-12 54 0 0,2 1 0 0 0,0 0 0 0 0,2 1 0 0 0,1-1 0 0 0,1 0 1 0 0,1 0-1 0 0,2 0 0 0 0,3 13-54 0 0,-2-16-22 0 0,2-1-1 0 0,0 0 1 0 0,2 0 0 0 0,1-1 0 0 0,0 0 0 0 0,2-1-1 0 0,0 0 1 0 0,1 0 0 0 0,13 14 22 0 0,-7-11-52 0 0,-2-2 12 0 0,13 14 40 0 0,-22-30 2 0 0,-1 1 0 0 0,1-1 1 0 0,1 0-1 0 0,-1 0 0 0 0,1-1 0 0 0,7 4-2 0 0,0-2 15 0 0,0 0-1 0 0,1-2 1 0 0,-1 0-1 0 0,1 0 0 0 0,0-2 1 0 0,0 0-1 0 0,0 0 1 0 0,1-2-1 0 0,-1 0 1 0 0,0-1-1 0 0,1 0 1 0 0,12-3-16 0 0,-5-1-262 0 0,-1 0 0 0 0,0-2 0 0 0,0 0 0 0 0,0-1 0 0 0,-1-2 0 0 0,0 0 0 0 0,15-10 263 0 0,-6 0-710 0 0,6-5 710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49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158 149 1840 0 0,'0'-2'133'0'0,"-48"-60"4366"0"0,44 58-4159 0 0,1 0 1 0 0,0 0 0 0 0,-1 0-1 0 0,0 1 1 0 0,0 0-1 0 0,-4-3-340 0 0,-8-7 58 0 0,13 10-51 0 0,-1 1-1 0 0,1 0 1 0 0,-1-1-1 0 0,0 1 1 0 0,-3-1-7 0 0,4 2-49 0 0,0-1 1 0 0,-1 0 0 0 0,1 0-1 0 0,0 0 1 0 0,0 0 0 0 0,-3-3 48 0 0,-7-7-2736 0 0,13 12 332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0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49 10592 0 0,'0'-9'1104'0'0,"0"-30"1032"0"0,7 48-2118 0 0,-5-3-44 0 0,0 1 0 0 0,0-1-1 0 0,-1 1 1 0 0,1 0 0 0 0,-2 0-1 0 0,1 0 1 0 0,-1 3 26 0 0,-3 50 5 0 0,1-38-50 0 0,-2 22 182 0 0,-7 21-137 0 0,-1 17 119 0 0,-27 167-65 0 0,11-79-30 0 0,1 64 50 0 0,-5 165 44 0 0,-21 167-166 0 0,9-142 149 0 0,25 2-178 0 0,19-130 319 0 0,1-256 165 0 0,4 17-407 0 0,1 22 357 0 0,-2-29 416 0 0,8 37-773 0 0,0 5 221 0 0,-12-87-266 0 0,0 1 0 0 0,0-1 0 0 0,0 0 0 0 0,-1 1 0 0 0,0-1 0 0 0,0 1 0 0 0,-1-1 0 0 0,1 0 1 0 0,-1 0-1 0 0,0 0 0 0 0,-1 0 0 0 0,-1 3 45 0 0,4-7-208 0 0,-1 0 0 0 0,1-1 1 0 0,-1 1-1 0 0,1 0 0 0 0,0 0 0 0 0,-1-1 1 0 0,1 1-1 0 0,-1-1 0 0 0,1 1 0 0 0,-1-1 1 0 0,1 1-1 0 0,-1-1 0 0 0,0 1 0 0 0,1-1 1 0 0,-1 1-1 0 0,0-1 0 0 0,1 1 0 0 0,-1-1 1 0 0,0 0-1 0 0,0 0 0 0 0,1 1 0 0 0,-2-1 208 0 0,-7 1-4746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1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211 208 11056 0 0,'0'0'505'0'0,"0"0"-9"0"0,-1-1-317 0 0,-7-11-91 0 0,8 10 34 0 0,-1 0 1 0 0,1 0-1 0 0,-1 0 0 0 0,1 0 1 0 0,0 0-1 0 0,0 0 1 0 0,0 0-1 0 0,0 0 1 0 0,0 0-1 0 0,0 0 1 0 0,0-1-123 0 0,1-6 374 0 0,-2 7-342 0 0,1 0-1 0 0,0 0 1 0 0,-1 0 0 0 0,1 0-1 0 0,0 0 1 0 0,0 0 0 0 0,1 0-1 0 0,-1 0 1 0 0,0 0 0 0 0,1 0-1 0 0,-1 0 1 0 0,1 1 0 0 0,-1-1-1 0 0,1 0 1 0 0,0 0 0 0 0,0 0-1 0 0,0 0 1 0 0,0 1 0 0 0,0-1-1 0 0,0 0 1 0 0,0 1 0 0 0,2-2-32 0 0,0 1-40 0 0,1-1 0 0 0,-1 1 0 0 0,1 0 0 0 0,-1 0 0 0 0,1 0 0 0 0,0 0 0 0 0,0 1 0 0 0,0 0 0 0 0,0-1 0 0 0,2 1 40 0 0,12-3-245 0 0,0 1 0 0 0,0 1 0 0 0,0 0 0 0 0,1 1 1 0 0,-1 1-1 0 0,0 1 0 0 0,13 2 245 0 0,166 12-284 0 0,-92-10 460 0 0,-49-3-5 0 0,1-3-171 0 0,31 1 117 0 0,198-7 178 0 0,-162 1-206 0 0,304-24-42 0 0,-71 4-142 0 0,39 23 2104 0 0,-352 5-1563 0 0,-10 0 544 0 0,24-3-990 0 0,122-2 1484 0 0,-132 1-1246 0 0,31 0 114 0 0,58-10-352 0 0,-66 4-55 0 0,-38 6-306 0 0,16-5 361 0 0,-37 5-57 0 0,0 1-1 0 0,0 0 0 0 0,0 0 0 0 0,8 2 58 0 0,-10-1-35 0 0,-8 0 119 0 0,-2 0 80 0 0,0 0 6 0 0,0 0-2 0 0,0 1 20 0 0,-2 9 144 0 0,-5 8 851 0 0,3-10-1149 0 0,1 0-1 0 0,0 0 1 0 0,0 1 0 0 0,0-1-1 0 0,1 0 1 0 0,0 1 0 0 0,1 0 0 0 0,0-1-1 0 0,0 1 1 0 0,1 0 0 0 0,0 0-1 0 0,1-1 1 0 0,0 1 0 0 0,0 0-1 0 0,1 2-33 0 0,4 54 0 0 0,-2-38 0 0 0,-1 16 0 0 0,4 18 0 0 0,41 319 0 0 0,-32-218 0 0 0,3 39 0 0 0,-2-28 14 0 0,21 83-14 0 0,47 169-159 0 0,-80-405 136 0 0,62 337-449 0 0,-60-305 360 0 0,-2 28 112 0 0,-3-28-12 0 0,8 35 12 0 0,8 4-57 0 0,-7-41 121 0 0,4 46-64 0 0,-7 2 7 0 0,-5-1-1 0 0,-4 7-6 0 0,2-69 62 0 0,1 1-1 0 0,6 32-61 0 0,-3-28 179 0 0,-5-38-154 0 0,0-1 0 0 0,1 1 1 0 0,-1 0-1 0 0,0 0 0 0 0,0-1 0 0 0,-1 1 1 0 0,1 0-1 0 0,0 0 0 0 0,-1-1 0 0 0,1 1 1 0 0,-1 0-1 0 0,1-1 0 0 0,-1 1 0 0 0,0-1 1 0 0,0 1-1 0 0,1-1 0 0 0,-1 1 0 0 0,0-1 1 0 0,0 1-1 0 0,-1-1 0 0 0,1 0 0 0 0,0 1 1 0 0,0-1-1 0 0,-1 0 0 0 0,1 0 1 0 0,-1 0-1 0 0,1 0 0 0 0,-1 0 0 0 0,1-1 1 0 0,-1 1-1 0 0,1 0 0 0 0,-1-1 0 0 0,0 1 1 0 0,1-1-1 0 0,-1 1 0 0 0,0-1 0 0 0,0 0-25 0 0,-70 15 717 0 0,34-6-666 0 0,-1-2 1 0 0,-40 3-52 0 0,73-10 0 0 0,-36 2 0 0 0,-22-3 0 0 0,-112-3 0 0 0,116 0 5 0 0,-442-33 182 0 0,393 27-118 0 0,-362-36 230 0 0,427 42-249 0 0,-137-15-225 0 0,-7 8 175 0 0,-28 6-11 0 0,106 6 211 0 0,-1 5 0 0 0,-36 9-200 0 0,88-8 40 0 0,-270 35 3 0 0,297-40-188 0 0,1-2 1 0 0,-5-1 144 0 0,-12 0-370 0 0,15 0-328 0 0,1-2-1 0 0,0-1 0 0 0,-32-8 699 0 0,56 10-265 0 0,0-1 1 0 0,0 0-1 0 0,-6-3 265 0 0,-21-6-862 0 0,6 6 35 0 0,0 1-1 0 0,0 1 0 0 0,0 2 0 0 0,-1 1 1 0 0,1 2-1 0 0,-17 2 828 0 0,33-3-1160 0 0,4 0-3353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9416 0 0,'0'0'430'0'0,"2"-1"-8"0"0,24-24-121 0 0,-15 14 672 0 0,0 1 1 0 0,7-5-974 0 0,-16 13 82 0 0,-1 2 1 0 0,0-1 0 0 0,1 0 0 0 0,-1 0 0 0 0,1 0-1 0 0,-1 1 1 0 0,1-1 0 0 0,0 0 0 0 0,-1 1-1 0 0,1 0 1 0 0,0-1 0 0 0,-1 1 0 0 0,1 0 0 0 0,0 0-1 0 0,-1 0 1 0 0,1 0 0 0 0,0 0 0 0 0,-1 0-1 0 0,1 1 1 0 0,0-1-83 0 0,1 1 33 0 0,0 0 0 0 0,-1 0 1 0 0,1 1-1 0 0,-1-1 0 0 0,1 0 0 0 0,-1 1 0 0 0,0 0 0 0 0,1 0 0 0 0,-1-1 0 0 0,0 1 0 0 0,1 2-33 0 0,2 2-12 0 0,0 0 0 0 0,-1 1 0 0 0,0-1 0 0 0,0 1 0 0 0,0 0 1 0 0,-1 0-1 0 0,0 0 0 0 0,1 4 12 0 0,1 6 7 0 0,2 6-47 0 0,-1-1 1 0 0,2 22 39 0 0,-6-32-1 0 0,7 57-25 0 0,2-1 1 0 0,8 15 25 0 0,-18-78 136 0 0,2 8-337 0 0,0-11 620 0 0,-1-6 880 0 0,1-7-975 0 0,-2 8-242 0 0,0 0 0 0 0,0 0-1 0 0,0 0 1 0 0,0 0 0 0 0,-1 0-1 0 0,1 0 1 0 0,-1-1-82 0 0,2-21 198 0 0,1 0 1 0 0,1 0-1 0 0,1 0 1 0 0,1 1-1 0 0,6-12-198 0 0,-4 9 46 0 0,-4 13-46 0 0,1 2-1 0 0,1-1 0 0 0,0 0 0 0 0,0 1 0 0 0,1 0 1 0 0,1 1-1 0 0,2-4 1 0 0,5-3 23 0 0,1 0 0 0 0,0 1 0 0 0,15-12-23 0 0,-26 24 22 0 0,1 0 0 0 0,0 1 0 0 0,0-1 0 0 0,0 1 0 0 0,1 1 0 0 0,-1-1 0 0 0,1 1 0 0 0,0 0 0 0 0,0 1 0 0 0,0 0 0 0 0,0 0 0 0 0,0 0 0 0 0,1 1 0 0 0,-1 0 0 0 0,6 0-22 0 0,-10 1 14 0 0,1 0 1 0 0,-1 1-1 0 0,0 0 1 0 0,1-1-1 0 0,-1 1 1 0 0,0 0-1 0 0,1 1 1 0 0,-1-1-1 0 0,0 1 0 0 0,0-1 1 0 0,0 1-1 0 0,0 0 1 0 0,-1 0-1 0 0,1 0 1 0 0,0 0-1 0 0,0 2-14 0 0,4 2 20 0 0,-1 1 0 0 0,0 0 1 0 0,-1 1-1 0 0,0-1 0 0 0,2 5-20 0 0,-3-5-9 0 0,0 0 0 0 0,-1 1 0 0 0,-1-1 0 0 0,1 1 0 0 0,-1 0 0 0 0,-1-1 0 0 0,1 1 0 0 0,-1 0 0 0 0,0 2 9 0 0,-1 9-111 0 0,0 0 0 0 0,-1 0 0 0 0,-1 5 111 0 0,-1 17-177 0 0,-2 14 146 0 0,4-30 45 0 0,1-22 50 0 0,0-3 2 0 0,1-2-12 0 0,32-40 79 0 0,-2 2-76 0 0,2-7-57 0 0,-24 38 76 0 0,-8 8-11 0 0,1-1 0 0 0,-1 1 0 0 0,0 0-1 0 0,1 0 1 0 0,-1-1 0 0 0,0 1 0 0 0,0-1 0 0 0,0 1-1 0 0,0-1 1 0 0,-1 1 0 0 0,1-1 0 0 0,0-1-65 0 0,15 11 705 0 0,-11-6-617 0 0,-3-1-65 0 0,0 1 1 0 0,0 0-1 0 0,0 0 1 0 0,0 0-1 0 0,0 0 0 0 0,-1 0 1 0 0,1 1-1 0 0,-1-1 1 0 0,1 0-1 0 0,-1 1 0 0 0,1 1-23 0 0,10 31 115 0 0,-7-22-114 0 0,2 8-223 0 0,1 0-1 0 0,0-1 0 0 0,2 0 1 0 0,1 0-1 0 0,0-1 223 0 0,-6-12-401 0 0,0 0 1 0 0,0 0-1 0 0,1-1 0 0 0,0 0 1 0 0,0 0-1 0 0,1 0 0 0 0,0-1 1 0 0,0 0-1 0 0,0 0 0 0 0,0 0 1 0 0,1-1-1 0 0,0 0 1 0 0,0-1-1 0 0,3 1 401 0 0,15 2-1437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26 271 5064 0 0,'1'-2'389'0'0,"11"-31"88"0"0,-10 27 551 0 0,0-1 0 0 0,-1 0 0 0 0,0 0-1 0 0,0 0 1 0 0,0 0 0 0 0,-1 0 0 0 0,0 0-1 0 0,0 0 1 0 0,-1 0 0 0 0,0 0-1 0 0,0-2-1027 0 0,-1 4 429 0 0,2 2 91 0 0,-1 0 0 0 0,0 1 0 0 0,1-1-1 0 0,-1 0 1 0 0,1 0 0 0 0,0-3-520 0 0,8 15 644 0 0,-7-7-636 0 0,0 1-1 0 0,-1-1 0 0 0,1 0 0 0 0,-1 1 0 0 0,1-1 1 0 0,-1 1-1 0 0,0-1 0 0 0,0 1 0 0 0,0-1 0 0 0,0 1 1 0 0,-1-1-1 0 0,1 1 0 0 0,0-1 0 0 0,-1 2-7 0 0,-1 9 13 0 0,-1 9-208 0 0,0-1 0 0 0,-5 15 195 0 0,3-16-479 0 0,1 1 1 0 0,-1 14 478 0 0,5-28-233 0 0,0 0 1 0 0,0 1-1 0 0,0-1 1 0 0,1 0-1 0 0,0 1 0 0 0,1-1 1 0 0,-1 0-1 0 0,1 0 1 0 0,3 5 232 0 0,-3-6-377 0 0,1 1-1 0 0,0-1 1 0 0,1 0 0 0 0,-1 0 0 0 0,1 0 0 0 0,1 0-1 0 0,-1-1 1 0 0,1 1 0 0 0,3 2 377 0 0,-5-6-72 0 0,-1 0 0 0 0,1 0 1 0 0,-1 0-1 0 0,1-1 0 0 0,-1 1 1 0 0,1-1-1 0 0,0 0 0 0 0,0 0 1 0 0,0 0-1 0 0,0 0 0 0 0,0 0 1 0 0,0-1-1 0 0,0 1 0 0 0,0-1 0 0 0,0 0 1 0 0,0 0-1 0 0,0 0 0 0 0,0 0 1 0 0,0 0-1 0 0,0-1 0 0 0,0 1 1 0 0,0-1-1 0 0,1 0 72 0 0,0-1 109 0 0,1 0 1 0 0,-1 0-1 0 0,0 0 0 0 0,0 0 0 0 0,0-1 1 0 0,0 1-1 0 0,0-1 0 0 0,-1 0 1 0 0,1 0-1 0 0,-1-1 0 0 0,0 1 1 0 0,0-1-1 0 0,0 1 0 0 0,0-1 0 0 0,-1 0 1 0 0,0 0-1 0 0,1 0 0 0 0,-1 0 1 0 0,0-3-110 0 0,4-10 684 0 0,0 0-1 0 0,-2-1 1 0 0,0 0 0 0 0,0-7-684 0 0,1 0 642 0 0,-3 14-411 0 0,-1 1 0 0 0,0 0-1 0 0,-1 0 1 0 0,0-1 0 0 0,0 1-1 0 0,-1 0 1 0 0,-2-11-231 0 0,-1-19 531 0 0,4 30-408 0 0,-1 0 1 0 0,0 0-1 0 0,0 1 0 0 0,-1-1 1 0 0,0 0-1 0 0,-1 1 1 0 0,0 0-1 0 0,0 0 0 0 0,-4-7-123 0 0,4 10 27 0 0,-1 0 0 0 0,0 1 0 0 0,-1 0-1 0 0,1-1 1 0 0,-1 1 0 0 0,0 1-1 0 0,0-1 1 0 0,0 1 0 0 0,-1 0 0 0 0,0 0-1 0 0,0 0 1 0 0,0 1-27 0 0,1 1 0 0 0,1 0-1 0 0,0 1 1 0 0,0-1-1 0 0,-1 1 1 0 0,1 0-1 0 0,-1 0 1 0 0,1 1-1 0 0,-1 0 1 0 0,0-1-1 0 0,1 1 1 0 0,-1 1-1 0 0,1-1 1 0 0,-1 1-1 0 0,1 0 1 0 0,-1 0-1 0 0,1 0 1 0 0,0 0-1 0 0,-4 3 1 0 0,4-2-68 0 0,0 0 1 0 0,1 0-1 0 0,-1 1 0 0 0,1-1 0 0 0,0 1 0 0 0,-1 0 0 0 0,1 0 1 0 0,0 0-1 0 0,1 1 0 0 0,-1-1 0 0 0,1 1 0 0 0,-1-1 0 0 0,1 1 1 0 0,0 0-1 0 0,0 0 0 0 0,1 0 0 0 0,-1 0 0 0 0,1 0 0 0 0,0 0 1 0 0,0 0-1 0 0,0 5 68 0 0,-1 1-334 0 0,1 0 1 0 0,1 0 0 0 0,-1 0 0 0 0,2 0-1 0 0,-1 0 1 0 0,1 1 0 0 0,1-1 0 0 0,0 0-1 0 0,0-1 334 0 0,6 14-1800 0 0,1-1 0 0 0,1 0-1 0 0,4 4 1801 0 0,8 9-1950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3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32 919 12528 0 0,'3'-1'37'0'0,"-1"1"27"0"0,0 0 1 0 0,0-1 0 0 0,0 1-1 0 0,0-1 1 0 0,0 1 0 0 0,0-1-1 0 0,-1 0 1 0 0,1 1 0 0 0,0-1-1 0 0,0 0 1 0 0,-1 0 0 0 0,1-1-1 0 0,-1 1 1 0 0,1 0 0 0 0,-1 0 0 0 0,1-1-1 0 0,-1 1 1 0 0,0-1 0 0 0,0 1-1 0 0,0-1-64 0 0,20-22 7 0 0,-17 20 312 0 0,0-1 0 0 0,-1 1 0 0 0,1 0 0 0 0,-1-1 0 0 0,0 0 0 0 0,0 0 1 0 0,0 0-1 0 0,0 0 0 0 0,-1-2-319 0 0,12-46 3054 0 0,-14 52-3027 0 0,1 1 0 0 0,-1-1 0 0 0,0 0 0 0 0,0 1-1 0 0,0-1 1 0 0,0 1 0 0 0,1-1 0 0 0,-1 1-1 0 0,0-1 1 0 0,0 1 0 0 0,0-1 0 0 0,0 0 0 0 0,0 1-1 0 0,-1-1 1 0 0,1 1 0 0 0,0-1 0 0 0,0 1 0 0 0,0-1-1 0 0,0 0 1 0 0,-1 1 0 0 0,1-1 0 0 0,0 1 0 0 0,0-1-1 0 0,-1 1 1 0 0,1 0 0 0 0,0-1 0 0 0,-1 1-1 0 0,1-1 1 0 0,-1 1 0 0 0,1-1 0 0 0,0 1 0 0 0,-1 0-1 0 0,1-1 1 0 0,-1 1 0 0 0,1 0 0 0 0,-1 0 0 0 0,1-1-1 0 0,-1 1 1 0 0,0 0 0 0 0,1 0-27 0 0,-2 0-5 0 0,1-1 0 0 0,0 1 0 0 0,-1 0 0 0 0,1 0 0 0 0,-1 1 0 0 0,1-1 0 0 0,-1 0 0 0 0,1 0 0 0 0,0 1 0 0 0,-1-1 0 0 0,1 1 0 0 0,0-1 0 0 0,-1 1 0 0 0,1-1 0 0 0,0 1 0 0 0,-1 0 5 0 0,-7 6-244 0 0,0 0 1 0 0,1 0-1 0 0,0 1 0 0 0,0 0 0 0 0,1 0 0 0 0,-1 1 0 0 0,2 0 0 0 0,-1 1 0 0 0,2-1 0 0 0,-1 1 0 0 0,1 0 1 0 0,1 0-1 0 0,-1 1 0 0 0,2 0 0 0 0,-1 3 244 0 0,3-13-32 0 0,1-1 1 0 0,0 1-1 0 0,0 0 0 0 0,0 0 1 0 0,0-1-1 0 0,-1 1 1 0 0,1 0-1 0 0,0 0 0 0 0,0 0 1 0 0,0-1-1 0 0,1 1 1 0 0,-1 0-1 0 0,0 0 0 0 0,0-1 1 0 0,0 1-1 0 0,1 0 1 0 0,-1 0-1 0 0,0-1 0 0 0,1 1 1 0 0,-1 0-1 0 0,0-1 1 0 0,1 1-1 0 0,-1 0 0 0 0,1-1 1 0 0,-1 1-1 0 0,1-1 0 0 0,0 1 32 0 0,0 0-9 0 0,0-1-1 0 0,1 1 0 0 0,-1-1 1 0 0,0 1-1 0 0,0-1 0 0 0,1 0 0 0 0,-1 0 1 0 0,0 0-1 0 0,1 0 0 0 0,-1 0 0 0 0,0 0 1 0 0,1 0-1 0 0,-1 0 0 0 0,0 0 0 0 0,1-1 10 0 0,3 0 15 0 0,-1 0 0 0 0,0 0 0 0 0,0-1-1 0 0,0 1 1 0 0,0-1 0 0 0,0 0 0 0 0,-1-1-1 0 0,1 1 1 0 0,0 0 0 0 0,2-4-15 0 0,18-18 105 0 0,-12 12 120 0 0,0-1 1 0 0,0 0-1 0 0,-2 0 0 0 0,10-15-225 0 0,-11 10 214 0 0,0 0 1 0 0,0 0-1 0 0,-2-1 0 0 0,0 0 0 0 0,-1 0 0 0 0,0-9-214 0 0,0-2 401 0 0,-2 0 0 0 0,-1 0 0 0 0,-1-29-401 0 0,3-1 353 0 0,1 9-62 0 0,-6 41-232 0 0,0 1 0 0 0,1-1 0 0 0,1 1 0 0 0,-1 0 0 0 0,2-1 0 0 0,-1 1-1 0 0,4-8-58 0 0,0 3 90 0 0,-5 10-75 0 0,1 0 1 0 0,0 0-1 0 0,0 0 0 0 0,0 0 0 0 0,0 0 1 0 0,3-3-16 0 0,-5 7 0 0 0,1 0 1 0 0,-1-1-1 0 0,0 1 1 0 0,1 0-1 0 0,-1-1 0 0 0,0 1 1 0 0,1 0-1 0 0,-1 0 1 0 0,0-1-1 0 0,1 1 1 0 0,-1 0-1 0 0,1 0 1 0 0,-1-1-1 0 0,1 1 1 0 0,-1 0-1 0 0,0 0 1 0 0,1 0-1 0 0,-1 0 0 0 0,1 0 1 0 0,-1 0-1 0 0,1 0 1 0 0,-1 0-1 0 0,1 0 0 0 0,1 1-7 0 0,0 1 0 0 0,0 0 0 0 0,-1 0 0 0 0,1 0 0 0 0,0 0 0 0 0,-1 0 0 0 0,1 0 0 0 0,-1 0 0 0 0,0 1-1 0 0,1-1 1 0 0,-1 2 7 0 0,1-2-14 0 0,10 24-135 0 0,-1 1-1 0 0,-1 0 0 0 0,-1 1 0 0 0,-1 0 0 0 0,-2 0 0 0 0,0 1 1 0 0,-2 0-1 0 0,-2 0 150 0 0,0 14-762 0 0,-1 0 1 0 0,-3 2 761 0 0,0-11-1093 0 0,2 0 0 0 0,1 1-1 0 0,5 23 1094 0 0,-5-49-304 0 0,2 0 0 0 0,-1-1 0 0 0,1 1-1 0 0,0-1 1 0 0,2 3 304 0 0,-3-7-80 0 0,0-1 0 0 0,0 1 0 0 0,0 0 1 0 0,0-1-1 0 0,1 0 0 0 0,-1 0 0 0 0,1 1 0 0 0,0-1 0 0 0,0-1 0 0 0,0 1 0 0 0,0 0 0 0 0,2 0 80 0 0,-4-2 37 0 0,0-1-1 0 0,0 1 0 0 0,0-1 1 0 0,0 1-1 0 0,0-1 0 0 0,0 0 1 0 0,0 1-1 0 0,0-1 0 0 0,1 0 1 0 0,-1 0-1 0 0,0 0 0 0 0,0 0 1 0 0,0 0-1 0 0,0 0 1 0 0,0 0-1 0 0,0 0 0 0 0,1 0 1 0 0,-1-1-1 0 0,0 1 0 0 0,0 0 1 0 0,0-1-1 0 0,0 1 0 0 0,0-1 1 0 0,0 1-1 0 0,0-1 0 0 0,0 0 1 0 0,0 1-1 0 0,0-1 0 0 0,0 0 1 0 0,-1 1-1 0 0,1-1 0 0 0,0 0 1 0 0,0 0-1 0 0,-1 0 0 0 0,1 0 1 0 0,0 0-1 0 0,-1 0 1 0 0,1-1-37 0 0,2-4 329 0 0,0 0 1 0 0,0 0-1 0 0,-1-1 1 0 0,0 1 0 0 0,1-7-330 0 0,0 3 621 0 0,0 0 1 0 0,1 1 0 0 0,-1-1 0 0 0,5-5-622 0 0,-6 11 211 0 0,0 0 0 0 0,0 0 0 0 0,1 0-1 0 0,0 1 1 0 0,0-1 0 0 0,0 1 0 0 0,0 0 0 0 0,1-1-1 0 0,-1 1 1 0 0,1 1 0 0 0,0-1-211 0 0,-3 2 200 0 0,-1 0-187 0 0,1 1 0 0 0,-1-1 0 0 0,1 0-1 0 0,-1 1 1 0 0,1-1 0 0 0,-1 1 0 0 0,1-1 0 0 0,0 0 0 0 0,-1 1-1 0 0,1-1 1 0 0,-1 1 0 0 0,1 0 0 0 0,0-1 0 0 0,0 1 0 0 0,-1 0-1 0 0,1-1 1 0 0,0 1 0 0 0,0 0 0 0 0,-1 0 0 0 0,1-1-13 0 0,15-3 25 0 0,-16 4-28 0 0,3-1-87 0 0,-1 1-110 0 0,-1 0-1 0 0,1 0 0 0 0,0-1 1 0 0,0 1-1 0 0,0 0 0 0 0,0-1 1 0 0,0 1-1 0 0,0-1 0 0 0,-1 0 0 0 0,1 0 1 0 0,0 0-1 0 0,-1 0 0 0 0,1 0 1 0 0,0 0-1 0 0,-1 0 0 0 0,1 0 1 0 0,-1-1-1 0 0,1 0 201 0 0,2-2-274 0 0,1 0-1 0 0,-1 0 1 0 0,0 0 0 0 0,-1-1-1 0 0,1 0 1 0 0,-1 0 274 0 0,12-19-480 0 0,-6 10 964 0 0,-1 0 0 0 0,3-9-484 0 0,17-37 2438 0 0,-26 51-1958 0 0,0 1-1 0 0,0-1 0 0 0,-1 0 0 0 0,0 0 0 0 0,-1 0 0 0 0,0-4-479 0 0,0 13 18 0 0,0 0-1 0 0,0-1 1 0 0,0 1 0 0 0,0 0 0 0 0,0 0-1 0 0,0 0 1 0 0,0-1 0 0 0,0 1-1 0 0,0 0 1 0 0,0 0 0 0 0,0 0-1 0 0,0-1 1 0 0,0 1 0 0 0,-1 0-1 0 0,1 0 1 0 0,0 0 0 0 0,0 0 0 0 0,0-1-1 0 0,0 1 1 0 0,0 0 0 0 0,-1 0-1 0 0,1 0 1 0 0,0 0 0 0 0,0 0-1 0 0,0 0 1 0 0,0-1 0 0 0,-1 1 0 0 0,1 0-1 0 0,0 0 1 0 0,0 0 0 0 0,0 0-1 0 0,-1 0 1 0 0,1 0 0 0 0,0 0-1 0 0,0 0 1 0 0,0 0 0 0 0,-1 0-1 0 0,1 0 1 0 0,0 0 0 0 0,0 0 0 0 0,0 0-1 0 0,-1 0 1 0 0,1 0-18 0 0,-9 3 61 0 0,7-3-72 0 0,-1 1-16 0 0,-1 1 1 0 0,1 0 0 0 0,0-1-1 0 0,0 1 1 0 0,0 0-1 0 0,0 1 1 0 0,0-1 0 0 0,0 0-1 0 0,0 1 1 0 0,1 0-1 0 0,-1-1 1 0 0,1 1 0 0 0,0 0-1 0 0,0 0 1 0 0,0 0-1 0 0,0 1 1 0 0,0 0 26 0 0,-13 19-221 0 0,7-12 36 0 0,1 1 0 0 0,0-1-1 0 0,1 2 1 0 0,0-1 0 0 0,1 0-1 0 0,0 1 1 0 0,1 0 0 0 0,1 0-1 0 0,0 1 1 0 0,1-1 0 0 0,-1 10 185 0 0,3-19-79 0 0,0 1 1 0 0,-1 0-1 0 0,2 0 0 0 0,-1-1 1 0 0,0 1-1 0 0,1 0 1 0 0,0-1-1 0 0,0 1 0 0 0,0 0 1 0 0,1-1-1 0 0,-1 0 1 0 0,1 1-1 0 0,0-1 0 0 0,1 0 1 0 0,-1 0-1 0 0,1 0 1 0 0,-1 0-1 0 0,1 0 1 0 0,1-1-1 0 0,-1 1 0 0 0,0-1 1 0 0,1 0-1 0 0,-1 0 1 0 0,1 0-1 0 0,0 0 0 0 0,0-1 1 0 0,0 0-1 0 0,1 1 1 0 0,-1-1-1 0 0,0-1 0 0 0,1 1 1 0 0,-1-1-1 0 0,1 0 1 0 0,-1 0-1 0 0,1 0 0 0 0,0 0 1 0 0,1-1 78 0 0,9-1-17 0 0,-1 0 0 0 0,1-2 1 0 0,0 1-1 0 0,-1-2 0 0 0,0 0 1 0 0,0 0-1 0 0,0-2 0 0 0,0 0 0 0 0,-1 0 1 0 0,0-1-1 0 0,-1-1 0 0 0,1 0 1 0 0,-1 0-1 0 0,-1-2 0 0 0,4-3 17 0 0,-9 8-8 0 0,-1 0 0 0 0,0-1-1 0 0,0 0 1 0 0,0 0 0 0 0,-1 0-1 0 0,1-1 1 0 0,-2 1 0 0 0,1-1 0 0 0,-1 0-1 0 0,0 0 1 0 0,0-1 0 0 0,-1 1-1 0 0,0 0 1 0 0,0-5 8 0 0,1-10 21 0 0,-1 0-1 0 0,-2 0 1 0 0,0 1-1 0 0,-2-10-20 0 0,1 10 0 0 0,-1-3 83 0 0,-2 0 1 0 0,-3-12-84 0 0,1 7 698 0 0,-1-17-698 0 0,-9-90 1234 0 0,14 121-1080 0 0,2-1 0 0 0,0 1 0 0 0,1-1 0 0 0,1 1 0 0 0,0-1 0 0 0,1 1 0 0 0,0 0 0 0 0,2 0 0 0 0,-1 0 0 0 0,5-6-154 0 0,-3 5 218 0 0,-4 9-93 0 0,1 1-1 0 0,0-1 0 0 0,0 1 0 0 0,4-5-124 0 0,-6 9 23 0 0,0 1 1 0 0,0-1-1 0 0,0 1 0 0 0,0 0 0 0 0,0 0 0 0 0,0 0 0 0 0,1-1 0 0 0,-1 1 1 0 0,0 1-1 0 0,1-1 0 0 0,-1 0 0 0 0,1 0 0 0 0,0 0 0 0 0,-1 1 0 0 0,1-1 1 0 0,-1 1-1 0 0,1-1 0 0 0,0 1 0 0 0,-1 0 0 0 0,1-1 0 0 0,0 1 0 0 0,-1 0-23 0 0,0 0 13 0 0,0 0 1 0 0,0 1-1 0 0,0-1 0 0 0,0 0 0 0 0,0 0 0 0 0,0 1 0 0 0,0-1 0 0 0,0 0 0 0 0,0 1 0 0 0,-1-1 1 0 0,1 1-1 0 0,0-1 0 0 0,0 1 0 0 0,-1 0 0 0 0,1-1 0 0 0,0 1 0 0 0,0 0 0 0 0,-1-1 0 0 0,1 1 0 0 0,-1 0 1 0 0,1 0-1 0 0,0 0-13 0 0,8 21 103 0 0,-2 2-27 0 0,-1 0 0 0 0,0 0 0 0 0,-2 0 0 0 0,0 11-76 0 0,1 49 168 0 0,-3 0 0 0 0,-5 18-168 0 0,0-57 0 0 0,-12 131 0 0 0,12-146-91 0 0,-13 118 295 0 0,14-115-621 0 0,1 0 1 0 0,2-1-1 0 0,3 16 417 0 0,5-1-1375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0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3322 33 5984 0 0,'-4'-4'313'0'0,"3"4"-199"0"0,1-1-1 0 0,-1 0 0 0 0,0 0 1 0 0,0 0-1 0 0,1 0 1 0 0,-1 1-1 0 0,0-1 0 0 0,1 0 1 0 0,-1 0-1 0 0,1 0 1 0 0,-1 0-1 0 0,1 0 0 0 0,-1-1 1 0 0,1 1-1 0 0,0 0 0 0 0,0 0 1 0 0,0 0-1 0 0,-1 0 1 0 0,1 0-1 0 0,0 0 0 0 0,0-1-113 0 0,0 1 175 0 0,0 1 0 0 0,0 0 0 0 0,0 0-1 0 0,0 0 1 0 0,0 0 0 0 0,0-1-1 0 0,0 1 1 0 0,0 0 0 0 0,0 0 0 0 0,0 0-1 0 0,0-1 1 0 0,0 1 0 0 0,0 0-1 0 0,0 0 1 0 0,0 0 0 0 0,0 0 0 0 0,0-1-1 0 0,0 1 1 0 0,0 0 0 0 0,1 0 0 0 0,-1 0-1 0 0,0 0 1 0 0,0-1 0 0 0,0 1-1 0 0,0 0 1 0 0,0 0 0 0 0,0 0 0 0 0,0 0-1 0 0,1 0 1 0 0,-1 0 0 0 0,0 0-1 0 0,0-1 1 0 0,0 1 0 0 0,0 0 0 0 0,0 0-1 0 0,1 0 1 0 0,-1 0 0 0 0,0 0-1 0 0,0 0 1 0 0,0 0 0 0 0,1 0-175 0 0,6 5 1150 0 0,10 15-1908 0 0,32 44 239 0 0,-15-20 245 0 0,-1 1 1 0 0,-1 3 273 0 0,3 8-123 0 0,-18-30 76 0 0,0 1-1 0 0,-2 1 0 0 0,2 8 48 0 0,-3-1-14 0 0,-2 1-1 0 0,-2 1 1 0 0,-1 0-1 0 0,-2 0 1 0 0,3 38 14 0 0,-7-11-17 0 0,-2 0-1 0 0,-3 0 1 0 0,-4 7 17 0 0,-4 22 57 0 0,-5-1 0 0 0,-4 0-1 0 0,-3-2 1 0 0,-9 13-57 0 0,-2-2 60 0 0,-32 102 2 0 0,43-125-21 0 0,-5 52-41 0 0,-5 80 720 0 0,8 23-720 0 0,3-55 111 0 0,-29 106-111 0 0,41-238 57 0 0,-10 46-101 0 0,-4-1 1 0 0,-4-2 0 0 0,-4 0 0 0 0,-4-2 0 0 0,-15 22 43 0 0,-11 5 13 0 0,-5-3 0 0 0,-5-3 1 0 0,-14 10-14 0 0,-381 516-498 0 0,282-368 1110 0 0,161-232-437 0 0,-89 143 637 0 0,41-61 122 0 0,-22 18-934 0 0,-59 63 156 0 0,-39 26-156 0 0,113-144-276 0 0,-3-5 0 0 0,-15 6 276 0 0,-2 3-392 0 0,-207 169-374 0 0,251-208 963 0 0,27-22 66 0 0,0-1 1 0 0,-15 7-264 0 0,-32 21 640 0 0,33-21-182 0 0,-18 8-458 0 0,29-20-188 0 0,0-2 0 0 0,-2-1 0 0 0,0-1 0 0 0,0-1-1 0 0,-1-2 1 0 0,-4-1 188 0 0,28-6-176 0 0,-1-1 0 0 0,1 0 1 0 0,-1-1-1 0 0,1 0 0 0 0,-1 0 0 0 0,1-1 0 0 0,0 0 0 0 0,-1-1 0 0 0,1 0 1 0 0,0-1-1 0 0,0 0 0 0 0,0 0 0 0 0,0 0 0 0 0,1-2 0 0 0,-1 1 0 0 0,1-1 0 0 0,0 0 1 0 0,0 0-1 0 0,1-1 0 0 0,-2-2 176 0 0,0 0-204 0 0,2 0-1 0 0,-1-1 1 0 0,1 0-1 0 0,1 0 1 0 0,0 0 0 0 0,0-1-1 0 0,-1-2 205 0 0,1-2 27 0 0,-2-1 156 0 0,1-2 0 0 0,1 1 0 0 0,0-1 0 0 0,1 0 0 0 0,1 0 0 0 0,0-1 0 0 0,1-4-183 0 0,1-2 602 0 0,2 1 0 0 0,0-6-602 0 0,1 19 161 0 0,0 1 1 0 0,0 0 0 0 0,1 0 0 0 0,0 0 0 0 0,0 0-1 0 0,1 0 1 0 0,2-2-162 0 0,8-19 646 0 0,2 0 1 0 0,2 1-1 0 0,17-23-646 0 0,-24 37 74 0 0,-4 6-44 0 0,1 0-1 0 0,0 0 1 0 0,0 1 0 0 0,1 0-1 0 0,6-5-29 0 0,-6 6 1 0 0,-6 5 0 0 0,1 0 1 0 0,-1-1-1 0 0,1 2 1 0 0,0-1-1 0 0,0 0 1 0 0,-1 0-1 0 0,2 1 0 0 0,-1 0 1 0 0,0-1-2 0 0,-2 2 9 0 0,1 0 0 0 0,-1-1 1 0 0,0 1-1 0 0,1 0 0 0 0,-1-1 1 0 0,0 1-1 0 0,1 0 0 0 0,-1 0 1 0 0,1 0-1 0 0,-1 0 0 0 0,0 1 1 0 0,1-1-1 0 0,-1 0 0 0 0,1 1-9 0 0,-2-1 5 0 0,1 0 0 0 0,-1 1 0 0 0,0-1 0 0 0,1 0 0 0 0,-1 1 0 0 0,1-1 0 0 0,-1 1 0 0 0,0-1 0 0 0,1 1 0 0 0,-1-1 0 0 0,0 0 0 0 0,0 1 0 0 0,1 0 0 0 0,-1-1 0 0 0,0 1-1 0 0,0-1 1 0 0,0 1 0 0 0,0-1 0 0 0,0 1 0 0 0,1-1 0 0 0,-1 1-5 0 0,0 2 14 0 0,5 10-13 0 0,-1 0 1 0 0,0 1 0 0 0,-1-1-1 0 0,-1 1 1 0 0,0 0-1 0 0,-1-1 1 0 0,0 8-2 0 0,-2 27 3 0 0,-3 25-3 0 0,1-40 7 0 0,-27 263-24 0 0,29-294 14 0 0,-5 57-100 0 0,2 1-1 0 0,3 44 104 0 0,2-88-30 0 0,-1-7 60 0 0,0 0-1 0 0,1 0 1 0 0,0 0 0 0 0,0 0 0 0 0,1 0 0 0 0,2 6-30 0 0,-3-13 30 0 0,0 0 0 0 0,0 0 0 0 0,0 0 0 0 0,0 0 0 0 0,0-1 0 0 0,0 1 1 0 0,0 0-1 0 0,1-1 0 0 0,-1 1 0 0 0,1-1 0 0 0,-1 0 0 0 0,1 1 0 0 0,-1-1 0 0 0,1 0 0 0 0,0 0 1 0 0,0 0-1 0 0,0 0 0 0 0,-1 0 0 0 0,1 0 0 0 0,0-1 0 0 0,0 1 0 0 0,0-1 0 0 0,0 1 0 0 0,0-1 1 0 0,0 0-1 0 0,0 0 0 0 0,0 0 0 0 0,0 0 0 0 0,0 0 0 0 0,0 0 0 0 0,0 0 0 0 0,1-1-30 0 0,16-2 297 0 0,0-1 0 0 0,0-1 0 0 0,1-1-297 0 0,29-7 437 0 0,150-25 799 0 0,-43 8-609 0 0,61-17-2108 0 0,55-26 1481 0 0,-205 50-1614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57 5064 0 0,'0'0'224'0'0,"-13"-5"48"0"0,4 2-272 0 0,-4-5 0 0 0,0 4 0 0 0,-2-1 0 0 0,6-1 1304 0 0,-4-2 200 0 0,3-1 48 0 0,7 1 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817 225 4144 0 0,'-1'-2'191'0'0,"-11"-28"-554"0"0,3 9 2558 0 0,0-1-1 0 0,-2 1 1 0 0,-11-17-2195 0 0,18 32 285 0 0,0 0-1 0 0,-1 0 0 0 0,0 0 1 0 0,0 1-1 0 0,0 0 1 0 0,-1 0-1 0 0,1 1 1 0 0,-1-1-1 0 0,-1 1 0 0 0,1 0 1 0 0,0 1-1 0 0,-1 0 1 0 0,0 0-1 0 0,-5-2-284 0 0,-5 0 8 0 0,0 0 0 0 0,0 2 0 0 0,0 0 0 0 0,-1 1 0 0 0,1 0-1 0 0,-1 2 1 0 0,1 0 0 0 0,-1 1 0 0 0,1 0 0 0 0,-1 2 0 0 0,1 0 0 0 0,0 1-1 0 0,0 1 1 0 0,0 0 0 0 0,1 1 0 0 0,0 1 0 0 0,0 0 0 0 0,0 2 0 0 0,1 0 0 0 0,-7 5-8 0 0,1 2 114 0 0,0 1 1 0 0,2 1 0 0 0,0 1 0 0 0,0 1 0 0 0,2 0 0 0 0,1 1 0 0 0,0 2-115 0 0,-8 14 332 0 0,1 2 0 0 0,2 0 0 0 0,-13 35-332 0 0,23-46 154 0 0,2 0 0 0 0,0 0 1 0 0,2 1-1 0 0,1 0 1 0 0,2 1-1 0 0,-1 21-154 0 0,4-33 16 0 0,0 1-1 0 0,2 0 0 0 0,0 0 0 0 0,2-1 0 0 0,0 1 0 0 0,1-1 0 0 0,0 0 0 0 0,2 0 1 0 0,0 0-1 0 0,1-1 0 0 0,3 5-15 0 0,-4-12-63 0 0,0-1 1 0 0,0 1-1 0 0,1-2 0 0 0,0 1 1 0 0,1 0-1 0 0,0-1 0 0 0,8 6 63 0 0,-1-3-562 0 0,-1 0 0 0 0,2-1 0 0 0,-1-1 0 0 0,11 4 562 0 0,19 8-5438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27 396 1840 0 0,'7'-21'65'0'0,"-2"1"0"0"0,0-1 0 0 0,-1 0 0 0 0,-1 0 0 0 0,-1 0 0 0 0,-1 0 0 0 0,-2-13-65 0 0,0 18 2001 0 0,-1-1 0 0 0,-1 0 0 0 0,-2-8-2001 0 0,0 6 2686 0 0,4 13-1922 0 0,0 0-1 0 0,0 1 1 0 0,-1-1 0 0 0,0 1 0 0 0,0 0 0 0 0,0 0-1 0 0,-1 0 1 0 0,0 0 0 0 0,-2-3-764 0 0,-5-3 1619 0 0,10 11-1597 0 0,0 0 0 0 0,0 0 0 0 0,0-1 0 0 0,0 1 1 0 0,0 0-1 0 0,0 0 0 0 0,0 0 0 0 0,-1 0 0 0 0,1 0 0 0 0,0 0 0 0 0,0 0 0 0 0,0 0 0 0 0,0 0 1 0 0,0 0-1 0 0,0 0 0 0 0,0 0 0 0 0,0 0 0 0 0,-1 0 0 0 0,1 0 0 0 0,0 0 0 0 0,0 0 1 0 0,0 0-1 0 0,0 0 0 0 0,0 0 0 0 0,0 0 0 0 0,0 0 0 0 0,-1 0 0 0 0,1 0 0 0 0,0 0 0 0 0,0 0 1 0 0,0 0-1 0 0,0 0 0 0 0,0 0 0 0 0,0 0 0 0 0,0 0 0 0 0,0 0 0 0 0,0 0 0 0 0,-1 0 0 0 0,1 0 1 0 0,0 0-1 0 0,0 1 0 0 0,0-1 0 0 0,0 0 0 0 0,0 0 0 0 0,0 0 0 0 0,0 0 0 0 0,0 0 0 0 0,0 0-22 0 0,0 24 657 0 0,1-22-673 0 0,4 36-259 0 0,2-1-1 0 0,1 0 0 0 0,2-1 1 0 0,12 28 275 0 0,-8-29-1893 0 0,8 11 1893 0 0,6 7-4970 0 0,-1-8-740 0 0</inkml:trace>
  <inkml:trace contextRef="#ctx0" brushRef="#br0" timeOffset="1">707 37 16759 0 0,'-2'-1'763'0'0,"-18"-12"320"0"0,15 9-1055 0 0,1 1-1 0 0,-1 0 1 0 0,1 1 0 0 0,-1-1 0 0 0,0 1 0 0 0,0 0-1 0 0,-3-1-27 0 0,7 3 16 0 0,-1 0-1 0 0,1 1 1 0 0,0-1-1 0 0,0 0 1 0 0,0 1-1 0 0,-1-1 1 0 0,1 1-1 0 0,0 0 1 0 0,0-1-1 0 0,0 1 1 0 0,0 0-1 0 0,0 0 1 0 0,0-1-1 0 0,0 1 1 0 0,1 0-1 0 0,-1 0 1 0 0,0 1-16 0 0,-16 18 168 0 0,10-8-142 0 0,1 0 0 0 0,0 0 0 0 0,1 0 0 0 0,-2 7-26 0 0,1-3-165 0 0,-1 0 0 0 0,-4 8 165 0 0,-122 236-3836 0 0,125-241 3291 0 0,0 0 0 0 0,1 0 1 0 0,-1 10 544 0 0,5-19-224 0 0,1 0 0 0 0,1 0 1 0 0,0 0-1 0 0,0 0 1 0 0,1 0-1 0 0,0 0 1 0 0,0 0-1 0 0,2 2 224 0 0,-1-3-70 0 0,0-2-47 0 0,0 0 0 0 0,1 0 0 0 0,0 0 1 0 0,0-1-1 0 0,0 1 0 0 0,1 0 117 0 0,-2-4-27 0 0,1-1 1 0 0,-1 0 0 0 0,1 1 0 0 0,0-1-1 0 0,0 0 1 0 0,0 0 0 0 0,0 0-1 0 0,0 0 1 0 0,0-1 0 0 0,0 1-1 0 0,0-1 1 0 0,1 1 0 0 0,-1-1 0 0 0,1 0-1 0 0,-1 0 1 0 0,1 0 0 0 0,1 1 26 0 0,3-1-55 0 0,-1 1 1 0 0,1-1-1 0 0,0 0 1 0 0,-1-1-1 0 0,1 0 0 0 0,0 0 1 0 0,0 0-1 0 0,-1-1 1 0 0,1 0-1 0 0,0 0 1 0 0,5-2 54 0 0,5-2-723 0 0,0-1 0 0 0,0-1 1 0 0,14-7 722 0 0,0-4-3328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0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3 17503 0 0,'-8'-1'1358'0'0,"8"0"-826"0"0,16 0-496 0 0,100 4-738 0 0,-70-4 65 0 0,-1 2 0 0 0,1 3-1 0 0,21 4 638 0 0,-56-5 36 0 0,-1-1-1 0 0,-1 1 1 0 0,1 1-1 0 0,0 0 1 0 0,-1 0-1 0 0,0 1 1 0 0,7 4-36 0 0,-11-5 140 0 0,1 0-1 0 0,0 1 1 0 0,-1-1-1 0 0,0 1 1 0 0,0 0-1 0 0,-1 1 1 0 0,1-1 0 0 0,-1 1-1 0 0,0-1 1 0 0,0 1-1 0 0,2 6-139 0 0,19 59 1059 0 0,-19-59-927 0 0,-1 1 0 0 0,0-1 1 0 0,-1 1-1 0 0,-1 0 0 0 0,0 0 0 0 0,0 0 0 0 0,0 13-132 0 0,0 42 281 0 0,-1-12-394 0 0,3 1-1 0 0,7 26 114 0 0,-9-70-334 0 0,1 1-1 0 0,1-1 1 0 0,0 0 0 0 0,1 0 0 0 0,4 5 334 0 0,-3 3-1375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63 9672 0 0,'-2'-2'748'0'0,"0"0"-607"0"0,0 0 1 0 0,1 0-1 0 0,-1 0 1 0 0,1-1-1 0 0,-1 1 1 0 0,1 0 0 0 0,0-1-1 0 0,0 1 1 0 0,0-1-1 0 0,0 0 1 0 0,0 1-1 0 0,0-3-141 0 0,1 4 275 0 0,1-1 0 0 0,-2 1 0 0 0,1 0 0 0 0,0 0 0 0 0,0 0 0 0 0,0 0-1 0 0,0 0 1 0 0,-1 0 0 0 0,1 0 0 0 0,-1 0 0 0 0,1 0 0 0 0,-1 0 0 0 0,1 0 0 0 0,-1 0-1 0 0,1 0 1 0 0,-1 0 0 0 0,0 0 0 0 0,1 0 0 0 0,-1 0 0 0 0,-1 0-275 0 0,1 0 108 0 0,0 0 1 0 0,-1 1-1 0 0,1-1 1 0 0,0 0-1 0 0,-1 1 0 0 0,1 0 1 0 0,0-1-1 0 0,-1 1 1 0 0,1 0-1 0 0,-1-1 1 0 0,1 1-1 0 0,-1 0 0 0 0,1 0 1 0 0,-2 0-109 0 0,0 1 1 0 0,0-1 0 0 0,0 0 0 0 0,0 1 0 0 0,1 0-1 0 0,-1 0 1 0 0,0 0 0 0 0,0 0 0 0 0,0 0 0 0 0,1 0 0 0 0,-1 1 0 0 0,1-1 0 0 0,-1 1 0 0 0,1 0 0 0 0,-1 0 0 0 0,1 0 0 0 0,0 0-1 0 0,-10 14-101 0 0,0 1 0 0 0,1 0 1 0 0,1 0-1 0 0,1 1 1 0 0,-3 9 100 0 0,-33 95-441 0 0,40-107 407 0 0,-30 92-179 0 0,29-83 62 0 0,1-1-1 0 0,1 1 0 0 0,0 14 152 0 0,3-26-102 0 0,1 1 0 0 0,1-1 0 0 0,0 1 0 0 0,0-1 0 0 0,4 10 102 0 0,-4-16-67 0 0,1 0-1 0 0,0 1 0 0 0,0-1 0 0 0,0 0 0 0 0,1 0 1 0 0,0-1-1 0 0,1 1 0 0 0,-1-1 0 0 0,1 1 0 0 0,0-1 1 0 0,4 4 67 0 0,-2-3-77 0 0,0 0 1 0 0,1-1-1 0 0,0 0 1 0 0,0 0-1 0 0,0 0 1 0 0,1-1 0 0 0,0 0-1 0 0,0 0 1 0 0,2 0 76 0 0,-4-3-93 0 0,0 1-1 0 0,0-1 1 0 0,0 0 0 0 0,0 0 0 0 0,0-1 0 0 0,1 1 0 0 0,-1-2 0 0 0,0 1-1 0 0,0-1 1 0 0,1 0 0 0 0,-1 0 0 0 0,0 0 0 0 0,2-2 93 0 0,5-1-283 0 0,-1-1 0 0 0,0 0 0 0 0,0-1 0 0 0,0-1 0 0 0,-1 0 0 0 0,7-5 283 0 0,-12 7-107 0 0,50-35-821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40 348 7832 0 0,'0'0'602'0'0,"-5"7"-72"0"0,-19 42 7099 0 0,22-45-7382 0 0,0 1-1 0 0,0 0 1 0 0,1-1 0 0 0,0 1-1 0 0,0 0 1 0 0,0 0-1 0 0,1 0 1 0 0,0 0 0 0 0,0 3-247 0 0,0-3 17 0 0,1 0 1 0 0,0 0 0 0 0,0-1-1 0 0,0 1 1 0 0,0 0 0 0 0,1-1-1 0 0,0 1 1 0 0,0-1-1 0 0,2 3-17 0 0,-3-5-61 0 0,0-1 0 0 0,1 1-1 0 0,-1 0 1 0 0,0-1 0 0 0,1 1-1 0 0,0-1 1 0 0,-1 1 0 0 0,1-1-1 0 0,0 0 1 0 0,-1 0 0 0 0,1 0-1 0 0,0 0 1 0 0,0 0 0 0 0,0 0-1 0 0,0 0 1 0 0,0-1 0 0 0,0 1-1 0 0,0-1 1 0 0,1 1 0 0 0,-1-1-1 0 0,0 0 1 0 0,2 0 61 0 0,2 0-166 0 0,-1 0-47 0 0,0 1-1 0 0,0-2 1 0 0,0 1 0 0 0,0-1 0 0 0,0 1 0 0 0,0-1 0 0 0,0-1 0 0 0,0 1 0 0 0,0-1 0 0 0,2-1 213 0 0,43-24-1649 0 0,-2-3 1 0 0,0-2 0 0 0,1-5 1648 0 0,-44 33 85 0 0,0 0 1 0 0,0 0 0 0 0,-1-1 0 0 0,1 0 0 0 0,-1 1-1 0 0,-1-2 1 0 0,1 1 0 0 0,-1 0 0 0 0,1-1-1 0 0,-1 1 1 0 0,-1-1 0 0 0,2-3-86 0 0,-2 1 329 0 0,1-1 0 0 0,-1 0-1 0 0,-1 0 1 0 0,1 0 0 0 0,-1 0 0 0 0,-1-1 0 0 0,0 1-1 0 0,0-1-328 0 0,-3-13 780 0 0,0 0 0 0 0,-2 1 0 0 0,0 0 0 0 0,-1 0-1 0 0,-2 1 1 0 0,-4-11-780 0 0,9 26 160 0 0,0 0 0 0 0,0 0 0 0 0,-1 0 0 0 0,1 1-1 0 0,-2-1 1 0 0,1 1 0 0 0,0 0 0 0 0,-1 0 0 0 0,0 0 0 0 0,-1 0-160 0 0,4 4 41 0 0,0-1 0 0 0,0 0-1 0 0,0 1 1 0 0,0 0 0 0 0,0-1 0 0 0,0 1 0 0 0,0 0 0 0 0,0 0 0 0 0,-1 0 0 0 0,1 1 0 0 0,0-1 0 0 0,-1 0-1 0 0,1 1 1 0 0,-1 0 0 0 0,1-1 0 0 0,0 1 0 0 0,-1 0 0 0 0,1 0 0 0 0,-1 1 0 0 0,1-1 0 0 0,-1 0 0 0 0,1 1 0 0 0,0-1-1 0 0,-1 1 1 0 0,1 0 0 0 0,0 0 0 0 0,0 0 0 0 0,-2 1-41 0 0,-4 4 52 0 0,0 0 0 0 0,0 1 1 0 0,0 0-1 0 0,1 0 0 0 0,0 1 0 0 0,0 0 0 0 0,1 0 0 0 0,0 1 0 0 0,0 1-52 0 0,-12 21-69 0 0,-12 32 69 0 0,19-41 33 0 0,-9 22-40 0 0,1 2 0 0 0,-3 17 7 0 0,14-34-154 0 0,1-1-1 0 0,1 1 1 0 0,2 0-1 0 0,-1 18 155 0 0,5-35-113 0 0,0-1 0 0 0,1 0-1 0 0,0 0 1 0 0,0-1 0 0 0,2 1-1 0 0,-1 0 1 0 0,1 0 0 0 0,1-1-1 0 0,0 0 1 0 0,0 0-1 0 0,4 7 114 0 0,-2-7-953 0 0,-1-2 0 0 0,2 1 0 0 0,-1-1 0 0 0,1 1 0 0 0,0-2 0 0 0,0 1 0 0 0,8 5 953 0 0,16 8-5761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472 17 20239 0 0,'-6'-2'61'0'0,"-7"-2"360"0"0,1 1-1 0 0,-1 0 1 0 0,0 1 0 0 0,0 0-1 0 0,-3 1-420 0 0,-8 1 65 0 0,1 1 0 0 0,0 1 0 0 0,0 1 0 0 0,0 1 0 0 0,0 1 0 0 0,1 2 0 0 0,0 0 0 0 0,0 1 0 0 0,0 0 0 0 0,-11 8-65 0 0,23-9-19 0 0,1 0-1 0 0,0 1 1 0 0,0-1 0 0 0,1 2 0 0 0,-1-1 0 0 0,2 1 0 0 0,-1 0 0 0 0,2 1 0 0 0,-4 4 19 0 0,5-4-235 0 0,0 0 1 0 0,0 0-1 0 0,1 0 1 0 0,0 0 0 0 0,0 1-1 0 0,2-1 1 0 0,-1 1-1 0 0,1 0 1 0 0,0 3 234 0 0,-1 24-1509 0 0,1-1 0 0 0,3 4 1509 0 0,-1-21-498 0 0,1 11-1281 0 0,5 26 1779 0 0,0 7-343 0 0,-3-45 419 0 0,0 1 1 0 0,1 0-1 0 0,5 12-76 0 0,-3-6 783 0 0,4 22-783 0 0,-7-27 203 0 0,2 10 385 0 0,-2-1-1 0 0,-1 10-587 0 0,-1-28 89 0 0,1 0-1 0 0,0 1 0 0 0,0-1 0 0 0,1 0 0 0 0,3 5-88 0 0,-3-7-10 0 0,2 2-150 0 0,-5-12 98 0 0,1 0 1 0 0,-1 1-1 0 0,0-1 0 0 0,1 0 1 0 0,-1 1-1 0 0,1-1 0 0 0,-1 0 0 0 0,1 1 1 0 0,-1-1-1 0 0,1 0 0 0 0,-1 0 0 0 0,1 0 1 0 0,-1 1-1 0 0,1-1 0 0 0,-1 0 1 0 0,1 0-1 0 0,0 0 62 0 0,13 1-1449 0 0</inkml:trace>
  <inkml:trace contextRef="#ctx0" brushRef="#br0" timeOffset="1">886 80 8752 0 0,'-2'0'673'0'0,"-10"-5"-435"0"0,-3-1 155 0 0,2 4 2867 0 0,0 1 0 0 0,-1 0-1 0 0,-10 1-3259 0 0,19 0 118 0 0,0 1 0 0 0,0 0-1 0 0,0 0 1 0 0,0 0-1 0 0,1 0 1 0 0,-1 1-1 0 0,0-1 1 0 0,1 1 0 0 0,-1 1-1 0 0,1-1 1 0 0,-4 3-118 0 0,-2 2 7 0 0,0 1 0 0 0,1 0 0 0 0,0 0 0 0 0,0 1 0 0 0,1 0 0 0 0,0 1 0 0 0,-6 9-7 0 0,11-14-97 0 0,1 0 0 0 0,-1 0 0 0 0,1 0-1 0 0,0 0 1 0 0,0 0 0 0 0,0 0 0 0 0,0 1 0 0 0,1-1 0 0 0,0 1-1 0 0,0-1 1 0 0,1 1 0 0 0,0-1 0 0 0,0 1 0 0 0,0-1-1 0 0,0 1 1 0 0,1 0 0 0 0,0-1 0 0 0,1 5 97 0 0,6 10-461 0 0,1 0 0 0 0,0 0 0 0 0,2-1 0 0 0,0 0 0 0 0,1-1 0 0 0,5 4 461 0 0,4 9-352 0 0,10 20 352 0 0,-15-22-10 0 0,-2 1 0 0 0,-2 0 0 0 0,0 1 1 0 0,-2 0-1 0 0,-2 1 0 0 0,5 28 10 0 0,-12-43 38 0 0,-1 0 1 0 0,0 1-1 0 0,-2-1 1 0 0,0 0-1 0 0,0 0 1 0 0,-2 0-1 0 0,0 0 1 0 0,-1 0-1 0 0,-1-1 1 0 0,-1 1-39 0 0,4-8 18 0 0,-1 0 0 0 0,-1-1 0 0 0,1 0 0 0 0,-1 0 1 0 0,-1 0-1 0 0,1 0 0 0 0,-1-1 0 0 0,-1 0 0 0 0,1 0 0 0 0,-1-1 1 0 0,0 0-1 0 0,-1 0 0 0 0,1 0 0 0 0,-1-1 0 0 0,0 0 0 0 0,-8 2-18 0 0,14-6 4 0 0,1 0-1 0 0,-1-1 1 0 0,1 1-1 0 0,-1-1 1 0 0,0 1-1 0 0,1-1 1 0 0,-1 0-1 0 0,0 0 1 0 0,1 1-1 0 0,-1-1 1 0 0,0 0-1 0 0,1-1 1 0 0,-1 1-1 0 0,0 0 1 0 0,1 0-1 0 0,-1-1 1 0 0,0 1-1 0 0,1-1 1 0 0,-1 0-1 0 0,1 1 1 0 0,-1-1-1 0 0,1 0 1 0 0,-2 0-4 0 0,1-1-348 0 0,0 0 1 0 0,0 1 0 0 0,1-1 0 0 0,-1 0 0 0 0,0 0 0 0 0,1-1 0 0 0,-1 1-1 0 0,1 0 1 0 0,-1 0 0 0 0,1-1 0 0 0,0 1 0 0 0,0-1 0 0 0,0 1 0 0 0,0-3 347 0 0,-3-22-5220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21 17503 0 0,'-13'-3'776'0'0,"8"-1"160"0"0,2-1-744 0 0,-7-3-192 0 0,5 8 0 0 0,5 0 0 0 0,0 0-144 0 0,0 0-64 0 0,0 0-16 0 0,0 0 0 0 0,0 0-960 0 0,-3 8-199 0 0,-7 17-41 0 0,1-2-8 0 0</inkml:trace>
  <inkml:trace contextRef="#ctx0" brushRef="#br0" timeOffset="1">4 612 16208 0 0,'-3'25'351'0'0,"3"-5"81"0"0,0 0 16 0 0,0 8 8 0 0,0 1-360 0 0,3 2-96 0 0,-3 1 0 0 0,10-4 0 0 0,-7 0 0 0 0,7 0 0 0 0,-5-4 0 0 0,-1-4-88 0 0,1-4-1056 0 0,3-1-207 0 0,2 5-49 0 0,-10-20-8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1 18887 0 0,'0'0'863'0'0,"0"0"-14"0"0,1 3-546 0 0,0 4-296 0 0,0 1 0 0 0,0-1 0 0 0,-1 0 0 0 0,0 1 0 0 0,-1-1 0 0 0,1 1 0 0 0,-1 0-7 0 0,-2 18 38 0 0,-3 37-81 0 0,-3 0 0 0 0,-17 59 43 0 0,1-4-296 0 0,-41 185-2906 0 0,-17-4-5479 0 0,78-281 8236 0 0,-1 0 1 0 0,-1-1 0 0 0,-1 1-1 0 0,-1-2 1 0 0,-10 17 444 0 0,13-25 685 0 0,0 1 1 0 0,-1-1-1 0 0,0-1 1 0 0,-2 2-686 0 0,8-7 309 0 0,0-1 0 0 0,0 0-1 0 0,-1 0 1 0 0,1 0 0 0 0,0 0 0 0 0,-1 0 0 0 0,1 0 0 0 0,-1-1 0 0 0,1 1 0 0 0,-1 0 0 0 0,1-1 0 0 0,-1 1 0 0 0,0-1-1 0 0,1 0 1 0 0,-1 1 0 0 0,-1-1-309 0 0,2 0 1307 0 0,1-2-26 0 0,0-2-1127 0 0,1 0 1 0 0,0-1-1 0 0,0 1 0 0 0,0 0 0 0 0,0 0 0 0 0,1 0 1 0 0,-1 0-1 0 0,1 0 0 0 0,0 0 0 0 0,0 1 0 0 0,1-1 1 0 0,-1 1-1 0 0,1-1 0 0 0,0 1 0 0 0,1-1-154 0 0,10-10 39 0 0,1 0-1 0 0,12-9-38 0 0,-12 10 79 0 0,7-5-191 0 0,0 1-1 0 0,1 1 1 0 0,1 2-1 0 0,1 0 1 0 0,0 1-1 0 0,0 1 0 0 0,14-3 113 0 0,-20 9-132 0 0,0 1 0 0 0,1 1-1 0 0,3 0 133 0 0,-15 3-87 0 0,1 0 0 0 0,0 0-1 0 0,0 1 1 0 0,0 0 0 0 0,-1 1-1 0 0,1 0 1 0 0,0 0-1 0 0,2 2 88 0 0,-8-2-28 0 0,0 0 0 0 0,-1 0-1 0 0,1 1 1 0 0,-1-1 0 0 0,1 1-1 0 0,-1-1 1 0 0,1 1 0 0 0,-1 0-1 0 0,0 0 1 0 0,0 0-1 0 0,0 1 1 0 0,0-1 0 0 0,0 0-1 0 0,-1 1 1 0 0,1-1 0 0 0,0 1-1 0 0,-1-1 1 0 0,0 1-1 0 0,0 0 1 0 0,0 0 0 0 0,0 0-1 0 0,0-1 1 0 0,-1 1 0 0 0,1 0-1 0 0,-1 0 1 0 0,0 0-1 0 0,1 0 1 0 0,-1 0 0 0 0,-1 0-1 0 0,1 0 1 0 0,0 0 0 0 0,-1 0-1 0 0,0 0 1 0 0,1 0 0 0 0,-1-1-1 0 0,-1 2 29 0 0,-1 4-18 0 0,-1-1-1 0 0,0 1 0 0 0,0-1 1 0 0,-1 0-1 0 0,0 0 0 0 0,0-1 1 0 0,-1 1-1 0 0,0-1 0 0 0,0-1 1 0 0,0 1-1 0 0,-1-1 1 0 0,0 0-1 0 0,0 0 0 0 0,-6 2 19 0 0,-15 8 151 0 0,0-2-1 0 0,0-1 0 0 0,-13 2-150 0 0,26-9 39 0 0,4-4-201 0 0,-1-1-19 0 0</inkml:trace>
  <inkml:trace contextRef="#ctx0" brushRef="#br0" timeOffset="1">823 72 21767 0 0,'-13'0'480'0'0,"8"0"96"0"0,5 0 16 0 0,0 0 24 0 0,0 0-488 0 0,0 0-128 0 0,10 9 0 0 0,-2 2 0 0 0,-8-11-656 0 0,10 9-152 0 0,-7 7-32 0 0,12-4-7991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114 743 12440 0 0,'-10'16'1104'0'0,"5"4"-880"0"0,1 8-224 0 0,-6 4 0 0 0,7 5 1728 0 0,-7-3 311 0 0,7 3 57 0 0,-2-5 16 0 0,-5 4-1672 0 0,7-8-336 0 0,-2 4-104 0 0,0-9 64 0 0,-4 5-1592 0 0,4-3-312 0 0,-13 19-64 0 0,10-16-15 0 0</inkml:trace>
  <inkml:trace contextRef="#ctx0" brushRef="#br0" timeOffset="1">454 276 10136 0 0,'9'-24'1364'0'0,"5"-19"-1364"0"0,-7 18 2980 0 0,8-15-2980 0 0,8-40 4182 0 0,-18 66-3731 0 0,-1 1-1 0 0,2-9-450 0 0,-3 8 180 0 0,-26 135-444 0 0,-60 210 62 0 0,36-153-538 0 0,37-138 345 0 0,-3 9-1208 0 0,-4 32 1603 0 0,11-46-1341 0 0,3-22-202 0 0,1 0-1 0 0,0 0 1 0 0,1 10 1543 0 0,1-2-4176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40 19463 0 0,'-23'-8'864'0'0,"23"8"176"0"0,0-9-832 0 0,0 9-208 0 0,-5-3 0 0 0,2-5 0 0 0,-7 8 0 0 0,7-4-160 0 0,3 4 24 0 0,0 0 8 0 0,0 0-1352 0 0,0 0-272 0 0,13-8-47 0 0,-13 8-17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117 855 8752 0 0,'-3'16'776'0'0,"-2"4"-616"0"0,-3 3-160 0 0,-2 11 0 0 0,1 1 2504 0 0,-4 4 472 0 0,-5-2 95 0 0,4 0 25 0 0,4-6-2664 0 0,2 6-528 0 0,-2-6-112 0 0,7 1-5543 0 0,-2-4-1105 0 0</inkml:trace>
  <inkml:trace contextRef="#ctx0" brushRef="#br0" timeOffset="1">541 1 14280 0 0,'0'0'654'0'0,"0"0"-11"0"0,0 0-183 0 0,1 2 760 0 0,2 3-655 0 0,0 0 0 0 0,-1 0-1 0 0,1 0 1 0 0,-1 0 0 0 0,-1 1 0 0 0,1-1 0 0 0,-1 1 0 0 0,0-1 0 0 0,1 5-565 0 0,2 57 539 0 0,-3-38-356 0 0,-1 5-150 0 0,-1-1 0 0 0,-2 1-33 0 0,0 25-140 0 0,-1 0-1443 0 0,-11 49 1583 0 0,9-68-1141 0 0,-3 4-1258 0 0,-8-4-4251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91 190 2760 0 0,'-8'-2'71'0'0,"6"2"-60"0"0,1 0-1 0 0,-1-1 0 0 0,0 1 1 0 0,0-1-1 0 0,1 1 1 0 0,-1-1-1 0 0,0 0 0 0 0,1 1 1 0 0,-1-1-1 0 0,1 0 1 0 0,-1 0-1 0 0,1 0 0 0 0,0 0 1 0 0,-1-1-1 0 0,1 1 1 0 0,0 0-1 0 0,-1-1-10 0 0,-19-23 894 0 0,17 22 303 0 0,1-1 0 0 0,0 0 0 0 0,-1 0 0 0 0,1 0 0 0 0,1 0 0 0 0,-1 0 0 0 0,1-1 0 0 0,-1 1 1 0 0,1-2-1198 0 0,1 3 590 0 0,0 0 1 0 0,0 0-1 0 0,0 0 1 0 0,1 0-1 0 0,0 0 1 0 0,-1-1-1 0 0,1 1 1 0 0,0 0 0 0 0,1 0-1 0 0,-1 0 1 0 0,1-2-591 0 0,-1 3 74 0 0,1 0-1 0 0,0 0 1 0 0,0 0 0 0 0,0 0 0 0 0,0 0 0 0 0,0 0 0 0 0,1 1-1 0 0,-1-1 1 0 0,0 1 0 0 0,1-1 0 0 0,-1 1 0 0 0,1-1-1 0 0,0 1 1 0 0,-1 0 0 0 0,1 0 0 0 0,0 0 0 0 0,0 0 0 0 0,1-1-74 0 0,7-2 93 0 0,0-1 0 0 0,0 2 1 0 0,1-1-1 0 0,-1 1 0 0 0,1 1 0 0 0,0 0 1 0 0,1 1-94 0 0,26-3-395 0 0,16 2 395 0 0,-20 1-229 0 0,110 0-3912 0 0,-91-3 2583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499 181 13216 0 0,'0'0'604'0'0,"0"0"-14"0"0,2-1-376 0 0,1 1-194 0 0,17-3 870 0 0,-19 3-728 0 0,-1 0 1 0 0,0 0-1 0 0,1 0 0 0 0,-1-1 0 0 0,0 1 0 0 0,1 0 1 0 0,-1 0-1 0 0,0 0 0 0 0,1 0 0 0 0,-1 0 0 0 0,0 0 1 0 0,1 0-1 0 0,-1 0 0 0 0,0 0 0 0 0,1 0 0 0 0,-1 0 1 0 0,0 1-1 0 0,1-1 0 0 0,-1 0 0 0 0,0 0 0 0 0,1 0 1 0 0,-1 0-1 0 0,0 0 0 0 0,1 1 0 0 0,-1-1 0 0 0,0 0 1 0 0,0 0-1 0 0,1 1 0 0 0,-1-1 0 0 0,0 0 0 0 0,0 0 1 0 0,1 1-1 0 0,-1-1 0 0 0,0 0-162 0 0,1 9 3023 0 0,-2 0-4301 0 0,-13 50 497 0 0,12-49 60 0 0,0 0 1 0 0,-1 0 0 0 0,0-1-1 0 0,-1 0 1 0 0,0 0 0 0 0,0 0-1 0 0,-1 0 1 0 0,-3 3 720 0 0,8-11-1048 0 0,0-1 22 0 0,0 0 2 0 0,-2 0-146 0 0,1 0 1139 0 0,1 1 0 0 0,0-1-1 0 0,0 0 1 0 0,-1 0 0 0 0,1 0-1 0 0,0 0 1 0 0,0 0 0 0 0,-1 0-1 0 0,1 0 1 0 0,0 0 0 0 0,0 0-1 0 0,-1 0 1 0 0,1 0 0 0 0,0 0-1 0 0,0 0 1 0 0,0-1 0 0 0,-1 1-1 0 0,1 0 1 0 0,0 0 0 0 0,0 0-1 0 0,-1 0 1 0 0,1 0 0 0 0,0 0-1 0 0,0 0 1 0 0,0-1 0 0 0,-1 1 31 0 0,2-10 738 0 0,0 1 1 0 0,0-1-1 0 0,1 1 0 0 0,0-1 1 0 0,1 1-1 0 0,0 0 1 0 0,0 0-1 0 0,1 0 1 0 0,4-5-739 0 0,4-9 1033 0 0,2 0 1 0 0,1 2 0 0 0,1-1-1034 0 0,8-7 291 0 0,1 2 0 0 0,1 0-1 0 0,12-8-290 0 0,-33 31-20 0 0,0-1 0 0 0,0 2-1 0 0,1-1 1 0 0,0 0 0 0 0,-1 1-1 0 0,1 0 1 0 0,1 0 0 0 0,-1 1-1 0 0,0 0 1 0 0,1 0 0 0 0,1 0 20 0 0,-6 1-17 0 0,1 1 0 0 0,0-1 0 0 0,0 1 1 0 0,-1 0-1 0 0,1 0 0 0 0,0 0 0 0 0,0 1 1 0 0,-1-1-1 0 0,1 1 0 0 0,0-1 0 0 0,-1 1 1 0 0,1 0-1 0 0,0 0 0 0 0,-1 0 0 0 0,0 0 1 0 0,1 0-1 0 0,-1 1 0 0 0,1-1 0 0 0,-1 1 1 0 0,0 0-1 0 0,0 0 0 0 0,0-1 0 0 0,0 1 1 0 0,0 0-1 0 0,-1 1 0 0 0,1-1 0 0 0,0 1 17 0 0,1 2-17 0 0,0 0 0 0 0,-1 0 0 0 0,0 0 0 0 0,0 1 0 0 0,0-1 0 0 0,-1 0 0 0 0,0 1 0 0 0,0-1 0 0 0,0 1 0 0 0,-1 0 17 0 0,1 16-12 0 0,-1 0 0 0 0,-1 1 12 0 0,0 12-11 0 0,1 42-48 0 0,-8 356-201 0 0,4-366 121 0 0,-1 29-382 0 0,-13 56 521 0 0,6-81-236 0 0,-4 0-1 0 0,-5 6 237 0 0,12-47-26 0 0,-2-1 1 0 0,-1-1-1 0 0,-2 0 1 0 0,0-1-1 0 0,-2 0 1 0 0,-4 4 25 0 0,0-4-69 0 0,-2-1 1 0 0,0-1-1 0 0,-2-1 1 0 0,-1-2-1 0 0,0 0 1 0 0,-2-1-1 0 0,-18 9 69 0 0,-13 6-319 0 0,-3-3 0 0 0,0-3-1 0 0,-16 3 320 0 0,-13 2-1493 0 0,-3-7-4437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7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10 353 12896 0 0,'-2'-5'132'0'0,"1"2"-2"0"0,-1 0 0 0 0,1 0 0 0 0,0 0 0 0 0,0-1 0 0 0,1 1 0 0 0,-1 0 0 0 0,1 0 0 0 0,-1-1-130 0 0,2 2 13 0 0,0 0 0 0 0,0 1 1 0 0,-1-1-1 0 0,1 0 1 0 0,0 1-1 0 0,0 0 1 0 0,1-1-1 0 0,-1 1 1 0 0,0-1-1 0 0,0 1 1 0 0,1 0-1 0 0,-1 0 0 0 0,1 0 1 0 0,-1 0-1 0 0,1 0 1 0 0,-1 0-1 0 0,2 0-13 0 0,-1-1 0 0 0,13-5-58 0 0,-1 0 1 0 0,1 0 0 0 0,1 1 0 0 0,2 0 57 0 0,26-9-253 0 0,31-17-784 0 0,109-40-1323 0 0,72-9 2596 0 0,-213 68 252 0 0,0 1 0 0 0,1 3 0 0 0,41-4-488 0 0,-3 5 357 0 0,58 4-357 0 0,-79 5 17 0 0,0 2 0 0 0,-1 3 0 0 0,25 6-17 0 0,-55-6 12 0 0,1 2 1 0 0,-1 1-1 0 0,0 1 0 0 0,-1 1 1 0 0,0 2-1 0 0,-1 1 1 0 0,13 9-13 0 0,23 19 98 0 0,-2 2 0 0 0,5 10-98 0 0,-37-26-259 0 0,-18-20-42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 96 17967 0 0,'-107'-72'4178'0'0,"79"49"-2304"0"0,27 22-1971 0 0,1 4-126 0 0,1 78-716 0 0,-2 103-287 0 0,-3-139 920 0 0,-1 1 0 0 0,-3-1 1 0 0,-7 25 305 0 0,2-26-185 0 0,-6 12 185 0 0,-1 1-7 0 0,11-28 39 0 0,-2 0-1 0 0,0-1 1 0 0,-2-1 0 0 0,-2 0 0 0 0,0 0 0 0 0,-1-2 0 0 0,-2 0-1 0 0,-3 2-31 0 0,15-20 9 0 0,-5 6-65 0 0,0-1 0 0 0,-1 0 0 0 0,-12 10 56 0 0,19-19-47 0 0,1 0-1 0 0,-1 0 1 0 0,0-1-1 0 0,1 1 1 0 0,-1-1-1 0 0,0 0 1 0 0,-1 0-1 0 0,1-1 1 0 0,0 1-1 0 0,0-1 1 0 0,-1 0-1 0 0,1-1 1 0 0,-1 1-1 0 0,0-1 48 0 0,1 0-97 0 0,0-1 0 0 0,-1 0 0 0 0,1 0 0 0 0,0 0 0 0 0,0-1 0 0 0,0 0 0 0 0,0 0 0 0 0,0 0 0 0 0,1 0 0 0 0,-1-1 0 0 0,0 0 0 0 0,1 0 0 0 0,0 0 0 0 0,-4-4 97 0 0,-7-7-358 0 0,1 0 0 0 0,0-2 0 0 0,-2-3 358 0 0,10 12 74 0 0,1-2-1 0 0,0 1 0 0 0,0 0 0 0 0,-1-6-73 0 0,-7-10 755 0 0,12 22-252 0 0,1 2 60 0 0,0 0 11 0 0,0 0-7 0 0,0 0-39 0 0,0 0-15 0 0,9 10 330 0 0,-7-7-724 0 0,37 59 153 0 0,-7-9-222 0 0,-9-20-158 0 0,2-2-1 0 0,1-1 1 0 0,1-1 0 0 0,2-1-1 0 0,1-1 1 0 0,1-2-1 0 0,0-1 1 0 0,2-1-1 0 0,3-1 109 0 0,-14-11-448 0 0,0 0 0 0 0,1-1 0 0 0,0-1 0 0 0,13 2 448 0 0,-32-10-24 0 0,0 0-1 0 0,1 0 0 0 0,-1 0 0 0 0,1-1 0 0 0,-1 0 0 0 0,0 0 0 0 0,1 0 1 0 0,-1 0-1 0 0,1-1 0 0 0,-1 1 0 0 0,0-1 0 0 0,1 0 0 0 0,-1-1 1 0 0,0 1-1 0 0,0-1 0 0 0,0 1 0 0 0,0-1 0 0 0,0-1 0 0 0,0 1 25 0 0,3-4 128 0 0,0 1-1 0 0,-1-1 0 0 0,0 0 0 0 0,0 0 0 0 0,0 0 0 0 0,-1-1 1 0 0,0 0-1 0 0,0 0 0 0 0,2-6-127 0 0,6-12 550 0 0,-1-1 0 0 0,1-9-550 0 0,12-26 509 0 0,-2 18-514 0 0,1 2 1 0 0,2 0 0 0 0,1 2 0 0 0,3 0-1 0 0,11-9 5 0 0,-24 29-490 0 0,18-15 490 0 0,29-17-518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396 152 1376 0 0,'-51'31'-1321'0'0,"-54"36"10523"0"0,83-52-6410 0 0,2 2 1 0 0,0 0-1 0 0,-14 16-2792 0 0,24-22 40 0 0,-4 3 76 0 0,1 1 1 0 0,0 2-117 0 0,10-12 31 0 0,-1 0 0 0 0,1 0 1 0 0,1 0-1 0 0,-1 0 0 0 0,1 1 1 0 0,-1-1-1 0 0,2 1 0 0 0,-1-1 1 0 0,0 3-32 0 0,2-6-37 0 0,0 0-1 0 0,0 0 1 0 0,0 0 0 0 0,0 0 0 0 0,1-1 0 0 0,-1 1 0 0 0,0 0-1 0 0,1 0 1 0 0,-1 0 0 0 0,1 0 0 0 0,0 0 0 0 0,0 0 0 0 0,0-1-1 0 0,0 1 1 0 0,0 0 0 0 0,0-1 0 0 0,0 1 0 0 0,0-1 0 0 0,1 1-1 0 0,-1-1 1 0 0,1 1 0 0 0,-1-1 0 0 0,1 0 0 0 0,0 1 37 0 0,1 0-41 0 0,0 0 0 0 0,1 0 0 0 0,-1 0 1 0 0,0-1-1 0 0,1 1 0 0 0,-1-1 0 0 0,0 0 1 0 0,1 0-1 0 0,0 0 0 0 0,-1 0 0 0 0,1 0 0 0 0,3-1 41 0 0,4 0-88 0 0,1 0-1 0 0,0-1 0 0 0,0 0 0 0 0,0-1 0 0 0,-1 0 0 0 0,1-1 0 0 0,-1-1 0 0 0,1 0 0 0 0,-1 0 0 0 0,0-1 0 0 0,8-5 89 0 0,-17 9-11 0 0,35-23-637 0 0,35-27 648 0 0,-63 44-18 0 0,12-10 8 0 0,-1-1 1 0 0,0-1 0 0 0,-1-1-1 0 0,1-3 10 0 0,-12 13 43 0 0,1 0 0 0 0,-2-1 0 0 0,1 0 0 0 0,-2 0 0 0 0,1-1 0 0 0,-2 1 0 0 0,1-1 0 0 0,-2-1 0 0 0,3-9-43 0 0,-4 8 161 0 0,0 0 1 0 0,-1 0-1 0 0,-1 0 0 0 0,-1 0 1 0 0,0 0-1 0 0,0-1 0 0 0,-1 1 0 0 0,-2-6-161 0 0,3 19 43 0 0,-1-1 0 0 0,1 1 0 0 0,-1 0 0 0 0,1-1 0 0 0,-1 1 0 0 0,0-1 0 0 0,1 1 0 0 0,-1 0 0 0 0,0 0-1 0 0,0-1 1 0 0,0 1 0 0 0,0 0 0 0 0,0 0 0 0 0,0 0 0 0 0,0 0 0 0 0,-1 0 0 0 0,1 0 0 0 0,0 0-1 0 0,-1 0-42 0 0,0 0 67 0 0,-1 0-1 0 0,0 0 1 0 0,1 0-1 0 0,-1 0 1 0 0,0 0-1 0 0,0 1 1 0 0,0-1-1 0 0,0 1 1 0 0,0 0-1 0 0,0 0-66 0 0,-3 0 123 0 0,-1 0 0 0 0,0 1 0 0 0,1 0 0 0 0,-1 0 0 0 0,1 1 0 0 0,-1-1 0 0 0,1 2 0 0 0,-5 1-123 0 0,-1 2 138 0 0,1 0 1 0 0,0 1-1 0 0,0 1 0 0 0,1 0 0 0 0,0 0 0 0 0,0 1 0 0 0,-3 4-138 0 0,-14 18 283 0 0,-16 23-283 0 0,2-2 166 0 0,40-50-166 0 0,-53 61 13 0 0,4 4 1 0 0,-18 31-14 0 0,55-77-79 0 0,1 1 0 0 0,0 0 0 0 0,2 0 1 0 0,1 2-1 0 0,1-1 0 0 0,0 1 0 0 0,2 0 1 0 0,1 1-1 0 0,1-1 0 0 0,0 11 79 0 0,4-24-58 0 0,0 1-1 0 0,0-1 1 0 0,1 0-1 0 0,1 1 1 0 0,0-1-1 0 0,0 0 1 0 0,1 0-1 0 0,1 0 1 0 0,0 0-1 0 0,0-1 1 0 0,1 0-1 0 0,0 0 1 0 0,1 0-1 0 0,0 0 1 0 0,0-1-1 0 0,1 0 0 0 0,1 0 1 0 0,-1-1-1 0 0,2 0 1 0 0,-1 0-1 0 0,1-1 1 0 0,0 0-1 0 0,0 0 1 0 0,1-1-1 0 0,8 4 59 0 0,-6-4-8 0 0,0-1 0 0 0,1 0-1 0 0,-1 0 1 0 0,1-1-1 0 0,0-1 1 0 0,1 0 0 0 0,-1-1-1 0 0,0 0 1 0 0,1-1-1 0 0,-1-1 1 0 0,1 0 0 0 0,-1-1-1 0 0,4-1 9 0 0,15-2-452 0 0,0-2 0 0 0,25-8 452 0 0,23-11-4360 0 0,-9-5-1258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673 70 13792 0 0,'-24'-12'906'0'0,"5"2"-583"0"0,-1 1 1 0 0,-17-6-324 0 0,29 12 173 0 0,-1 1 1 0 0,1 0-1 0 0,-1 1 1 0 0,1 0-1 0 0,-1 0 1 0 0,0 1-1 0 0,0 0 1 0 0,-8 1-174 0 0,5 1 253 0 0,0 0 0 0 0,0 1 0 0 0,0 0 0 0 0,0 1 0 0 0,0 0 0 0 0,1 1 0 0 0,0 0 0 0 0,-11 7-253 0 0,7-2 230 0 0,0 1 0 0 0,1 0 0 0 0,0 1 0 0 0,0 1-1 0 0,-9 11-229 0 0,-2 8 144 0 0,1 0-1 0 0,2 1 0 0 0,1 2 0 0 0,2 0 0 0 0,-5 13-143 0 0,-4 14-64 0 0,2 1 0 0 0,3 0 0 0 0,3 2 0 0 0,1 9 64 0 0,11-37-120 0 0,2 0 0 0 0,1 0 0 0 0,2 1 1 0 0,1 0-1 0 0,2-1 0 0 0,2 1 0 0 0,1 0 0 0 0,4 9 120 0 0,-2-23-114 0 0,1 0-1 0 0,1 0 0 0 0,1-1 0 0 0,1 0 0 0 0,1 0 1 0 0,5 8 114 0 0,-9-21-11 0 0,1 1 0 0 0,-1-1 0 0 0,1 0 0 0 0,1-1 0 0 0,0 0 0 0 0,0 0 0 0 0,1-1 0 0 0,0 0 0 0 0,1 0 0 0 0,-1-1-1 0 0,1 0 1 0 0,1-1 0 0 0,10 5 11 0 0,-13-8 0 0 0,0 0 0 0 0,1-1 0 0 0,-1 1 0 0 0,1-2 0 0 0,-1 0 0 0 0,1 0 0 0 0,0 0 0 0 0,-1-1 0 0 0,1 0 0 0 0,0-1 0 0 0,-1 0 0 0 0,1 0 0 0 0,-1-1 0 0 0,1 0 0 0 0,-1-1 0 0 0,0 1 0 0 0,4-3 0 0 0,15-8 0 0 0,-2 0 0 0 0,1-2 0 0 0,-2 0 0 0 0,13-12 0 0 0,-14 11 0 0 0,-2-2 0 0 0,1 0 0 0 0,-2-1 0 0 0,-1-1 0 0 0,0-1 0 0 0,-2-1 0 0 0,0 0 0 0 0,-2-1 0 0 0,0-1 0 0 0,-1-1 0 0 0,-2 0 0 0 0,-1 0 0 0 0,2-8 0 0 0,5-23 21 0 0,-3 0 0 0 0,-2-2 0 0 0,-3 1-1 0 0,3-51-20 0 0,-9 38 66 0 0,-3-1 0 0 0,-4 1-1 0 0,-9-61-65 0 0,6 86-13 0 0,-7-15 13 0 0,9 43 49 0 0,0 1-1 0 0,-2-1 1 0 0,0 1-1 0 0,-1 1 1 0 0,-1-1-49 0 0,6 12 40 0 0,1 1 0 0 0,-1 0 0 0 0,0 0-1 0 0,0 0 1 0 0,-1 0 0 0 0,1 1 0 0 0,0-1 0 0 0,-1 1 0 0 0,0-1 0 0 0,1 1 0 0 0,-1 0 0 0 0,0 0 0 0 0,0 0 0 0 0,0 0 0 0 0,-3 0-40 0 0,3 1 33 0 0,0 0 0 0 0,0 1 0 0 0,0-1 0 0 0,0 1 0 0 0,0 0 0 0 0,0 0 0 0 0,0 0 0 0 0,0 0 1 0 0,0 1-1 0 0,0-1 0 0 0,0 1 0 0 0,0 0 0 0 0,0 0 0 0 0,0 0 0 0 0,0 0 0 0 0,0 0 0 0 0,1 1 0 0 0,-2-1-33 0 0,-3 4-31 0 0,-1 1 0 0 0,1 0 0 0 0,-1 0-1 0 0,2 0 1 0 0,-1 1 0 0 0,1-1 0 0 0,-5 9 31 0 0,-1-1-570 0 0,-69 87-2266 0 0,60-78 1371 0 0,-12 9 1465 0 0,33-32-6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19351 0 0,'0'0'886'0'0,"0"0"-21"0"0,2 2-450 0 0,73 62 2491 0 0,42 34-3383 0 0,-8-13-144 0 0,6 5-1294 0 0,38 42 1915 0 0,-114-98-931 0 0,-21-18-115 0 0,0 1-1 0 0,6 8 1047 0 0,-12-12-1185 0 0,1 0 1 0 0,6 5 1184 0 0,-17-17-327 0 0,7-15-902 0 0,-6 9 1079 0 0,-1 0 0 0 0,0 0 0 0 0,0 0 0 0 0,0 0 0 0 0,-1-1 0 0 0,0 1 0 0 0,1-1 1 0 0,-2 1-1 0 0,1-3 150 0 0,1-39-688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128 336 7832 0 0,'-13'-18'767'0'0,"-2"0"0"0"0,-10-9-767 0 0,-15-9 4290 0 0,34 30-3093 0 0,0 0 1 0 0,1 0-1 0 0,-1 0 1 0 0,-3-6-1198 0 0,9 11 48 0 0,0 1 0 0 0,-1-1-1 0 0,1 1 1 0 0,0-1 0 0 0,0 1 0 0 0,-1-1-1 0 0,1 1 1 0 0,0-1 0 0 0,0 1 0 0 0,0-1-1 0 0,0 1 1 0 0,-1-1 0 0 0,1 1 0 0 0,0-1-1 0 0,0 1 1 0 0,0-1 0 0 0,0 0 0 0 0,0 1-1 0 0,0-1 1 0 0,1 1 0 0 0,-1-1-1 0 0,0 1 1 0 0,0-1 0 0 0,0 1 0 0 0,0-1-1 0 0,1 1 1 0 0,-1-1-48 0 0,1-1 59 0 0,0 1 0 0 0,0 0 0 0 0,0 0 0 0 0,1 0 0 0 0,-1 0 0 0 0,0 0 0 0 0,0 0 0 0 0,1 0 0 0 0,-1 0 0 0 0,2 0-59 0 0,5-3 50 0 0,1 0 0 0 0,0 1 0 0 0,6-2-50 0 0,-10 4 8 0 0,51-13-315 0 0,1 2-1 0 0,40-2 308 0 0,-16 3-117 0 0,50-10-3071 0 0,115-36 3188 0 0,-192 38-5477 0 0,-40 11 679 0 0</inkml:trace>
  <inkml:trace contextRef="#ctx0" brushRef="#br0" timeOffset="1">286 60 15264 0 0,'-34'17'785'0'0,"19"-10"-563"0"0,0 0 1 0 0,1 1 0 0 0,0 1-1 0 0,-8 6-222 0 0,18-12 83 0 0,0 1-1 0 0,0-1 0 0 0,0 1 0 0 0,1 0 1 0 0,0 0-1 0 0,0 1 0 0 0,0-1 0 0 0,0 1 1 0 0,0-1-1 0 0,1 1 0 0 0,0 0 0 0 0,0 0 1 0 0,1 0-1 0 0,-1 0 0 0 0,1 0 0 0 0,-1 4-82 0 0,0 21 398 0 0,0 1-1 0 0,2 0 0 0 0,2 8-397 0 0,0-3 208 0 0,5 58 132 0 0,15 71-340 0 0,-17-133 6 0 0,41 198-444 0 0,-10-85-150 0 0,-32-129 401 0 0,0 0 0 0 0,1-1-1 0 0,1 1 1 0 0,0-1 0 0 0,1 0-1 0 0,6 7 188 0 0,-10-17-137 0 0,0 0 0 0 0,0-1-1 0 0,0 1 1 0 0,1-1-1 0 0,0 0 1 0 0,0 0 0 0 0,0 0-1 0 0,0-1 1 0 0,1 0-1 0 0,-1 1 1 0 0,1-2 0 0 0,0 1-1 0 0,0 0 1 0 0,0-1 0 0 0,0 0-1 0 0,0 0 1 0 0,1-1-1 0 0,-1 1 1 0 0,1-1 0 0 0,4 0 137 0 0,-6 0-148 0 0,1-1 0 0 0,0-1 0 0 0,-1 1 1 0 0,1-1-1 0 0,0 0 0 0 0,-1 0 0 0 0,1 0 1 0 0,-1-1-1 0 0,0 1 0 0 0,3-2 148 0 0,7-4-484 0 0,0-1 1 0 0,4-3 483 0 0,-12 7-131 0 0,25-18-501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0 22175 0 0,'-6'5'234'0'0,"0"0"0"0"0,0 0 0 0 0,1 1-1 0 0,0-1 1 0 0,0 1 0 0 0,0 0 0 0 0,1 0-1 0 0,0 1 1 0 0,0 0 0 0 0,0-1 0 0 0,0 3-234 0 0,-6 15-175 0 0,1 1 1 0 0,-3 17 174 0 0,3-10 177 0 0,-12 41-312 0 0,4 1-1 0 0,3 0 0 0 0,2 10 136 0 0,1 29-3331 0 0,4 87 3331 0 0,8-191 10 0 0,-1-1 0 0 0,1 0 1 0 0,1 8-11 0 0,-1-13 84 0 0,0 0-1 0 0,-1 0 1 0 0,1-1 0 0 0,0 1 0 0 0,1 0 0 0 0,-1 0 0 0 0,0-1 0 0 0,1 1-1 0 0,-1-1 1 0 0,1 1 0 0 0,0-1 0 0 0,1 2-84 0 0,0-2 102 0 0,0 0-1 0 0,0 0 1 0 0,-1 0 0 0 0,1 0 0 0 0,0 0-1 0 0,1-1 1 0 0,-1 1 0 0 0,0-1 0 0 0,0 0-1 0 0,1 0 1 0 0,-1 0 0 0 0,1 0 0 0 0,-1-1-1 0 0,0 0 1 0 0,1 1 0 0 0,-1-1-1 0 0,1 0 1 0 0,-1-1 0 0 0,3 1-102 0 0,1 0 120 0 0,213-8 440 0 0,-132 1-672 0 0,80-7 257 0 0,-119 7-1171 0 0,-1-1-1 0 0,20-8 1027 0 0,-27 4-1916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14744 0 0,'0'0'672'0'0,"2"0"-10"0"0,69-3 404 0 0,-36 1 1888 0 0,1 2 1 0 0,14 2-2955 0 0,-6 2 479 0 0,134 17-1484 0 0,-145-16-21 0 0,0 3 0 0 0,0 1 0 0 0,-1 1 0 0 0,9 5 1026 0 0,-28-10-225 0 0,-1 1-1 0 0,0 0 0 0 0,0 1 1 0 0,-1 0-1 0 0,0 0 0 0 0,0 1 0 0 0,-1 1 1 0 0,0 0-1 0 0,0 0 0 0 0,-1 1 1 0 0,-1 0-1 0 0,1 0 0 0 0,-2 1 0 0 0,1 0 1 0 0,-1 1-1 0 0,-1 0 0 0 0,4 10 226 0 0,-4-7 281 0 0,0 1-1 0 0,-1 0 1 0 0,-1 0 0 0 0,-1 0-1 0 0,0 1 1 0 0,-1 0-1 0 0,-1-1 1 0 0,0 1-1 0 0,-1 0-280 0 0,-1-3 468 0 0,0 0-1 0 0,0 0 1 0 0,-1-1-1 0 0,-1 1 0 0 0,0-1 1 0 0,-1 0-1 0 0,-1 0 1 0 0,0 0-1 0 0,0-1 0 0 0,-2 1 1 0 0,-1 1-468 0 0,-4 8 85 0 0,8-14-560 0 0,1-1 0 0 0,-2 0 0 0 0,1 0 0 0 0,-1 0 0 0 0,0-1-1 0 0,-6 6 476 0 0,-3-3-1640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18311 0 0,'0'0'414'0'0,"0"2"56"0"0,1 8 90 0 0,-1-5-467 0 0,0 0 0 0 0,0 0 0 0 0,0 0-1 0 0,-1 0 1 0 0,1 0 0 0 0,-1 0 0 0 0,-1 0-93 0 0,2 13 1636 0 0,0-15-1095 0 0,0-3-306 0 0,0 0-137 0 0,0 0-30 0 0,0 0-180 0 0,0 0-741 0 0,-1-2-331 0 0,-3-5-59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3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10592 0 0,'0'27'944'0'0,"0"-14"-752"0"0,9 10-192 0 0,1 0 0 0 0,-2 2 1216 0 0,-3 4 200 0 0,3 2 48 0 0,2-3 7 0 0,-2-4-1287 0 0,6 1-256 0 0,-1-5-56 0 0,5-1 0 0 0,6-4-288 0 0,2 5-47 0 0,6-3-17 0 0,8-5-3792 0 0,1 4-760 0 0</inkml:trace>
  <inkml:trace contextRef="#ctx0" brushRef="#br0" timeOffset="1">1255 822 14800 0 0,'13'13'386'0'0,"-1"1"1"0"0,0 0 0 0 0,4 6-387 0 0,13 16 449 0 0,6 12-427 0 0,-24-31 74 0 0,0-1 0 0 0,7 6-96 0 0,-4-7 83 0 0,-1 0-24 0 0,0-1 0 0 0,7 4-59 0 0,-15-14-35 0 0,0 0-1 0 0,0-1 1 0 0,1 1-1 0 0,-1-1 1 0 0,1 0-1 0 0,0 0 1 0 0,0-1-1 0 0,0 0 1 0 0,2 1 35 0 0,56 10-2152 0 0,-4-5 192 0 0,4-6-2721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4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15000 0 0,'14'12'216'0'0,"1"0"1"0"0,1-2 0 0 0,0 1-1 0 0,0-2 1 0 0,1 0 0 0 0,0-1-1 0 0,0-1 1 0 0,9 2-217 0 0,12 6 128 0 0,-6-4 98 0 0,12 3-226 0 0,73 21 105 0 0,-26-7-347 0 0,83 15-1050 0 0,-133-36 483 0 0,0-2 0 0 0,0-1-1 0 0,14-2 810 0 0,-16-2-782 0 0</inkml:trace>
  <inkml:trace contextRef="#ctx0" brushRef="#br0" timeOffset="1">1430 192 1840 0 0,'35'30'994'0'0,"10"14"-994"0"0,-33-31 2371 0 0,-1 0 0 0 0,0 1 1 0 0,0 2-2372 0 0,-8-12 280 0 0,-1-1 0 0 0,1 1 0 0 0,0-1 0 0 0,1 0 0 0 0,-1 0 0 0 0,0 0 0 0 0,1-1 0 0 0,-1 1 0 0 0,1-1 0 0 0,0 0 1 0 0,0 0-1 0 0,0 0 0 0 0,0 0 0 0 0,0-1 0 0 0,1 1 0 0 0,-1-1 0 0 0,1 0-280 0 0,2 0 8 0 0,-1 0 0 0 0,0-1 1 0 0,0 1-1 0 0,0-1 0 0 0,0-1 0 0 0,1 1 1 0 0,-1-1-1 0 0,0 0 0 0 0,0 0 0 0 0,0-1 1 0 0,5-2-9 0 0,28-10 27 0 0,-16 6-772 0 0,0-1 1 0 0,-1-1-1 0 0,14-9 745 0 0,34-20-1252 0 0,-5 12-17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8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102 220 10592 0 0,'-1'0'818'0'0,"-9"0"-654"0"0,0-1-1 0 0,0 0 0 0 0,0 0 1 0 0,-5-2-164 0 0,13 2-116 0 0,1 0 0 0 0,0 1 1 0 0,0-1-1 0 0,0 0 1 0 0,0 0-1 0 0,-1 0 0 0 0,1 0 1 0 0,0 0-1 0 0,1 0 0 0 0,-1 0 1 0 0,0 0-1 0 0,0 0 1 0 0,0 0-1 0 0,1-1 0 0 0,-1 1 1 0 0,1 0-1 0 0,-1 0 0 0 0,1-1 1 0 0,-1 1-1 0 0,1 0 1 0 0,0-1-1 0 0,-1 1 0 0 0,1-1 1 0 0,0 1-1 0 0,0 0 0 0 0,0-2 116 0 0,-5-19-328 0 0,-6 7 744 0 0,10 13-119 0 0,0 1 0 0 0,-1-1 0 0 0,1 1 0 0 0,0-1 0 0 0,0 0 0 0 0,0 0 0 0 0,0 1 0 0 0,0-2-297 0 0,1 2 58 0 0,0 0-1 0 0,0 1 0 0 0,0-1 0 0 0,0 0 0 0 0,0 1 0 0 0,0-1 1 0 0,0 0-1 0 0,0 1 0 0 0,0-1 0 0 0,1 0 0 0 0,-1 1 0 0 0,0-1 1 0 0,0 0-1 0 0,1 1 0 0 0,-1-1 0 0 0,0 0 0 0 0,1 1 0 0 0,-1-1 1 0 0,0 1-1 0 0,1-1 0 0 0,-1 1 0 0 0,1-1 0 0 0,-1 1 0 0 0,1-1 1 0 0,-1 1-1 0 0,1 0 0 0 0,0-1-57 0 0,4-3 191 0 0,0 1 0 0 0,0 0 1 0 0,1 0-1 0 0,-1 0 0 0 0,1 1 1 0 0,0-1-1 0 0,0 1 0 0 0,1 0-191 0 0,50-10 13 0 0,-41 10 63 0 0,139-19-170 0 0,18-4-256 0 0,88 3 350 0 0,-35 18-591 0 0,-224 4 562 0 0,33 1-286 0 0,-32-1 241 0 0,-1 0 1 0 0,1 1-1 0 0,-1-1 0 0 0,1 1 0 0 0,-1-1 0 0 0,0 1 0 0 0,1 0 1 0 0,-1 0-1 0 0,0 0 0 0 0,0 0 0 0 0,1 1 74 0 0,-1-1-461 0 0,-1 0 9 0 0,15 10-335 0 0,-12-3 410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4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1235 11952 0 0,'36'20'528'0'0,"-17"-3"112"0"0,2-1-512 0 0,3-1-128 0 0,7 2 0 0 0,1-5 0 0 0,-1 4 208 0 0,9-9 16 0 0,0-2 8 0 0,1-14 0 0 0,4 1-136 0 0,5-3-24 0 0,12-9-8 0 0,6-4-3888 0 0,3-4-784 0 0</inkml:trace>
  <inkml:trace contextRef="#ctx0" brushRef="#br0" timeOffset="1">2501 953 7368 0 0,'19'2'187'0'0,"4"0"101"0"0,1 0-1 0 0,0-2-287 0 0,111 7 3222 0 0,-90-4-1078 0 0,26 1-117 0 0,-8 2-1233 0 0,0-4 0 0 0,0-2 0 0 0,37-6-794 0 0,-55 0-370 0 0,-1-3 0 0 0,-1-1 0 0 0,0-2 0 0 0,-1-3 1 0 0,9-4 369 0 0,8-9-1576 0 0</inkml:trace>
  <inkml:trace contextRef="#ctx0" brushRef="#br0" timeOffset="2">4259 308 14600 0 0,'0'0'640'0'0,"8"-8"144"0"0,2 1-624 0 0,4-1-160 0 0,-1 0 0 0 0,0-4 0 0 0,-3-5 287 0 0,7 2 25 0 0,-4-5 8 0 0,2-4 0 0 0,2-5-320 0 0,-3-2-128 0 0,8-9 0 0 0,1-3-4463 0 0,4-2-897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4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4016 12464 0 0,'-15'-46'901'0'0,"4"6"-450"0"0,7 31-438 0 0,-9-27 1252 0 0,-7-32-1265 0 0,17 55 191 0 0,1-1 0 0 0,0 0 0 0 0,1 1 0 0 0,0-1 0 0 0,1 0 0 0 0,2-14-191 0 0,7-31-49 0 0,2 1 1 0 0,3 1-1 0 0,4-7 49 0 0,63-169-1045 0 0,-81 233 1044 0 0,98-252-3058 0 0,-75 183 1951 0 0,-7 21-268 0 0,19-38 1376 0 0,-24 61-241 0 0,137-299 1226 0 0,-141 305-726 0 0,-1 0 1 0 0,0-1-1 0 0,-2 1 1 0 0,-1-1-1 0 0,0 0 1 0 0,-1 0-1 0 0,-1 0 1 0 0,-1-9-260 0 0,-3-21 833 0 0,-2 0 1 0 0,-9-38-834 0 0,3 33 178 0 0,1 9-172 0 0,3-1 0 0 0,1 1-1 0 0,2-1 1 0 0,2-24-6 0 0,7 14-1048 0 0,3 6-3673 0 0</inkml:trace>
  <inkml:trace contextRef="#ctx0" brushRef="#br0" timeOffset="1">658 774 3680 0 0,'3'-28'328'0'0,"2"-7"-264"0"0,0-5-64 0 0,-5 1 0 0 0,0-6 1712 0 0,-10-3 328 0 0,2-1 64 0 0,-6 3 8 0 0,1-2-1360 0 0,-5-5-272 0 0,-6 1-64 0 0,3-3 0 0 0,-6-6-416 0 0,-4 1-136 0 0,-1 0 0 0 0,1 5-5416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1515 1348 14136 0 0,'-13'-14'312'0'0,"-10"-1"64"0"0,-4-10 8 0 0,1 2 16 0 0,-6-2-320 0 0,1 2-80 0 0,-6 0 0 0 0,5-5 0 0 0,1-1 192 0 0,-4 1 32 0 0,-2-4 0 0 0,3 4-1 0 0,5-3-814 0 0,3-3-161 0 0,-1 3-32 0 0</inkml:trace>
  <inkml:trace contextRef="#ctx0" brushRef="#br0" timeOffset="1">387 176 18887 0 0,'-23'-8'1680'0'0,"-8"0"-1344"0"0,-4-1-272 0 0,-2 3-64 0 0,6 1 0 0 0,-1-7 0 0 0,0 1 0 0 0,1-9 0 0 0,-4 0-848 0 0,3-5-184 0 0,1 2-40 0 0,-6-6-6247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5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5629 924 2760 0 0,'-88'-43'-96'0'0,"-43"-27"6031"0"0,-33-16 2792 0 0,51 33-8031 0 0,-185-75-620 0 0,243 104-1183 0 0,4-4-68 0 0</inkml:trace>
  <inkml:trace contextRef="#ctx0" brushRef="#br0" timeOffset="0.352">3003 132 11976 0 0,'-67'-15'1064'0'0,"31"7"-848"0"0,-9-4-216 0 0,0 7 0 0 0,0-3 936 0 0,-5 1 152 0 0,0-1 24 0 0,2-4 7 0 0,-2 4-863 0 0,-4-4-176 0 0,0 4-80 0 0,-9 3 80 0 0,-5 2-184 0 0,7 3-40 0 0,-2 0-8 0 0,3 0-4543 0 0,2 3-905 0 0</inkml:trace>
  <inkml:trace contextRef="#ctx0" brushRef="#br0" timeOffset="1.352">904 12 13360 0 0,'-68'-11'1184'0'0,"37"11"-944"0"0,-9 0-240 0 0,-5 3 0 0 0,-10 5 472 0 0,-3 4 40 0 0,0 1 16 0 0,0 2-1 0 0,-5 2-431 0 0,-6-2-96 0 0,3 1 0 0 0,3 4 0 0 0,0 5-168 0 0,5-5-16 0 0,3 0 1 0 0,2 0-6393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5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2162 1 15264 0 0,'-44'20'336'0'0,"22"-9"72"0"0,-10 4 7 0 0,-9 10 9 0 0,1 3-336 0 0,0 1-88 0 0,-6 2 0 0 0,6 4 0 0 0,-5-2-1135 0 0,0-1-241 0 0,-50 36-56 0 0,19-13-3912 0 0</inkml:trace>
  <inkml:trace contextRef="#ctx0" brushRef="#br0" timeOffset="1">386 1406 6912 0 0,'-26'25'608'0'0,"-6"2"-480"0"0,1 9-128 0 0,-9 4 0 0 0,-2 8 1272 0 0,-3 0 232 0 0,1 9 40 0 0,-1-2 16 0 0,5 5-1560 0 0,0 4-408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3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 17647 0 0,'-14'5'784'0'0,"9"-2"160"0"0,2 2-752 0 0,-7 2-192 0 0,7-2 0 0 0,-7 6 0 0 0,2-8-192 0 0,3 6-80 0 0,5 4-16 0 0,5-1 0 0 0,3 3 216 0 0,2 5 72 0 0,3-4 0 0 0,4 1-72 0 0,1 6-288 0 0,10-3-56 0 0,-6 5-16 0 0,-4-10-6479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6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0 1376 0 0,'-10'20'128'0'0,"5"8"-128"0"0,-3 6 0 0 0,3 0 0 0 0,1 3 2840 0 0,-1 6 544 0 0,-3 10 104 0 0,-2-6 32 0 0,5 6-2656 0 0,-3 2-536 0 0,0-2-104 0 0,-2 2-16 0 0,1 5-616 0 0,4-1-120 0 0,-8 49-24 0 0,8-31-8 0 0</inkml:trace>
  <inkml:trace contextRef="#ctx0" brushRef="#br0" timeOffset="1">450 2419 13792 0 0,'5'12'304'0'0,"-1"4"64"0"0,1-1 16 0 0,0 14 0 0 0,3-1-312 0 0,5 3-72 0 0,0 1 0 0 0,-3 1-6112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3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 63 16384 0 0,'-8'-1'801'0'0,"6"1"-753"0"0,0 0-1 0 0,0 0 1 0 0,0 0 0 0 0,0 0-1 0 0,0 0 1 0 0,0 0 0 0 0,0 1-1 0 0,0-1 1 0 0,0 1 0 0 0,0-1-1 0 0,0 1 1 0 0,0 0 0 0 0,0 0 0 0 0,0-1-1 0 0,0 2 1 0 0,1-1 0 0 0,-1 0-1 0 0,0 0 1 0 0,1 0 0 0 0,-1 1-1 0 0,1-1 1 0 0,-1 1 0 0 0,0 0-48 0 0,-4 6-8 0 0,0-1 1 0 0,1 1-1 0 0,0 0 1 0 0,-2 6 7 0 0,3-7 107 0 0,-9 19 14 0 0,0 1-1 0 0,2 0 0 0 0,-5 24-120 0 0,-20 87 292 0 0,12-39-241 0 0,-25 91-48 0 0,-61 216-142 0 0,66-243-41 0 0,9-29-485 0 0,-8 3 665 0 0,24-84-19 0 0,2 0-1 0 0,3 1 0 0 0,-1 18 20 0 0,15-70 36 0 0,-1 0 0 0 0,1 0-1 0 0,0 0 1 0 0,0 0-1 0 0,0 0 1 0 0,0 1 0 0 0,1-1-1 0 0,-1 0 1 0 0,0 0-1 0 0,1 0 1 0 0,-1 0 0 0 0,1 0-1 0 0,0 0-35 0 0,-1-1 7 0 0,1-1 1 0 0,-1 0-1 0 0,0 0 0 0 0,0 0 1 0 0,1 1-1 0 0,-1-1 0 0 0,0 0 1 0 0,0 0-1 0 0,1 0 0 0 0,-1 0 0 0 0,0 0 1 0 0,0 0-1 0 0,1 1 0 0 0,-1-1 1 0 0,0 0-1 0 0,1 0 0 0 0,-1 0 1 0 0,0 0-1 0 0,0 0 0 0 0,1 0 1 0 0,-1 0-1 0 0,0 0 0 0 0,1 0 0 0 0,-1 0 1 0 0,0 0-1 0 0,0-1 0 0 0,1 1 1 0 0,-1 0-1 0 0,0 0 0 0 0,1 0 1 0 0,-1 0-1 0 0,0 0 0 0 0,0-1 1 0 0,0 1-1 0 0,1 0 0 0 0,-1 0 0 0 0,0 0 1 0 0,0-1-8 0 0,9-6 86 0 0,3-8-123 0 0,-1-1 1 0 0,0 0-1 0 0,-1-1 1 0 0,-1 0-1 0 0,3-9 37 0 0,1-1-30 0 0,25-52-109 0 0,-4-3 1 0 0,-2-8 138 0 0,51-171-397 0 0,-28 80 17 0 0,-6 25 189 0 0,24-75 86 0 0,-43 147 795 0 0,30-56-690 0 0,-59 138 22 0 0,6-13 137 0 0,1 0 1 0 0,1 1-1 0 0,3-5-159 0 0,-10 16 63 0 0,1 0 1 0 0,-1-1-1 0 0,1 1 0 0 0,0 1 0 0 0,0-1 0 0 0,0 0 0 0 0,0 1 0 0 0,0-1 1 0 0,1 1-1 0 0,-1 0 0 0 0,1 0 0 0 0,-1 0 0 0 0,1 1 0 0 0,0-1 0 0 0,0 1 0 0 0,0 0-63 0 0,-2 1 39 0 0,-1 0 0 0 0,1-1 0 0 0,-1 2 0 0 0,1-1 0 0 0,0 0 0 0 0,-1 0 0 0 0,1 0 0 0 0,-1 1 0 0 0,1-1 0 0 0,-1 1 1 0 0,1-1-1 0 0,-1 1 0 0 0,1 0 0 0 0,-1-1 0 0 0,1 1 0 0 0,-1 0 0 0 0,0 0 0 0 0,0 0 0 0 0,1 0 0 0 0,-1 0 0 0 0,0 0 0 0 0,1 2-39 0 0,2 2 117 0 0,0 0 0 0 0,0 1 1 0 0,0-1-1 0 0,2 7-117 0 0,11 24 508 0 0,-1 0-1 0 0,7 27-507 0 0,20 81 541 0 0,-38-124-502 0 0,82 364 605 0 0,-52-210-592 0 0,43 123-52 0 0,-65-257-133 0 0,3 0 0 0 0,0-1 0 0 0,10 12 133 0 0,-22-45-53 0 0,0 1 0 0 0,0 0 0 0 0,1-1 0 0 0,0 0 0 0 0,0 0 0 0 0,0 0 0 0 0,1-1 0 0 0,0 0 0 0 0,3 3 53 0 0,-5-6-32 0 0,-1 0-1 0 0,1 0 1 0 0,-1 0 0 0 0,1 0-1 0 0,0-1 1 0 0,0 1 0 0 0,-1-1-1 0 0,1 0 1 0 0,0 0 0 0 0,0-1-1 0 0,0 1 1 0 0,0-1-1 0 0,1 0 1 0 0,-1 0 0 0 0,0 0-1 0 0,0 0 1 0 0,0-1 0 0 0,0 0-1 0 0,2 0 33 0 0,2-2-42 0 0,0 0-1 0 0,0-1 0 0 0,0 1 0 0 0,-1-2 1 0 0,0 1-1 0 0,0-1 0 0 0,0 0 0 0 0,0 0 0 0 0,-1-1 1 0 0,0 0-1 0 0,0 0 0 0 0,0 0 0 0 0,-1-1 43 0 0,15-19-68 0 0,-1-1 0 0 0,12-25 68 0 0,-7 12 20 0 0,16-30 7 0 0,-2-2 0 0 0,-4-1 0 0 0,-3-1 1 0 0,14-56-28 0 0,73-316 160 0 0,-31 97-321 0 0,-78 320 92 0 0,23-76-132 0 0,-26 88 62 0 0,1 1 0 0 0,1-1 0 0 0,0 1 0 0 0,9-12 139 0 0,-14 24-62 0 0,0 0-28 0 0,0 0 0 0 0,0 0 0 0 0,0 0 0 0 0,0 1 0 0 0,3-3 90 0 0,-6 6-20 0 0,1-1 0 0 0,-1 1 0 0 0,1-1 0 0 0,-1 1 0 0 0,1 0 0 0 0,-1-1 0 0 0,1 1-1 0 0,0 0 1 0 0,-1 0 0 0 0,1-1 0 0 0,0 1 0 0 0,-1 0 0 0 0,1 0 0 0 0,0 0 0 0 0,-1 0 0 0 0,1 0-1 0 0,0 0 1 0 0,-1 0 0 0 0,1 0 0 0 0,0 0 0 0 0,-1 0 0 0 0,1 0 0 0 0,0 0 0 0 0,-1 0-1 0 0,1 1 1 0 0,-1-1 0 0 0,1 0 0 0 0,0 0 0 0 0,-1 1 0 0 0,1-1 0 0 0,-1 0 0 0 0,1 1-1 0 0,0-1 1 0 0,-1 1 0 0 0,1-1 0 0 0,-1 1 0 0 0,0-1 0 0 0,1 1 0 0 0,0 0 20 0 0,1 1-173 0 0,-1 1 0 0 0,1 0 0 0 0,0-1 0 0 0,-1 1 0 0 0,0 0 0 0 0,1 0 0 0 0,-1 0 0 0 0,0 3 173 0 0,8 36-1136 0 0,3 54-307 0 0,-6 9-11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3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19 615 12896 0 0,'-2'5'171'0'0,"-1"0"0"0"0,1 0 0 0 0,0 0 1 0 0,0 0-1 0 0,0 1 0 0 0,1-1 1 0 0,-1 0-1 0 0,2 1 0 0 0,-1 0 0 0 0,0-1 1 0 0,1 1-1 0 0,0-1 0 0 0,1 5-171 0 0,-1 7 764 0 0,-1-7-319 0 0,1 0 0 0 0,0 1 0 0 0,1-1 0 0 0,0 0 0 0 0,1 1 0 0 0,0-1 0 0 0,0 0 0 0 0,3 5-445 0 0,-1-6 223 0 0,-3-5-100 0 0,1 0-1 0 0,-1 0 1 0 0,1-1 0 0 0,0 1-1 0 0,1 0 1 0 0,-1-1-1 0 0,1 1-122 0 0,-2-3 15 0 0,1 1 0 0 0,0-1 0 0 0,-1 0-1 0 0,1 1 1 0 0,0-1 0 0 0,0 0 0 0 0,0 0-1 0 0,0-1 1 0 0,0 1 0 0 0,0 0 0 0 0,0-1-1 0 0,0 1 1 0 0,0-1 0 0 0,0 1 0 0 0,0-1-1 0 0,1 0-14 0 0,3 0-61 0 0,0 0-1 0 0,0-1 0 0 0,0 1 1 0 0,-1-1-1 0 0,1-1 0 0 0,0 1 1 0 0,-1-1-1 0 0,1 0 0 0 0,-1 0 1 0 0,0 0-1 0 0,1-1 0 0 0,-1 0 1 0 0,0 0-1 0 0,1-1 62 0 0,4-4-131 0 0,1 0-1 0 0,-1 0 1 0 0,-1-1-1 0 0,0-1 1 0 0,0 1-1 0 0,0-3 132 0 0,8-11-210 0 0,-1-2 0 0 0,0 0-1 0 0,-3-1 1 0 0,6-12 210 0 0,39-111-388 0 0,-15 38 399 0 0,-30 77 47 0 0,-9 22 44 0 0,0-1-1 0 0,1 1 1 0 0,1 0 0 0 0,0 0 0 0 0,1 1 0 0 0,0-1-1 0 0,6-5-101 0 0,-8 12 64 0 0,-2 1 52 0 0,0 1 0 0 0,0-1 0 0 0,0 1 0 0 0,1 0 0 0 0,1-1-116 0 0,-4 3 32 0 0,0 1-1 0 0,0-1 1 0 0,0 1 0 0 0,-1-1-1 0 0,1 1 1 0 0,0 0 0 0 0,0 0-1 0 0,0-1 1 0 0,0 1 0 0 0,0 0-1 0 0,0 0 1 0 0,0 0-1 0 0,0 0 1 0 0,0 0 0 0 0,-1 0-1 0 0,1 0 1 0 0,0 0 0 0 0,0 0-1 0 0,0 0 1 0 0,0 0 0 0 0,0 1-1 0 0,0-1 1 0 0,0 0-1 0 0,0 1 1 0 0,-1-1 0 0 0,1 1-1 0 0,0-1 1 0 0,0 1 0 0 0,0-1-32 0 0,3 4 107 0 0,0 0 1 0 0,0 0-1 0 0,-1 0 0 0 0,1 1 1 0 0,-1-1-1 0 0,0 1 1 0 0,0 0-1 0 0,-1 0 0 0 0,2 3-107 0 0,2 5 168 0 0,-1 0 0 0 0,-1 0 0 0 0,2 7-168 0 0,14 67 399 0 0,-2-7-131 0 0,9 18-268 0 0,-19-73-76 0 0,2 0 0 0 0,0-1 0 0 0,2 0 0 0 0,0-1 0 0 0,15 20 76 0 0,-23-37-108 0 0,0 0 1 0 0,1-1-1 0 0,0 0 1 0 0,0 0-1 0 0,0 0 1 0 0,1 0-1 0 0,-1-1 0 0 0,1 0 1 0 0,0 0-1 0 0,1-1 1 0 0,-1 1-1 0 0,0-1 1 0 0,1-1-1 0 0,0 1 0 0 0,0-1 1 0 0,0 0 107 0 0,1-1-178 0 0,0 1-1 0 0,0-2 1 0 0,0 1 0 0 0,0-1 0 0 0,1-1-1 0 0,-1 1 1 0 0,0-1 0 0 0,0-1-1 0 0,0 1 1 0 0,0-1 0 0 0,0-1 0 0 0,0 0-1 0 0,6-3 179 0 0,9-7-376 0 0,0-1 0 0 0,-1-1 0 0 0,-1 0-1 0 0,0-2 1 0 0,6-8 376 0 0,13-9-397 0 0,224-199-3292 0 0,-187 163 3105 0 0,-75 68 597 0 0,0 0 1 0 0,0 0 0 0 0,0 0-1 0 0,0 0 1 0 0,0-1 0 0 0,0 1-1 0 0,-1 0 1 0 0,2-3-14 0 0,-2 3 293 0 0,-1 5 25 0 0,3 8 122 0 0,-1 1 1 0 0,0-1 0 0 0,-1 1 0 0 0,0 0 0 0 0,-1-1-1 0 0,0 3-440 0 0,0 3 823 0 0,0 1 0 0 0,3 13-823 0 0,-2-22 264 0 0,0 0 0 0 0,-1 0-1 0 0,-1 0 1 0 0,0 1 0 0 0,0-1 0 0 0,-1 3-264 0 0,0-4 181 0 0,1 0 0 0 0,0 0 1 0 0,0-1-1 0 0,1 1 0 0 0,0 0 1 0 0,0 0-1 0 0,1 0 0 0 0,0 0 1 0 0,1 2-182 0 0,-1-9 25 0 0,-1 1-1 0 0,1 0 1 0 0,0-1 0 0 0,0 1 0 0 0,0-1-1 0 0,0 1 1 0 0,1-1 0 0 0,-1 0 0 0 0,0 0 0 0 0,1 1-1 0 0,-1-1 1 0 0,0 0 0 0 0,1 0 0 0 0,-1 0 0 0 0,1 0-1 0 0,0 0 1 0 0,-1-1 0 0 0,1 1 0 0 0,0 0 0 0 0,0-1-1 0 0,-1 0-24 0 0,4 2 39 0 0,0-1 0 0 0,1 0-1 0 0,-1 0 1 0 0,0 0-1 0 0,0-1 1 0 0,6 0-39 0 0,2-1-24 0 0,0-1 1 0 0,0-1-1 0 0,0 0 1 0 0,-1 0-1 0 0,1-1 1 0 0,8-4 23 0 0,20-11-490 0 0,11-8 490 0 0,-32 17-205 0 0,38-25-809 0 0,-2-1 1 0 0,-1-3 0 0 0,-2-3 0 0 0,-1-3 1013 0 0,-28 25-474 0 0,0 2-281 0 0,-1-2-1 0 0,-2-1 1 0 0,0 0-1 0 0,7-11 756 0 0,-23 26-282 0 0,-1 0-1 0 0,1-1 0 0 0,-1 1 1 0 0,-1-1-1 0 0,1 0 1 0 0,-1 0-1 0 0,0-1 1 0 0,-1 1-1 0 0,1-1 1 0 0,-1 1-1 0 0,-1-1 1 0 0,0 0-1 0 0,0 1 0 0 0,0-1 1 0 0,-1 0-1 0 0,0 0 1 0 0,-1 0-1 0 0,0 1 1 0 0,0-3 282 0 0,-1 4-30 0 0,0 0 0 0 0,0 1 0 0 0,0-1 0 0 0,-1 1 0 0 0,0 0 0 0 0,0-1 1 0 0,0 1-1 0 0,-1 0 0 0 0,1 1 0 0 0,-1-1 0 0 0,0 1 0 0 0,-1-1 0 0 0,1 1 0 0 0,-1 1 0 0 0,0-1 1 0 0,0 1-1 0 0,0-1 0 0 0,0 1 0 0 0,-1 1 0 0 0,1-1 0 0 0,-2 1 30 0 0,-3-2 638 0 0,1 0 1 0 0,-1 1-1 0 0,0 1 0 0 0,-1-1 1 0 0,1 2-1 0 0,0 0 0 0 0,-1 0 0 0 0,1 0 1 0 0,-1 2-1 0 0,1-1 0 0 0,0 1 1 0 0,-1 1-639 0 0,-3 1 719 0 0,1 1 1 0 0,0 0-1 0 0,0 1 1 0 0,0 1-1 0 0,0 0 1 0 0,-11 7-720 0 0,3 1 781 0 0,0 1 1 0 0,1 1 0 0 0,-5 4-782 0 0,13-8 279 0 0,1 0-1 0 0,0 0 1 0 0,1 1 0 0 0,0 0-1 0 0,1 1 1 0 0,1 0 0 0 0,0 1-1 0 0,-2 6-278 0 0,-4 12 396 0 0,1 1-1 0 0,3 1 1 0 0,-2 8-396 0 0,9-27 52 0 0,0 0 0 0 0,1 0 0 0 0,1 0 0 0 0,1 0 0 0 0,0 5-52 0 0,8 82-405 0 0,-3-66 233 0 0,-4-27 72 0 0,0-1 0 0 0,1 1 1 0 0,0-1-1 0 0,1 0 1 0 0,0 0-1 0 0,1 0 1 0 0,-1 0-1 0 0,2 0 0 0 0,-1-1 1 0 0,3 3 99 0 0,-3-6-79 0 0,0 1 0 0 0,0-1 1 0 0,1 0-1 0 0,0 0 0 0 0,-1-1 0 0 0,2 1 0 0 0,-1-1 1 0 0,1 0-1 0 0,-1 0 0 0 0,1-1 0 0 0,0 0 1 0 0,0 0-1 0 0,1 0 0 0 0,-1-1 0 0 0,3 1 79 0 0,14 2-167 0 0,0-1-1 0 0,1-2 0 0 0,-1 0 0 0 0,1-1 0 0 0,0-2 0 0 0,-1 0 1 0 0,1-1-1 0 0,15-5 168 0 0,-17 2-123 0 0,0-1 1 0 0,-1-1 0 0 0,1 0-1 0 0,-1-2 1 0 0,-1-1 0 0 0,0-1-1 0 0,0 0 1 0 0,7-7 122 0 0,0-1-339 0 0,-1-2 0 0 0,-1-1 0 0 0,-1-1-1 0 0,-1-1 1 0 0,8-12 339 0 0,31-32-1557 0 0,-30 35-1576 0 0,3-8 3133 0 0,-16 16-1964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5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1539 17423 0 0,'-14'19'721'0'0,"10"-13"-499"0"0,-1 0 0 0 0,1 0 0 0 0,1 0 0 0 0,-1 1 0 0 0,-2 5-222 0 0,6-10 6 0 0,-1 0 0 0 0,0 1 0 0 0,1-1 0 0 0,0 1 1 0 0,-1-1-1 0 0,1 1 0 0 0,0 0 0 0 0,0-1 0 0 0,0 1 0 0 0,1-1 1 0 0,-1 1-1 0 0,0-1 0 0 0,1 1 0 0 0,0-1 0 0 0,0 0 0 0 0,0 1 1 0 0,0-1-1 0 0,1 2-6 0 0,2 3 69 0 0,1 0 0 0 0,0-1 0 0 0,0 0 1 0 0,0 0-1 0 0,1 0 0 0 0,0-1 0 0 0,0 1 1 0 0,0-2-1 0 0,1 1 0 0 0,-1-1 0 0 0,1 0 1 0 0,0 0-1 0 0,0 0 0 0 0,1-1 0 0 0,-1-1 1 0 0,1 1-1 0 0,1-1-69 0 0,19 5-21 0 0,0-1 1 0 0,1-1-1 0 0,0-2 0 0 0,3 0 21 0 0,-6-2-203 0 0,0-2 1 0 0,0 0-1 0 0,0-2 0 0 0,18-4 203 0 0,16-6-857 0 0,26-10 857 0 0,-45 10-412 0 0,-1-1-1 0 0,-1-2 0 0 0,0-2 0 0 0,-2-1 1 0 0,0-2-1 0 0,-1-2 0 0 0,11-10 413 0 0,-15 8-504 0 0,-1-1-1 0 0,-1-2 0 0 0,-1 0 0 0 0,3-8 505 0 0,-20 21-146 0 0,0-1 0 0 0,-1 0 0 0 0,-1-1 0 0 0,0 0 0 0 0,-1-1 0 0 0,-1 0 0 0 0,-1 0 0 0 0,0-1 0 0 0,2-11 146 0 0,-6 17 57 0 0,0 0 1 0 0,0 0-1 0 0,-1 0 1 0 0,-1 0-1 0 0,0 0 1 0 0,-1 0-1 0 0,0-1 1 0 0,-2-4-58 0 0,1 10 172 0 0,0-1 1 0 0,-1 1-1 0 0,0 0 1 0 0,-1 0-1 0 0,0 0 1 0 0,0 0-1 0 0,-1 0 1 0 0,0 1-1 0 0,0 0 1 0 0,0-1-1 0 0,-1 1 1 0 0,0 1-1 0 0,-1-1 1 0 0,0 1-1 0 0,0 0 1 0 0,0 0-1 0 0,0 1 1 0 0,-1 0-1 0 0,0 0 1 0 0,0 0-1 0 0,0 1 0 0 0,-2 0-172 0 0,-2-1 200 0 0,0 1-1 0 0,-1 0 0 0 0,1 1 0 0 0,-1 0 0 0 0,0 0 0 0 0,0 2 0 0 0,0-1 0 0 0,0 2 0 0 0,0-1 0 0 0,0 2 0 0 0,0 0 0 0 0,0 0 0 0 0,0 1 0 0 0,0 0 0 0 0,0 1 0 0 0,1 1 0 0 0,-1 0 1 0 0,1 0-1 0 0,0 1 0 0 0,0 0 0 0 0,0 1 0 0 0,1 1 0 0 0,0-1 0 0 0,0 2 0 0 0,1-1 0 0 0,0 1 0 0 0,-8 9-199 0 0,5-2 91 0 0,1 0 0 0 0,1 1 1 0 0,0 0-1 0 0,1 1 0 0 0,1-1 0 0 0,0 2 1 0 0,1-1-1 0 0,1 1 0 0 0,1 0 0 0 0,1 0 0 0 0,0 1 1 0 0,1-1-1 0 0,1 1 0 0 0,1 14-91 0 0,1 6-48 0 0,2-1-1 0 0,1 0 0 0 0,3 0 1 0 0,0 0-1 0 0,3 0 0 0 0,10 27 49 0 0,-10-38-103 0 0,2 0 0 0 0,0-2 0 0 0,2 1-1 0 0,1-2 1 0 0,0 0 0 0 0,2 0 0 0 0,1-1-1 0 0,1-1 1 0 0,1-1 0 0 0,0-1 0 0 0,2 0 0 0 0,0-2-1 0 0,1 0 1 0 0,2-1 103 0 0,-4-4-170 0 0,1 0 0 0 0,0-1 0 0 0,1-1-1 0 0,0-1 1 0 0,0-1 0 0 0,1-1 0 0 0,1-1 0 0 0,-1-1 0 0 0,1-1-1 0 0,0-1 1 0 0,0-2 0 0 0,1 0 0 0 0,-1-1 0 0 0,0-1 0 0 0,1-2-1 0 0,8-2 171 0 0,-15 2-119 0 0,-1-1-1 0 0,-1-1 0 0 0,1 0 0 0 0,-1-2 1 0 0,1 0-1 0 0,-1-1 120 0 0,22-11-277 0 0,-1-3-1 0 0,-1-1 1 0 0,17-14 277 0 0,-32 20-19 0 0,0-2 0 0 0,-1 0 0 0 0,-1-1 0 0 0,-1-1 0 0 0,0-1 0 0 0,0-3 19 0 0,4-7 70 0 0,-1-1-1 0 0,-1-3-69 0 0,-14 22 60 0 0,0 1 1 0 0,-1-1-1 0 0,0 1 1 0 0,-1-1-1 0 0,0-1 0 0 0,-1 1 1 0 0,0-6-61 0 0,4-71 605 0 0,-6 59-47 0 0,1 1 1 0 0,1 1-1 0 0,2-1 0 0 0,3-3-558 0 0,-5 19 361 0 0,-3 12-288 0 0,0 1 0 0 0,0-1 0 0 0,0 1 1 0 0,0-1-1 0 0,1 1 0 0 0,-1-1 0 0 0,1 1 0 0 0,-1-1 1 0 0,1 1-1 0 0,-1-1 0 0 0,1 1 0 0 0,0 0 0 0 0,0-1 1 0 0,0 1-1 0 0,0 0 0 0 0,0 0 0 0 0,0 0 0 0 0,0-1 1 0 0,0 1-1 0 0,0 0 0 0 0,0 0 0 0 0,1 1 0 0 0,0-2-73 0 0,-1 2 420 0 0,0 1-346 0 0,0 0 0 0 0,-1 0 0 0 0,1 1 0 0 0,-1-1 0 0 0,0 0 0 0 0,1 1 0 0 0,-1-1 0 0 0,0 0-1 0 0,0 1 1 0 0,0 0-74 0 0,0-1 65 0 0,3 52 418 0 0,9 0-82 0 0,6 12-401 0 0,-14-51-14 0 0,0-1 1 0 0,1 0-1 0 0,1 0 0 0 0,0-1 0 0 0,1 0 0 0 0,0 0 0 0 0,1 0 1 0 0,9 10 13 0 0,74 75-706 0 0,-85-91 557 0 0,1 0 0 0 0,0 0 0 0 0,0 0 0 0 0,1-1 0 0 0,0 0 0 0 0,0 0 0 0 0,0-1 0 0 0,0 0 0 0 0,1-1 0 0 0,0 1 0 0 0,-1-2 0 0 0,1 1 0 0 0,4-1 149 0 0,-8-2-108 0 0,-1 0-1 0 0,0 0 1 0 0,0-1 0 0 0,1 0-1 0 0,-1 0 1 0 0,0 0 0 0 0,0 0-1 0 0,0-1 1 0 0,0 0 0 0 0,0 1-1 0 0,0-1 1 0 0,2-2 108 0 0,9-6-262 0 0,0 0-1 0 0,2-3 263 0 0,-16 12 0 0 0,2-2-1 0 0,1-1 1 0 0,-1 0-1 0 0,0 0 0 0 0,0 0 1 0 0,0 0-1 0 0,0-1 1 0 0,-1 1-1 0 0,0-1 1 0 0,0 1-1 0 0,0-1 0 0 0,1-5 1 0 0,3-6 36 0 0,1-6 221 0 0,0 0 0 0 0,-2-1 0 0 0,0 1 0 0 0,-2-1 1 0 0,0 0-1 0 0,-1-11-257 0 0,-2 27 85 0 0,1 1 1 0 0,0 0 0 0 0,0 0-1 0 0,0 0 1 0 0,1 0-1 0 0,0 1 1 0 0,0-1 0 0 0,0 0-1 0 0,1 1 1 0 0,0-1 0 0 0,0 1-1 0 0,0 0 1 0 0,1 0-1 0 0,0 0 1 0 0,0 1 0 0 0,0-1-1 0 0,0 1 1 0 0,4-3-86 0 0,-7 7 14 0 0,0-1 0 0 0,0 0 0 0 0,0 0 0 0 0,1 0 1 0 0,-1 1-1 0 0,0-1 0 0 0,1 1 0 0 0,-1-1 0 0 0,0 1 0 0 0,1-1 0 0 0,-1 1 0 0 0,0 0 0 0 0,1 0 1 0 0,-1 0-1 0 0,1 0 0 0 0,-1 0 0 0 0,1 0 0 0 0,-1 0 0 0 0,0 0 0 0 0,1 0 0 0 0,-1 1 1 0 0,1-1-1 0 0,-1 0 0 0 0,0 1 0 0 0,1-1 0 0 0,-1 1 0 0 0,0 0 0 0 0,0-1 0 0 0,1 1 0 0 0,-1 0 1 0 0,0 0-1 0 0,0 0 0 0 0,0 0 0 0 0,0 0 0 0 0,0 0 0 0 0,0 0 0 0 0,0 1-14 0 0,3 2 49 0 0,0 1 0 0 0,-1 0 0 0 0,1 0 0 0 0,-1 1 0 0 0,0-1 0 0 0,-1 1-1 0 0,1-1 1 0 0,-1 2-49 0 0,13 38 213 0 0,-7-18-135 0 0,1 0 1 0 0,2-1-1 0 0,9 18-78 0 0,3-4-58 0 0,11 14 58 0 0,-23-39-62 0 0,0-1 0 0 0,1 0 0 0 0,0-1-1 0 0,1 0 1 0 0,1 0 62 0 0,4 2-302 0 0,2 0 0 0 0,0-1-1 0 0,0-1 1 0 0,1-1 0 0 0,1-1 0 0 0,0-1-1 0 0,0-1 1 0 0,11 3 302 0 0,-21-9-318 0 0,1 0-1 0 0,-1 0 0 0 0,1-1 0 0 0,-1-1 1 0 0,1 0-1 0 0,0-1 0 0 0,0 0 1 0 0,-1-1-1 0 0,1 0 0 0 0,0-1 0 0 0,-1-1 1 0 0,0 0-1 0 0,1 0 0 0 0,-1-2 1 0 0,0 1-1 0 0,9-6 319 0 0,2-3-579 0 0,-1-1 1 0 0,0-1-1 0 0,-2-1 0 0 0,1 0 1 0 0,13-16 578 0 0,-26 23 11 0 0,-1 1 0 0 0,0-1 0 0 0,0-1 0 0 0,-1 1 0 0 0,0-1 0 0 0,-1 0 0 0 0,0-1 0 0 0,-1 1 0 0 0,4-11-11 0 0,1-13 1483 0 0,-1 0 0 0 0,1-19-1483 0 0,-6 30 757 0 0,3-4 269 0 0,-4 17-221 0 0,0-1-1 0 0,0 1 1 0 0,-1-8-805 0 0,-1 16 507 0 0,0 2-25 0 0,1 1-408 0 0,0 0 0 0 0,0 0 0 0 0,0 0 1 0 0,0 0-1 0 0,-1 0 0 0 0,1 0 0 0 0,0 0 0 0 0,-1 0 0 0 0,1 0 0 0 0,-1 0 0 0 0,1 1-74 0 0,0-1 111 0 0,6 14 285 0 0,-1 0-1 0 0,0 1 1 0 0,4 14-396 0 0,5 17 211 0 0,5 8-127 0 0,-7-18-431 0 0,1 0 0 0 0,2-1 0 0 0,15 24 347 0 0,-17-35-408 0 0,-6-11-406 0 0,1 0 1 0 0,0 0-1 0 0,1-1 0 0 0,10 11 814 0 0,-18-22-140 0 0,-1 0-1 0 0,1-1 0 0 0,0 1 1 0 0,-1 0-1 0 0,1 0 0 0 0,-1 1 1 0 0,0-1-1 0 0,0 0 0 0 0,1 0 1 0 0,-1 1 140 0 0,-1-2-674 0 0,0-1 77 0 0,0 0 314 0 0,0 0 143 0 0,-5-12 28 0 0,-2 2 500 0 0,0 1 0 0 0,-1 0-1 0 0,-1 0 1 0 0,0 0 0 0 0,-7-5-388 0 0,-18-18 1065 0 0,24 20-622 0 0,-1 0-1 0 0,2 0 1 0 0,0-1-1 0 0,0 0 0 0 0,-2-7-442 0 0,7 12 114 0 0,0 0-1 0 0,1-1 0 0 0,0 1 1 0 0,1-1-1 0 0,-1 0 0 0 0,2 0 1 0 0,-1 0-1 0 0,1 0 0 0 0,0-8-113 0 0,1 1 135 0 0,1 0 0 0 0,0 0 1 0 0,1 0-1 0 0,3-7-135 0 0,-3 13 39 0 0,1 1 1 0 0,0 0-1 0 0,1 1 0 0 0,0-1 1 0 0,0 1-1 0 0,1-1 1 0 0,0 1-1 0 0,1 0-39 0 0,7-9-44 0 0,0 1-1 0 0,1 1 1 0 0,1 0-1 0 0,0 1 0 0 0,1 1 1 0 0,0 0-1 0 0,1 1 1 0 0,1 1-1 0 0,0 0 1 0 0,0 2-1 0 0,1 0 0 0 0,0 1 1 0 0,1 1-1 0 0,4-1 45 0 0,9-1-144 0 0,1 2 0 0 0,0 2-1 0 0,1 1 1 0 0,25 0 144 0 0,137 8-1033 0 0,-140-1 311 0 0,45 6-1240 0 0,-66-5 1032 0 0,-32-4 786 0 0,-1 0 0 0 0,0 0 0 0 0,0 0 0 0 0,0 0-1 0 0,0-1 1 0 0,3 0 144 0 0,-4 1-301 0 0,-3-2 11 0 0,0-1 290 0 0,0 1-1 0 0,0 0 0 0 0,0 0 1 0 0,-1 0-1 0 0,1 0 0 0 0,-1 0 1 0 0,0 0-1 0 0,1 0 0 0 0,-1 0 1 0 0,0 1-1 0 0,0-1 0 0 0,0 1 1 0 0,0-1-1 0 0,0 1 0 0 0,0 0 0 0 0,-1 0 1 0 0,1 0-1 0 0,0 0 1 0 0,-9-4 144 0 0,1 2 0 0 0,-1-1 0 0 0,-6 0-144 0 0,-3 0 499 0 0,-1 1-1 0 0,-1 1 1 0 0,1 1-1 0 0,0 1 1 0 0,0 1-1 0 0,0 0 1 0 0,0 2-1 0 0,0 1 1 0 0,0 0-1 0 0,1 1 1 0 0,-1 2-1 0 0,1 0 0 0 0,1 1 1 0 0,-18 9-499 0 0,28-12 95 0 0,1 0 1 0 0,0 1 0 0 0,1 0-1 0 0,-1 0 1 0 0,1 0-1 0 0,1 1 1 0 0,-1 0-1 0 0,1 0 1 0 0,0 1-1 0 0,0 0 1 0 0,1 0-1 0 0,0 0 1 0 0,1 1 0 0 0,0-1-1 0 0,0 1 1 0 0,-1 4-96 0 0,1 0 11 0 0,1 0 0 0 0,0 0 0 0 0,1 0-1 0 0,0 0 1 0 0,1 1 0 0 0,0-1 0 0 0,1 0 0 0 0,1 1 0 0 0,0-1 0 0 0,1 0 0 0 0,2 6-11 0 0,-3-13-52 0 0,1 0-1 0 0,0 0 0 0 0,0-1 0 0 0,0 1 1 0 0,1-1-1 0 0,0 1 0 0 0,0-1 1 0 0,0 0-1 0 0,1 0 0 0 0,0-1 0 0 0,0 1 1 0 0,0-1-1 0 0,0 1 0 0 0,1-1 1 0 0,0-1-1 0 0,-1 1 0 0 0,1-1 1 0 0,1 0-1 0 0,-1 0 0 0 0,0 0 0 0 0,1-1 1 0 0,0 1-1 0 0,-1-1 0 0 0,1-1 1 0 0,0 1 52 0 0,10 1-156 0 0,0 0 0 0 0,-1-1 0 0 0,1 0 0 0 0,0-2 1 0 0,0 0-1 0 0,0 0 0 0 0,0-2 0 0 0,0 0 0 0 0,0-1 156 0 0,13-2-204 0 0,0-2-1 0 0,-1-1 1 0 0,0-1 0 0 0,-1-1-1 0 0,0-1 1 0 0,0-2-1 0 0,-1-1 1 0 0,-1-1-1 0 0,6-5 205 0 0,18-16-472 0 0,10-10 472 0 0,-43 32-25 0 0,0-1 0 0 0,-2 0 0 0 0,1-2 0 0 0,-2 1 0 0 0,5-9 25 0 0,14-22 239 0 0,-9 15 575 0 0,8-19-814 0 0,-27 45 222 0 0,1 1 0 0 0,-1-1 0 0 0,1 1 0 0 0,1 0-1 0 0,-1 0 1 0 0,1 0 0 0 0,-1 0 0 0 0,1 1 0 0 0,1 0-1 0 0,-1 1 1 0 0,2-1-222 0 0,-7 3 93 0 0,1 1-1 0 0,0 0 1 0 0,-1 0 0 0 0,1 1-1 0 0,-1-1 1 0 0,1 0-1 0 0,-1 1 1 0 0,1-1-1 0 0,-1 0 1 0 0,1 1 0 0 0,-1 0-1 0 0,1-1 1 0 0,-1 1-1 0 0,1 1-92 0 0,-1-2 42 0 0,3 3 58 0 0,0 0 1 0 0,0 0-1 0 0,-1 0 0 0 0,1 1 1 0 0,-1 0-1 0 0,0 0 1 0 0,0 0-1 0 0,2 3-100 0 0,10 12 94 0 0,-7-9-153 0 0,1 0 0 0 0,0-1 0 0 0,1 0 0 0 0,0-1 0 0 0,0 0 0 0 0,0 0 0 0 0,1-1 0 0 0,1-1 0 0 0,-1 0 0 0 0,1 0 0 0 0,0-1 0 0 0,11 3 59 0 0,-11-5-208 0 0,0-1 1 0 0,-1 0-1 0 0,1 0 1 0 0,0-2-1 0 0,0 1 0 0 0,1-1 1 0 0,-1-1-1 0 0,0 0 1 0 0,-1-1-1 0 0,1 0 1 0 0,0-1-1 0 0,0-1 0 0 0,-1 1 1 0 0,0-2-1 0 0,0 0 1 0 0,0 0-1 0 0,0-1 1 0 0,-1 0-1 0 0,0-1 208 0 0,8-3-245 0 0,-1-2 1 0 0,-1 0-1 0 0,0-1 0 0 0,-1-1 1 0 0,0 0-1 0 0,-1-1 0 0 0,0-1 1 0 0,-2 0-1 0 0,0-1 0 0 0,3-5 245 0 0,6-18-50 0 0,-2-2 0 0 0,-2 1-1 0 0,11-38 51 0 0,28-134 925 0 0,-40 147-611 0 0,25-112 484 0 0,-7 27 796 0 0,19-42-1594 0 0,-41 153 247 0 0,3-10 702 0 0,-11 37-195 0 0,-2 9 386 0 0,0 13-468 0 0,0-2-698 0 0,1 12 160 0 0,0 0-1 0 0,-1 0 0 0 0,-1 16-133 0 0,3 21 136 0 0,12 151 167 0 0,6 47-400 0 0,-13-175-148 0 0,7 55-1750 0 0,20 68 1995 0 0,-15-113-4283 0 0,6 6 4283 0 0,3-16-7634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9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625 47 9672 0 0,'-3'-3'189'0'0,"-1"-1"0"0"0,1 0 0 0 0,-1 1 0 0 0,1 0 0 0 0,-1-1 0 0 0,-2 0-189 0 0,-11-10 378 0 0,16 13-386 0 0,0 1 1 0 0,1-1 0 0 0,-1 0 0 0 0,0 1 0 0 0,0-1-1 0 0,0 0 1 0 0,0 1 0 0 0,0-1 0 0 0,0 1 0 0 0,0 0-1 0 0,0-1 1 0 0,0 1 0 0 0,0 0 0 0 0,0 0-1 0 0,0-1 1 0 0,0 1 0 0 0,0 0 0 0 0,0 0 0 0 0,0 0-1 0 0,0 0 1 0 0,0 0 0 0 0,0 1 0 0 0,0-1 0 0 0,0 0-1 0 0,0 0 1 0 0,0 1 0 0 0,0-1 0 0 0,0 0-1 0 0,0 1 1 0 0,0-1 0 0 0,0 1 0 0 0,-1 0 7 0 0,-2 2-226 0 0,0 0 1 0 0,0 0-1 0 0,1 1 0 0 0,-1-1 1 0 0,1 1-1 0 0,-1 0 226 0 0,3-3-9 0 0,-14 16-554 0 0,-7 8 331 0 0,0 2-1 0 0,-14 22 233 0 0,-46 101 900 0 0,8-13-170 0 0,23-58-479 0 0,-27 49-70 0 0,52-81-612 0 0,2 2 1 0 0,3 0 0 0 0,-8 26 430 0 0,13-15-3485 0 0,-8 52 3485 0 0,24-111 9 0 0,0 1 0 0 0,-1-1 0 0 0,1 1 1 0 0,1 0-1 0 0,-1-1 0 0 0,0 1 0 0 0,0 0 1 0 0,1-1-1 0 0,-1 1 0 0 0,1 0 0 0 0,-1-1 0 0 0,1 2-9 0 0,0-1 194 0 0,-1-2-4 0 0,0 0-6 0 0,0 0-6 0 0,0 0-2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6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561 600 3224 0 0,'0'0'143'0'0,"0"2"-3"0"0,0 9 2050 0 0,-1 0 0 0 0,0 0 0 0 0,-1-1 0 0 0,0 1 0 0 0,0-1 0 0 0,-1 0 0 0 0,-1 1 0 0 0,-1 2-2190 0 0,-16 27 568 0 0,-64 87 555 0 0,83-125-1116 0 0,-105 179-422 0 0,-22 62 415 0 0,93-169-294 0 0,-26 57-3543 0 0,-13 52 3837 0 0,73-178-47 0 0,-5 14-1173 0 0,-4 20 1220 0 0,10-35-62 0 0,0 0 0 0 0,0 0 0 0 0,1 0 0 0 0,0 0 0 0 0,-1 1 0 0 0,1-1 0 0 0,1 0 0 0 0,-1 0 0 0 0,0 0 0 0 0,1 0 0 0 0,0 0 0 0 0,1 2 62 0 0,-2-6 6 0 0,0 0 0 0 0,1 1 1 0 0,-1-1-1 0 0,1 0 1 0 0,-1 0-1 0 0,1 0 0 0 0,-1 0 1 0 0,0 0-1 0 0,1 0 1 0 0,-1 0-1 0 0,1 0 0 0 0,-1 0 1 0 0,1 0-1 0 0,-1 0 1 0 0,0-1-1 0 0,1 1 0 0 0,-1 0 1 0 0,1 0-1 0 0,-1 0 1 0 0,0 0-1 0 0,1-1 0 0 0,-1 1 1 0 0,0 0-1 0 0,1 0 1 0 0,-1-1-1 0 0,1 1-6 0 0,-1-1 22 0 0,4-1 35 0 0,-1 0 0 0 0,1-1 0 0 0,-1 0 0 0 0,0 0 0 0 0,0 0 1 0 0,0 0-1 0 0,0 0 0 0 0,-1-1 0 0 0,1 0-57 0 0,21-37 430 0 0,-14 24-284 0 0,13-28 520 0 0,-2 0 1 0 0,13-39-667 0 0,24-98 883 0 0,7-19-19 0 0,-51 164-686 0 0,24-61 313 0 0,-31 83-336 0 0,0 0-1 0 0,1 1 1 0 0,1 0-1 0 0,0 1 0 0 0,4-3-154 0 0,-12 14 49 0 0,1-1 0 0 0,-1 1 0 0 0,1 1 0 0 0,0-1 0 0 0,0 0-1 0 0,0 0 1 0 0,0 1 0 0 0,0-1 0 0 0,0 1 0 0 0,1 0 0 0 0,-1-1-1 0 0,0 1 1 0 0,2 0-49 0 0,-2 1 37 0 0,0 0-1 0 0,-1 0 0 0 0,1 0 1 0 0,-1 0-1 0 0,1 0 1 0 0,-1 1-1 0 0,0-1 0 0 0,1 1 1 0 0,-1-1-1 0 0,1 1 1 0 0,-1-1-1 0 0,0 1 0 0 0,1 0 1 0 0,-1 0-1 0 0,0 0 1 0 0,0-1-1 0 0,1 1 0 0 0,-1 0 1 0 0,0 1-1 0 0,0-1 1 0 0,0 0-1 0 0,0 0 0 0 0,0 1-36 0 0,7 8 146 0 0,-1 0 0 0 0,0 1 0 0 0,-1-1-1 0 0,0 1 1 0 0,-1 0 0 0 0,3 10-146 0 0,7 21 252 0 0,0 12-252 0 0,-6-23 55 0 0,7 24 21 0 0,4 17-46 0 0,18 38-30 0 0,-16-55-244 0 0,3-1 0 0 0,15 22 244 0 0,-29-57-203 0 0,1-1 0 0 0,1-1 0 0 0,0 0 0 0 0,1 0 0 0 0,1-1 0 0 0,0-1 0 0 0,2-1 0 0 0,6 6 203 0 0,-18-17-64 0 0,0 0-1 0 0,0 0 1 0 0,0 0-1 0 0,0 0 1 0 0,1-1 0 0 0,-1 0-1 0 0,1 0 1 0 0,-1 0-1 0 0,1-1 1 0 0,0 0-1 0 0,0 0 1 0 0,0 0-1 0 0,-1-1 1 0 0,7 0 64 0 0,-5 0-77 0 0,0-2 0 0 0,0 1 0 0 0,1-1 0 0 0,-1 0 0 0 0,0 0 0 0 0,0 0 0 0 0,-1-1 0 0 0,1-1 0 0 0,0 1 0 0 0,4-4 77 0 0,4-4-74 0 0,-2 0 1 0 0,1-1-1 0 0,-1 0 1 0 0,-1-1-1 0 0,0 0 1 0 0,-1-1-1 0 0,-1 0 0 0 0,0-1 1 0 0,2-4 73 0 0,5-13 85 0 0,-1-2 1 0 0,-1 0-1 0 0,-2 0 1 0 0,-1-1-1 0 0,2-20-85 0 0,10-56 226 0 0,-3-16-226 0 0,-9 49 52 0 0,31-239 91 0 0,-26 181-306 0 0,-15 121 83 0 0,0 8 6 0 0,-1-1 0 0 0,0 0 1 0 0,0 1-1 0 0,-1-1 0 0 0,0 0 1 0 0,-1 1-1 0 0,1-1 0 0 0,-1 1 0 0 0,-1-1 1 0 0,-1-6 73 0 0,3 13-10 0 0,-1 0 0 0 0,1 1 0 0 0,0-1 0 0 0,-1 0 0 0 0,1 1 0 0 0,0-1 0 0 0,-1 0 0 0 0,1 1 0 0 0,-1-1 0 0 0,1 1 0 0 0,-1-1 0 0 0,1 1 0 0 0,-1-1 1 0 0,0 1-1 0 0,0-1 10 0 0,1 1-6 0 0,0 0 1 0 0,-1 0-1 0 0,1-1 1 0 0,0 1-1 0 0,-1 0 1 0 0,1 0 0 0 0,0 0-1 0 0,-1 0 1 0 0,1 0-1 0 0,0 0 1 0 0,-1 0-1 0 0,1 0 1 0 0,0 1-1 0 0,-1-1 1 0 0,1 0 0 0 0,0 0-1 0 0,0 0 1 0 0,-1 0-1 0 0,1 0 1 0 0,0 0-1 0 0,-1 1 1 0 0,1-1 0 0 0,0 0-1 0 0,-1 0 6 0 0,0 2-20 0 0,-1 0 1 0 0,0 0-1 0 0,0 0 0 0 0,1 0 1 0 0,0 0-1 0 0,-1 1 0 0 0,1-1 0 0 0,-1 2 20 0 0,-15 35-291 0 0,2 0 0 0 0,-10 38 291 0 0,-14 84-536 0 0,26-95 51 0 0,2 0 0 0 0,3 1-1 0 0,2 19 486 0 0,6-53-345 0 0,1 0 0 0 0,1 0 0 0 0,2 0 0 0 0,1 0 0 0 0,2 0 0 0 0,1-1 0 0 0,8 20 345 0 0,-9-33-3 0 0,0 0 0 0 0,1-1 0 0 0,2 0 0 0 0,-1 0 0 0 0,2-1 0 0 0,1 0 0 0 0,0-1 0 0 0,3 3 3 0 0,15 12 2152 0 0,32 27-2152 0 0,-49-47 393 0 0,1-1 0 0 0,0 0 0 0 0,0-1-1 0 0,1-1 1 0 0,0 0 0 0 0,6 2-393 0 0,-16-9 100 0 0,9 5 326 0 0,1-1 0 0 0,13 3-426 0 0,-22-7 46 0 0,-1 0 0 0 0,0 0-1 0 0,0-1 1 0 0,1 0-1 0 0,-1 0 1 0 0,0 0 0 0 0,1-1-1 0 0,-1 0 1 0 0,0 0-1 0 0,3-1-45 0 0,-1 0-28 0 0,0 0 0 0 0,-1 0 0 0 0,1-1 0 0 0,-1 0-1 0 0,1-1 1 0 0,-1 1 0 0 0,0-1 0 0 0,0 0-1 0 0,-1-1 1 0 0,1 0 0 0 0,-1 0 0 0 0,0 0 0 0 0,0 0-1 0 0,-1-1 1 0 0,1 1 0 0 0,-1-1 0 0 0,-1 0 0 0 0,1-1-1 0 0,1-2 29 0 0,1-6-44 0 0,1-1-1 0 0,-2-1 1 0 0,0 1-1 0 0,-1-1 1 0 0,-1 0-1 0 0,0 0 0 0 0,-1-1 45 0 0,1-34 0 0 0,-3-35 0 0 0,0 39-9 0 0,-5-282 293 0 0,5 300 12 0 0,-2 0 0 0 0,-1 0 0 0 0,-4-19-296 0 0,7 48 29 0 0,0 0-1 0 0,0 1 1 0 0,-1-1-1 0 0,1 0 1 0 0,0 0-1 0 0,0 1 1 0 0,0-1 0 0 0,0 0-1 0 0,-1 1 1 0 0,1-1-1 0 0,0 0 1 0 0,-1 1-1 0 0,1-1 1 0 0,0 0 0 0 0,-1 1-1 0 0,1-1 1 0 0,-1 1-1 0 0,1-1 1 0 0,-1 0-1 0 0,0 1 1 0 0,1 0 0 0 0,-1-1-1 0 0,1 1 1 0 0,-1-1-1 0 0,0 1 1 0 0,1 0-1 0 0,-1-1 1 0 0,0 1-1 0 0,1 0 1 0 0,-1 0 0 0 0,0-1-1 0 0,0 1 1 0 0,1 0-1 0 0,-1 0 1 0 0,0 0-29 0 0,-1 0 48 0 0,1 1 0 0 0,0-1 0 0 0,-1 1 0 0 0,1 0 0 0 0,0-1-1 0 0,-1 1 1 0 0,1 0 0 0 0,0 0 0 0 0,0 0 0 0 0,0 0 0 0 0,0 0 0 0 0,0 0 0 0 0,0 0 0 0 0,0 0 0 0 0,0 1 0 0 0,0-1 0 0 0,0 0 0 0 0,1 0 0 0 0,-1 1-48 0 0,-9 19 507 0 0,1 0 1 0 0,-1 5-508 0 0,-5 14 186 0 0,-5 13-112 0 0,2 0-1 0 0,2 1 1 0 0,-4 35-74 0 0,-8 80-30 0 0,24-132-447 0 0,1 1 0 0 0,2 0 0 0 0,3 21 477 0 0,-1-46-187 0 0,1 0 1 0 0,0-1-1 0 0,1 1 0 0 0,1-1 0 0 0,-1 0 1 0 0,2 0-1 0 0,0 0 0 0 0,0-1 1 0 0,1 1-1 0 0,1-1 0 0 0,0-1 1 0 0,0 1-1 0 0,1-1 0 0 0,3 2 187 0 0,-4-4-70 0 0,1-1-1 0 0,-1 0 1 0 0,2 0 0 0 0,-1-1-1 0 0,1 0 1 0 0,0-1-1 0 0,0 0 1 0 0,1 0 0 0 0,-1-1-1 0 0,1 0 1 0 0,0 0-1 0 0,0-1 1 0 0,0-1 0 0 0,1 0-1 0 0,-1 0 1 0 0,1-1-1 0 0,3 0 71 0 0,6-1-39 0 0,0-1-1 0 0,0-1 1 0 0,-1-1-1 0 0,1 0 1 0 0,-1-2-1 0 0,7-3 40 0 0,13-5-38 0 0,-1-2-1 0 0,22-12 39 0 0,-38 15-10 0 0,1-1 1 0 0,-2-1 0 0 0,0-1-1 0 0,0-1 1 0 0,-2-1 0 0 0,8-9 9 0 0,11-14-15 0 0,-1-2 0 0 0,12-22 15 0 0,-23 27 2 0 0,-2-1-1 0 0,-2-1 1 0 0,-1-1-1 0 0,-2-1 0 0 0,13-43-1 0 0,0-18 284 0 0,17-102-284 0 0,-7-29 861 0 0,-7-33-861 0 0,-27 194 177 0 0,3-26 1982 0 0,14-55-2159 0 0,-22 138 250 0 0,1-5 1107 0 0,-4 20-1347 0 0,0 0 0 0 0,0 0 1 0 0,0 1-1 0 0,0-1 0 0 0,0 0 1 0 0,0 0-1 0 0,0 0 0 0 0,0 0 1 0 0,0 0-1 0 0,0 0 0 0 0,0 0 1 0 0,0 0-1 0 0,0 0 0 0 0,0 0 1 0 0,0 0-1 0 0,0 0 1 0 0,0 0-1 0 0,0 0 0 0 0,0 0 1 0 0,0 0-1 0 0,0 0 0 0 0,0 0 1 0 0,0 0-1 0 0,1 0 0 0 0,-1 0 1 0 0,0 1-1 0 0,0-1 0 0 0,0 0 1 0 0,0 0-1 0 0,0 0 0 0 0,0 0 1 0 0,0 0-1 0 0,0 0 0 0 0,0 0 1 0 0,0 0-1 0 0,0 0 0 0 0,0 0 1 0 0,0 0-1 0 0,0 0 0 0 0,0 0 1 0 0,0 0-1 0 0,0 0 1 0 0,0 0-1 0 0,1 0 0 0 0,-1 0 1 0 0,0 0-1 0 0,0 0 0 0 0,0 0 1 0 0,0-1-1 0 0,0 1 0 0 0,0 0 1 0 0,0 0-1 0 0,0 0 0 0 0,0 0 1 0 0,0 0-1 0 0,0 0 0 0 0,0 0 1 0 0,0 0-1 0 0,0 0 0 0 0,0 0 1 0 0,0 0-1 0 0,0 0 0 0 0,0 0 1 0 0,0 0-1 0 0,0 0 1 0 0,0 0-1 0 0,0 0 0 0 0,0 0 1 0 0,0 0-1 0 0,0 0-10 0 0,3 12 509 0 0,1 20 156 0 0,-1 1-1 0 0,-3 32-664 0 0,0 2 239 0 0,-1 189-180 0 0,-12 13-59 0 0,8-188-207 0 0,-17 161-2152 0 0,11-134-3296 0 0,2 3-2230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8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287 904 15608 0 0,'-5'-5'58'0'0,"-16"-17"618"0"0,1-1-1 0 0,-9-13-675 0 0,7 9 193 0 0,0 2 1 0 0,-2 1 0 0 0,0 1-1 0 0,-2 1 1 0 0,-10-7-194 0 0,-20-19 3300 0 0,54 47-2336 0 0,5 1 10 0 0,7 3-681 0 0,0 1-1 0 0,0-1 0 0 0,0 2 1 0 0,-1-1-1 0 0,7 5-292 0 0,14 7 153 0 0,2-2-164 0 0,0-2-1 0 0,1-2 1 0 0,0 0-1 0 0,1-3 1 0 0,0 0 0 0 0,6-2 11 0 0,72 6-1006 0 0,24-5 1006 0 0,-130-6-31 0 0,254-1-1785 0 0,-27 0-882 0 0,-193 2 1540 0 0,1 2 0 0 0,33 8 1158 0 0,-70-10-47 0 0,0 0-1 0 0,1 0 1 0 0,-1 0-1 0 0,0 0 0 0 0,0 1 1 0 0,0 0-1 0 0,0 0 0 0 0,0 0 1 0 0,0 1-1 0 0,0-1 0 0 0,-1 1 1 0 0,1 0-1 0 0,-1 0 0 0 0,0 0 1 0 0,0 0-1 0 0,0 1 0 0 0,0-1 1 0 0,0 1-1 0 0,-1-1 1 0 0,0 1-1 0 0,1 1 48 0 0,0 2 52 0 0,-1 0 0 0 0,0 1 0 0 0,0-1 0 0 0,0 0 0 0 0,-1 1 0 0 0,0-1 0 0 0,-1 0 0 0 0,1 1 0 0 0,-2-1 0 0 0,1 1 0 0 0,-1-1 1 0 0,0 3-53 0 0,-15 74 2212 0 0,-5 8-2212 0 0,-9 47 1603 0 0,26-113-1180 0 0,2 0 0 0 0,1 1-1 0 0,2 5-422 0 0,-1-14 187 0 0,0-11-114 0 0,0 0 1 0 0,1 0-1 0 0,0 0 1 0 0,0 0-1 0 0,1-1 0 0 0,0 1 1 0 0,0 0-1 0 0,1 0 1 0 0,-1-1-1 0 0,1 0 0 0 0,1 1 1 0 0,3 4-74 0 0,-4-7-44 0 0,0 0-1 0 0,0-1 1 0 0,0 1 0 0 0,0-1 0 0 0,1 1 0 0 0,0-1 0 0 0,-1-1-1 0 0,1 1 1 0 0,0 0 0 0 0,1-1 0 0 0,-1 0 0 0 0,0 0-1 0 0,1 0 1 0 0,-1 0 0 0 0,1-1 0 0 0,-1 0 0 0 0,1 0 0 0 0,0 0-1 0 0,1 0 45 0 0,-4-1-58 0 0,1 0-1 0 0,-1 0 0 0 0,1 0 0 0 0,-1 0 0 0 0,1-1 0 0 0,-1 1 1 0 0,1-1-1 0 0,-1 0 0 0 0,1 1 0 0 0,-1-1 0 0 0,0 0 1 0 0,1 0-1 0 0,-1-1 0 0 0,0 1 0 0 0,0 0 59 0 0,2-2-72 0 0,0 0 0 0 0,0-1-1 0 0,-1 1 1 0 0,0-1 0 0 0,1 1 0 0 0,-1-1-1 0 0,2-4 73 0 0,2-4-85 0 0,0-1 0 0 0,-1 0 0 0 0,0-1 0 0 0,3-11 85 0 0,6-26 175 0 0,3-30-175 0 0,-6 27 1156 0 0,8-19-1156 0 0,-18 67 116 0 0,0 0 0 0 0,1 0 1 0 0,0 0-1 0 0,0 0 0 0 0,1 0 0 0 0,1-3-116 0 0,-4 8 36 0 0,0-1 0 0 0,0 1 0 0 0,0 0 0 0 0,0 0 0 0 0,0 0 0 0 0,0 0 0 0 0,0 0 0 0 0,0 0 0 0 0,0 0 0 0 0,1 0 0 0 0,-1 0 0 0 0,0 1 0 0 0,1-1 0 0 0,-1 0 0 0 0,0 1 0 0 0,1-1 0 0 0,-1 1 0 0 0,1 0 0 0 0,-1-1 0 0 0,1 1 0 0 0,-1 0 0 0 0,1 0 0 0 0,-1 0 0 0 0,1 0 0 0 0,-1 0 0 0 0,1 0 0 0 0,-1 0 0 0 0,1 1 0 0 0,-1-1 0 0 0,1 0 0 0 0,0 1-36 0 0,2 1 82 0 0,-1 0 0 0 0,1 0 1 0 0,0 1-1 0 0,-1-1 0 0 0,1 1 0 0 0,-1 0 0 0 0,1 0 0 0 0,-1 0 0 0 0,0 1 0 0 0,-1-1 0 0 0,1 0 0 0 0,-1 1 0 0 0,2 2-82 0 0,4 8 81 0 0,-2 1-1 0 0,1-1 0 0 0,-1 4-80 0 0,3 5 139 0 0,6 14-104 0 0,15 34-136 0 0,-25-61-52 0 0,0 0 0 0 0,1-1 0 0 0,0 0 0 0 0,1 0 0 0 0,6 7 153 0 0,-8-12-112 0 0,-1 0-1 0 0,1 0 0 0 0,0-1 0 0 0,0 1 1 0 0,0-1-1 0 0,0-1 0 0 0,0 1 1 0 0,4 1 112 0 0,6 1-382 0 0,1 0 1 0 0,5 1 381 0 0,-10-4-114 0 0,-1 0 0 0 0,1-1-1 0 0,0 0 1 0 0,-1 0-1 0 0,1-1 1 0 0,0-1-1 0 0,9-1 115 0 0,4-3-83 0 0,1 0-1 0 0,17-8 84 0 0,-18 5 267 0 0,-1-1-1 0 0,0-1 0 0 0,11-8-266 0 0,18-8 435 0 0,-51 25-291 0 0,2 2-67 0 0,0 0 0 0 0,0 0 0 0 0,0 1 1 0 0,0-1-1 0 0,0 1 0 0 0,-1-1 0 0 0,1 1 1 0 0,-1 0-1 0 0,1 0 0 0 0,-1 0 0 0 0,2 2-77 0 0,22 29 663 0 0,-13-15-385 0 0,-6-8-335 0 0,1-1-1 0 0,0 0 1 0 0,0-1-1 0 0,1 1 0 0 0,0-2 1 0 0,1 1-1 0 0,-1-1 1 0 0,1-1-1 0 0,1 0 1 0 0,-1 0-1 0 0,8 2 58 0 0,-10-5-229 0 0,0 0 0 0 0,0 0 1 0 0,0 0-1 0 0,1-1 0 0 0,-1 0 0 0 0,1-1 1 0 0,-1 0-1 0 0,1-1 0 0 0,-1 1 1 0 0,1-1-1 0 0,0-1 0 0 0,-1 0 0 0 0,1 0 1 0 0,-1-1-1 0 0,1 0 0 0 0,4-2 229 0 0,2-1-372 0 0,-1-1-1 0 0,0-1 1 0 0,0 0 0 0 0,0-1 0 0 0,0-1 372 0 0,-8 5 41 0 0,-1 0 0 0 0,0-1 1 0 0,1 1-1 0 0,-2-1 0 0 0,1-1 1 0 0,-1 1-1 0 0,0-1 0 0 0,0 1 1 0 0,0-1-1 0 0,-1 0 0 0 0,0 0 1 0 0,2-6-42 0 0,-1 0 329 0 0,0 0 0 0 0,-1 0 0 0 0,-1-1 0 0 0,0 1 0 0 0,-1-1 0 0 0,0 1 1 0 0,-1-1-1 0 0,0 0 0 0 0,-1 1 0 0 0,-1-4-329 0 0,-2-6 334 0 0,0 1 0 0 0,-1 0 1 0 0,-2 0-1 0 0,0 1 0 0 0,-6-12-334 0 0,2 10 333 0 0,-1 0 0 0 0,-10-12-333 0 0,14 20 110 0 0,5 11-86 0 0,0-1-1 0 0,1 0 0 0 0,-2 0 1 0 0,1 1-1 0 0,0 0 1 0 0,-1-1-1 0 0,1 1 0 0 0,-1 1 1 0 0,0-1-1 0 0,0 0 1 0 0,0 1-1 0 0,0 0 0 0 0,-1 0-23 0 0,2 1-4 0 0,1 0 0 0 0,0 0-1 0 0,-1 1 1 0 0,1-1 0 0 0,0 1-1 0 0,-1 0 1 0 0,1-1-1 0 0,0 1 1 0 0,-1 0 0 0 0,1 1-1 0 0,-1-1 1 0 0,1 0 0 0 0,0 1-1 0 0,-1-1 1 0 0,1 1 0 0 0,0 0-1 0 0,0 0 1 0 0,-1-1-1 0 0,1 2 1 0 0,0-1 0 0 0,0 0-1 0 0,0 0 1 0 0,0 1 0 0 0,0-1-1 0 0,1 1 1 0 0,-3 1 4 0 0,-7 9-136 0 0,1 1 1 0 0,0 0-1 0 0,0 0 0 0 0,-5 12 136 0 0,-7 16-784 0 0,1 1 784 0 0,11-20-472 0 0,1 1-1 0 0,1 0 1 0 0,-4 23 472 0 0,8-32-369 0 0,2 1 0 0 0,0 0 0 0 0,1 0 0 0 0,0 1-1 0 0,1-1 1 0 0,2 12 369 0 0,-1-21-167 0 0,1 1-1 0 0,-1-1 0 0 0,1 0 0 0 0,0 0 1 0 0,1 0-1 0 0,-1 0 0 0 0,1-1 0 0 0,0 1 0 0 0,1-1 1 0 0,-1 1-1 0 0,1-1 0 0 0,0 0 0 0 0,1-1 1 0 0,-1 1-1 0 0,1-1 0 0 0,0 0 0 0 0,0 0 0 0 0,0 0 1 0 0,0-1-1 0 0,1 1 0 0 0,0-2 0 0 0,3 3 168 0 0,5 1-111 0 0,0-1-1 0 0,1 0 0 0 0,0-1 0 0 0,-1 0 0 0 0,1-1 1 0 0,1-1-1 0 0,-1-1 0 0 0,0 0 0 0 0,1 0 112 0 0,15-2 427 0 0,0-2-1 0 0,0 0 1 0 0,0-2 0 0 0,-1-2-1 0 0,0-1 1 0 0,23-8-427 0 0,-9-1 664 0 0,-1-2 0 0 0,-1-2 0 0 0,-1-1 0 0 0,5-6-664 0 0,-35 20 178 0 0,0 0 0 0 0,-1-1 0 0 0,1 0 0 0 0,-2 0 1 0 0,0-1-1 0 0,0-1 0 0 0,0 1 0 0 0,1-6-178 0 0,-4 7 143 0 0,0 0 0 0 0,-1-1-1 0 0,0 0 1 0 0,0 0 0 0 0,-1-1 0 0 0,-1 1 0 0 0,1-1 0 0 0,-2 0-1 0 0,0 0 1 0 0,0-3-143 0 0,-1 7 62 0 0,-1 1 0 0 0,-1-1-1 0 0,0 1 1 0 0,0-1 0 0 0,0 1-1 0 0,0 0 1 0 0,-1-1 0 0 0,0 1-1 0 0,-2-4-61 0 0,-2-3 134 0 0,-1-1 0 0 0,0 1-1 0 0,-6-8-133 0 0,8 14 3 0 0,-1 0-1 0 0,1 0 0 0 0,-1 1 1 0 0,-1 0-1 0 0,1 0 1 0 0,-1 0-1 0 0,0 1 0 0 0,0 0 1 0 0,-1 0-1 0 0,-7-3-2 0 0,14 7-39 0 0,-1 1-1 0 0,0 0 1 0 0,1-1 0 0 0,-1 1-1 0 0,0 0 1 0 0,1 0-1 0 0,-1 0 1 0 0,0 0 0 0 0,0 0-1 0 0,1 0 1 0 0,-1 0-1 0 0,0 0 1 0 0,1 1 0 0 0,-1-1-1 0 0,0 1 1 0 0,1-1 0 0 0,-1 1-1 0 0,1 0 1 0 0,-1 0-1 0 0,1 0 1 0 0,-1-1 0 0 0,1 1-1 0 0,-1 1 40 0 0,-2 1-115 0 0,0 0 0 0 0,0 0 0 0 0,0 1 0 0 0,1 0 0 0 0,0-1 1 0 0,-1 1-1 0 0,0 3 115 0 0,-10 14-331 0 0,1 1-1 0 0,1 0 1 0 0,-5 13 331 0 0,7-12-216 0 0,3-8 33 0 0,0 1 0 0 0,-2 12 183 0 0,8-23-18 0 0,-1-1 0 0 0,2 0 0 0 0,-1 0 0 0 0,0 0 0 0 0,1 0 0 0 0,0 1 0 0 0,0-1 0 0 0,0 0 0 0 0,1 0 0 0 0,-1 0 0 0 0,1 0 0 0 0,0 1 0 0 0,0 0 18 0 0,2 1-14 0 0,-1 0 0 0 0,1 0 0 0 0,0 0 0 0 0,0 0 0 0 0,0-1 0 0 0,1 0 0 0 0,0 1 0 0 0,0-1 0 0 0,0-1 0 0 0,1 1 0 0 0,-1 0 0 0 0,1-1 0 0 0,0 0 0 0 0,1 0 0 0 0,-1-1 0 0 0,1 0 0 0 0,-1 1 0 0 0,1-2 0 0 0,0 1 0 0 0,0-1 0 0 0,0 0 0 0 0,0 0 0 0 0,4 0 14 0 0,9 2 40 0 0,-1 0 1 0 0,1-2-1 0 0,0 0 0 0 0,0-1 1 0 0,0-1-1 0 0,5-1-40 0 0,-9 0 28 0 0,22-1 69 0 0,1-3 0 0 0,32-7-97 0 0,-10-3 105 0 0,-2-2 1 0 0,0-3 0 0 0,3-4-106 0 0,-47 18 297 0 0,-8 3 291 0 0,0 0 0 0 0,1 0 0 0 0,-1 1 0 0 0,1-1 0 0 0,4 0-588 0 0,-12 4 35 0 0,0 0 0 0 0,-1 0 0 0 0,1 0 0 0 0,0 0 0 0 0,0 0 0 0 0,0 0 0 0 0,-1 0 1 0 0,1 1-1 0 0,0-1 0 0 0,0 0 0 0 0,1 1 0 0 0,-1-1 0 0 0,0 1-35 0 0,-1 0 56 0 0,-9 13-12 0 0,0-1-1 0 0,-1 0 1 0 0,-7 4-44 0 0,13-12-106 0 0,-1 0 1 0 0,0-1 0 0 0,0 0-1 0 0,0 0 1 0 0,0-1 0 0 0,-1 0 0 0 0,0-1-1 0 0,-2 1 106 0 0,9-3-58 0 0,0-1 0 0 0,0 0 0 0 0,0 0 0 0 0,0 1 0 0 0,0-1 0 0 0,-1 0 0 0 0,1 0 0 0 0,0 0 0 0 0,0-1-1 0 0,0 1 1 0 0,0 0 0 0 0,0 0 0 0 0,0 0 0 0 0,-1-1 0 0 0,1 1 0 0 0,0-1 0 0 0,0 1 0 0 0,0-1 0 0 0,0 1 0 0 0,0-1 0 0 0,0 0-1 0 0,1 1 1 0 0,-1-1 0 0 0,0 0 0 0 0,0 0 0 0 0,0 0 0 0 0,1 1 0 0 0,-1-1 0 0 0,0 0 0 0 0,1 0 0 0 0,-1 0 0 0 0,1 0-1 0 0,-1 0 1 0 0,1 0 0 0 0,-1 0 0 0 0,1-1 0 0 0,-1 0 58 0 0,-1-4 27 0 0,0 0 0 0 0,1-1 0 0 0,-1 1 0 0 0,1-1-1 0 0,1 1 1 0 0,-1-1-27 0 0,1-9 76 0 0,0-1-1 0 0,1 1 1 0 0,1-1-1 0 0,0 1 1 0 0,2 0-1 0 0,0 0 0 0 0,2-5-75 0 0,12-30 364 0 0,15-28-364 0 0,-13 32 8 0 0,161-371-148 0 0,-107 271-7 0 0,4-7 58 0 0,-56 106 171 0 0,2-7 600 0 0,17-26-682 0 0,-37 74 165 0 0,0 1 0 0 0,0 0-1 0 0,1 0 1 0 0,0 0 0 0 0,0 1 0 0 0,0 0-1 0 0,0 0 1 0 0,1 0 0 0 0,0 0 0 0 0,0 1-1 0 0,4-2-164 0 0,-9 5 24 0 0,-1 1 0 0 0,1 0-1 0 0,-1-1 1 0 0,1 1 0 0 0,0 0-1 0 0,-1 0 1 0 0,1 0 0 0 0,-1-1-1 0 0,1 1 1 0 0,0 0 0 0 0,-1 0-1 0 0,1 0 1 0 0,0 0 0 0 0,-1 0-1 0 0,1 0 1 0 0,0 0 0 0 0,-1 1-1 0 0,1-1 1 0 0,0 0 0 0 0,-1 0 0 0 0,1 0-1 0 0,-1 0 1 0 0,1 1 0 0 0,0-1-1 0 0,-1 0 1 0 0,1 1 0 0 0,-1-1-1 0 0,1 1 1 0 0,-1-1 0 0 0,1 0-1 0 0,-1 1 1 0 0,1-1 0 0 0,-1 1-1 0 0,0-1 1 0 0,1 1 0 0 0,-1-1-1 0 0,0 1 1 0 0,1 0 0 0 0,-1-1-1 0 0,0 1 1 0 0,0-1 0 0 0,1 1 0 0 0,-1 0-1 0 0,0-1 1 0 0,0 1 0 0 0,0 0-24 0 0,2 5 27 0 0,0 1 1 0 0,-1 0-1 0 0,0-1 1 0 0,0 5-28 0 0,-1-8 48 0 0,4 35 20 0 0,3 22 112 0 0,-3 13-180 0 0,-3 138-1192 0 0,-21 171 1192 0 0,-3-102-1557 0 0,18-94 128 0 0,8-121 898 0 0,-3-58 405 0 0,1 0 0 0 0,1 0 1 0 0,-1 0-1 0 0,1 0 0 0 0,0 0 0 0 0,1-1 0 0 0,-1 1 0 0 0,1-1 126 0 0,-2-5-26 0 0,-1 0-1 0 0,0 0 0 0 0,1-1 1 0 0,-1 1-1 0 0,1 0 0 0 0,-1 0 0 0 0,1-1 1 0 0,-1 1-1 0 0,1 0 0 0 0,-1-1 1 0 0,1 1-1 0 0,0 0 0 0 0,-1-1 0 0 0,1 1 1 0 0,0-1-1 0 0,0 1 0 0 0,-1-1 1 0 0,1 0-1 0 0,0 1 0 0 0,0-1 0 0 0,0 0 1 0 0,-1 1-1 0 0,1-1 0 0 0,0 0 1 0 0,0 0-1 0 0,0 0 0 0 0,0 0 1 0 0,0 0-1 0 0,0 0 0 0 0,-1 0 0 0 0,1 0 1 0 0,0 0-1 0 0,0 0 0 0 0,0 0 1 0 0,0-1-1 0 0,0 1 0 0 0,-1 0 0 0 0,1-1 1 0 0,0 1-1 0 0,0 0 0 0 0,0-1 1 0 0,-1 1-1 0 0,1-1 0 0 0,0 1 0 0 0,-1-1 1 0 0,1 0-1 0 0,0 1 0 0 0,-1-1 1 0 0,1 0-1 0 0,-1 1 0 0 0,1-1 27 0 0,4-6 24 0 0,0 1-1 0 0,0-1 0 0 0,0 0 0 0 0,-1 0 1 0 0,0-2-24 0 0,-3 8 13 0 0,17-39 329 0 0,-1 0 0 0 0,-2-2 0 0 0,0-6-342 0 0,-2 9 276 0 0,41-148 892 0 0,-24 79 265 0 0,24-52-1433 0 0,25-10 1245 0 0,-79 169-1232 0 0,1-1 0 0 0,-1 1 0 0 0,1 0 0 0 0,-1 0 0 0 0,1-1 0 0 0,0 1 0 0 0,0 0 0 0 0,0 0 0 0 0,0 0 0 0 0,0 0 0 0 0,0 0 0 0 0,0 0 0 0 0,0 0 0 0 0,0 0 0 0 0,0 1 0 0 0,2-2-13 0 0,-2 2-117 0 0,7 5-168 0 0,-8-4 249 0 0,1 0 1 0 0,0 0-1 0 0,0 0 1 0 0,-1 1-1 0 0,1-1 1 0 0,-1 0 0 0 0,1 1-1 0 0,-1-1 1 0 0,0 0-1 0 0,1 1 1 0 0,-1-1-1 0 0,0 0 1 0 0,0 1-1 0 0,0-1 1 0 0,0 1 0 0 0,0-1-1 0 0,0 1 1 0 0,0-1-1 0 0,-1 0 1 0 0,1 1-1 0 0,0-1 1 0 0,-1 0-1 0 0,1 1 1 0 0,-1-1 0 0 0,1 0-1 0 0,-1 0 1 0 0,0 1-1 0 0,0-1 1 0 0,1 0-1 0 0,-1 0 1 0 0,-1 1 35 0 0,-4 5-167 0 0,0-1 0 0 0,0 0 0 0 0,-1 0 0 0 0,-6 4 167 0 0,5-3-171 0 0,-14 9-196 0 0,0-1-1 0 0,-1 0 1 0 0,0-2-1 0 0,-13 5 368 0 0,-102 39-945 0 0,72-31 532 0 0,-3 1 49 0 0,-40 17 391 0 0,107-43 4 0 0,1 0 0 0 0,-1 0 0 0 0,0 0 0 0 0,0 0 0 0 0,0 0 1 0 0,1 1-1 0 0,-1-1 0 0 0,1 0 0 0 0,-1 1 0 0 0,0 0-31 0 0,2-1 31 0 0,0-1-1 0 0,-1 1 1 0 0,1 0 0 0 0,0-1-1 0 0,0 1 1 0 0,0-1 0 0 0,-1 1 0 0 0,1-1-1 0 0,0 1 1 0 0,0 0 0 0 0,0-1 0 0 0,0 1-1 0 0,0-1 1 0 0,0 1 0 0 0,0-1-1 0 0,1 1 1 0 0,-1 0 0 0 0,0-1 0 0 0,0 1-1 0 0,0-1 1 0 0,0 1 0 0 0,1-1 0 0 0,-1 1-1 0 0,0-1 1 0 0,1 1 0 0 0,-1-1 0 0 0,0 1-1 0 0,1-1 1 0 0,-1 1 0 0 0,1-1-1 0 0,-1 0 1 0 0,0 1 0 0 0,1-1 0 0 0,-1 0-1 0 0,1 1 1 0 0,-1-1 0 0 0,1 0 0 0 0,-1 1-1 0 0,1-1 1 0 0,0 0-31 0 0,5 4 197 0 0,1-1 1 0 0,-1 0-1 0 0,1-1 0 0 0,-1 0 0 0 0,1 0 1 0 0,0 0-1 0 0,6 1-197 0 0,52 3 645 0 0,-53-6-564 0 0,122 3 1207 0 0,8-6-1288 0 0,20 0 321 0 0,-120 3-236 0 0,179 3 141 0 0,-161 1-216 0 0,0 2 1 0 0,40 11-11 0 0,-91-15 12 0 0,7 1 4 0 0,0 1 1 0 0,0 1 0 0 0,8 3-17 0 0,-21-6 7 0 0,0-1 1 0 0,0 0-1 0 0,0 1 0 0 0,0-1 1 0 0,0 1-1 0 0,0 0 0 0 0,-1 0 1 0 0,1 0-1 0 0,0 0 0 0 0,-1 1 1 0 0,0-1-1 0 0,1 1 0 0 0,-1-1 1 0 0,0 1-1 0 0,-1 0 0 0 0,1 0 1 0 0,0 0-1 0 0,-1 0 0 0 0,2 2-7 0 0,-3-3 6 0 0,0-1 0 0 0,0 1 0 0 0,0-1 0 0 0,0 1 0 0 0,0-1 0 0 0,0 1-1 0 0,0-1 1 0 0,0 1 0 0 0,0-1 0 0 0,-1 0 0 0 0,1 1 0 0 0,-1-1 0 0 0,1 1 0 0 0,-1-1 0 0 0,0 0-1 0 0,1 0 1 0 0,-1 1 0 0 0,0-1 0 0 0,0 0 0 0 0,0 0 0 0 0,0 0 0 0 0,0 0 0 0 0,0 0 0 0 0,-1 1-6 0 0,-3 3-2 0 0,-1-1 1 0 0,0 0-1 0 0,0 0 1 0 0,-4 1 1 0 0,5-2-25 0 0,-44 28-165 0 0,17-11-317 0 0,-7 2 507 0 0,0 2-496 0 0,29-17 144 0 0,0-1 0 0 0,0 0 0 0 0,-11 4 352 0 0,19-9-370 0 0,3-1 309 0 0,1 0 0 0 0,-1-1-1 0 0,0 1 1 0 0,1 0 0 0 0,-1-1 0 0 0,1 1-1 0 0,-1-1 1 0 0,0 1 0 0 0,1-1-1 0 0,-1 0 62 0 0,8-3-140 0 0,107-39-2292 0 0,83-45 2432 0 0,104-73-707 0 0,-163 77 753 0 0,-4-5-1 0 0,-3-7-45 0 0,-98 67 473 0 0,10-13-473 0 0,-13 13 1284 0 0,19-14-1284 0 0,-42 37 185 0 0,19-17 468 0 0,-26 21-539 0 0,0 1 0 0 0,0-1 0 0 0,-1 0 1 0 0,1-1-1 0 0,-1 1 0 0 0,1 0 0 0 0,-1 0 0 0 0,0-1 0 0 0,1 1 1 0 0,-1-1-1 0 0,0-1-114 0 0,-1 3 25 0 0,0 1 0 0 0,0-1 1 0 0,0 1-1 0 0,-1-1 1 0 0,1 1-1 0 0,0-1 0 0 0,0 1 1 0 0,-1-1-1 0 0,1 1 1 0 0,0-1-1 0 0,0 1 0 0 0,-1-1 1 0 0,1 1-1 0 0,-1-1 1 0 0,1 1-1 0 0,0-1 0 0 0,-1 1 1 0 0,1 0-1 0 0,-1-1 1 0 0,1 1-1 0 0,-1 0 0 0 0,1-1 1 0 0,-1 1-1 0 0,1 0 0 0 0,-1 0 1 0 0,0 0-1 0 0,1-1 1 0 0,-1 1-1 0 0,1 0 0 0 0,-1 0 1 0 0,1 0-1 0 0,-1 0 1 0 0,0 0-1 0 0,0 0-25 0 0,-26-3 384 0 0,24 2-321 0 0,-25 0 115 0 0,-1 2 0 0 0,1 0 0 0 0,0 2 0 0 0,-1 1 0 0 0,1 1 0 0 0,0 1 0 0 0,-1 2-178 0 0,20-5 13 0 0,0 0-1 0 0,1 0 1 0 0,-1 1 0 0 0,1 1 0 0 0,-5 2-13 0 0,9-5-15 0 0,1 1 1 0 0,-1 0-1 0 0,1 0 0 0 0,0 0 0 0 0,-1 0 0 0 0,1 0 0 0 0,1 1 1 0 0,-1-1-1 0 0,0 1 0 0 0,1 0 0 0 0,0 0 0 0 0,-1 1 15 0 0,-3 8-228 0 0,1 0 0 0 0,0 0 0 0 0,1 0 0 0 0,-2 8 228 0 0,5-17-106 0 0,1 1 0 0 0,-1-1 0 0 0,1 1 0 0 0,0-1 1 0 0,0 1-1 0 0,1-1 0 0 0,-1 0 0 0 0,1 1 0 0 0,0-1 1 0 0,0 0-1 0 0,0 1 0 0 0,1-1 0 0 0,0 0 1 0 0,-1 0-1 0 0,1 0 0 0 0,1 1 106 0 0,4 5-260 0 0,0 0 0 0 0,0-1 0 0 0,1 0 0 0 0,0 0 1 0 0,1-1-1 0 0,0 0 0 0 0,3 2 260 0 0,16 10-1221 0 0,26 14 1221 0 0,-47-30-71 0 0,21 14 2 0 0,0 1 0 0 0,-1 2-1 0 0,-1 0 1 0 0,-1 2 0 0 0,-1 0-1 0 0,-1 2 1 0 0,-1 1 0 0 0,11 17 69 0 0,-25-31 215 0 0,-1 1 0 0 0,-1-1 0 0 0,0 1 0 0 0,-1 0 0 0 0,0 1-1 0 0,-1-1 1 0 0,0 3-215 0 0,3 17 1167 0 0,-2-1 0 0 0,0 16-1167 0 0,-5-44 98 0 0,0 0 0 0 0,0 1 0 0 0,0-1 0 0 0,0 1 0 0 0,-1-1 0 0 0,0 1 0 0 0,0-1 0 0 0,0 0 0 0 0,0 0 0 0 0,-1 1 0 0 0,1-1 0 0 0,-1 0 0 0 0,0 0 0 0 0,0 0 0 0 0,-1-1 0 0 0,1 1 0 0 0,-1 0 0 0 0,0-1 0 0 0,0 0 0 0 0,0 0 0 0 0,0 0 0 0 0,-1 0 0 0 0,-1 2-98 0 0,-9 4 158 0 0,-1-1 0 0 0,1 0 0 0 0,-1-1 0 0 0,0-1 0 0 0,-12 4-158 0 0,10-4-354 0 0,-1-1 0 0 0,1 0 1 0 0,-1-2-1 0 0,0 0 0 0 0,0-1 0 0 0,0 0 0 0 0,-3-2 354 0 0,3-1-5811 0 0,4-4-1796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8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21943 0 0,'0'0'968'0'0,"13"8"208"0"0,0-1-944 0 0,-5-2-232 0 0,-8-5 0 0 0,10 8 0 0 0,-10-8-624 0 0,0 0-176 0 0,0 0-32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9.3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1 662 16128 0 0,'7'1'240'0'0,"1"0"1"0"0,-1-1-1 0 0,1 0 1 0 0,0 0 0 0 0,-1-1-1 0 0,1 0 1 0 0,1 0-241 0 0,17-2 35 0 0,213-14 387 0 0,123 8 679 0 0,78 2 152 0 0,-91 0-709 0 0,378-19-442 0 0,-643 21-132 0 0,1221-97-583 0 0,-1-43 273 0 0,-803 86 296 0 0,1536-98-12 0 0,-818 148 156 0 0,-673 13-53 0 0,-88-3 216 0 0,704-3 369 0 0,1-21-19 0 0,-169-20-85 0 0,262-8-444 0 0,-2 55-386 0 0,-775 24 294 0 0,-2 22 0 0 0,89 36 8 0 0,191 59 194 0 0,-421-79 116 0 0,141 14 434 0 0,-237-53-1764 0 0,1-12-4638 0 0,-58-13-1511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6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2088 1 12464 0 0,'-20'0'126'0'0,"2"0"75"0"0,0 0 1 0 0,0 1-1 0 0,0 1 0 0 0,-1 1 1 0 0,1 1-202 0 0,-46 13 113 0 0,1 2 0 0 0,-2 5-113 0 0,-123 53 310 0 0,3 5 467 0 0,4 8 1 0 0,5 7-1 0 0,-55 46-777 0 0,176-106 51 0 0,-9 5 48 0 0,-30 29-99 0 0,59-42 40 0 0,-125 110 87 0 0,128-108-124 0 0,0 2 0 0 0,3 2 1 0 0,-16 23-5 0 0,32-39 1 0 0,2 0-1 0 0,0 1 0 0 0,1 0 0 0 0,1 1 1 0 0,-5 17 0 0 0,-3 24-62 0 0,-3 24 62 0 0,6-21-28 0 0,-32 140-132 0 0,-2 81 160 0 0,20-30-64 0 0,11 1-1 0 0,16 230 65 0 0,13-298-2 0 0,7-1-1 0 0,9-1 1 0 0,8-1 0 0 0,23 53 2 0 0,8-17 0 0 0,10-3 0 0 0,36 59 0 0 0,-69-184 73 0 0,5-3 0 0 0,4-2 0 0 0,50 64-73 0 0,-17-40 382 0 0,5-5 0 0 0,54 47-382 0 0,-42-54 684 0 0,94 68-684 0 0,-128-116 34 0 0,2-4-1 0 0,2-2 0 0 0,52 22-33 0 0,-52-33-119 0 0,2-4 0 0 0,3-2 119 0 0,-34-15-515 0 0,2-3-1 0 0,-1-1 1 0 0,1-3 0 0 0,16 1 515 0 0,58-2-5756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6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133 560 20735 0 0,'-20'-15'586'0'0,"4"2"-62"0"0,1 0 1 0 0,0-1-1 0 0,-1-3-524 0 0,10 11-6 0 0,0-1 0 0 0,1 0 1 0 0,-1 0-1 0 0,2 0 0 0 0,-1-1 1 0 0,1 1-1 0 0,0-1 0 0 0,-2-6 6 0 0,5 10-30 0 0,0 1 0 0 0,0 0 0 0 0,1 0 0 0 0,-1 0 0 0 0,1-1 0 0 0,-1 1 0 0 0,1 0 0 0 0,0-1 0 0 0,1 1 0 0 0,-1 0 0 0 0,0 0 0 0 0,1-1 0 0 0,0 1 0 0 0,0 0 0 0 0,0 0 0 0 0,0 0 0 0 0,0 0 1 0 0,1 0-1 0 0,-1 0 0 0 0,1 0 0 0 0,0 0 0 0 0,0 1 0 0 0,0-1 0 0 0,2-1 30 0 0,8-8-44 0 0,0 1 0 0 0,1 0 0 0 0,1 1 0 0 0,-1 0 0 0 0,12-5 44 0 0,25-11-116 0 0,3 0 116 0 0,-46 23-14 0 0,92-41-624 0 0,3 4 1 0 0,81-19 637 0 0,-104 38-856 0 0,1 4 0 0 0,1 3-1 0 0,82-3 857 0 0,-119 15-534 0 0,1 2-1 0 0,0 2 0 0 0,-1 2 0 0 0,0 2 0 0 0,19 5 535 0 0,-40-5-209 0 0,0 0 0 0 0,0 2 0 0 0,-1 0-1 0 0,0 2 1 0 0,0 0 0 0 0,-1 1 0 0 0,-1 2-1 0 0,0 0 1 0 0,0 1 0 0 0,15 15 209 0 0,-12-6-99 0 0,-1 1 0 0 0,-1 1 1 0 0,-1 1-1 0 0,-1 1 0 0 0,-2 1 0 0 0,-1 0 0 0 0,13 31 99 0 0,4 20 406 0 0,-4 1 0 0 0,8 41-406 0 0,34 162 1482 0 0,2 7 15 0 0,-16-84-633 0 0,73 234 122 0 0,-97-344-899 0 0,154 471 164 0 0,-120-331-204 0 0,11 105-47 0 0,-36-94 0 0 0,-11 0 0 0 0,-4 176 0 0 0,-26-347-1 0 0,-4 1 0 0 0,-2 0-1 0 0,-4-1 1 0 0,-4 0 0 0 0,-9 27 1 0 0,6-45 16 0 0,-3 0 0 0 0,-2-2 0 0 0,-2-1 0 0 0,-3 0 0 0 0,-2-2 0 0 0,-2-1 0 0 0,-7 4-16 0 0,4-10 132 0 0,-3-2 0 0 0,-1-2 1 0 0,-2-2-1 0 0,-16 12-132 0 0,-41 29 1184 0 0,-44 25-1184 0 0,69-58 1247 0 0,-30 13-1247 0 0,92-56-152 0 0,0 0 1 0 0,0 0-1 0 0,0-1 1 0 0,-1 0 0 0 0,1-1-1 0 0,-1 0 1 0 0,-7 1 151 0 0,-11-5-7285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7.1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12896 0 0,'0'1'55'0'0,"0"-1"1"0"0,-1 0 0 0 0,1 0 0 0 0,0 1 0 0 0,0-1 0 0 0,0 0 0 0 0,0 1 0 0 0,-1-1-1 0 0,1 0 1 0 0,0 1 0 0 0,0-1 0 0 0,0 0 0 0 0,0 1 0 0 0,0-1 0 0 0,0 0-1 0 0,0 1 1 0 0,0-1 0 0 0,0 0 0 0 0,0 1 0 0 0,0-1 0 0 0,0 0 0 0 0,0 1-1 0 0,1-1 1 0 0,-1 0 0 0 0,0 1 0 0 0,0-1 0 0 0,0 0 0 0 0,0 1 0 0 0,1-1-56 0 0,3 23 13 0 0,-1-7 138 0 0,28 155 459 0 0,17 113-23 0 0,-35-189-622 0 0,4 0-1 0 0,18 51 36 0 0,9-11-78 0 0,12 14 78 0 0,-24-80-38 0 0,3-1 1 0 0,3-2 0 0 0,13 14 37 0 0,-47-74-234 0 0,0 1 1 0 0,0 0 0 0 0,-1 0 0 0 0,0 0 0 0 0,0 1 0 0 0,1 6 233 0 0,1 11-865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7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543 1232 1840 0 0,'-43'-23'46'0'0,"10"7"806"0"0,1-1 0 0 0,1-2 1 0 0,1-1-1 0 0,0-1 1 0 0,-4-7-853 0 0,-4-8 2107 0 0,2-2 1 0 0,2-1-1 0 0,-10-17-2107 0 0,25 30 546 0 0,1-2-1 0 0,1 0 1 0 0,1-1 0 0 0,2-1-1 0 0,-9-28-545 0 0,19 48 124 0 0,-8-24 371 0 0,2 0 0 0 0,1 0 1 0 0,-4-28-496 0 0,12 53 63 0 0,0 0 1 0 0,0 0 0 0 0,1 0 0 0 0,0 0 0 0 0,1 0 0 0 0,0 0-1 0 0,0 0 1 0 0,1 1 0 0 0,0-1 0 0 0,0 0 0 0 0,1 1 0 0 0,0-1-1 0 0,1 1 1 0 0,0 0 0 0 0,0 0 0 0 0,1 0 0 0 0,1-1-64 0 0,-1 3 24 0 0,1 0-1 0 0,0 0 1 0 0,0 1 0 0 0,1 0 0 0 0,-1 1-1 0 0,1-1 1 0 0,0 1 0 0 0,0 1 0 0 0,0-1-1 0 0,1 1 1 0 0,-1 0 0 0 0,1 1 0 0 0,0 0-1 0 0,2 0-23 0 0,13-3 4 0 0,0 1-1 0 0,0 2 1 0 0,0 0-1 0 0,10 2-3 0 0,18 1-3 0 0,1 3 0 0 0,6 3 3 0 0,104 21-48 0 0,-113-19 38 0 0,382 72-470 0 0,-92-12-1247 0 0,-327-67 1639 0 0,0 1 0 0 0,-1 1 0 0 0,1 0 0 0 0,-1 1 0 0 0,0 0 0 0 0,0 0 0 0 0,0 1 0 0 0,-1 1 0 0 0,0-1 0 0 0,0 2 0 0 0,3 3 88 0 0,-11-10 19 0 0,-1 0 0 0 0,0 1 0 0 0,1 0 0 0 0,-1-1 0 0 0,0 1 0 0 0,0 0 0 0 0,0-1 0 0 0,0 1 0 0 0,1 2-19 0 0,-2-3 42 0 0,0 0 0 0 0,0-1-1 0 0,0 1 1 0 0,0 0 0 0 0,0 0 0 0 0,0-1-1 0 0,0 1 1 0 0,0 0 0 0 0,0 0 0 0 0,0-1-1 0 0,0 1 1 0 0,0 0 0 0 0,-1 0-1 0 0,1-1 1 0 0,0 1 0 0 0,-1 0 0 0 0,1 0-1 0 0,0-1 1 0 0,-1 1 0 0 0,1-1-1 0 0,-1 1 1 0 0,1 0 0 0 0,-1-1 0 0 0,1 1-1 0 0,-1-1 1 0 0,0 1 0 0 0,1-1-1 0 0,-1 1-41 0 0,-4 3 306 0 0,0-1-1 0 0,0 0 0 0 0,0 0 0 0 0,0 0 0 0 0,-4 1-305 0 0,7-3 55 0 0,1-1 0 0 0,-1 1-1 0 0,1-1 1 0 0,0 1 0 0 0,-1-1 0 0 0,1 0 0 0 0,-1 0 0 0 0,0 0 0 0 0,1 1 0 0 0,-1-1 0 0 0,1-1 0 0 0,-1 1 0 0 0,1 0 0 0 0,-1 0 0 0 0,1 0 0 0 0,-1-1 0 0 0,1 1 0 0 0,-1-1 0 0 0,1 1 0 0 0,0-1 0 0 0,-1 0 0 0 0,1 0 0 0 0,0 1 0 0 0,-1-1 0 0 0,1 0 0 0 0,0-1-55 0 0,-4-3 43 0 0,1-1 1 0 0,0 1-1 0 0,0-1 0 0 0,1 0 1 0 0,-1 0-1 0 0,1-1 0 0 0,1 1 1 0 0,-1-1-1 0 0,1 1 0 0 0,1-1 0 0 0,-1 0 1 0 0,1 0-1 0 0,0 0 0 0 0,0 0 1 0 0,1 0-1 0 0,0-3-43 0 0,1-15-3 0 0,0 0 0 0 0,2 0 0 0 0,1 0 0 0 0,2-1 3 0 0,-4 16-12 0 0,1 0 0 0 0,1 1 0 0 0,0-1 0 0 0,0 1 0 0 0,0 0-1 0 0,2 0 1 0 0,-1 0 0 0 0,1 1 0 0 0,4-5 12 0 0,4-3-35 0 0,0 0 1 0 0,1 1-1 0 0,1 1 0 0 0,2-1 35 0 0,-1 3 5 0 0,1 0-1 0 0,0 1 0 0 0,12-5-4 0 0,7-3 82 0 0,-10 5-87 0 0,1 1 0 0 0,0 1 0 0 0,1 2 0 0 0,1 0 0 0 0,5 1 5 0 0,35-6-862 0 0,47-3 862 0 0,-22 6-509 0 0,121-18 90 0 0,-197 25 409 0 0,-16 4-33 0 0,1-1 1 0 0,0 1 0 0 0,-1 1 0 0 0,1-1 0 0 0,0 0-1 0 0,0 1 43 0 0,-5 3-34 0 0,-1 2 62 0 0,-1 1 0 0 0,0-1-1 0 0,0 1 1 0 0,-1-1 0 0 0,1 0 0 0 0,-1 0 0 0 0,0-1 0 0 0,-1 1 0 0 0,1-1 0 0 0,-2 1-28 0 0,-14 15 118 0 0,-1 4 51 0 0,1 1-1 0 0,1 1 1 0 0,1 0-1 0 0,-9 20-168 0 0,21-36 42 0 0,1 1 0 0 0,0 0 0 0 0,1 0 0 0 0,1 0 0 0 0,0 0 0 0 0,0 0 0 0 0,1 1 0 0 0,0-1 0 0 0,1 1 0 0 0,0 0 0 0 0,1-1 0 0 0,1 1-1 0 0,0 0 1 0 0,1 5-42 0 0,-1-12 8 0 0,0-1 0 0 0,0 1 0 0 0,1-1 0 0 0,-1 1-1 0 0,1-1 1 0 0,0 1 0 0 0,0-1 0 0 0,1 0 0 0 0,-1 0-1 0 0,1 0 1 0 0,0 0 0 0 0,0 0 0 0 0,1-1 0 0 0,-1 0-1 0 0,1 1 1 0 0,-1-1 0 0 0,1 0 0 0 0,0-1 0 0 0,0 1-1 0 0,0-1 1 0 0,1 1 0 0 0,-1-1 0 0 0,1-1 0 0 0,-1 1-1 0 0,1-1 1 0 0,-1 1 0 0 0,1-1 0 0 0,0-1-8 0 0,7 2-30 0 0,1-1 0 0 0,-1 0 0 0 0,0-1 0 0 0,0-1 0 0 0,0 0 0 0 0,0 0 0 0 0,0-1 0 0 0,0-1 0 0 0,0 0 0 0 0,9-4 30 0 0,5-2-166 0 0,-1-1 0 0 0,-1-1 0 0 0,0-2 0 0 0,-1 0-1 0 0,18-13 167 0 0,95-83-2199 0 0,22-31 2199 0 0,-127 112-156 0 0,-5 3 175 0 0,1 2-1 0 0,2 0 1 0 0,10-4-19 0 0,-35 24 133 0 0,1 0 0 0 0,-1 1 0 0 0,1 0 0 0 0,0 0 0 0 0,-1 0 0 0 0,5 0-133 0 0,-6 1 469 0 0,-3 1-27 0 0,1 3-130 0 0,4 11-164 0 0,0-1-1 0 0,1 1 1 0 0,0-1 0 0 0,1 0 0 0 0,0-1-1 0 0,1 0 1 0 0,1 0 0 0 0,4 5-148 0 0,-6-9 22 0 0,0 0 1 0 0,1-1-1 0 0,0 0 0 0 0,0 0 1 0 0,1-1-1 0 0,0 0 0 0 0,0 0 1 0 0,0-1-1 0 0,1 0 1 0 0,-1-1-1 0 0,1 0 0 0 0,2 0-22 0 0,9 1-85 0 0,0 0-1 0 0,1-2 0 0 0,-1 0 0 0 0,1-2 0 0 0,0 0 1 0 0,0-1-1 0 0,0-1 0 0 0,-1-2 0 0 0,20-3 86 0 0,-13-1-2615 0 0,-1 0 0 0 0,16-7 2615 0 0,19-12-5857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8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31 14744 0 0,'-8'-5'904'0'0,"6"4"-649"0"0,-1-1-1 0 0,1 1 1 0 0,-1-1 0 0 0,1 0-1 0 0,0 1 1 0 0,0-1-1 0 0,0 0 1 0 0,0-1 0 0 0,0 1-1 0 0,1 0 1 0 0,-2-2-255 0 0,2 3 646 0 0,0 15-706 0 0,0 1 0 0 0,-1 0 0 0 0,-2 6 60 0 0,-5 33-596 0 0,5 52-1710 0 0,5-88 787 0 0,0 1-1 0 0,1-1 0 0 0,1 0 0 0 0,4 16 1520 0 0,10 15-4310 0 0</inkml:trace>
  <inkml:trace contextRef="#ctx0" brushRef="#br0" timeOffset="1">47 902 1840 0 0,'14'30'219'0'0,"5"12"-238"0"0,-12-10 2876 0 0,-5-3 3638 0 0,0 7-1662 0 0,-1-33-4725 0 0,-1 0-1 0 0,1 0 0 0 0,0 0 0 0 0,0 0 0 0 0,0 0 0 0 0,0 0 0 0 0,1-1 0 0 0,-1 1 0 0 0,2 2-107 0 0,9 12 445 0 0,-8-11-391 0 0,0 0 0 0 0,0 0-1 0 0,1-1 1 0 0,0 0 0 0 0,0 0 0 0 0,0 0 0 0 0,0 0-1 0 0,1-1 1 0 0,1 1-54 0 0,12 7-168 0 0,0-2-1 0 0,0 0 1 0 0,6 1 168 0 0,14 1-5304 0 0,-17-9 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8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0 168 2760 0 0,'17'-25'690'0'0,"1"1"1"0"0,1 1-1 0 0,1 1 0 0 0,7-5-690 0 0,-22 22 823 0 0,1 0 1 0 0,-1 0-1 0 0,1 1 0 0 0,1 0 0 0 0,-1 0 0 0 0,0 1 0 0 0,1 0 1 0 0,0 0-1 0 0,0 0 0 0 0,0 1 0 0 0,1-1-823 0 0,-5 3 148 0 0,-1-1-1 0 0,1 1 1 0 0,0-1 0 0 0,0 1-1 0 0,0 0 1 0 0,-1 0-1 0 0,1 0 1 0 0,0 0 0 0 0,0 1-1 0 0,-1-1 1 0 0,1 1 0 0 0,0 0-1 0 0,-1 0 1 0 0,1-1-1 0 0,0 2 1 0 0,-1-1 0 0 0,1 0-1 0 0,-1 0 1 0 0,0 1 0 0 0,1 0-1 0 0,-1-1 1 0 0,0 1-1 0 0,0 0 1 0 0,0 0 0 0 0,0 0-1 0 0,0 0 1 0 0,-1 0 0 0 0,1 1-1 0 0,-1-1 1 0 0,1 1-148 0 0,7 15 183 0 0,-1 1 1 0 0,0 1-1 0 0,-1 0 0 0 0,1 10-183 0 0,-3-12 0 0 0,1 0-1 0 0,0 0 1 0 0,1 0-1 0 0,1-1 0 0 0,7 12 1 0 0,-8-18 20 0 0,-2-3-122 0 0,0 0 0 0 0,1 0-1 0 0,-1-1 1 0 0,2 0-1 0 0,-1 0 1 0 0,6 5 102 0 0,-10-11-41 0 0,0 1 0 0 0,0-1 0 0 0,1 1 1 0 0,-1-1-1 0 0,1 0 0 0 0,-1 0 0 0 0,1 0 0 0 0,-1 0 0 0 0,1-1 0 0 0,0 1 1 0 0,-1-1-1 0 0,1 1 0 0 0,0-1 0 0 0,0 0 0 0 0,-1 0 0 0 0,1 0 0 0 0,0-1 1 0 0,-1 1-1 0 0,1 0 0 0 0,0-1 0 0 0,-1 0 0 0 0,1 0 0 0 0,0 0 0 0 0,-1 0 0 0 0,2-1 41 0 0,15-8-115 0 0,0-2 0 0 0,0-1 0 0 0,-2 0 0 0 0,1-1-1 0 0,6-8 116 0 0,15-16 109 0 0,28-36-109 0 0,18-17 511 0 0,-80 86-411 0 0,0 0-1 0 0,1 0 0 0 0,0 0 0 0 0,0 1 0 0 0,0 0 1 0 0,0 0-1 0 0,1 1 0 0 0,0 0 0 0 0,2-1-99 0 0,-6 3 65 0 0,0 0 0 0 0,0 1 0 0 0,0-1 0 0 0,0 1 0 0 0,0 0 0 0 0,0-1 0 0 0,0 1 0 0 0,0 1 0 0 0,0-1 0 0 0,0 0 0 0 0,0 1 0 0 0,0 0 0 0 0,0-1-1 0 0,0 1 1 0 0,0 0 0 0 0,-1 1 0 0 0,1-1 0 0 0,0 0 0 0 0,0 1 0 0 0,-1 0 0 0 0,1-1 0 0 0,-1 1 0 0 0,0 0-65 0 0,7 6 57 0 0,-1 0 0 0 0,0 0 0 0 0,-1 1 0 0 0,1 2-57 0 0,15 15 20 0 0,-1-1 7 0 0,-7-8-178 0 0,0-1 0 0 0,1 0 0 0 0,0-1 0 0 0,2-1 0 0 0,2 1 151 0 0,47 24-455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9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 8288 0 0,'0'0'638'0'0,"0"0"-280"0"0,-1 1 355 0 0,-5 16-263 0 0,1 1 0 0 0,1-1 0 0 0,0 1 0 0 0,1 0 0 0 0,1-1 0 0 0,1 1 1 0 0,0 0-1 0 0,2 5-450 0 0,1 17-42 0 0,2-1 0 0 0,2 1 0 0 0,4 7 42 0 0,-5-23-6 0 0,1-1 0 0 0,1 0 0 0 0,4 6 6 0 0,-7-19-23 0 0,1 1 1 0 0,1-2-1 0 0,-1 1 1 0 0,2-1-1 0 0,-1 0 0 0 0,1 0 1 0 0,8 8 22 0 0,8 10-96 0 0,-23-27 95 0 0,1 1 0 0 0,-1-1 0 0 0,1 1 0 0 0,-1-1 0 0 0,1 1 0 0 0,0-1 0 0 0,-1 0 0 0 0,1 1 0 0 0,-1-1 0 0 0,1 0 0 0 0,0 0 0 0 0,-1 0 0 0 0,1 1 0 0 0,0-1 0 0 0,0 0 0 0 0,0 0 1 0 0,2 0 11 0 0,0 0 0 0 0,0-1 0 0 0,0 1 1 0 0,0-1-1 0 0,0 1 0 0 0,0-1 0 0 0,0 0 1 0 0,0 0-1 0 0,0-1 0 0 0,0 1 1 0 0,0 0-1 0 0,0-1 0 0 0,-1 0 0 0 0,1 0 1 0 0,0 0-12 0 0,10-9 135 0 0,-1 1 1 0 0,6-7-136 0 0,-10 9 40 0 0,69-70 76 0 0,44-40-376 0 0,-14 27-1 0 0,-81 72-4 0 0,0 1 0 0 0,1 0 0 0 0,10-2 265 0 0,9-2-418 0 0,-1-1-4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8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1512 17967 0 0,'-55'-22'2000'0'0,"54"22"-1853"0"0,3-1 28 0 0,37-12 0 0 0,0 1 0 0 0,4 2-175 0 0,235-53-151 0 0,366-93-1466 0 0,-23-13-5102 0 0,-496 135 5669 0 0,194-59-987 0 0,-266 76 1874 0 0,160-55-486 0 0,-161 51 608 0 0,-1-2 1 0 0,47-29 40 0 0,-86 45 69 0 0,0-1-1 0 0,-1 0 1 0 0,0 0 0 0 0,-1-1 0 0 0,0-1-1 0 0,0 0 1 0 0,4-6-69 0 0,-11 12 69 0 0,0 0 0 0 0,0 0 0 0 0,0-1 0 0 0,-1 1 0 0 0,0-1 1 0 0,0 1-1 0 0,0-1 0 0 0,0 0 0 0 0,-1 0 0 0 0,0 0 0 0 0,0 1 0 0 0,0-1 0 0 0,0 0 0 0 0,-1-1 0 0 0,0 1 0 0 0,0 0 0 0 0,0 0 0 0 0,-1 0 1 0 0,0 0-1 0 0,0 0 0 0 0,-1-4-69 0 0,-2-1 143 0 0,0 1 0 0 0,0-1 1 0 0,-1 1-1 0 0,0 0 0 0 0,-1 1 1 0 0,0-1-1 0 0,0 1 0 0 0,-1 0 1 0 0,0 1-1 0 0,-1 0 1 0 0,-6-6-144 0 0,-13-8 560 0 0,-2 1 0 0 0,-27-14-560 0 0,12 8 463 0 0,20 11-244 0 0,-74-48 3803 0 0,-29-26-4022 0 0,110 75 601 0 0,2 0 0 0 0,-1 0 1 0 0,2-2-1 0 0,0 0 0 0 0,-10-16-601 0 0,22 31 28 0 0,1-1 0 0 0,0 0 0 0 0,0 0 0 0 0,0 1 0 0 0,0-1 0 0 0,0 0 0 0 0,0 0 0 0 0,1 0 0 0 0,-1 0 0 0 0,1 0 0 0 0,-1 0 0 0 0,1 0 0 0 0,0 0 0 0 0,-1 0 0 0 0,1 0 0 0 0,0 0 0 0 0,1 0 0 0 0,-1 0 0 0 0,0 0 0 0 0,0 0 0 0 0,1-1 0 0 0,-1 2 0 0 0,1-1 0 0 0,0 0 0 0 0,0 0 0 0 0,0 0 0 0 0,0 0-28 0 0,1-1-30 0 0,0 0 1 0 0,0 1 0 0 0,0 0 0 0 0,1-1-1 0 0,-1 1 1 0 0,1 0 0 0 0,0 0-1 0 0,-1 1 1 0 0,1-1 0 0 0,0 1-1 0 0,0-1 1 0 0,0 1 0 0 0,0 0 0 0 0,0 0-1 0 0,1 0 1 0 0,0 0 29 0 0,5-1-113 0 0,-1 1 0 0 0,1 1 0 0 0,-1-1-1 0 0,1 2 1 0 0,-1-1 0 0 0,1 1 0 0 0,0 0 0 0 0,-1 1 0 0 0,0 0 0 0 0,6 1 113 0 0,5 4-225 0 0,1 0-1 0 0,-1 2 1 0 0,13 7 225 0 0,-12-4-140 0 0,-2 0-1 0 0,1 1 0 0 0,-2 1 0 0 0,0 0 0 0 0,1 3 141 0 0,12 13-140 0 0,-2 2 0 0 0,5 8 140 0 0,-20-23-14 0 0,-2 0 0 0 0,0 1-1 0 0,0 0 1 0 0,-2 1 0 0 0,0 0-1 0 0,-1 0 1 0 0,-1 1 0 0 0,3 17 14 0 0,-6-19 14 0 0,-1-1 0 0 0,-1 1 0 0 0,0 0 1 0 0,-1 0-1 0 0,-1 0 0 0 0,-1 0 1 0 0,-1 0-1 0 0,0-1 0 0 0,-1 1 0 0 0,-4 10-14 0 0,-2 0 57 0 0,-1 0-1 0 0,-1-1 1 0 0,-2 0-1 0 0,0-1 0 0 0,-3 1-56 0 0,-86 123 351 0 0,28-43-84 0 0,61-86-157 0 0,0 1-1 0 0,-5 14-109 0 0,14-28 21 0 0,0 1-1 0 0,1 0 1 0 0,0 0 0 0 0,1 0-1 0 0,0 1 1 0 0,1-1 0 0 0,-1 0-1 0 0,1 5-20 0 0,1-10-85 0 0,0 0-1 0 0,1-1 0 0 0,-1 1 1 0 0,1 0-1 0 0,0 0 0 0 0,0-1 1 0 0,0 1-1 0 0,0 0 0 0 0,0-1 1 0 0,1 1-1 0 0,0-1 0 0 0,0 0 0 0 0,0 1 1 0 0,0-1-1 0 0,0 0 86 0 0,26 22-6426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9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1144 126 20271 0 0,'-21'-16'391'0'0,"-1"2"1"0"0,-1 0-1 0 0,0 2 0 0 0,-1 0 0 0 0,0 1 0 0 0,-2 1-391 0 0,2 2-176 0 0,-1 0 0 0 0,0 2-1 0 0,-1 1 1 0 0,1 1 0 0 0,-1 1 0 0 0,0 1 0 0 0,0 1 0 0 0,0 1 0 0 0,-19 4 176 0 0,26-1-49 0 0,0 1 1 0 0,1 1-1 0 0,-1 0 1 0 0,2 2-1 0 0,-1 0 1 0 0,0 1-1 0 0,1 0 1 0 0,1 2-1 0 0,0 0 1 0 0,0 1-1 0 0,-3 3 49 0 0,-24 23-156 0 0,1 1 0 0 0,2 3 0 0 0,-1 4 156 0 0,16-16-289 0 0,1 0-1 0 0,-14 23 290 0 0,26-33-214 0 0,1 0 1 0 0,1 1-1 0 0,0 1 0 0 0,2-1 0 0 0,-1 6 214 0 0,0 1-591 0 0,1 1-1 0 0,-2 22 592 0 0,8-39-212 0 0,1 0 0 0 0,1 0 0 0 0,0 0-1 0 0,0 0 1 0 0,1 1 0 0 0,0-1-1 0 0,1 0 1 0 0,2 7 212 0 0,1-3-302 0 0,0-1 0 0 0,1 0 0 0 0,0 0 0 0 0,1 0 0 0 0,0-1 0 0 0,1 0 0 0 0,1 0 0 0 0,0-1 1 0 0,6 6 301 0 0,1-1-288 0 0,1-1 0 0 0,0-1 0 0 0,2 0 0 0 0,-1-1 0 0 0,21 10 288 0 0,91 51 312 0 0,-117-69-256 0 0,0 0-1 0 0,0 2 1 0 0,-1-1 0 0 0,0 2-1 0 0,-1-1 1 0 0,1 3-56 0 0,-9-9 19 0 0,0 1 1 0 0,0 0-1 0 0,-1 0 0 0 0,1 0 0 0 0,-1 0 1 0 0,0 1-1 0 0,0-1 0 0 0,0 1 0 0 0,0-1 1 0 0,-1 1-1 0 0,1-1 0 0 0,-1 1 0 0 0,0 0 1 0 0,0 0-1 0 0,0 0 0 0 0,-1 0 0 0 0,1 0 0 0 0,-1 0 1 0 0,0-1-1 0 0,0 1 0 0 0,-1 0 0 0 0,1 0 1 0 0,-1 0-1 0 0,0 3-19 0 0,-2 1 51 0 0,-1-1 0 0 0,1 1 0 0 0,-1-1 0 0 0,-1 0 0 0 0,1 0 0 0 0,-1 0 0 0 0,0-1 0 0 0,-1 0 0 0 0,0 1-51 0 0,-1 1 48 0 0,-30 32 235 0 0,-2-2 1 0 0,-2-2 0 0 0,-22 14-284 0 0,20-16 189 0 0,7-5-70 0 0,-1-2 0 0 0,-2-2 1 0 0,0-1-1 0 0,-27 10-119 0 0,43-22 8 0 0,12-5 173 0 0,-1-1-1 0 0,-9 3-180 0 0,18-8 49 0 0,0 0 1 0 0,1 0-1 0 0,-1 0 0 0 0,0-1 0 0 0,0 1 0 0 0,1-1 0 0 0,-1 1 0 0 0,0-1 0 0 0,0 0 0 0 0,0 0 0 0 0,1-1 0 0 0,-1 1 0 0 0,0-1 0 0 0,-2 0-49 0 0,5 1-8 0 0,-1 0 0 0 0,1 0 0 0 0,0 0 0 0 0,0 0 0 0 0,0 0 0 0 0,-1 0 0 0 0,1-1 0 0 0,0 1 1 0 0,0 0-1 0 0,0 0 0 0 0,-1 0 0 0 0,1 0 0 0 0,0 0 0 0 0,0-1 0 0 0,0 1 0 0 0,0 0 0 0 0,-1 0 0 0 0,1 0 0 0 0,0-1 0 0 0,0 1 1 0 0,0 0-1 0 0,0 0 0 0 0,0 0 0 0 0,0-1 0 0 0,0 1 0 0 0,0 0 0 0 0,0 0 0 0 0,0 0 0 0 0,0-1 0 0 0,0 1 0 0 0,0 0 0 0 0,0 0 0 0 0,0-1 1 0 0,0 1-1 0 0,0 0 0 0 0,0 0 0 0 0,0-1 0 0 0,0 1 0 0 0,0 0 0 0 0,0 0 0 0 0,0 0 0 0 0,0-1 0 0 0,0 1 0 0 0,0 0 0 0 0,1 0 1 0 0,-1 0 7 0 0,10-12-367 0 0,17-8-139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0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1414 920 0 0,'33'-13'3'0'0,"-13"5"74"0"0,19-10-77 0 0,-37 16 108 0 0,1 1-1 0 0,-1-1 1 0 0,1 0 0 0 0,-1 0-1 0 0,0 0 1 0 0,0 0 0 0 0,1 0-1 0 0,-2-1 1 0 0,1 1 0 0 0,0-1 0 0 0,1-2-108 0 0,-2 4 296 0 0,-1 0 0 0 0,1 0 0 0 0,-1 0 0 0 0,0 0 0 0 0,1 0 0 0 0,-1 0 1 0 0,0 0-1 0 0,0 0 0 0 0,0 0 0 0 0,1 0 0 0 0,-1 0 0 0 0,0 0 1 0 0,-1 0-1 0 0,1 0 0 0 0,0 0 0 0 0,0 0 0 0 0,0 0 0 0 0,0 0 1 0 0,-1 0-1 0 0,1 0 0 0 0,-1 0 0 0 0,1 0 0 0 0,-1 0 0 0 0,1 0 1 0 0,-1 0-1 0 0,1 0 0 0 0,-1 0 0 0 0,0 0 0 0 0,1 1 0 0 0,-1-1 0 0 0,0 0 1 0 0,0 0-1 0 0,0 1 0 0 0,1-1 0 0 0,-1 1 0 0 0,-1-1-296 0 0,-3-2 619 0 0,-1 0 0 0 0,0 0-1 0 0,1 1 1 0 0,-1 0 0 0 0,0 0-1 0 0,0 1 1 0 0,0 0-1 0 0,-2-1-618 0 0,6 2 324 0 0,2 0-42 0 0,10 0-110 0 0,89-16-678 0 0,-41 4-1027 0 0,-1-2 0 0 0,0-3 0 0 0,33-16 1533 0 0,-69 26-782 0 0,-1-2 1 0 0,-1-1 0 0 0,0 0 0 0 0,16-12 781 0 0,-27 16-123 0 0,0 0 0 0 0,0 0 1 0 0,-1-1-1 0 0,0 0 0 0 0,0 0 1 0 0,0-1-1 0 0,-1 0 0 0 0,-1 0 0 0 0,1-1 1 0 0,-1 1-1 0 0,3-10 123 0 0,-4 8 301 0 0,0 0 1 0 0,-1 0-1 0 0,0-1 0 0 0,-1 1 0 0 0,0-1 1 0 0,-1 0-1 0 0,0 0 0 0 0,-1 1 0 0 0,0-1 1 0 0,0 0-1 0 0,-2 0 0 0 0,1 1 0 0 0,-1-1 1 0 0,0 0-1 0 0,-1 1 0 0 0,-1 0 0 0 0,0 0 1 0 0,-3-7-302 0 0,3 8 336 0 0,-1-1 0 0 0,-1 1 0 0 0,0 0 1 0 0,0 1-1 0 0,-1-1 0 0 0,0 1 0 0 0,0 1 1 0 0,0-1-1 0 0,-1 1 0 0 0,-1 0 0 0 0,-6-4-336 0 0,10 8 114 0 0,0 0-1 0 0,-1 0 0 0 0,1 0 1 0 0,-1 1-1 0 0,0 0 1 0 0,1 0-1 0 0,-1 0 0 0 0,0 1 1 0 0,0 0-1 0 0,0 0 1 0 0,0 0-1 0 0,-1 1 0 0 0,1 0 1 0 0,0 0-1 0 0,0 0 0 0 0,0 1 1 0 0,0 0-1 0 0,0 0 1 0 0,0 1-1 0 0,0 0 0 0 0,0 0-113 0 0,-4 2 91 0 0,0 1 0 0 0,0 0 0 0 0,1 0 1 0 0,0 1-1 0 0,0 0 0 0 0,0 1 0 0 0,0 0 0 0 0,1 0 0 0 0,0 1 0 0 0,1 1-91 0 0,-3 2 48 0 0,1 1 0 0 0,1 0 0 0 0,0 0-1 0 0,1 1 1 0 0,0 0 0 0 0,1 0 0 0 0,0 4-48 0 0,-3 8-11 0 0,2 2 1 0 0,1-1-1 0 0,0 1 0 0 0,2 0 1 0 0,2 0-1 0 0,0 0 0 0 0,2 0 0 0 0,1 2 11 0 0,0-10-83 0 0,1 0 0 0 0,0 0 0 0 0,2 0 0 0 0,0-1 0 0 0,1 1 0 0 0,1-1 0 0 0,1 0 0 0 0,0-1 0 0 0,2 1 0 0 0,5 8 83 0 0,-5-12-201 0 0,0-1-1 0 0,1 0 0 0 0,0-1 1 0 0,1 0-1 0 0,0-1 1 0 0,1 0-1 0 0,0 0 0 0 0,1-1 1 0 0,0-1-1 0 0,1 0 1 0 0,-1-1-1 0 0,15 6 202 0 0,-8-7-281 0 0,0 0-1 0 0,0-1 1 0 0,1-1-1 0 0,-1-1 1 0 0,1-1-1 0 0,0 0 1 0 0,0-2-1 0 0,0-1 1 0 0,0 0-1 0 0,4-2 282 0 0,12-1-329 0 0,0-3 0 0 0,-1-1-1 0 0,0-1 1 0 0,0-2 0 0 0,13-7 329 0 0,8-6-282 0 0,-1-2 0 0 0,-1-3 1 0 0,-2-2-1 0 0,12-11 282 0 0,1-5 111 0 0,-2-3 0 0 0,-2-3 1 0 0,-2-3-112 0 0,-10 6 495 0 0,-3-2 0 0 0,-1-3 1 0 0,-3-1-1 0 0,5-14-495 0 0,17-33 1213 0 0,29-68-1213 0 0,-61 102 193 0 0,-3-1 0 0 0,-3-2 0 0 0,1-14-193 0 0,8-54 135 0 0,-30 108 921 0 0,-1-1 1 0 0,-2 0 0 0 0,0-19-1057 0 0,-4 56 107 0 0,1-1 1 0 0,-1 0-1 0 0,0 0 1 0 0,0 0-1 0 0,-1 1 1 0 0,1-1-1 0 0,-1 0-107 0 0,-3 11 129 0 0,-75 226 126 0 0,-17 55-278 0 0,68-184-550 0 0,4 1-1 0 0,5 3 574 0 0,11-53-1204 0 0,4 1 0 0 0,2 0 0 0 0,3 0 0 0 0,5 31 1204 0 0,-3-75-436 0 0,1 1 0 0 0,1-2 0 0 0,0 1 0 0 0,4 6 436 0 0,-6-19-199 0 0,1 0-1 0 0,0 0 0 0 0,0 0 0 0 0,1 0 1 0 0,-1-1-1 0 0,1 1 0 0 0,1-1 0 0 0,-1 0 1 0 0,1 0-1 0 0,0-1 0 0 0,1 0 0 0 0,-1 0 1 0 0,3 2 199 0 0,-4-5-125 0 0,-1 0 0 0 0,1 0 0 0 0,-1 0 0 0 0,1 0 1 0 0,0-1-1 0 0,0 1 0 0 0,0-1 0 0 0,-1 0 1 0 0,1 0-1 0 0,0 0 0 0 0,0-1 0 0 0,1 0 0 0 0,-1 1 1 0 0,1-2 124 0 0,1 1-82 0 0,0-1 0 0 0,-1 0 1 0 0,1 0-1 0 0,0-1 0 0 0,-1 1 1 0 0,1-1-1 0 0,-1-1 0 0 0,0 1 1 0 0,3-2 81 0 0,3-3 7 0 0,-1 1 1 0 0,0-2 0 0 0,0 0-1 0 0,-1 0 1 0 0,0 0 0 0 0,-1-1-1 0 0,0-1 1 0 0,0 1-1 0 0,0-2-7 0 0,55-89 863 0 0,-5 6 681 0 0,-43 72-880 0 0,1 0 0 0 0,1 1-1 0 0,1 1 1 0 0,1 1 0 0 0,0 0 0 0 0,7-3-664 0 0,-2 4 1055 0 0,1 1 1 0 0,2-1-1056 0 0,-16 12 245 0 0,0 0-1 0 0,1 1 1 0 0,-1 0 0 0 0,1 0 0 0 0,0 2-1 0 0,3-1-244 0 0,13-1 322 0 0,0 1-1 0 0,0 1 0 0 0,0 1 0 0 0,14 3-321 0 0,9 1 5 0 0,48 10-5 0 0,-58-7-252 0 0,0-1 0 0 0,0-3 1 0 0,0-1-1 0 0,38-6 252 0 0,-64 4-82 0 0,1 0-1 0 0,-1-1 1 0 0,0-1-1 0 0,1-1 1 0 0,-2 0-1 0 0,1-1 1 0 0,13-7 82 0 0,-20 8-9 0 0,0 0-1 0 0,0 0 1 0 0,0-1 0 0 0,-1 0 0 0 0,1 0-1 0 0,-1-1 1 0 0,-1 0 0 0 0,1 0 0 0 0,-1-1-1 0 0,-1 1 1 0 0,1-1 0 0 0,-1-1 0 0 0,1-3 9 0 0,-1 1 16 0 0,0 0-1 0 0,-2-1 1 0 0,1 1 0 0 0,-1-1 0 0 0,-1 1-1 0 0,0-1 1 0 0,-1 0 0 0 0,0 0 0 0 0,-1 0 0 0 0,0-6-16 0 0,-1 8 125 0 0,0 0 0 0 0,-1 1 0 0 0,0-1 0 0 0,0 0 0 0 0,-1 1 1 0 0,-1-1-1 0 0,1 1 0 0 0,-1 0 0 0 0,-1 0 0 0 0,0 0 1 0 0,0 1-1 0 0,-5-7-125 0 0,8 13 107 0 0,-1-1 1 0 0,1 1-1 0 0,0-1 1 0 0,-1 1-1 0 0,1 0 1 0 0,-1 0 0 0 0,1 0-1 0 0,-1 0 1 0 0,0 0-1 0 0,0 1 1 0 0,0-1-1 0 0,0 1 1 0 0,0 0-1 0 0,0 0 1 0 0,-1 0-1 0 0,-2 0-107 0 0,2 0 87 0 0,0 1 0 0 0,0 0-1 0 0,0 0 1 0 0,0 1-1 0 0,-1-1 1 0 0,1 1-1 0 0,0 0 1 0 0,0 0-1 0 0,0 0 1 0 0,0 1-1 0 0,0-1 1 0 0,0 1-87 0 0,-8 5 98 0 0,0 0 0 0 0,1 0 1 0 0,0 1-1 0 0,0 1 0 0 0,1 0 0 0 0,0 0 0 0 0,-5 7-98 0 0,-17 19-37 0 0,2 2 0 0 0,2 1-1 0 0,-12 20 38 0 0,26-34-483 0 0,1 0 1 0 0,1 1-1 0 0,1 0 0 0 0,1 1 0 0 0,1 0 0 0 0,-3 20 483 0 0,10-37-327 0 0,0 1 0 0 0,1 1 0 0 0,0-1 0 0 0,0 0 0 0 0,1 0 0 0 0,1 0 0 0 0,-1 1 0 0 0,2-1 0 0 0,0 0 0 0 0,1 6 327 0 0,-1-10-229 0 0,0-1 1 0 0,1 1-1 0 0,-1 0 1 0 0,1-1-1 0 0,0 0 1 0 0,1 1-1 0 0,-1-1 1 0 0,1-1-1 0 0,0 1 1 0 0,0 0-1 0 0,0-1 1 0 0,1 0-1 0 0,0 0 0 0 0,0 0 1 0 0,0-1-1 0 0,0 1 1 0 0,0-1-1 0 0,1 0 229 0 0,13 5-361 0 0,0 0 0 0 0,0-2 0 0 0,1 0 0 0 0,0-1 0 0 0,0 0 0 0 0,0-2 0 0 0,0-1 0 0 0,1 0 0 0 0,3-2 361 0 0,23 0-684 0 0,0-3 0 0 0,0-1 0 0 0,19-7 684 0 0,16-5-133 0 0,-1-3 0 0 0,58-24 133 0 0,-24 0 4281 0 0,57-33-4281 0 0,-106 43 1584 0 0,-3-3 1 0 0,0-3 0 0 0,22-21-1585 0 0,6-11 1811 0 0,64-66-1811 0 0,-149 131 28 0 0,5-3 79 0 0,-2-1-1 0 0,1 0 1 0 0,-1 0-1 0 0,3-6-106 0 0,-12 15 19 0 0,1 1-1 0 0,-1-1 0 0 0,1 0 1 0 0,-1 1-1 0 0,0-1 0 0 0,1 1 0 0 0,-1-1 1 0 0,0 0-1 0 0,0 1 0 0 0,1-1 0 0 0,-1 0 1 0 0,0 0-1 0 0,0 1 0 0 0,0-1 1 0 0,0 0-1 0 0,0 1 0 0 0,0-1 0 0 0,0 0 1 0 0,0 0-1 0 0,0 1 0 0 0,0-1 0 0 0,0 0 1 0 0,0 0-19 0 0,-1 1 20 0 0,1-1 0 0 0,-1 1 0 0 0,1-1 0 0 0,-1 1 0 0 0,1 0 0 0 0,-1-1 0 0 0,1 1 0 0 0,-1-1 0 0 0,1 1 0 0 0,-1 0 0 0 0,0 0 0 0 0,1-1 0 0 0,-1 1 0 0 0,1 0 0 0 0,-1 0-1 0 0,0 0 1 0 0,1 0 0 0 0,-1-1 0 0 0,0 1 0 0 0,1 0-20 0 0,-6 0 74 0 0,1 0-1 0 0,0 1 0 0 0,-1-1 1 0 0,1 1-1 0 0,-3 0-73 0 0,-4 2 43 0 0,0 1-1 0 0,0 0 1 0 0,1 1-1 0 0,0 0 1 0 0,0 0-1 0 0,0 1 1 0 0,0 1-1 0 0,1-1 1 0 0,-4 5-43 0 0,-9 9 32 0 0,1 0 0 0 0,0 2 0 0 0,-3 5-32 0 0,15-14 14 0 0,-1 0 0 0 0,2 1 0 0 0,-1 0 0 0 0,2 0 0 0 0,0 0 0 0 0,1 1 0 0 0,0 1 0 0 0,1-1 0 0 0,1 1 0 0 0,-2 11-14 0 0,5-18-1 0 0,1 0-1 0 0,0 0 0 0 0,0 0 0 0 0,1 1 0 0 0,0-1 0 0 0,1 0 0 0 0,0 0 0 0 0,1 0 0 0 0,0 3 2 0 0,0-6-14 0 0,0 1 0 0 0,1 0-1 0 0,0-1 1 0 0,0 1-1 0 0,0-1 1 0 0,1 0-1 0 0,0 0 1 0 0,0 0 0 0 0,0 0-1 0 0,1-1 1 0 0,0 0-1 0 0,3 3 15 0 0,5 3-51 0 0,0-2 0 0 0,1 0 0 0 0,-1 0 0 0 0,2-1 0 0 0,-1-1 0 0 0,1 0-1 0 0,0-1 1 0 0,1-1 0 0 0,-1 0 0 0 0,1-2 0 0 0,0 1 0 0 0,0-2 0 0 0,0 0 0 0 0,7-1 51 0 0,19 0-155 0 0,0-2 1 0 0,0-1-1 0 0,0-3 1 0 0,0-1-1 0 0,3-3 155 0 0,37-11-388 0 0,-2-2 0 0 0,0-4 0 0 0,-2-4 0 0 0,-1-3 0 0 0,27-18 388 0 0,-62 27-64 0 0,-1-2-1 0 0,-1-2 0 0 0,-1-2 0 0 0,-1-2 0 0 0,-2-1 0 0 0,-2-1 0 0 0,-1-2 0 0 0,18-27 65 0 0,5-14 134 0 0,-3-3 0 0 0,-4-2 0 0 0,36-83-134 0 0,-55 96 336 0 0,-20 44 731 0 0,1-1 0 0 0,1 2 1 0 0,1 0-1 0 0,11-15-1067 0 0,-22 37 388 0 0,-3 13-261 0 0,1-1 0 0 0,-2 1-1 0 0,1 0 1 0 0,-2 0-1 0 0,1-1 1 0 0,-3 6-127 0 0,-6 13-205 0 0,-10 17 205 0 0,1-2-9 0 0,-39 93 106 0 0,-30 72-1340 0 0,3 0-3346 0 0,56-134 2575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0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280 647 7368 0 0,'-23'-25'786'0'0,"-20"-16"-786"0"0,28 27-376 0 0,-59-50 2219 0 0,25 19 6686 0 0,-7-13-8529 0 0,54 56 151 0 0,0 0 0 0 0,0-1 0 0 0,0 1 0 0 0,0-1 0 0 0,0 0 0 0 0,1 1 0 0 0,-1-1 0 0 0,1 0 0 0 0,0 0 0 0 0,0 0 0 0 0,0-1-151 0 0,1 2 61 0 0,-1 1 1 0 0,1-1-1 0 0,0 0 1 0 0,0 1-1 0 0,0-1 1 0 0,0 0-1 0 0,1 1 1 0 0,-1-1-1 0 0,0 0 1 0 0,1 1 0 0 0,-1-1-1 0 0,1 1 1 0 0,0-1-1 0 0,-1 1 1 0 0,1-1-1 0 0,0 1 1 0 0,0-1-1 0 0,0 1 1 0 0,0 0-1 0 0,0-1 1 0 0,0 1-1 0 0,0 0 1 0 0,1 0-62 0 0,5-6 88 0 0,0 1 1 0 0,1 1-1 0 0,0 0 1 0 0,0 0-1 0 0,1 0 0 0 0,-1 1 1 0 0,3 0-89 0 0,20-8 299 0 0,14-3-299 0 0,-28 10 49 0 0,109-28-8 0 0,117-16-41 0 0,-115 26-173 0 0,195-38-2071 0 0,-77 14 906 0 0,-36 2-6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1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241 201 17967 0 0,'-3'1'89'0'0,"0"-1"0"0"0,0 1 0 0 0,0 1-1 0 0,1-1 1 0 0,-1 0 0 0 0,0 1 0 0 0,0-1-1 0 0,1 1 1 0 0,-1 0 0 0 0,1 0-1 0 0,0 0 1 0 0,-1 0 0 0 0,1 0 0 0 0,0 0-1 0 0,0 1 1 0 0,0-1 0 0 0,1 1-1 0 0,-1-1 1 0 0,0 1 0 0 0,1 0 0 0 0,0 0-1 0 0,-1 2-88 0 0,-8 21 68 0 0,2 1 0 0 0,0 0 0 0 0,2 0 0 0 0,0 10-68 0 0,-1 22 326 0 0,1 30-326 0 0,2 105-398 0 0,11 50 398 0 0,-7-223-315 0 0,0-1 0 0 0,-2 3 315 0 0,0 22-543 0 0,2-39 431 0 0,-1 1-1 0 0,1-1 1 0 0,-1-1-1 0 0,0 1 1 0 0,-1 0 0 0 0,0 0-1 0 0,0 0 1 0 0,0-1-1 0 0,0 1 1 0 0,-4 4 112 0 0,5-8-20 0 0,0 0 1 0 0,0 0-1 0 0,0 0 0 0 0,-1 0 0 0 0,1-1 1 0 0,-1 1-1 0 0,1 0 0 0 0,-1-1 0 0 0,0 0 1 0 0,1 1-1 0 0,-1-1 0 0 0,0 0 1 0 0,0 0-1 0 0,0 0 0 0 0,0 0 0 0 0,0 0 1 0 0,0 0-1 0 0,0 0 0 0 0,0-1 0 0 0,-1 1 1 0 0,1-1-1 0 0,0 0 0 0 0,0 1 0 0 0,0-1 1 0 0,-1 0-1 0 0,1 0 0 0 0,0-1 1 0 0,0 1-1 0 0,-1 0 0 0 0,0-1 20 0 0,1 0 5 0 0,-1 0 0 0 0,1 0 0 0 0,0-1 0 0 0,-1 1 0 0 0,1-1 0 0 0,0 0 0 0 0,0 1 0 0 0,0-1-1 0 0,0 0 1 0 0,0 0 0 0 0,0 0 0 0 0,1 0 0 0 0,-1-1 0 0 0,1 1 0 0 0,-1 0-5 0 0,-1-4 55 0 0,0 0-1 0 0,0 0 1 0 0,0 0-1 0 0,0-1 1 0 0,0-4-55 0 0,-1-8 98 0 0,2 0 0 0 0,0-1 0 0 0,2 1 0 0 0,0-1 0 0 0,2-9-98 0 0,-2 15 44 0 0,5-53 100 0 0,3 0 0 0 0,2 1 0 0 0,3 0 0 0 0,4 1 0 0 0,2 1 0 0 0,2 0 0 0 0,25-46-144 0 0,-30 77 208 0 0,0 2-1 0 0,2 0 0 0 0,14-16-207 0 0,-18 28 208 0 0,0 1 0 0 0,2 0-1 0 0,0 2 1 0 0,1 0-1 0 0,19-14-207 0 0,-24 22 37 0 0,0 0 0 0 0,1 1 1 0 0,0 1-1 0 0,1 0 0 0 0,-1 1 0 0 0,1 1 0 0 0,0 0 0 0 0,0 0 0 0 0,1 1 0 0 0,-1 1 0 0 0,1 1 0 0 0,-1 0 0 0 0,1 1 0 0 0,13 1-37 0 0,-17 0-40 0 0,1 0 0 0 0,-1 1 0 0 0,1 0-1 0 0,-1 1 1 0 0,0 0 0 0 0,0 0 0 0 0,0 2-1 0 0,-1-1 1 0 0,0 1 0 0 0,1 1 0 0 0,-2 0 0 0 0,1 0-1 0 0,-1 1 1 0 0,0 0 0 0 0,0 1 0 0 0,-1 0-1 0 0,0 0 1 0 0,0 1 0 0 0,0 1 40 0 0,-5-7-60 0 0,-1 0 0 0 0,0 1 0 0 0,0-1 0 0 0,0 1 0 0 0,0 0 0 0 0,-1 0 0 0 0,1 0 0 0 0,-1 0 0 0 0,0 0 1 0 0,0 0-1 0 0,0 0 0 0 0,-1 0 0 0 0,0 0 0 0 0,0 0 0 0 0,0 0 0 0 0,0 0 0 0 0,0 0 0 0 0,-1 1 0 0 0,0-1 0 0 0,1 0 0 0 0,-2 0 0 0 0,1 0 0 0 0,0-1 0 0 0,-1 1 0 0 0,0 0 0 0 0,0 0 0 0 0,0-1 0 0 0,0 1 0 0 0,0-1 0 0 0,-1 1 60 0 0,-8 7-20 0 0,0 1-1 0 0,0-1 0 0 0,-1-1 1 0 0,-1 0-1 0 0,0-1 0 0 0,0 0 0 0 0,0-1 1 0 0,-1-1-1 0 0,-1 0 0 0 0,1 0 1 0 0,-1-2-1 0 0,0 0 0 0 0,-14 3 21 0 0,-77 15 1064 0 0,70-11-459 0 0,36-12-602 0 0,0 0-1 0 0,0 0 0 0 0,-1 0 0 0 0,1 0 0 0 0,0 0 0 0 0,0 0 1 0 0,-1 0-1 0 0,1 0 0 0 0,0 0 0 0 0,0 1 0 0 0,0-1 0 0 0,-1 0 1 0 0,1 0-1 0 0,0 0 0 0 0,0 0 0 0 0,0 1 0 0 0,0-1 0 0 0,0 0 1 0 0,-1 0-1 0 0,1 0 0 0 0,0 1 0 0 0,0-1 0 0 0,0 0 0 0 0,0 0 1 0 0,0 0-1 0 0,0 1 0 0 0,0-1 0 0 0,0 0 0 0 0,0 0 0 0 0,0 1 1 0 0,0-1-1 0 0,0 0 0 0 0,0 0 0 0 0,0 0 0 0 0,0 1 1 0 0,0-1-1 0 0,0 0 0 0 0,0 0 0 0 0,0 1 0 0 0,0-1 0 0 0,0 0 1 0 0,0 0-1 0 0,0 0 0 0 0,0 1 0 0 0,1-1 0 0 0,-1 0 0 0 0,0 0 1 0 0,0 0-1 0 0,0 1 0 0 0,0-1 0 0 0,0 0 0 0 0,1 0 0 0 0,-1 0 1 0 0,0 0-1 0 0,0 0 0 0 0,0 1 0 0 0,1-1 0 0 0,-1 0 0 0 0,0 0 1 0 0,0 0-1 0 0,0 0 0 0 0,1 0 0 0 0,-1 0 0 0 0,0 0 0 0 0,0 0 1 0 0,1 0-1 0 0,-1 0-2 0 0,3 2-45 0 0,0-1 0 0 0,-1 0 0 0 0,1 0 0 0 0,0-1 0 0 0,0 1 0 0 0,0-1 0 0 0,0 1 0 0 0,0-1 0 0 0,0 0 0 0 0,1 0 0 0 0,-1 0 0 0 0,0 0 0 0 0,0-1 0 0 0,3 0 45 0 0,8-2-186 0 0,1-1 1 0 0,6-3 185 0 0,-15 5-53 0 0,88-32-756 0 0,-3-3 0 0 0,0-5-1 0 0,36-25 810 0 0,-75 38-318 0 0,52-30 126 0 0,-84 46 174 0 0,-1-1 0 0 0,0-1-1 0 0,17-17 19 0 0,-27 23 57 0 0,0 0 1 0 0,-1 0-1 0 0,0-1 0 0 0,0 1 0 0 0,-1-2 0 0 0,-1 1 0 0 0,1-1 0 0 0,0-3-57 0 0,-7 13 35 0 0,0 0-1 0 0,1 1 0 0 0,-1-1 0 0 0,0 0 0 0 0,0 0 0 0 0,0 1 0 0 0,1-1 0 0 0,-1 0 0 0 0,0 0 0 0 0,0 1 0 0 0,0-1 0 0 0,0 0 0 0 0,0 0 0 0 0,-1 1 0 0 0,1-1 0 0 0,0 0 0 0 0,0 0 0 0 0,0 1 0 0 0,-1-1 0 0 0,1 0 0 0 0,0 1 0 0 0,-1-1 0 0 0,1 0 0 0 0,0 1 0 0 0,-1-1 0 0 0,1 0 0 0 0,-1 1 0 0 0,1-1 0 0 0,-1 1 0 0 0,0-1 0 0 0,1 1 0 0 0,-1-1 0 0 0,1 1 0 0 0,-1 0 0 0 0,0-1 0 0 0,1 1 0 0 0,-1 0 0 0 0,0-1-34 0 0,-1 0 88 0 0,0 1 0 0 0,-1-1 1 0 0,1 1-1 0 0,0-1 0 0 0,-1 1 1 0 0,1 0-1 0 0,0 0 0 0 0,-1 0 1 0 0,1 0-1 0 0,0 0 0 0 0,-2 1-88 0 0,-8 2 136 0 0,1 1-1 0 0,-1 0 1 0 0,1 1-1 0 0,0 0 1 0 0,0 0-1 0 0,1 2 1 0 0,0-1-1 0 0,0 1 1 0 0,-7 7-136 0 0,-2 2 121 0 0,1 1 0 0 0,1 1 0 0 0,0 1 0 0 0,-2 5-121 0 0,5-5-14 0 0,1 2-1 0 0,2-1 0 0 0,0 2 0 0 0,0-1 0 0 0,2 2 0 0 0,1-1 1 0 0,1 1-1 0 0,-1 9 15 0 0,7-30-51 0 0,0 1 1 0 0,1-1 0 0 0,-1 0-1 0 0,1 1 1 0 0,0-1 0 0 0,-1 1-1 0 0,1-1 1 0 0,0 0 0 0 0,0 1 0 0 0,1-1-1 0 0,-1 1 1 0 0,0-1 0 0 0,1 0-1 0 0,0 1 1 0 0,-1-1 0 0 0,1 0-1 0 0,0 1 1 0 0,0-1 0 0 0,0 0-1 0 0,1 0 1 0 0,-1 0 0 0 0,0 0-1 0 0,3 2 51 0 0,-3-4-64 0 0,1 1-1 0 0,0-1 1 0 0,0 0 0 0 0,-1 1-1 0 0,1-1 1 0 0,0 0-1 0 0,0 0 1 0 0,-1 0-1 0 0,1-1 1 0 0,0 1-1 0 0,0 0 1 0 0,-1-1-1 0 0,1 1 1 0 0,0-1-1 0 0,0 1 1 0 0,-1-1-1 0 0,2 0 65 0 0,11-7-108 0 0,1 0 0 0 0,-1-1 0 0 0,0-1 0 0 0,10-8 108 0 0,-15 10 15 0 0,24-19 199 0 0,12-15-214 0 0,-7 6 207 0 0,-21 20 56 0 0,-1-2-1 0 0,0 0 0 0 0,9-16-262 0 0,3-3 521 0 0,-22 30-374 0 0,0 0-1 0 0,1 0 1 0 0,-1 1-1 0 0,2 0 1 0 0,-1 0-1 0 0,2-1-146 0 0,-8 8 9 0 0,-1-1 0 0 0,1 0 0 0 0,0 0 0 0 0,-1 0 0 0 0,1 1-1 0 0,-1-1 1 0 0,1 0 0 0 0,0 0 0 0 0,-1 1 0 0 0,1-1 0 0 0,-1 1 0 0 0,1-1 0 0 0,-1 1 0 0 0,1-1 0 0 0,-1 0-1 0 0,1 1 1 0 0,-1 0 0 0 0,1-1-9 0 0,-1 1 17 0 0,3 3-15 0 0,0-1 0 0 0,0 0 0 0 0,0 1 0 0 0,-1-1 0 0 0,0 1 0 0 0,0 0 0 0 0,0 0 0 0 0,0 0 0 0 0,0 0 0 0 0,-1 0 0 0 0,1 2-2 0 0,2 10-24 0 0,-1 1 0 0 0,0 7 24 0 0,-1-9-74 0 0,1-1 0 0 0,4 15 74 0 0,-6-25 1 0 0,2 7-342 0 0,1 0 1 0 0,0-1 0 0 0,1 1 0 0 0,5 7 340 0 0,13 12-1434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1.8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38 398 15808 0 0,'23'-26'494'0'0,"-2"2"119"0"0,1 1 1 0 0,3-1-614 0 0,-16 15-9 0 0,0 0 0 0 0,6-9 9 0 0,-9 11 206 0 0,0 0 0 0 0,0 0 0 0 0,0 0 0 0 0,1 1 0 0 0,0 0 0 0 0,1-1-206 0 0,-5 6 668 0 0,-3 1-58 0 0,-1 11-452 0 0,0 0 0 0 0,0-1 0 0 0,-1 1 0 0 0,-1 0 0 0 0,1-1 1 0 0,-2 0-1 0 0,-3 10-158 0 0,-8 12-12 0 0,-14 23 12 0 0,8-17 74 0 0,-70 147-2094 0 0,88-180 1855 0 0,3-5 137 0 0,0 0 0 0 0,0 0-1 0 0,0 0 1 0 0,0 0 0 0 0,0 0 0 0 0,0 0-1 0 0,0 0 1 0 0,0 0 0 0 0,0 0 0 0 0,0 0-1 0 0,0 0 1 0 0,0 0 0 0 0,0 0 0 0 0,0 0-1 0 0,0 0 1 0 0,-1 0 0 0 0,1 0 0 0 0,0 0-1 0 0,0 0 1 0 0,0 0 0 0 0,0 0-1 0 0,0 0 1 0 0,0 0 0 0 0,0 0 0 0 0,0 0-1 0 0,0 0 1 0 0,0 0 0 0 0,0 0 0 0 0,0 0-1 0 0,0 0 1 0 0,0 0 0 0 0,0 0 0 0 0,0 0 28 0 0,-1-5-148 0 0,-10-62 1264 0 0,1-29-1116 0 0,5 36 1162 0 0,3 41-836 0 0,1 1-1 0 0,1-1 1 0 0,1 0-1 0 0,0 1 1 0 0,2-1-1 0 0,0 1 1 0 0,1-1-1 0 0,5-13-325 0 0,-5 20 46 0 0,1 0 1 0 0,0 0-1 0 0,1 1 1 0 0,1-1-1 0 0,-1 1 1 0 0,2 0-1 0 0,-1 1 1 0 0,1 0-1 0 0,1 0 1 0 0,0 1-1 0 0,0 0 1 0 0,1 0-1 0 0,1 1-46 0 0,2-1-44 0 0,1 0 0 0 0,1 1 1 0 0,-1 1-1 0 0,1 0 0 0 0,1 1 0 0 0,-1 1 0 0 0,1 0 0 0 0,0 1 0 0 0,0 1 0 0 0,0 0 0 0 0,9 1 44 0 0,29-1-661 0 0,0 3-1 0 0,46 6 662 0 0,-92-6-59 0 0,239 26-3673 0 0,-165-21 1195 0 0,1 2-3264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2.7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524 320 4608 0 0,'1'-1'353'0'0,"0"1"-212"0"0,0-1 0 0 0,0 1 0 0 0,-1 0 0 0 0,1-1 0 0 0,0 1 0 0 0,-1-1-1 0 0,1 1 1 0 0,0-1 0 0 0,-1 1 0 0 0,1-1 0 0 0,-1 1 0 0 0,1-1 0 0 0,-1 0 0 0 0,1 1 0 0 0,-1-1-1 0 0,0 0 1 0 0,1 1 0 0 0,-1-1-141 0 0,0 0 109 0 0,0 1 0 0 0,0-1 1 0 0,0 1-1 0 0,0-1 0 0 0,0 1 0 0 0,0 0 0 0 0,0-1 0 0 0,0 1 0 0 0,0-1 0 0 0,0 1 0 0 0,0-1 0 0 0,0 1 1 0 0,-1 0-1 0 0,1-1 0 0 0,0 1 0 0 0,0-1 0 0 0,0 1 0 0 0,-1 0 0 0 0,1-1 0 0 0,0 1 0 0 0,-1 0 0 0 0,1-1-109 0 0,-2 0 517 0 0,1-1 0 0 0,-1 1-1 0 0,0 0 1 0 0,0 0-1 0 0,0 0 1 0 0,0 0-1 0 0,0 0 1 0 0,0 0-1 0 0,0 0-516 0 0,-6-1 509 0 0,-1 0 1 0 0,1 1-1 0 0,-1 0 0 0 0,0 1 0 0 0,1 0 0 0 0,-1 0 0 0 0,1 1 1 0 0,-1 0-1 0 0,1 0 0 0 0,-7 2-509 0 0,-2 2 430 0 0,0 0 0 0 0,0 1 0 0 0,1 0 0 0 0,-13 8-430 0 0,13-5 170 0 0,0 1 0 0 0,1 1 0 0 0,1 0 1 0 0,0 0-1 0 0,-6 8-170 0 0,-18 20 65 0 0,-4 9-65 0 0,21-23 12 0 0,2 0 1 0 0,1 1-1 0 0,1 1 0 0 0,-1 4-12 0 0,10-15-196 0 0,0 1 0 0 0,1 0 0 0 0,0 1 0 0 0,2-1 0 0 0,0 1 0 0 0,1 0 0 0 0,-1 14 196 0 0,5-29-157 0 0,-1 0-1 0 0,1 0 0 0 0,1 0 0 0 0,-1 0 0 0 0,0 1 0 0 0,1-1 1 0 0,0 0-1 0 0,0 0 0 0 0,0 0 0 0 0,0 0 0 0 0,0 1 158 0 0,0-4-42 0 0,0 1-1 0 0,-1-1 1 0 0,1 1-1 0 0,-1-1 0 0 0,1 0 1 0 0,0 1-1 0 0,-1-1 1 0 0,1 0-1 0 0,0 0 0 0 0,0 0 1 0 0,-1 1-1 0 0,1-1 1 0 0,0 0-1 0 0,-1 0 0 0 0,1 0 1 0 0,0 0-1 0 0,0 0 1 0 0,-1 0-1 0 0,1-1 43 0 0,-1 1-35 0 0,1 0 18 0 0,0 0 0 0 0,0 0-1 0 0,0-1 1 0 0,0 1-1 0 0,0 0 1 0 0,0-1 0 0 0,0 1-1 0 0,0-1 1 0 0,0 1-1 0 0,0-1 1 0 0,0 1 0 0 0,0-1-1 0 0,-1 0 1 0 0,1 1-1 0 0,0-1 1 0 0,-1 0 0 0 0,1 0-1 0 0,0 0 1 0 0,-1 0-1 0 0,1 1 1 0 0,-1-2 17 0 0,13-22-134 0 0,-8 13 125 0 0,22-40 744 0 0,-2 0 0 0 0,-3-2-1 0 0,-1-4-734 0 0,-18 49 126 0 0,14-42 2179 0 0,14-29-2305 0 0,-28 73 65 0 0,0 1-1 0 0,0 0 1 0 0,1 0-1 0 0,-1 0 1 0 0,1 0-1 0 0,0 1 1 0 0,0-1-1 0 0,1 1 1 0 0,0 0-65 0 0,-3 2 18 0 0,1 0 0 0 0,0 0 0 0 0,-1 0 0 0 0,1 1 0 0 0,0-1 0 0 0,0 1 0 0 0,0-1 0 0 0,0 1 0 0 0,0 0 0 0 0,0 0 0 0 0,0 1 1 0 0,1-1-1 0 0,-1 1 0 0 0,0-1 0 0 0,0 1 0 0 0,1 0 0 0 0,-1 0-18 0 0,4 1 4 0 0,1 1 0 0 0,-1 0 1 0 0,0 0-1 0 0,0 0 0 0 0,0 1 0 0 0,0 0 1 0 0,0 0-1 0 0,-1 1 0 0 0,1 0 0 0 0,-1 0 1 0 0,0 0-1 0 0,0 1 0 0 0,-1 0 0 0 0,1 0 0 0 0,-1 0 1 0 0,0 1-1 0 0,0 1-4 0 0,11 16-93 0 0,0 0 0 0 0,-2 0 0 0 0,-1 2 1 0 0,0 1 92 0 0,4 8-312 0 0,-2-7-654 0 0,1 0-1 0 0,1-1 1 0 0,12 14 966 0 0,-21-31-714 0 0,0 1 1 0 0,1-1 0 0 0,0-1 0 0 0,1 1 0 0 0,0-1-1 0 0,0-1 1 0 0,0 0 0 0 0,1-1 0 0 0,0 0 0 0 0,4 1 713 0 0,-3-1-660 0 0,0-2 1 0 0,0 0 0 0 0,0 0-1 0 0,1-1 1 0 0,-1 0 0 0 0,1-1-1 0 0,0-1 1 0 0,0 0 0 0 0,0 0-1 0 0,12-2 660 0 0,4-3-344 0 0,-1 0 0 0 0,0-1 0 0 0,9-5 344 0 0,-24 6 434 0 0,1-1 0 0 0,-1 0-1 0 0,-1-1 1 0 0,1 0 0 0 0,-1-1 0 0 0,0-1-1 0 0,7-6-433 0 0,8-6 1324 0 0,-1-3-1 0 0,-1 0 0 0 0,-1-1 1 0 0,12-17-1324 0 0,-5 0 1173 0 0,-1-1 1 0 0,-3-2-1 0 0,-2 0 1 0 0,10-26-1174 0 0,-10 20 3361 0 0,15-20-3361 0 0,-39 69 704 0 0,-2 4-269 0 0,-4 9-226 0 0,0 0-1 0 0,-1-1 1 0 0,0 0 0 0 0,-3 4-209 0 0,-13 23 118 0 0,4 2-109 0 0,1 1 0 0 0,2 0-1 0 0,-5 27-8 0 0,0 15-160 0 0,-1 36 160 0 0,16-88-468 0 0,1-1 0 0 0,2 1 0 0 0,2 1 0 0 0,0-1 0 0 0,2 2 468 0 0,-1-25-324 0 0,0 0 0 0 0,1 1 1 0 0,0-1-1 0 0,0 0 0 0 0,1 0 1 0 0,1 4 323 0 0,-3-11-49 0 0,0 1 1 0 0,0 0-1 0 0,-1-1 1 0 0,1 1-1 0 0,0-1 1 0 0,0 0-1 0 0,0 1 1 0 0,1-1-1 0 0,-1 0 1 0 0,0 0-1 0 0,0 1 1 0 0,1-1-1 0 0,-1 0 1 0 0,0 0-1 0 0,1-1 1 0 0,-1 1-1 0 0,1 0 1 0 0,0 0-1 0 0,-1-1 1 0 0,1 1-1 0 0,-1-1 1 0 0,1 1 0 0 0,0-1-1 0 0,0 0 1 0 0,-1 1-1 0 0,1-1 1 0 0,0 0-1 0 0,-1 0 1 0 0,1-1-1 0 0,0 1 1 0 0,0 0-1 0 0,-1 0 1 0 0,1-1-1 0 0,0 0 49 0 0,7-1 23 0 0,-1-1-1 0 0,-1-1 1 0 0,1 0-1 0 0,0 0 1 0 0,-1 0-1 0 0,0-1 1 0 0,0 0-1 0 0,0-1 1 0 0,-1 0 0 0 0,1 0-1 0 0,-1 0 1 0 0,1-2-23 0 0,12-17 675 0 0,0 0 1 0 0,11-22-676 0 0,-11 16 359 0 0,9-11 370 0 0,37-59 678 0 0,4 3 0 0 0,25-22-1407 0 0,-76 99 118 0 0,11-12 532 0 0,9-7-650 0 0,-29 31 70 0 0,1 1 0 0 0,0 0 0 0 0,0 0 0 0 0,0 1 0 0 0,1 1 0 0 0,8-4-70 0 0,-18 9 3 0 0,1 0 0 0 0,-1 0-1 0 0,1 1 1 0 0,-1-1 0 0 0,1 1 0 0 0,0-1 0 0 0,-1 1 0 0 0,1 0-1 0 0,0 0 1 0 0,-1 0 0 0 0,1 0 0 0 0,0 0 0 0 0,-1 0-1 0 0,1 0 1 0 0,0 0 0 0 0,-1 0 0 0 0,2 1-3 0 0,-2 0-1 0 0,0-1-1 0 0,0 1 1 0 0,0 0 0 0 0,0-1-1 0 0,1 1 1 0 0,-1 0 0 0 0,0 0-1 0 0,-1 0 1 0 0,1 0 0 0 0,0 0-1 0 0,0 0 1 0 0,0 0 0 0 0,-1 0-1 0 0,1 0 1 0 0,0 1 0 0 0,-1-1-1 0 0,1 1 2 0 0,1 4-17 0 0,0 1-1 0 0,-1 0 0 0 0,0-1 0 0 0,0 1 1 0 0,0 0-1 0 0,-1 0 0 0 0,0 3 18 0 0,-2 31-145 0 0,-2 0 0 0 0,-3 11 145 0 0,-2 18-340 0 0,9-69 336 0 0,-1 7-65 0 0,0 0 0 0 0,1 0 0 0 0,0 1 1 0 0,1 5 68 0 0,-1-13-6 0 0,0 0 1 0 0,1 1 0 0 0,-1-1-1 0 0,0 0 1 0 0,0 0-1 0 0,1 0 1 0 0,-1 1 0 0 0,0-1-1 0 0,1 0 1 0 0,-1 0-1 0 0,1 0 1 0 0,-1 0-1 0 0,1 0 1 0 0,0 0 0 0 0,0 0-1 0 0,-1 0 1 0 0,1 0-1 0 0,0 0 1 0 0,0 0 0 0 0,0-1-1 0 0,0 1 1 0 0,0 0-1 0 0,0-1 1 0 0,0 1 0 0 0,0 0-1 0 0,0-1 1 0 0,0 1-1 0 0,0-1 1 0 0,1 0 0 0 0,-1 1-1 0 0,0-1 1 0 0,0 0-1 0 0,0 0 1 0 0,1 0 5 0 0,8 0-5 0 0,0-2 0 0 0,0 1 0 0 0,0-2 0 0 0,0 1 0 0 0,0-1 0 0 0,-1 0 0 0 0,1-1-1 0 0,-1-1 1 0 0,0 1 0 0 0,2-3 5 0 0,53-31 107 0 0,-2-3-1 0 0,-2-3 0 0 0,41-39-106 0 0,10-9 345 0 0,-107 89-322 0 0,1 0 0 0 0,-1 0-1 0 0,1 0 1 0 0,0 1 0 0 0,0-1-1 0 0,0 1 1 0 0,0 0 0 0 0,0 1-1 0 0,4-1-22 0 0,-8 1 1 0 0,0 1 0 0 0,0 0 1 0 0,1 0-1 0 0,-1 1 0 0 0,0-1 0 0 0,0 0 0 0 0,0 0 0 0 0,0 1 0 0 0,1-1 0 0 0,-1 0 0 0 0,0 1 1 0 0,0-1-1 0 0,0 1 0 0 0,0-1 0 0 0,0 1 0 0 0,0 0 0 0 0,0-1 0 0 0,0 1 0 0 0,0 0 0 0 0,-1 0 0 0 0,1 0 1 0 0,0 0-1 0 0,0 0 0 0 0,-1 0 0 0 0,1 0 0 0 0,0 0 0 0 0,-1 0 0 0 0,1 0 0 0 0,-1 0 0 0 0,0 0-1 0 0,3 5 11 0 0,-1 0 0 0 0,0 0 0 0 0,0 1-1 0 0,1 5-10 0 0,24 112-18 0 0,-24-114-94 0 0,1 0 1 0 0,0 0 0 0 0,0-1 0 0 0,1 1 0 0 0,0-1 0 0 0,0 0-1 0 0,1-1 1 0 0,1 1 0 0 0,-1-1 0 0 0,1-1 0 0 0,1 1-1 0 0,-1-1 1 0 0,1 0 0 0 0,1-1 0 0 0,-1 0 0 0 0,1 0 0 0 0,0-1-1 0 0,3 2 112 0 0,10 2-585 0 0,-1-2-1 0 0,1 0 0 0 0,1-1 1 0 0,-1-1-1 0 0,1-1 0 0 0,0-1 1 0 0,0-1-1 0 0,0-1 0 0 0,12-1 586 0 0,18-3-1534 0 0,1-3-1 0 0,-1-2 1 0 0,30-9 1534 0 0,-31 5-610 0 0,-1-3-1 0 0,-1-2 1 0 0,0-2 0 0 0,-2-3-1 0 0,13-8 611 0 0,-28 11 804 0 0,0-1 0 0 0,-1-2 0 0 0,-1-1-1 0 0,-1-1 1 0 0,-1-1 0 0 0,-1-2 0 0 0,15-20-804 0 0,-24 24 676 0 0,42-52 1330 0 0,-51 61-1579 0 0,-1-1-1 0 0,0 0 0 0 0,-1 0 0 0 0,3-8-426 0 0,-1 1 412 0 0,8-21 413 0 0,-17 39-716 0 0,0 0 0 0 0,0 0 0 0 0,0 0 0 0 0,0 0 0 0 0,-1 0 1 0 0,0 0-1 0 0,1 0 0 0 0,-1 0 0 0 0,-1-3-109 0 0,1 6 29 0 0,0 0 0 0 0,0 1 0 0 0,-1-1 0 0 0,1 0 0 0 0,0 0 0 0 0,0 0 1 0 0,-1 0-1 0 0,1 0 0 0 0,0 1 0 0 0,-1-1 0 0 0,1 0 0 0 0,-1 0 0 0 0,1 1 0 0 0,-1-1 0 0 0,0 0 0 0 0,1 1 0 0 0,-1-1 0 0 0,0 1 0 0 0,1-1 0 0 0,-1 1 1 0 0,0-1-1 0 0,0 1 0 0 0,1-1 0 0 0,-1 1 0 0 0,0-1 0 0 0,0 1 0 0 0,0 0 0 0 0,0 0 0 0 0,1-1 0 0 0,-1 1 0 0 0,0 0 0 0 0,0 0 0 0 0,0 0 1 0 0,0 0-1 0 0,0 0 0 0 0,0 0 0 0 0,1 0 0 0 0,-2 1-29 0 0,0-1 37 0 0,-1 0 0 0 0,1 1 1 0 0,0 0-1 0 0,0 0 0 0 0,-1-1 0 0 0,1 1 1 0 0,0 1-1 0 0,0-1 0 0 0,0 0 0 0 0,0 0 1 0 0,0 1-1 0 0,0-1 0 0 0,-1 2-37 0 0,-2 2-21 0 0,0 1-1 0 0,1-1 0 0 0,-1 1 0 0 0,1 0 0 0 0,0 1 1 0 0,0-1-1 0 0,1 1 0 0 0,0 0 0 0 0,0 0 0 0 0,1 0 1 0 0,-1 0-1 0 0,2 0 0 0 0,-1 0 0 0 0,1 1 0 0 0,0-1 1 0 0,0 0-1 0 0,1 1 0 0 0,0-1 0 0 0,1 1 0 0 0,-1-1 1 0 0,1 1-1 0 0,1-1 0 0 0,0 0 22 0 0,2 10-362 0 0,1 0 0 0 0,1-1 0 0 0,1 0-1 0 0,1 0 1 0 0,0-1 0 0 0,1 0 0 0 0,0 0 0 0 0,3 1 362 0 0,77 109-1516 0 0,-80-112 1505 0 0,-1-1 0 0 0,-1 1 0 0 0,0 1 0 0 0,-1-1 0 0 0,-1 1 0 0 0,0 0 0 0 0,3 13 11 0 0,-6-19 92 0 0,-1 0 0 0 0,1 0 1 0 0,-2 0-1 0 0,1 0 0 0 0,-1 0 0 0 0,0 1 1 0 0,-1-1-1 0 0,1 0 0 0 0,-2 0 0 0 0,1 0 1 0 0,-1 0-1 0 0,-1 0 0 0 0,1-1 0 0 0,-3 6-92 0 0,-2-1 207 0 0,0 0-1 0 0,-1 0 0 0 0,-1-1 0 0 0,1 0 0 0 0,-2-1 1 0 0,1 0-1 0 0,-1 0 0 0 0,-1-1 0 0 0,-4 3-206 0 0,-22 14 340 0 0,-1-2-1 0 0,-11 4-339 0 0,3-1 300 0 0,-5 6-300 0 0,12-3 27 0 0,7 0 39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7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130 201 12440 0 0,'-30'-138'1940'0'0,"29"134"-1782"0"0,1 1 0 0 0,-1-1 0 0 0,1 0 1 0 0,0 1-1 0 0,0-1 0 0 0,1 0 0 0 0,-1 1 0 0 0,1-1 1 0 0,0 0-1 0 0,0 1 0 0 0,1-3-158 0 0,-2 5 32 0 0,0 0 0 0 0,1 0 1 0 0,-1 0-1 0 0,1 1 0 0 0,-1-1 0 0 0,1 0 0 0 0,-1 0 1 0 0,1 0-1 0 0,-1 0 0 0 0,1 1 0 0 0,0-1 0 0 0,-1 0 0 0 0,1 1 1 0 0,0-1-1 0 0,0 1 0 0 0,0-1 0 0 0,0 0 0 0 0,-1 1 0 0 0,1 0 1 0 0,0-1-1 0 0,0 1 0 0 0,0 0 0 0 0,0-1 0 0 0,0 1 0 0 0,0 0 1 0 0,0 0-1 0 0,0 0 0 0 0,0 0 0 0 0,0 0 0 0 0,0 0 0 0 0,0 0 1 0 0,0 0-1 0 0,0 0 0 0 0,0 0 0 0 0,0 1 0 0 0,0-1 0 0 0,0 0 1 0 0,0 1-1 0 0,0-1 0 0 0,0 0 0 0 0,-1 1 0 0 0,1 0 0 0 0,0-1-32 0 0,2 2 18 0 0,0 0 0 0 0,0 0-1 0 0,0 0 1 0 0,-1 0-1 0 0,1 1 1 0 0,-1-1-1 0 0,1 1 1 0 0,-1 0 0 0 0,0-1-1 0 0,0 1 1 0 0,0 0-1 0 0,-1 0 1 0 0,1 0-1 0 0,-1 1 1 0 0,0-1 0 0 0,1 2-18 0 0,0 3-34 0 0,0 0 1 0 0,0 0-1 0 0,-1 0 0 0 0,0 1 1 0 0,0-1-1 0 0,-1 4 34 0 0,-2 29-60 0 0,-1-1-1 0 0,-6 18 61 0 0,-1 17 1 0 0,-29 328-237 0 0,21 1-661 0 0,16-315-27 0 0,-5-1-1 0 0,-18 86 925 0 0,24-164-74 0 0,-1 2-105 0 0,-1 0 0 0 0,-3 11 179 0 0,5-21 79 0 0,1 0 1 0 0,-1 0-1 0 0,0 0 1 0 0,0 0-1 0 0,0 0 1 0 0,0 0 0 0 0,0 0-1 0 0,-1 0 1 0 0,1 0-1 0 0,-1-1 1 0 0,1 1-1 0 0,-1 0 1 0 0,1-1 0 0 0,-1 1-1 0 0,0-1 1 0 0,0 0-1 0 0,0 0 1 0 0,0 1-80 0 0,1-2 604 0 0,0-1-435 0 0,0 0 0 0 0,0-1-1 0 0,0 1 1 0 0,0-1 0 0 0,0 1 0 0 0,0-1 0 0 0,1 1 0 0 0,-1-1 0 0 0,1 0 0 0 0,-1 1 0 0 0,1-1-1 0 0,-1 0-168 0 0,1-2 79 0 0,0 0 0 0 0,-1 0 0 0 0,1 0 0 0 0,1 0 0 0 0,-1 0 0 0 0,0 0 0 0 0,1 0 0 0 0,0 1 0 0 0,0-1 0 0 0,0 0 0 0 0,1 0 0 0 0,0-1-79 0 0,4-15 88 0 0,6-25 5 0 0,6-13-93 0 0,-11 41-92 0 0,0 0 0 0 0,1 1 0 0 0,1 0 0 0 0,0 0-1 0 0,2 0 93 0 0,13-16-233 0 0,2 1-1 0 0,2 0 0 0 0,0 2 1 0 0,22-16 233 0 0,10-3-535 0 0,2 2 0 0 0,4 2 535 0 0,-14 11-285 0 0,1 2-1 0 0,52-22 286 0 0,-81 43-7 0 0,0 1-1 0 0,1 1 0 0 0,-1 1 1 0 0,1 1-1 0 0,1 1 1 0 0,-1 2-1 0 0,1 0 1 0 0,6 1 7 0 0,-25 2 4 0 0,0 0 0 0 0,0 1 0 0 0,0 0 0 0 0,-1 0 0 0 0,1 0 0 0 0,0 1 0 0 0,-1 0 0 0 0,1 0 0 0 0,-1 1 0 0 0,0-1 1 0 0,4 4-5 0 0,-7-4 6 0 0,0 0 1 0 0,0 0-1 0 0,0 1 1 0 0,0-1-1 0 0,0 1 1 0 0,-1 0-1 0 0,1 0 1 0 0,-1 0-1 0 0,0 0 1 0 0,0 0-1 0 0,0 1 1 0 0,0-1-1 0 0,-1 1 1 0 0,1-1-1 0 0,-1 1 1 0 0,0-1-1 0 0,0 1 1 0 0,0 0-1 0 0,-1 0 1 0 0,1-1-1 0 0,-1 1 0 0 0,0 0-5 0 0,0 6 17 0 0,0 0 0 0 0,-1 0 0 0 0,0 0 0 0 0,-1 0 0 0 0,0 0 0 0 0,-1-1 0 0 0,0 1 0 0 0,-1 1-18 0 0,-9 20 94 0 0,-13 24-94 0 0,-2-6 10 0 0,-1-1-1 0 0,-3-1 1 0 0,-12 12-10 0 0,-29 29 128 0 0,-15 10-128 0 0,42-53 88 0 0,-2-2 0 0 0,-39 26-88 0 0,21-17 68 0 0,-62 44 147 0 0,104-80-128 0 0,-1-1-1 0 0,0-1 1 0 0,-1-1 0 0 0,-14 4-87 0 0,39-17 4 0 0,-15 6 65 0 0,1-1-1 0 0,-1 0 1 0 0,-11 1-69 0 0,23-5 17 0 0,0-1-1 0 0,0 1 1 0 0,0-1-1 0 0,0 0 1 0 0,0 0-1 0 0,0 0 1 0 0,0-1-1 0 0,0 1 1 0 0,0-1-1 0 0,1 0 1 0 0,-1 0-1 0 0,0 0 0 0 0,0-1 1 0 0,1 1-1 0 0,-1-1 1 0 0,1 0-1 0 0,-3-2-16 0 0,4 3 8 0 0,1 0 0 0 0,0 0 1 0 0,0 0-1 0 0,0-1 0 0 0,0 1 0 0 0,0 0 0 0 0,0-1 0 0 0,0 1 0 0 0,0-1 0 0 0,1 1 0 0 0,-1-1 0 0 0,0 1 0 0 0,1-1 0 0 0,-1 1 0 0 0,1-1 0 0 0,0 0 0 0 0,-1 1 0 0 0,1-1 0 0 0,0 0 0 0 0,0 1 0 0 0,0-1 0 0 0,0 0 0 0 0,0 1 0 0 0,1-1 0 0 0,-1 0 0 0 0,1 1 0 0 0,-1-1 0 0 0,1 1 0 0 0,-1-1-8 0 0,4-7 21 0 0,0 0 0 0 0,0 1 0 0 0,1-1 0 0 0,5-7-21 0 0,-3 6-5 0 0,31-47-3 0 0,2 3 0 0 0,2 1-1 0 0,10-6 9 0 0,147-143-159 0 0,-186 190 146 0 0,190-173-74 0 0,-134 123 46 0 0,-19 21 36 0 0,1 1-1 0 0,43-24 6 0 0,-8 10 12 0 0,-86 54-9 0 0,0 1 0 0 0,0-1 0 0 0,0 1 0 0 0,1-1 0 0 0,-1 1 0 0 0,0 0 0 0 0,0-1 0 0 0,0 1 0 0 0,0-1 0 0 0,0 1 0 0 0,0-1 0 0 0,0 1 0 0 0,0 0 0 0 0,0-1 0 0 0,0 1 0 0 0,-1-1 0 0 0,1 1 0 0 0,0-1 0 0 0,0 1 0 0 0,0 0-3 0 0,-13 23 102 0 0,-2-1 0 0 0,0 0-1 0 0,-1-1 1 0 0,-3 2-102 0 0,-18 25 128 0 0,-6 11 63 0 0,-27 58-191 0 0,49-78 17 0 0,2 0 0 0 0,1 2-1 0 0,-7 29-16 0 0,22-61 0 0 0,1 0 0 0 0,0 1 0 0 0,0-1 0 0 0,1 1 0 0 0,0-1 0 0 0,1 1 0 0 0,0-1 0 0 0,1 1 0 0 0,0-1 0 0 0,1 2 0 0 0,-2-9 0 0 0,1 1 0 0 0,0-1 0 0 0,0 0 0 0 0,0 0 0 0 0,0 0 0 0 0,0 0 0 0 0,1 0 0 0 0,-1-1 0 0 0,1 1 0 0 0,0 0 0 0 0,0-1 0 0 0,0 1 0 0 0,0-1 0 0 0,0 1 0 0 0,1-1 0 0 0,-1 0 0 0 0,1 0 0 0 0,-1 0 0 0 0,1-1 0 0 0,0 1 0 0 0,0 0 0 0 0,0-1 0 0 0,0 0 0 0 0,0 0 0 0 0,0 0 0 0 0,0 0 0 0 0,0 0 0 0 0,0-1 0 0 0,0 1 0 0 0,0-1 0 0 0,1 0 0 0 0,-1 0 0 0 0,0 0 0 0 0,3 0 0 0 0,8-2 1 0 0,1 0-1 0 0,-1-1 1 0 0,0 0-1 0 0,0-1 1 0 0,0-1-1 0 0,0 0 0 0 0,-1-1 1 0 0,6-4-1 0 0,11-6-19 0 0,0-3 0 0 0,-1 0 0 0 0,1-3 19 0 0,-11 6-3 0 0,0-1 0 0 0,-1-1 0 0 0,-1 0-1 0 0,0-2 1 0 0,-2 0 0 0 0,0 0 0 0 0,-1-2 0 0 0,0-2 3 0 0,24-47 155 0 0,24-69-155 0 0,-11 23 469 0 0,-31 67 761 0 0,-19 48-819 0 0,-1 2-155 0 0,5 14 117 0 0,-1 4-282 0 0,0 0 0 0 0,-1 7-91 0 0,8 32-72 0 0,-5-34 18 0 0,1-1 0 0 0,2 1 1 0 0,0-2-1 0 0,2 1 0 0 0,0-1 1 0 0,1-1-1 0 0,5 6 54 0 0,-7-13-140 0 0,0 0 0 0 0,1 0 0 0 0,1-1 0 0 0,0 0 0 0 0,0-1 1 0 0,1-1-1 0 0,1 0 0 0 0,-1 0 0 0 0,2-2 0 0 0,11 6 140 0 0,-6-5-195 0 0,0-1 1 0 0,1-1-1 0 0,0-1 0 0 0,1-1 0 0 0,-1-1 1 0 0,1-1-1 0 0,0-1 0 0 0,0 0 0 0 0,0-2 1 0 0,0-1-1 0 0,0 0 0 0 0,0-2 0 0 0,0 0 1 0 0,-1-2-1 0 0,1 0 0 0 0,10-5 195 0 0,25-12-139 0 0,-2-2-1 0 0,-1-3 0 0 0,22-15 141 0 0,-40 20 29 0 0,-1-1 0 0 0,-1-2 1 0 0,-2-2-1 0 0,0 0 0 0 0,21-26-30 0 0,3-10 192 0 0,-3-2 0 0 0,15-27-192 0 0,-15 12 915 0 0,15-38-915 0 0,-58 101 492 0 0,-2 1 0 0 0,0-1 0 0 0,1-7-492 0 0,-8 23 56 0 0,-1 0-1 0 0,0 0 1 0 0,1 0 0 0 0,-1 0 0 0 0,0 0-1 0 0,0-1 1 0 0,0 1 0 0 0,0 0-1 0 0,0 0 1 0 0,0 0 0 0 0,0 0-1 0 0,0-1 1 0 0,0 1 0 0 0,0 0 0 0 0,-1 0-1 0 0,1 0 1 0 0,-1 0 0 0 0,1 0-1 0 0,0 0 1 0 0,-1 0 0 0 0,0 0-1 0 0,1 0 1 0 0,-1 0 0 0 0,0 0 0 0 0,1 0-1 0 0,-1 0 1 0 0,0 0 0 0 0,0 0-1 0 0,0 1 1 0 0,0-1 0 0 0,0 0-1 0 0,0 1 1 0 0,0-1 0 0 0,0 0-1 0 0,0 1 1 0 0,0-1 0 0 0,0 1 0 0 0,0 0-1 0 0,-1-1-55 0 0,-3 0 52 0 0,0-1 0 0 0,0 1-1 0 0,-1 0 1 0 0,1 1-1 0 0,0-1 1 0 0,0 1 0 0 0,-1 0-1 0 0,-2 1-51 0 0,-10 2-43 0 0,-1 1-1 0 0,1 1 0 0 0,0 1 1 0 0,1 0-1 0 0,-1 1 0 0 0,-12 8 44 0 0,9-5-76 0 0,13-6 32 0 0,0 0 1 0 0,1 0-1 0 0,0 1 1 0 0,-1 0 0 0 0,-2 4 43 0 0,7-7-16 0 0,1-1 1 0 0,0 1 0 0 0,0 1-1 0 0,0-1 1 0 0,0 0 0 0 0,1 0-1 0 0,-1 1 1 0 0,0-1 0 0 0,1 1-1 0 0,0-1 1 0 0,-1 1-1 0 0,1 0 1 0 0,0-1 0 0 0,1 1-1 0 0,-1 0 1 0 0,0 0 0 0 0,1 0-1 0 0,-1 0 16 0 0,1-1-12 0 0,0 1 0 0 0,0-1 0 0 0,0 1 0 0 0,0-1 0 0 0,0 1-1 0 0,0-1 1 0 0,1 1 0 0 0,-1-1 0 0 0,1 1 0 0 0,-1-1 0 0 0,1 0-1 0 0,0 1 1 0 0,0-1 0 0 0,0 0 0 0 0,0 0 0 0 0,1 1 0 0 0,-1-1-1 0 0,1 0 1 0 0,-1 0 0 0 0,1 0 0 0 0,0-1 0 0 0,0 1 0 0 0,-1 0 0 0 0,1-1-1 0 0,2 2 13 0 0,5 3-22 0 0,1 0-1 0 0,0 0 1 0 0,0-1-1 0 0,0 0 1 0 0,0 0-1 0 0,1-2 1 0 0,8 3 22 0 0,17 3-78 0 0,27 2 78 0 0,-16-3-37 0 0,-25-4-9 0 0,32 6-65 0 0,-1 2 0 0 0,48 18 111 0 0,-86-25-9 0 0,-1 1-1 0 0,1 1 0 0 0,-1 0 1 0 0,0 1-1 0 0,0 1 0 0 0,-1 0 1 0 0,-1 0-1 0 0,1 2 0 0 0,-1-1 1 0 0,-1 2-1 0 0,0-1 0 0 0,2 5 10 0 0,-8-8-16 0 0,0 0 0 0 0,-1 0 0 0 0,0 0-1 0 0,0 1 1 0 0,-1-1 0 0 0,0 1-1 0 0,-1 0 1 0 0,0 0 0 0 0,0 0 0 0 0,-1 0-1 0 0,0 1 1 0 0,-1-1 0 0 0,1 0 0 0 0,-2 0-1 0 0,0 4 17 0 0,-1 5-4 0 0,-1 1 0 0 0,0 0-1 0 0,-2-1 1 0 0,0 0-1 0 0,-1 0 1 0 0,-1-1 0 0 0,-1 1 4 0 0,-7 10-73 0 0,-1 0 0 0 0,-1 0 1 0 0,-2-2-1 0 0,-1-1 0 0 0,-1 0 1 0 0,-12 11 72 0 0,24-27-29 0 0,0-1 1 0 0,0 1-1 0 0,-1-1 1 0 0,0-1-1 0 0,-1 0 0 0 0,0 0 1 0 0,0-1-1 0 0,0-1 1 0 0,-1 1-1 0 0,0-2 1 0 0,1 0-1 0 0,-2 0 29 0 0,11-4 3 0 0,0 1-1 0 0,1-1 1 0 0,-1 0-1 0 0,0 1 1 0 0,1-1-1 0 0,-1 0 1 0 0,0 0 0 0 0,0-1-1 0 0,1 1 1 0 0,-1 0-1 0 0,0 0 1 0 0,1-1-1 0 0,-1 1 1 0 0,1-1-1 0 0,-1 1 1 0 0,0-1 0 0 0,1 0-1 0 0,-1 0 1 0 0,1 0-1 0 0,-1 0 1 0 0,1 0-1 0 0,0 0 1 0 0,-1 0-1 0 0,1 0 1 0 0,0 0 0 0 0,0 0-1 0 0,0-1-2 0 0,-1 0-11 0 0,1-1 0 0 0,0 1 0 0 0,0-1 0 0 0,0 1 0 0 0,0-1 0 0 0,0 1 0 0 0,1-1 0 0 0,-1 0 0 0 0,1 1 0 0 0,0-1 0 0 0,-1 0 0 0 0,1 1 0 0 0,0-1 0 0 0,1 0 0 0 0,-1 0 0 0 0,1-2 11 0 0,2-7-78 0 0,1-1-1 0 0,0 1 1 0 0,0-1-1 0 0,2 2 0 0 0,-1-1 1 0 0,2 0-1 0 0,-1 1 0 0 0,2 0 1 0 0,5-7 78 0 0,17-17-265 0 0,1 1 1 0 0,6-3 264 0 0,-18 18-124 0 0,52-50-1264 0 0,4 3-1 0 0,7-1 1389 0 0,-35 31-66 0 0,40-41 66 0 0,-86 76 568 0 0,-1 1 28 0 0,0 0-43 0 0,0 0-197 0 0,1 1-288 0 0,0 1 0 0 0,0-1 0 0 0,0 1 0 0 0,-1-1 0 0 0,1 1 0 0 0,0-1 0 0 0,-1 1 0 0 0,1 0 0 0 0,-1-1 0 0 0,1 2-68 0 0,-1-1 65 0 0,2 4-41 0 0,0-1 0 0 0,0 0 1 0 0,0 1-1 0 0,1-1 0 0 0,0 0 0 0 0,0 0 0 0 0,0 0 0 0 0,0-1 1 0 0,1 1-1 0 0,0-1 0 0 0,0 0 0 0 0,0 0 0 0 0,1 0 0 0 0,2 2-24 0 0,0-2 15 0 0,0 0 0 0 0,1 0 0 0 0,-1 0 0 0 0,1-1 0 0 0,0 0 0 0 0,0 0 0 0 0,0-1 0 0 0,0 0 0 0 0,4 0-15 0 0,11 0 15 0 0,0-1 0 0 0,0 0 0 0 0,0-2 0 0 0,0-1 0 0 0,0 0 0 0 0,19-6-15 0 0,-4 0-82 0 0,-2-2 1 0 0,1-2 0 0 0,-1-1-1 0 0,-1-1 1 0 0,0-3 0 0 0,-2 0-1 0 0,20-15 82 0 0,-38 22 4 0 0,-1-1-1 0 0,0 0 1 0 0,-1-1-1 0 0,10-11-3 0 0,-16 15 12 0 0,0 0 0 0 0,-1 0 0 0 0,0-1-1 0 0,-1 1 1 0 0,0-1 0 0 0,0-1 0 0 0,-1 1-1 0 0,3-7-11 0 0,-6 12 19 0 0,0 0-1 0 0,0 0 1 0 0,-1 0-1 0 0,1-1 0 0 0,-1 1 1 0 0,0 0-1 0 0,0 0 0 0 0,0 0 1 0 0,-1 0-1 0 0,1 0 0 0 0,-1 0 1 0 0,0 0-1 0 0,0 0 0 0 0,0 0 1 0 0,-1 0-1 0 0,0 0-18 0 0,1 2 26 0 0,0 0 1 0 0,0 0-1 0 0,0 0 0 0 0,0 1 0 0 0,-1-1 0 0 0,1 0 1 0 0,-1 1-1 0 0,1-1 0 0 0,-1 1 0 0 0,0-1 0 0 0,1 1 1 0 0,-1 0-1 0 0,0 0 0 0 0,0 0 0 0 0,0 0 0 0 0,0 0 1 0 0,0 0-1 0 0,0 1 0 0 0,0-1 0 0 0,0 0 1 0 0,0 1-1 0 0,-1 0 0 0 0,1-1 0 0 0,0 1 0 0 0,0 0 1 0 0,0 0-1 0 0,0 0 0 0 0,-1 1 0 0 0,1-1 0 0 0,0 1-26 0 0,-7 1 93 0 0,0 0 0 0 0,0 1-1 0 0,1 0 1 0 0,-1 0-1 0 0,1 1 1 0 0,0 0-1 0 0,0 1 1 0 0,0 0-1 0 0,0 0 1 0 0,1 1 0 0 0,0-1-1 0 0,0 2 1 0 0,1-1-1 0 0,-6 7-92 0 0,7-7 12 0 0,1 0 1 0 0,-1 0-1 0 0,1 1 0 0 0,1-1 0 0 0,-1 1 1 0 0,1 0-1 0 0,0 0 0 0 0,1 0 0 0 0,-1 0 1 0 0,1 0-1 0 0,1 0 0 0 0,0 1 0 0 0,0-1 0 0 0,0 1 1 0 0,1-1-1 0 0,0 1 0 0 0,0-1 0 0 0,1 6-12 0 0,2 0-118 0 0,0-1 0 0 0,1 1 0 0 0,0-1 0 0 0,1 0 0 0 0,1 0 0 0 0,-1 0-1 0 0,2-1 1 0 0,0 0 0 0 0,0 0 0 0 0,1 0 0 0 0,0-1 0 0 0,1 0-1 0 0,0-1 1 0 0,1 0 0 0 0,2 1 118 0 0,7 5-547 0 0,0-1 0 0 0,1-1 0 0 0,1-1-1 0 0,0-1 1 0 0,1 0 0 0 0,0-2 0 0 0,23 7 547 0 0,37 5-1901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8.1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196 1343 12528 0 0,'29'-13'264'0'0,"-13"6"171"0"0,-1-1-1 0 0,13-7-434 0 0,-14 5 243 0 0,0 1 0 0 0,-1-2 0 0 0,0 0 0 0 0,0 0 1 0 0,-2-1-1 0 0,1-1 0 0 0,-1 0 0 0 0,-1 0 0 0 0,-1-1 0 0 0,0-1 0 0 0,0 1 0 0 0,-1-1 1 0 0,-1-1-1 0 0,-1 1 0 0 0,0-1 0 0 0,-1 0 0 0 0,1-9-243 0 0,-2 8 233 0 0,0-1 1 0 0,-1 0-1 0 0,-1 0 0 0 0,-1 0 0 0 0,0 0 0 0 0,-1 0 0 0 0,-1 0 1 0 0,-1 0-1 0 0,-1 1 0 0 0,-2-8-233 0 0,2 13 233 0 0,-1 1 0 0 0,0 0 0 0 0,-1-1-1 0 0,-4-5-232 0 0,6 11 102 0 0,-1 0 0 0 0,1 1 0 0 0,-1 0 0 0 0,-1 0 0 0 0,1 0 0 0 0,-1 1 0 0 0,0-1 0 0 0,0 1 0 0 0,-1-1-102 0 0,2 3 37 0 0,0 0-1 0 0,0 1 1 0 0,0-1-1 0 0,0 1 1 0 0,0-1-1 0 0,0 1 1 0 0,0 1-1 0 0,0-1 1 0 0,-1 0-1 0 0,1 1 0 0 0,0 0 1 0 0,0 0-1 0 0,-1 0 1 0 0,1 1-1 0 0,0-1 1 0 0,0 1-1 0 0,-1 0 1 0 0,1 0-1 0 0,-3 2-36 0 0,-8 2-13 0 0,0 1 0 0 0,1 0 1 0 0,0 1-1 0 0,-10 7 13 0 0,7-4-75 0 0,0 1 1 0 0,1 1-1 0 0,1 0 1 0 0,0 1 0 0 0,1 1-1 0 0,0 0 1 0 0,1 0-1 0 0,0 2 1 0 0,2 0 0 0 0,-6 8 74 0 0,9-10-121 0 0,-5 8-228 0 0,1 0-1 0 0,-2 8 350 0 0,10-21-72 0 0,1-1-1 0 0,1 1 1 0 0,-1 0-1 0 0,2 0 0 0 0,-1 0 1 0 0,1 0-1 0 0,0 0 1 0 0,1 2 72 0 0,0-4-61 0 0,0 1 1 0 0,0-1-1 0 0,1 0 1 0 0,0 0-1 0 0,1 0 1 0 0,-1 0-1 0 0,2 3 61 0 0,-2-8-11 0 0,0 0-1 0 0,0 0 1 0 0,0 0-1 0 0,0 0 1 0 0,1 0-1 0 0,-1 0 0 0 0,0 0 1 0 0,1 0-1 0 0,-1-1 1 0 0,1 1-1 0 0,0 0 1 0 0,0-1-1 0 0,0 0 1 0 0,0 1-1 0 0,0-1 1 0 0,0 0-1 0 0,0 0 1 0 0,0 0-1 0 0,0 0 1 0 0,0 0-1 0 0,1 0 1 0 0,-1-1-1 0 0,0 1 1 0 0,2-1 11 0 0,2 1 9 0 0,0-1 1 0 0,-1 0-1 0 0,1 0 1 0 0,0 0-1 0 0,0-1 1 0 0,-1 0-1 0 0,1 0 0 0 0,3-1-9 0 0,45-18 177 0 0,-29 11-128 0 0,8-5 27 0 0,0-1-1 0 0,-1-2 0 0 0,-1-1 1 0 0,0-1-1 0 0,-2-1 1 0 0,6-7-76 0 0,11-12 44 0 0,-2-2 1 0 0,-1-2 0 0 0,10-16-45 0 0,-28 28-64 0 0,-2 0 0 0 0,-1-2 0 0 0,-2 0 0 0 0,-1-2 0 0 0,-2 0 0 0 0,-1-1 0 0 0,-2 0 1 0 0,-1-1-1 0 0,-2-1 0 0 0,-2 0 0 0 0,-1 0 0 0 0,-1-5 64 0 0,-5 21-3 0 0,-1 1 0 0 0,-1 0-1 0 0,0-1 1 0 0,-2 1 0 0 0,0 0 0 0 0,-2-1-1 0 0,-4-14 4 0 0,0 2 17 0 0,4 15 322 0 0,-1 0 0 0 0,0 0 0 0 0,-2 1 0 0 0,0-1 0 0 0,-7-10-339 0 0,9 17 364 0 0,5 10-315 0 0,0 1 0 0 0,-1 0 0 0 0,1 0 0 0 0,0 0 0 0 0,-1 0 0 0 0,1-1 1 0 0,-1 1-1 0 0,1 0 0 0 0,-1 0 0 0 0,0 0 0 0 0,1 0 0 0 0,-1 0 0 0 0,0 0 1 0 0,0 0-1 0 0,1 1 0 0 0,-1-1 0 0 0,0 0 0 0 0,0 0 0 0 0,0 1 0 0 0,0-1 1 0 0,0 0-1 0 0,0 1 0 0 0,0-1 0 0 0,-1 1-49 0 0,1 0 26 0 0,0 0-1 0 0,1 0 1 0 0,-1 0-1 0 0,0 1 1 0 0,1-1 0 0 0,-1 0-1 0 0,1 1 1 0 0,-1-1-1 0 0,1 1 1 0 0,-1-1 0 0 0,1 0-1 0 0,-1 1 1 0 0,1-1-1 0 0,-1 1 1 0 0,1-1 0 0 0,-1 1-1 0 0,1 0 1 0 0,0-1 0 0 0,-1 1-1 0 0,1-1 1 0 0,0 1-1 0 0,-1 0 1 0 0,1-1 0 0 0,0 1-1 0 0,0 0 1 0 0,0-1-1 0 0,0 1 1 0 0,0 0 0 0 0,0-1-1 0 0,0 1 1 0 0,0 0-26 0 0,-1 28 100 0 0,1-24-106 0 0,1 44-171 0 0,3 0 0 0 0,2-1 0 0 0,10 38 177 0 0,44 144-356 0 0,-59-227 347 0 0,34 110-1946 0 0,5-3 1 0 0,19 32 1954 0 0,-26-70-3610 0 0,21 31 3610 0 0,-36-74-1063 0 0,1 0 0 0 0,1-1 0 0 0,1-1 1 0 0,17 16 1062 0 0,-26-31-290 0 0,1 0 1 0 0,0-1-1 0 0,1 0 1 0 0,1-1-1 0 0,-1 0 1 0 0,1-2-1 0 0,1 1 1 0 0,0-2-1 0 0,0 0 1 0 0,0-1-1 0 0,1-1 1 0 0,0 0 0 0 0,0-2-1 0 0,0 1 1 0 0,1-2-1 0 0,-1-1 1 0 0,0 0-1 0 0,6-1 290 0 0,5-1 266 0 0,0-1-1 0 0,0-2 1 0 0,-1-1 0 0 0,10-3-266 0 0,374-127 4380 0 0,-298 96-3867 0 0,55-25-637 0 0,-3-8 124 0 0,-127 55-195 0 0,35-16-171 0 0,-2-3 0 0 0,-2-3 0 0 0,-2-3 0 0 0,-1-3 0 0 0,26-25 366 0 0,-79 59 647 0 0,-1-1-1 0 0,0 0 1 0 0,6-8-647 0 0,-15 16 330 0 0,1 0-1 0 0,-2 0 0 0 0,1 0 1 0 0,0 0-1 0 0,-1-1 0 0 0,0 1 1 0 0,0-1-1 0 0,0 1 1 0 0,0-1-1 0 0,-1 0 0 0 0,0 0 1 0 0,0 0-1 0 0,0 1 0 0 0,-1-2-328 0 0,0 6 63 0 0,0-1 1 0 0,0 1 0 0 0,0-1-1 0 0,0 0 1 0 0,0 1 0 0 0,0-1-1 0 0,0 1 1 0 0,0-1 0 0 0,-1 0-1 0 0,1 1 1 0 0,0-1 0 0 0,0 1-1 0 0,-1-1 1 0 0,1 1 0 0 0,0-1 0 0 0,-1 1-1 0 0,1-1 1 0 0,0 1 0 0 0,-1-1-1 0 0,1 1 1 0 0,-1-1 0 0 0,1 1-1 0 0,-1-1 1 0 0,1 1 0 0 0,-1 0-1 0 0,1 0 1 0 0,-1-1 0 0 0,1 1-1 0 0,-1 0 1 0 0,0 0 0 0 0,1-1 0 0 0,-1 1-1 0 0,1 0 1 0 0,-1 0 0 0 0,0 0-1 0 0,1 0 1 0 0,-1 0 0 0 0,1 0-1 0 0,-1 0 1 0 0,0 0 0 0 0,1 0-1 0 0,-1 0 1 0 0,0 0 0 0 0,1 0-1 0 0,-1 1 1 0 0,1-1 0 0 0,-1 0 0 0 0,1 0-1 0 0,-1 1-64 0 0,-4 0 68 0 0,0 1 1 0 0,0 0-1 0 0,1 0 0 0 0,-1 1 0 0 0,-2 1-68 0 0,-7 5 72 0 0,1 2 1 0 0,0-1-1 0 0,1 1 0 0 0,0 1 0 0 0,-5 7-72 0 0,12-12-1 0 0,0 0 0 0 0,0 0-1 0 0,0 0 1 0 0,1 1 0 0 0,0 0-1 0 0,1 0 1 0 0,0 0-1 0 0,0 0 1 0 0,1 1 0 0 0,0-1-1 0 0,-1 8 2 0 0,1 0-16 0 0,1 1-1 0 0,0-1 1 0 0,1 1 0 0 0,1 0-1 0 0,2 10 17 0 0,-1-13-60 0 0,1 0 0 0 0,1-1 0 0 0,0 1 1 0 0,1-1-1 0 0,0 0 0 0 0,1 0 0 0 0,1 0 0 0 0,0-1 0 0 0,0 0 0 0 0,1 0 1 0 0,1-1-1 0 0,0 0 0 0 0,2 2 60 0 0,2-1-197 0 0,0 0 1 0 0,0 0 0 0 0,1-1-1 0 0,0-1 1 0 0,1-1-1 0 0,0 0 1 0 0,1 0-1 0 0,0-2 1 0 0,0 0-1 0 0,8 2 197 0 0,3-1-275 0 0,-1-2-1 0 0,1 0 0 0 0,0-2 0 0 0,1-1 0 0 0,-1-1 0 0 0,1-1 0 0 0,1-1 276 0 0,-8-1-65 0 0,-1-1-1 0 0,1-1 1 0 0,-1-1 0 0 0,1 0-1 0 0,-2-2 1 0 0,1 0-1 0 0,0-2 1 0 0,-1 0 0 0 0,13-7 65 0 0,-24 10 124 0 0,0 0 1 0 0,-1-1 0 0 0,0 0 0 0 0,1 0 0 0 0,-2 0 0 0 0,1-1 0 0 0,-1 0 0 0 0,0 0 0 0 0,0-1-1 0 0,-1 1 1 0 0,0-1 0 0 0,0 0 0 0 0,-1-1 0 0 0,0 1 0 0 0,-1-1 0 0 0,0 0 0 0 0,0 0-1 0 0,-1 0 1 0 0,0 0 0 0 0,0 0 0 0 0,-1-4-125 0 0,1-10 298 0 0,-1 1 1 0 0,-1 0-1 0 0,0-1 0 0 0,-2 1 1 0 0,-1-1-1 0 0,-2-6-298 0 0,-3-5 357 0 0,-1 1 1 0 0,-1 0 0 0 0,-13-26-358 0 0,16 43 105 0 0,-1 1 0 0 0,-1 0 0 0 0,0 1 0 0 0,-1 0 0 0 0,-1 0 0 0 0,0 1 0 0 0,-1 0 0 0 0,0 1 0 0 0,-1 0 0 0 0,0 1 0 0 0,-1 1 0 0 0,0 0 0 0 0,0 1 0 0 0,-10-4-105 0 0,20 11-11 0 0,0 0 0 0 0,0 1-1 0 0,-1-1 1 0 0,1 1-1 0 0,-1 0 1 0 0,1 0 0 0 0,-1 1-1 0 0,1-1 1 0 0,-1 1 0 0 0,1 0-1 0 0,-1 0 1 0 0,0 1-1 0 0,1-1 1 0 0,-1 1 0 0 0,1 0-1 0 0,-1 0 1 0 0,0 1 11 0 0,1 0-21 0 0,1-1 1 0 0,0 1 0 0 0,-1 0-1 0 0,1 0 1 0 0,0 0-1 0 0,0 0 1 0 0,1 0-1 0 0,-1 1 1 0 0,0 0-1 0 0,1-1 1 0 0,0 1-1 0 0,-1 0 1 0 0,1 0-1 0 0,0 0 1 0 0,0 0-1 0 0,1 1 1 0 0,-1-1-1 0 0,1 0 1 0 0,-1 1-1 0 0,1-1 1 0 0,0 1-1 0 0,0 0 21 0 0,0 5-131 0 0,0 0 0 0 0,0 0-1 0 0,0 0 1 0 0,1 0-1 0 0,1 0 1 0 0,-1 0-1 0 0,2 0 1 0 0,-1 0 0 0 0,2 4 131 0 0,2 5-437 0 0,1 0 0 0 0,1 0 1 0 0,0-1-1 0 0,3 2 437 0 0,-4-7-459 0 0,2-1 0 0 0,-1 0 0 0 0,1 0-1 0 0,1-1 1 0 0,0 0 0 0 0,0 0 0 0 0,1-1 0 0 0,0-1-1 0 0,1 1 1 0 0,0-2 0 0 0,0 1 0 0 0,1-2 0 0 0,-1 1-1 0 0,2-2 1 0 0,-1 1 0 0 0,11 2 459 0 0,-3-2-289 0 0,1 0 0 0 0,0-2 0 0 0,0 0 1 0 0,1-1-1 0 0,-1-1 0 0 0,1-1 0 0 0,0-1 0 0 0,-1-1 0 0 0,1-1 0 0 0,3-1 289 0 0,11-4 32 0 0,0-1 0 0 0,0-1-1 0 0,17-8-31 0 0,-36 10 509 0 0,-1 0-1 0 0,0-1 0 0 0,0 0 0 0 0,0-2 0 0 0,-1 0 0 0 0,0 0 0 0 0,-1-1 0 0 0,2-3-508 0 0,7-9 1263 0 0,-2 0 0 0 0,0-2 0 0 0,-1 0 0 0 0,-2-1 0 0 0,0-2-1263 0 0,1-1 1307 0 0,-18 27-1101 0 0,1-1 0 0 0,-1 1 0 0 0,1 0 0 0 0,0 0 0 0 0,0 0 0 0 0,-1 0 0 0 0,2 1 0 0 0,-1-1 0 0 0,2-1-206 0 0,-3 2 311 0 0,-1 11-54 0 0,-1 8-201 0 0,0 0 1 0 0,-4 9-57 0 0,-1 28-21 0 0,3-12-205 0 0,-1 11-588 0 0,3 24 814 0 0,2-61-414 0 0,0 0-1 0 0,1 0 1 0 0,1-1 0 0 0,1 1 0 0 0,0-1 0 0 0,5 12 414 0 0,-4-15-491 0 0,8 19-856 0 0,-13-31 1277 0 0,1 1 0 0 0,0-1-1 0 0,0 1 1 0 0,0-1 0 0 0,0 1-1 0 0,1-1 1 0 0,-1 0 0 0 0,0 0-1 0 0,0 0 1 0 0,1 0 0 0 0,-1 0-1 0 0,1 0 1 0 0,-1 0 0 0 0,1 0 0 0 0,-1 0-1 0 0,2 0 71 0 0,-2-1-29 0 0,0 0 0 0 0,0 0 0 0 0,0 0-1 0 0,1 0 1 0 0,-1 0 0 0 0,0 0 0 0 0,0 0-1 0 0,0-1 1 0 0,0 1 0 0 0,0 0 0 0 0,0-1 0 0 0,0 1-1 0 0,1-1 1 0 0,-1 1 0 0 0,0-1 0 0 0,0 1-1 0 0,0-1 1 0 0,-1 0 0 0 0,1 1 0 0 0,0-1 0 0 0,0 0-1 0 0,0 0 1 0 0,0 0 0 0 0,-1 0 29 0 0,20-26 432 0 0,-17 23-361 0 0,28-53 753 0 0,-10 18-55 0 0,16-29 644 0 0,-17 29-666 0 0,1 0 1 0 0,2 2-1 0 0,2 1 0 0 0,10-10-747 0 0,-14 22 237 0 0,0 1-1 0 0,2 1 1 0 0,0 0-1 0 0,8-2-236 0 0,-23 17 44 0 0,0 2 0 0 0,1-1-1 0 0,0 1 1 0 0,0 1-1 0 0,1-1 1 0 0,-1 2 0 0 0,1-1-1 0 0,0 1 1 0 0,0 1-1 0 0,0-1 1 0 0,0 2-1 0 0,0 0 1 0 0,0 0 0 0 0,0 0-1 0 0,2 2-43 0 0,-4-1-8 0 0,0 1 0 0 0,0 1-1 0 0,0-1 1 0 0,0 1 0 0 0,0 1-1 0 0,0-1 1 0 0,0 1 0 0 0,-1 1-1 0 0,0 0 1 0 0,1 0-1 0 0,-1 0 1 0 0,-1 1 0 0 0,1 0-1 0 0,-1 0 1 0 0,1 0 0 0 0,-2 1-1 0 0,1 0 1 0 0,-1 0 0 0 0,1 1-1 0 0,-2-1 1 0 0,1 1 0 0 0,-1 0-1 0 0,1 2 9 0 0,8 23-148 0 0,-1 0 1 0 0,-2 0-1 0 0,-1 1 0 0 0,4 26 148 0 0,-8-35-81 0 0,37 187-5323 0 0,-33-169-999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9.1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13 984 18431 0 0,'-11'-29'2015'0'0,"11"27"-2015"0"0,0 1-1 0 0,-1-1 1 0 0,1 0 0 0 0,0 1-1 0 0,0-1 1 0 0,0 0-1 0 0,0 1 1 0 0,0-1-1 0 0,0 0 1 0 0,0 1 0 0 0,0-1-1 0 0,1 1 1 0 0,-1-1-1 0 0,1 1 1 0 0,-1-1-1 0 0,1 0 1 0 0,0 2-13 0 0,1-1-1 0 0,-1 0 1 0 0,0 1-1 0 0,1-1 1 0 0,-1 1-1 0 0,1-1 1 0 0,-1 1-1 0 0,1 0 1 0 0,-1 0-1 0 0,1-1 1 0 0,-1 1 0 0 0,1 0-1 0 0,-1 0 1 0 0,1 0-1 0 0,-1 1 1 0 0,1-1-1 0 0,0 0 14 0 0,-2 0-7 0 0,4 1-14 0 0,0 0-1 0 0,-1 0 1 0 0,1 0 0 0 0,-1 0-1 0 0,1 0 1 0 0,-1 1-1 0 0,0 0 1 0 0,1 0-1 0 0,2 1 22 0 0,27 24-136 0 0,-18-14 101 0 0,13 12-42 0 0,-2 1 0 0 0,22 27 77 0 0,10 11 24 0 0,119 121 298 0 0,-161-169-322 0 0,1-1 0 0 0,1 0 0 0 0,11 6 0 0 0,-21-15 0 0 0,1-1 0 0 0,1 0 0 0 0,-1 0 0 0 0,1-1 0 0 0,-1 0 0 0 0,1-1 0 0 0,0 0 0 0 0,9 1 0 0 0,-13-4 39 0 0,0 0-1 0 0,0 0 0 0 0,0 0 1 0 0,0 0-1 0 0,0-1 0 0 0,0 0 1 0 0,0-1-1 0 0,0 1 0 0 0,0-1 1 0 0,-1 0-1 0 0,1 0 0 0 0,-1-1 0 0 0,1 0 1 0 0,1-1-39 0 0,12-8 266 0 0,0-1 1 0 0,0-1-1 0 0,0-2-266 0 0,6-6 250 0 0,0-1 1 0 0,-2-2-1 0 0,6-8-250 0 0,60-83 392 0 0,-28 35-303 0 0,-2 6-67 0 0,3 2 0 0 0,59-52-22 0 0,-69 80-508 0 0,0 2 0 0 0,3 3 0 0 0,2 2 0 0 0,1 2 0 0 0,57-24 508 0 0,71-36-2940 0 0,-268 192 6006 0 0,-6 4-2534 0 0,70-77-490 0 0,1 1 0 0 0,1 0 0 0 0,-7 16-42 0 0,17-27 0 0 0,1-1 0 0 0,0 1 0 0 0,1 0 0 0 0,1 1 0 0 0,0-1 0 0 0,0 0 0 0 0,2 1 0 0 0,0 0 0 0 0,0-1 0 0 0,1 10 0 0 0,2-16-40 0 0,-1-1 0 0 0,1 1 0 0 0,0-1 0 0 0,0 1 0 0 0,1-1 0 0 0,1 3 40 0 0,1 2-128 0 0,-4-10 118 0 0,-1-1 0 0 0,1 0 1 0 0,-1 1-1 0 0,1-1 0 0 0,-1 0 0 0 0,1 0 0 0 0,-1 1 0 0 0,1-1 0 0 0,0 0 0 0 0,-1 0 0 0 0,1 0 0 0 0,-1 0 0 0 0,1 0 0 0 0,0 0 0 0 0,-1 0 0 0 0,1 0 0 0 0,-1 0 0 0 0,1 0 0 0 0,-1 0 0 0 0,1-1 0 0 0,0 1 1 0 0,-1 0 9 0 0,2 0-31 0 0,1-1 6 0 0,1 0 1 0 0,-1 0-1 0 0,1 0 0 0 0,-1 0 0 0 0,0-1 1 0 0,1 0-1 0 0,-1 1 0 0 0,0-1 1 0 0,0 0-1 0 0,0 0 0 0 0,0-1 0 0 0,-1 1 1 0 0,1-1-1 0 0,-1 1 0 0 0,1-1 1 0 0,-1 0-1 0 0,1-2 25 0 0,7-8 9 0 0,-1-2 0 0 0,-1 1 0 0 0,2-6-9 0 0,-3 7 16 0 0,72-159-76 0 0,-23 48 161 0 0,-47 106 13 0 0,0 0-1 0 0,3-1-113 0 0,-10 15 73 0 0,1 0-1 0 0,0 0 1 0 0,0 0-1 0 0,0 0 1 0 0,1 1-1 0 0,-1-1 1 0 0,1 1 0 0 0,0 0-1 0 0,0 0 1 0 0,0 0-1 0 0,2-1-72 0 0,-4 4 17 0 0,-1 0-1 0 0,0-1 0 0 0,0 1 0 0 0,1 0 1 0 0,-1-1-1 0 0,0 1 0 0 0,0 0 0 0 0,1 0 1 0 0,-1 0-1 0 0,0 0 0 0 0,0 0 0 0 0,1 0 1 0 0,-1 1-1 0 0,0-1 0 0 0,1 0 0 0 0,-1 1 1 0 0,0-1-1 0 0,0 1 0 0 0,0-1 0 0 0,0 1 1 0 0,1-1-1 0 0,-1 1 0 0 0,0 0 0 0 0,0 0 1 0 0,0-1-1 0 0,0 1 0 0 0,0 0 1 0 0,-1 0-1 0 0,1 0 0 0 0,0 0 0 0 0,0 0 1 0 0,-1 0-1 0 0,1 0 0 0 0,0 1-16 0 0,2 4 36 0 0,1 0-1 0 0,-1 1 1 0 0,-1-1-1 0 0,1 1 1 0 0,0 3-36 0 0,29 86 269 0 0,10 14-269 0 0,-29-81-200 0 0,2-1 0 0 0,1-1 0 0 0,1 0 0 0 0,1-1 0 0 0,1-1-1 0 0,1-1 1 0 0,2-1 0 0 0,8 7 200 0 0,-23-23-211 0 0,1-1 1 0 0,0 1-1 0 0,0-1 1 0 0,1-1-1 0 0,-1 0 0 0 0,1 0 1 0 0,3 1 210 0 0,-8-4-88 0 0,0-1 0 0 0,0 1 1 0 0,0-1-1 0 0,1 0 1 0 0,-1 0-1 0 0,0 0 0 0 0,1-1 1 0 0,-1 1-1 0 0,0-1 0 0 0,1 0 1 0 0,-1 0-1 0 0,0-1 1 0 0,1 1-1 0 0,-1-1 0 0 0,0 0 1 0 0,1 0-1 0 0,3-2 88 0 0,-1 0-17 0 0,-1-1 0 0 0,1-1 1 0 0,-1 1-1 0 0,1-1 0 0 0,-1 0 0 0 0,-1 0 0 0 0,1-1 1 0 0,-1 0-1 0 0,0 0 0 0 0,0 0 0 0 0,-1-1 0 0 0,3-3 17 0 0,5-11 192 0 0,-1-1 0 0 0,-1 0-1 0 0,2-10-191 0 0,8-24 549 0 0,-4-1-1 0 0,9-49-548 0 0,11-117 461 0 0,-16 85-301 0 0,11-55 1274 0 0,-21 146-242 0 0,-10 47-1182 0 0,0 0 0 0 0,0-1 0 0 0,0 1 0 0 0,0-1 0 0 0,0 1-1 0 0,0-1 1 0 0,1 1 0 0 0,-1-1 0 0 0,0 1 0 0 0,0 0 0 0 0,1-1-1 0 0,-1 1 1 0 0,0-1 0 0 0,0 1 0 0 0,1 0 0 0 0,-1-1 0 0 0,0 1-1 0 0,1 0 1 0 0,-1 0 0 0 0,1-1 0 0 0,-1 1 0 0 0,0 0 0 0 0,1 0-1 0 0,-1-1 1 0 0,1 1 0 0 0,-1 0 0 0 0,1 0 0 0 0,-1 0 0 0 0,1 0 0 0 0,-1 0-1 0 0,0 0 1 0 0,1 0 0 0 0,-1 0 0 0 0,1 0 0 0 0,-1 0 0 0 0,1 0-1 0 0,-1 0 1 0 0,1 0 0 0 0,-1 0 0 0 0,1 0 0 0 0,-1 0 0 0 0,1 1-10 0 0,0-1 8 0 0,1 1 0 0 0,-1-1 0 0 0,1 1 0 0 0,-1 0 0 0 0,0-1 0 0 0,1 1 0 0 0,-1 0 0 0 0,0 0 0 0 0,0 0 0 0 0,1 0 0 0 0,-1 0 0 0 0,0 0 0 0 0,1 1-8 0 0,9 14-25 0 0,-1 1 0 0 0,-1-1 0 0 0,0 2 0 0 0,-1-1 0 0 0,-1 1 0 0 0,0 0 0 0 0,-2 0 0 0 0,0 1 0 0 0,-1 0 0 0 0,0 0 0 0 0,-1 10 25 0 0,15 386-488 0 0,-15-364 49 0 0,2 1-1 0 0,3-2 1 0 0,1 1 0 0 0,3-1-1 0 0,2-1 1 0 0,17 40 439 0 0,-25-75-266 0 0,0 0 0 0 0,1 0-1 0 0,0-1 1 0 0,1 0 0 0 0,1-1 0 0 0,0 1-1 0 0,1-2 1 0 0,0 1 0 0 0,0-1 0 0 0,7 4 265 0 0,8 1-686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0.1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1 109 10136 0 0,'1'-7'182'0'0,"0"1"-51"0"0,-1 1-1 0 0,2 0 1 0 0,-1-1-1 0 0,0 1 1 0 0,1 0-1 0 0,0 0 1 0 0,1-2-131 0 0,-2 7 37 0 0,-1-1 0 0 0,0 0 0 0 0,1 0 1 0 0,-1 1-1 0 0,1-1 0 0 0,-1 0 0 0 0,1 1 1 0 0,-1-1-1 0 0,1 0 0 0 0,0 1 0 0 0,-1-1 1 0 0,1 1-1 0 0,0-1 0 0 0,0 1 0 0 0,-1-1 1 0 0,1 1-1 0 0,0 0 0 0 0,0-1 0 0 0,-1 1 1 0 0,1 0-1 0 0,0-1 0 0 0,0 1 0 0 0,0 0 1 0 0,0 0-1 0 0,0 0 0 0 0,0 0-37 0 0,4-1 386 0 0,-3 1-305 0 0,0 0-1 0 0,-1-1 0 0 0,1 1 1 0 0,0 0-1 0 0,0 0 0 0 0,0 0 1 0 0,0 0-1 0 0,-1 0 0 0 0,1 1 1 0 0,0-1-1 0 0,0 0 0 0 0,0 1 1 0 0,-1 0-1 0 0,1-1 0 0 0,0 1 1 0 0,-1 0-1 0 0,1 0 0 0 0,1 1-80 0 0,-1 0 12 0 0,1 0 0 0 0,-1 0-1 0 0,1 1 1 0 0,-1-1 0 0 0,0 1-1 0 0,0-1 1 0 0,0 1 0 0 0,0 0-1 0 0,-1 0 1 0 0,1 1-12 0 0,3 7-43 0 0,-1 0 1 0 0,0 1-1 0 0,-1 0 0 0 0,0 0 1 0 0,0 7 42 0 0,37 187-118 0 0,-40-194 104 0 0,1-6 282 0 0,4-12-90 0 0,18-32 286 0 0,2-6-464 0 0,-8 13 119 0 0,1-1 0 0 0,11-10-119 0 0,-10 16 16 0 0,2 1 0 0 0,1 1 0 0 0,21-18-16 0 0,-34 34-37 0 0,0 0 0 0 0,1 1-1 0 0,0 0 1 0 0,0 1 0 0 0,1 0 0 0 0,0 1-1 0 0,0 0 1 0 0,0 0 0 0 0,0 1-1 0 0,1 1 1 0 0,11-3 37 0 0,-16 5-11 0 0,0 1 0 0 0,0 0 0 0 0,0 0 0 0 0,0 1 0 0 0,-1-1 0 0 0,1 2 0 0 0,0-1 0 0 0,0 1 0 0 0,0 0 11 0 0,13 5-23 0 0,1 1 1 0 0,3 3 22 0 0,-5-2-34 0 0,1-1 0 0 0,4 1 34 0 0,169 48-1373 0 0,-121-34 1036 0 0,-3-11 261 0 0,-68-11 76 0 0,0-1-1 0 0,1 0 1 0 0,-1 0 0 0 0,0 0 0 0 0,1 0 0 0 0,-1 0 0 0 0,0-1 0 0 0,1 1 0 0 0,-1 0 0 0 0,1-1 0 0 0,16-2 11 0 0,-17 3 79 0 0,-1 0 156 0 0,0 0 49 0 0,0 0 8 0 0,2 0-50 0 0,4 0-220 0 0,-4 0-118 0 0,-2 0-11 0 0,0 0 1 0 0,0 0-21 0 0,0 0-10 0 0,0 0-2 0 0,2 0 21 0 0,12-6 81 0 0,-13 2 29 0 0,-1 3-1 0 0,1-1 5 0 0,-1 1 0 0 0,1-1 0 0 0,-1 1-1 0 0,1 0 1 0 0,-1-1 0 0 0,0 1 0 0 0,0-1 0 0 0,0 1 0 0 0,0-1 0 0 0,0 1 0 0 0,0-1 0 0 0,0 1 0 0 0,0 0 0 0 0,-1-1 0 0 0,1 1 0 0 0,-1-1-7 0 0,0-2 33 0 0,-4-10 33 0 0,4 11-300 0 0,0 0 0 0 0,-1 0 1 0 0,2-1-1 0 0,-1 1 0 0 0,0 0 0 0 0,1 0 0 0 0,-1 0 0 0 0,1-1 1 0 0,0 1-1 0 0,0-2 234 0 0,0 5-576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9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13 124 17967 0 0,'-1'-10'309'0'0,"1"8"-207"0"0,0 0 0 0 0,0 0 0 0 0,-1 0-1 0 0,1 0 1 0 0,0 0 0 0 0,-1 0 0 0 0,0 0 0 0 0,1 0-1 0 0,-1 0 1 0 0,0 0 0 0 0,0 0 0 0 0,0 1-1 0 0,0-2-101 0 0,-2-1 288 0 0,2-2-192 0 0,1 5-66 0 0,1 1 0 0 0,-1 0-1 0 0,0-1 1 0 0,0 1 0 0 0,1 0-1 0 0,-1 0 1 0 0,0-1 0 0 0,0 1-1 0 0,1 0 1 0 0,-1 0-1 0 0,0-1 1 0 0,1 1 0 0 0,-1 0-1 0 0,0 0 1 0 0,1 0 0 0 0,-1 0-1 0 0,1-1 1 0 0,-1 1 0 0 0,0 0-1 0 0,1 0 1 0 0,-1 0 0 0 0,1 0-1 0 0,-1 0 1 0 0,0 0-1 0 0,1 0 1 0 0,-1 0 0 0 0,0 0-1 0 0,1 0-29 0 0,11 1 338 0 0,84 17-218 0 0,-42-14-896 0 0,0-2 0 0 0,31-4 776 0 0,106-14-1488 0 0,-83 2-46 0 0,-1-4-1 0 0,13-9 1535 0 0,-47 9-5482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9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490 301 6912 0 0,'2'-12'187'0'0,"-1"0"1"0"0,-1 0-1 0 0,0-1 1 0 0,-1-5-188 0 0,-7-49 4044 0 0,1 11 3108 0 0,5 47-6789 0 0,1 0 0 0 0,-1-1 0 0 0,0 1 0 0 0,-1 0 0 0 0,0 0 0 0 0,-5-8-363 0 0,7 13 29 0 0,-1 1 0 0 0,0 0 1 0 0,0 0-1 0 0,0 0 1 0 0,0 1-1 0 0,-1-1 1 0 0,1 0-1 0 0,-1 1 0 0 0,-1-2-29 0 0,2 3 4 0 0,0 0-1 0 0,1 0 0 0 0,-1 0 1 0 0,0 0-1 0 0,0 0 0 0 0,1 1 1 0 0,-1-1-1 0 0,0 1 1 0 0,0-1-1 0 0,0 1 0 0 0,0 0 1 0 0,0 0-1 0 0,0-1 0 0 0,1 1 1 0 0,-1 1-1 0 0,0-1 0 0 0,0 0 1 0 0,0 0-4 0 0,-13 4-43 0 0,1-1 0 0 0,0 2 0 0 0,1 0-1 0 0,-1 1 1 0 0,1 0 0 0 0,-8 6 43 0 0,-19 12-197 0 0,-14 14 197 0 0,27-19-42 0 0,8-5 7 0 0,1 1-1 0 0,0 0 0 0 0,1 1 0 0 0,-13 16 36 0 0,21-22 6 0 0,1 1 0 0 0,1 0 0 0 0,-1 0-1 0 0,2 1 1 0 0,0 0 0 0 0,0 0 0 0 0,1 1 0 0 0,0-1 0 0 0,0 4-6 0 0,4-10-4 0 0,-1 1 1 0 0,1-1 0 0 0,0 1 0 0 0,1-1-1 0 0,0 1 1 0 0,0 0 0 0 0,0-1 0 0 0,1 1-1 0 0,0-1 1 0 0,0 1 0 0 0,1-1-1 0 0,0 0 1 0 0,0 2 3 0 0,2 0-17 0 0,0 1 1 0 0,0-2-1 0 0,0 1 0 0 0,1 0 0 0 0,1-1 0 0 0,-1 0 0 0 0,1 0 0 0 0,0-1 1 0 0,1 1 16 0 0,16 13-68 0 0,1-2 0 0 0,1 0 0 0 0,1-2 0 0 0,0 0 0 0 0,5 0 68 0 0,-25-13-8 0 0,68 33-275 0 0,2-2 283 0 0,-6-3-334 0 0,-29-13 80 0 0,-8-4-129 0 0,17 11 383 0 0,-41-20-34 0 0,-6-4 18 0 0,0 1-1 0 0,-1-1 1 0 0,0 1 0 0 0,1-1 0 0 0,-1 1 0 0 0,0 0 0 0 0,1 0 0 0 0,0 1 16 0 0,-3-2-1 0 0,1-1 0 0 0,0 1 0 0 0,-1-1 0 0 0,1 1 0 0 0,0 0 0 0 0,-1 0 0 0 0,1-1 0 0 0,-1 1 1 0 0,1 0-1 0 0,-1 0 0 0 0,0 0 0 0 0,1 0 0 0 0,-1-1 0 0 0,0 1 0 0 0,0 0 1 0 0,-3 2 15 0 0,2-3-8 0 0,-4 2 54 0 0,1 0 0 0 0,-1 0-1 0 0,0 0 1 0 0,1-1 0 0 0,-1 0 0 0 0,0 0-1 0 0,0 0 1 0 0,-4 0-61 0 0,-4 0 226 0 0,0 0 1 0 0,-12-2-227 0 0,9 0 189 0 0,0-1-1 0 0,0-1 1 0 0,0 0 0 0 0,0-2 0 0 0,1 0 0 0 0,0 0 0 0 0,0-1 0 0 0,0-1 0 0 0,-1-2-189 0 0,14 9 11 0 0,1-1 1 0 0,0 1 0 0 0,-1-1-1 0 0,1 0 1 0 0,0 0-1 0 0,0 1 1 0 0,-1-1 0 0 0,1 0-1 0 0,0 0 1 0 0,0 0-1 0 0,0 0 1 0 0,0-1 0 0 0,0 1-1 0 0,0 0 1 0 0,0 0-1 0 0,1-1 1 0 0,-1 1 0 0 0,0 0-1 0 0,1-1 1 0 0,-1 1 0 0 0,1-1-1 0 0,-1 1 1 0 0,1 0-1 0 0,0-1 1 0 0,0 1 0 0 0,-1-1-1 0 0,1 1 1 0 0,0-1-1 0 0,0 1 1 0 0,1-1 0 0 0,-1 1-1 0 0,0-1 1 0 0,0 1-1 0 0,1-1 1 0 0,-1 1 0 0 0,1-1-1 0 0,-1 1 1 0 0,1 0 0 0 0,0-1-1 0 0,-1 1 1 0 0,1 0-1 0 0,0-1 1 0 0,0 1 0 0 0,0 0-1 0 0,0 0-11 0 0,4-5-24 0 0,-1 1 0 0 0,1-1 0 0 0,1 1 0 0 0,-1 0 0 0 0,1 1 0 0 0,0-1 0 0 0,0 1 0 0 0,5-2 24 0 0,58-28-101 0 0,1 4-1 0 0,46-12 102 0 0,-29 11-150 0 0,121-38-227 0 0,-174 58 395 0 0,8-2-23 0 0,4-1-278 0 0,21-10 283 0 0,-64 23-27 0 0,-1-1-1 0 0,1 1 0 0 0,0-1 1 0 0,0 1-1 0 0,-1-1 1 0 0,1 0-1 0 0,-1 0 0 0 0,0 0 1 0 0,1-1 27 0 0,-2 3-9 0 0,0-1 0 0 0,-1 0 0 0 0,1 0 0 0 0,0 0 1 0 0,-1 0-1 0 0,1 0 0 0 0,-1 0 0 0 0,1 0 0 0 0,-1 0 1 0 0,0 0-1 0 0,1-1 0 0 0,-1 1 0 0 0,0 0 1 0 0,0 0-1 0 0,0 0 0 0 0,0 0 0 0 0,0 0 0 0 0,0-1 1 0 0,0 1-1 0 0,0 0 0 0 0,0 0 0 0 0,-1 0 0 0 0,1 0 1 0 0,0 0-1 0 0,-1 0 0 0 0,1-1 9 0 0,-4-10-10 0 0,3 10 4 0 0,0-1 1 0 0,1 1-1 0 0,-1 0 1 0 0,0 0-1 0 0,0 0 1 0 0,0 0-1 0 0,0 0 1 0 0,0 0-1 0 0,-1 0 1 0 0,1 1-1 0 0,-2-2 6 0 0,-10-11-66 0 0,-4-4-67 0 0,-1 1 1 0 0,0 1 0 0 0,-1 1-1 0 0,-9-5 133 0 0,15 11-9 0 0,-26-14 263 0 0,35 21-183 0 0,0 1 1 0 0,0-1-1 0 0,0 1 1 0 0,0-1-1 0 0,0 1 1 0 0,0 1-1 0 0,0-1 1 0 0,0 0-1 0 0,-2 1-71 0 0,3 0 46 0 0,-3 0 62 0 0,0 0-1 0 0,0 0 1 0 0,0 1-1 0 0,-3 0-107 0 0,6 0 25 0 0,1 0 0 0 0,0 0 0 0 0,-1 0 0 0 0,1 0 0 0 0,0 0 0 0 0,0 0 0 0 0,0 0 0 0 0,0 1 0 0 0,0-1 0 0 0,0 1 0 0 0,0 0 0 0 0,-1 1-25 0 0,-3 2-16 0 0,1 1-1 0 0,0-1 0 0 0,0 1 1 0 0,0 0-1 0 0,1 1 0 0 0,0-1 1 0 0,1 1-1 0 0,-1 0 0 0 0,1 0 1 0 0,0 0-1 0 0,1 0 0 0 0,0 0 1 0 0,0 1-1 0 0,-1 6 17 0 0,0 33-1149 0 0,5-13-4024 0 0,3-5-1175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50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244 932 11520 0 0,'-1'0'98'0'0,"-1"-1"0"0"0,0 1 1 0 0,0 0-1 0 0,0-1 0 0 0,1 1 0 0 0,-1 0 1 0 0,0 0-1 0 0,0 1 0 0 0,0-1 1 0 0,1 0-1 0 0,-1 0 0 0 0,0 1 0 0 0,-1 0-98 0 0,-25 10-118 0 0,16-6 227 0 0,-11 6-44 0 0,1 1 1 0 0,0 2-1 0 0,0 0 1 0 0,2 1 0 0 0,-11 10-66 0 0,17-14-478 0 0,-7 8-134 0 0,19-17 508 0 0,2-2 22 0 0,0 0 115 0 0,23-5 1482 0 0,-9 1-1046 0 0,37-11 1819 0 0,0-1 0 0 0,47-23-2288 0 0,-28 11 1448 0 0,10 0-1448 0 0,-32 11-141 0 0,-1-1 1 0 0,0-3 0 0 0,-2-2-1 0 0,40-26 141 0 0,-71 41-17 0 0,-1-1-1 0 0,1-1 0 0 0,-2 0 0 0 0,1-1 0 0 0,-1-1 0 0 0,-1 1 0 0 0,0-2 0 0 0,-1 0 1 0 0,0 0-1 0 0,5-11 18 0 0,-14 23 15 0 0,0-1 0 0 0,0 0 0 0 0,-1 0 0 0 0,1 1 1 0 0,0-1-1 0 0,-1 0 0 0 0,0 0 0 0 0,1 1 0 0 0,-1-1 1 0 0,0 0-1 0 0,0 0 0 0 0,0 0 0 0 0,0 0 0 0 0,0 0 0 0 0,0 1 1 0 0,-1-1-1 0 0,1 0 0 0 0,0 0 0 0 0,-1 0 0 0 0,0 1 1 0 0,1-1-1 0 0,-1 0-15 0 0,0 0 30 0 0,0 1 0 0 0,0 0 1 0 0,0 0-1 0 0,-1-1 0 0 0,1 1 1 0 0,0 0-1 0 0,0 0 0 0 0,-1 0 1 0 0,1 0-1 0 0,0 1 0 0 0,-1-1 1 0 0,1 0-1 0 0,-1 0 0 0 0,1 1 1 0 0,-1-1-1 0 0,1 1 0 0 0,-1 0 1 0 0,1-1-1 0 0,-1 1 0 0 0,0 0 0 0 0,1 0 1 0 0,-1 0-1 0 0,0 0 0 0 0,1 0 1 0 0,-2 0-31 0 0,-3 1 72 0 0,0 0 1 0 0,0 1-1 0 0,-1-1 0 0 0,1 1 1 0 0,0 1-1 0 0,1-1 1 0 0,-1 1-1 0 0,0 0 0 0 0,1 0 1 0 0,-1 0-1 0 0,-3 4-72 0 0,-9 8-26 0 0,1 0-1 0 0,-10 12 27 0 0,12-11 47 0 0,2-3-52 0 0,1 1 0 0 0,1 0 0 0 0,0 1-1 0 0,1 1 1 0 0,1-1 0 0 0,0 2 0 0 0,1-1-1 0 0,1 1 1 0 0,0 0 0 0 0,1 0 0 0 0,1 1-1 0 0,-2 17 6 0 0,5-24-114 0 0,1 1-1 0 0,0-1 0 0 0,1 1 1 0 0,0-1-1 0 0,1 1 0 0 0,1-1 1 0 0,-1 1-1 0 0,2-1 0 0 0,2 9 115 0 0,-2-11-168 0 0,1-1 0 0 0,0 1 0 0 0,0-1 0 0 0,1 0 0 0 0,0 0-1 0 0,0 0 1 0 0,0-1 0 0 0,1 0 0 0 0,1 0 0 0 0,-1 0-1 0 0,1-1 1 0 0,7 5 168 0 0,-4-4-182 0 0,0 0 0 0 0,0-1 0 0 0,1 0-1 0 0,0-1 1 0 0,0 0 0 0 0,0 0 0 0 0,1-2 0 0 0,-1 1 0 0 0,1-1-1 0 0,10 0 183 0 0,-4-1-113 0 0,1 0-1 0 0,-1-2 1 0 0,1-1-1 0 0,-1 0 1 0 0,0-1 0 0 0,18-4 113 0 0,-1-3 104 0 0,0-2 0 0 0,-1-1 0 0 0,0-2 0 0 0,-1-1 0 0 0,-1-1 1 0 0,0-2-1 0 0,4-5-104 0 0,-1-1 213 0 0,0-2 0 0 0,-2-1 0 0 0,-1-2 0 0 0,-1-2 0 0 0,-2 0 0 0 0,-1-2-1 0 0,3-8-212 0 0,-10 10-18 0 0,-1-1 0 0 0,-2-1 0 0 0,-1 0-1 0 0,-2-1 1 0 0,4-16 18 0 0,2-15-578 0 0,-3 0 0 0 0,4-37 578 0 0,-14 58-84 0 0,-2 0 1 0 0,-1 0 0 0 0,-3 0-1 0 0,-3-38 84 0 0,-1 60 516 0 0,-1 1-1 0 0,-1 0 1 0 0,-1 0 0 0 0,-2-6-516 0 0,6 25 148 0 0,0-1 0 0 0,0 0-1 0 0,-1 0 1 0 0,1 1 0 0 0,-1-1 0 0 0,0 1 0 0 0,1-1 0 0 0,-1 1 0 0 0,0 0 0 0 0,0 0 0 0 0,0 0-1 0 0,-1 0 1 0 0,1 0 0 0 0,-1 0 0 0 0,0 0-148 0 0,1 1 59 0 0,1 0-1 0 0,-1 0 1 0 0,1 1-1 0 0,-1-1 1 0 0,0 1 0 0 0,0-1-1 0 0,1 1 1 0 0,-1-1-1 0 0,0 1 1 0 0,0 0-1 0 0,1 0 1 0 0,-1 0 0 0 0,0 0-1 0 0,0 0 1 0 0,0 0-1 0 0,1 1 1 0 0,-1-1-1 0 0,0 1 1 0 0,0-1 0 0 0,1 1-1 0 0,-1 0 1 0 0,0-1-1 0 0,1 1 1 0 0,-1 0-1 0 0,1 0 1 0 0,-1 0 0 0 0,1 0-59 0 0,-6 5 46 0 0,1 0 0 0 0,0 0 0 0 0,0 1 0 0 0,1-1 0 0 0,0 1 1 0 0,0 1-1 0 0,1-1 0 0 0,0 0 0 0 0,-2 6-46 0 0,-4 10 130 0 0,1 0-1 0 0,-4 19-129 0 0,-1 12-25 0 0,2 1-1 0 0,3 0 0 0 0,3 1 1 0 0,1 12 25 0 0,3 6-112 0 0,3 1 1 0 0,11 68 111 0 0,-6-100-183 0 0,2 0 0 0 0,2 0 0 0 0,2-1 0 0 0,9 22 183 0 0,-11-38-82 0 0,1-1 0 0 0,2 0-1 0 0,0-1 1 0 0,1 0 0 0 0,2-1-1 0 0,0-1 1 0 0,16 16 82 0 0,-25-31 37 0 0,1 1 1 0 0,0-1-1 0 0,0 0 0 0 0,0-1 0 0 0,1 0 1 0 0,0-1-1 0 0,0 1 0 0 0,1-2 1 0 0,-1 1-1 0 0,1-1 0 0 0,0-1 0 0 0,0 0 1 0 0,1 0-1 0 0,-1-1 0 0 0,0 0 1 0 0,1-1-1 0 0,0 0 0 0 0,-1-1 0 0 0,1 0 1 0 0,-1-1-1 0 0,1 0 0 0 0,-1 0 1 0 0,1-1-1 0 0,-1-1 0 0 0,0 0 0 0 0,0 0 1 0 0,0-1-1 0 0,5-2-37 0 0,2-3-5 0 0,0 0 1 0 0,-1-2-1 0 0,0 1 1 0 0,0-2-1 0 0,-1 0 0 0 0,-1-1 1 0 0,0 0-1 0 0,-1-1 1 0 0,-1-1-1 0 0,1-1 5 0 0,7-12-371 0 0,0-1-1 0 0,-3-1 1 0 0,0-1 0 0 0,-2-1-1 0 0,1-4 372 0 0,-11 25-408 0 0,-1 0-1 0 0,0 0 0 0 0,-1 0 0 0 0,0-1 0 0 0,-1 0 0 0 0,1-8 409 0 0,-4-23-1262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51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17 16152 0 0,'-87'0'1461'0'0,"-7"3"777"0"0,114 1-192 0 0,72 2-470 0 0,43-4-1576 0 0,96-11-440 0 0,-170 6-134 0 0,63-4-4855 0 0,5-5-1881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2.7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91 250 9904 0 0,'-3'-1'88'0'0,"0"0"-1"0"0,0 1 1 0 0,0-1 0 0 0,0 1 0 0 0,0-1 0 0 0,0 1 0 0 0,0 0 0 0 0,0 0 0 0 0,0 1 0 0 0,0-1-1 0 0,0 1 1 0 0,-3 0-88 0 0,-31 2 606 0 0,26-5 550 0 0,24-3-796 0 0,35-6-358 0 0,98-26 49 0 0,-99 22-36 0 0,33-9-339 0 0,3-5 324 0 0,1-3-235 0 0,10-5-1921 0 0,28-17 2156 0 0,-111 49-3769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3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3 11976 0 0,'-10'-2'151'0'0,"-1"2"0"0"0,1-1 0 0 0,-1 1 0 0 0,1 1 0 0 0,-1 0 0 0 0,1 0 0 0 0,0 1 0 0 0,-1 1 1 0 0,-2 1-152 0 0,9-3 86 0 0,0 1 1 0 0,1 0-1 0 0,-1 0 1 0 0,1 0-1 0 0,0 0 1 0 0,-1 0-1 0 0,1 1 1 0 0,0-1-1 0 0,0 1 1 0 0,1 0-1 0 0,-1 0 1 0 0,1 0-1 0 0,-1 0 1 0 0,1 1-1 0 0,0-1 1 0 0,0 1-1 0 0,0-1 1 0 0,1 1-1 0 0,0 0 1 0 0,-1 1-87 0 0,-2 9-48 0 0,2 0 0 0 0,-1 0 0 0 0,2 1 0 0 0,0-1 0 0 0,1 2 48 0 0,-1 6 88 0 0,0 46 104 0 0,5 28-192 0 0,0-1 70 0 0,-3 307-250 0 0,-5 36-64 0 0,3-328 185 0 0,-8 242-58 0 0,2-237 313 0 0,-6 1 0 0 0,-4-2 0 0 0,-8 11-196 0 0,9-43 773 0 0,2 8-773 0 0,-10 59 273 0 0,18-111-234 0 0,2 0 0 0 0,1 0 1 0 0,2 23-40 0 0,1-51-2 0 0,1-1 1 0 0,0 1-1 0 0,0-1 1 0 0,1 1-1 0 0,0-1 1 0 0,1 1 0 0 0,0-1-1 0 0,0 0 1 0 0,1 0-1 0 0,4 7 2 0 0,-6-13-2 0 0,-1 0 0 0 0,1 0 1 0 0,1 0-1 0 0,-1 0 0 0 0,0 0 0 0 0,1-1 0 0 0,-1 1 0 0 0,1-1 0 0 0,0 0 0 0 0,0 0 0 0 0,-1 0 0 0 0,2 0 0 0 0,-1 0 0 0 0,0-1 0 0 0,0 1 0 0 0,0-1 1 0 0,1 0-1 0 0,-1 0 0 0 0,1 0 0 0 0,-1 0 0 0 0,1-1 0 0 0,-1 1 0 0 0,1-1 0 0 0,-1 0 0 0 0,1 0 0 0 0,0 0 0 0 0,-1 0 0 0 0,1-1 0 0 0,-1 0 1 0 0,1 0 1 0 0,45-13 69 0 0,-1-2 0 0 0,0-3 1 0 0,11-7-70 0 0,43-17 77 0 0,145-46-3 0 0,-187 71-84 0 0,1 1 0 0 0,42-4 10 0 0,13-4-259 0 0,-57 8-1369 0 0,36-16 1628 0 0,-41 13-1444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3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182 322 17503 0 0,'-3'-2'195'0'0,"1"0"0"0"0,-1 1-1 0 0,0-1 1 0 0,0 1-1 0 0,0-1 1 0 0,0 1-1 0 0,0 0 1 0 0,0 0-1 0 0,-1 1 1 0 0,-2-1-195 0 0,-11-4-374 0 0,15 5-42 0 0,2 0-28 0 0,0 0 44 0 0,10-8-16 0 0,-1 3 276 0 0,0 1-1 0 0,1 0 0 0 0,4-2 141 0 0,20-7-435 0 0,179-80-2307 0 0,-62 28 1359 0 0,28-11 662 0 0,-156 65 711 0 0,-16 7 145 0 0,-1 1-1 0 0,2 0 1 0 0,-1 0 0 0 0,0 1 0 0 0,4-1-135 0 0,-10 3 169 0 0,1 0 1 0 0,-1 0-1 0 0,1 0 0 0 0,-1 0 1 0 0,1 1-1 0 0,-1-1 1 0 0,1 0-1 0 0,-1 1 1 0 0,1-1-1 0 0,-1 1 1 0 0,1-1-1 0 0,-1 1 1 0 0,1 0-1 0 0,-1 0 1 0 0,0-1-1 0 0,0 1 1 0 0,1 0-1 0 0,-1 0 0 0 0,0 0 1 0 0,0 0-1 0 0,0 1 1 0 0,0-1-1 0 0,0 0 1 0 0,0 0-1 0 0,0 1 1 0 0,-1-1-170 0 0,5 7-41 0 0,0 1 0 0 0,0-1 0 0 0,-2 1 0 0 0,1 0 41 0 0,3 6 372 0 0,19 44-192 0 0,-3 1 1 0 0,10 40-181 0 0,26 127-38 0 0,-49-188 48 0 0,67 321-160 0 0,5 57-25 0 0,-44-228 176 0 0,13 106-1 0 0,0 59-33 0 0,-34-221-91 0 0,-17-130 125 0 0,15 133-115 0 0,-13-104 92 0 0,-2-1 0 0 0,0 1 1 0 0,-4 10 21 0 0,2-21 4 0 0,0-2-7 0 0,-1 0 1 0 0,0 0 0 0 0,-1-1-1 0 0,-2 2 3 0 0,4-14 4 0 0,0 0 1 0 0,-1 0-1 0 0,0-1 0 0 0,0 1 0 0 0,0-1 0 0 0,-1 1 1 0 0,1-1-1 0 0,-1 0 0 0 0,-1 0 0 0 0,1-1 0 0 0,-1 1 0 0 0,0-1 1 0 0,0 0-1 0 0,-1 0-4 0 0,-3 2 16 0 0,-1-1-1 0 0,1-1 1 0 0,-1 0 0 0 0,0 0-1 0 0,-1-1 1 0 0,-3 1-16 0 0,-7 2 10 0 0,-6 2 23 0 0,-1-2 0 0 0,0-1 1 0 0,0-1-1 0 0,-23 0-33 0 0,-118-5 64 0 0,152 0-67 0 0,-106-8 554 0 0,0-6-1 0 0,-19-9-550 0 0,-30-4 458 0 0,132 22-762 0 0,-37-11 304 0 0,42 8-1160 0 0,-27-2 1160 0 0,20 6-4582 0 0,10 1-802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5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2259 9528 0 0,'0'0'432'0'0,"0"0"-4"0"0,0 0-227 0 0,2-1 55 0 0,11-4-110 0 0,0 0 0 0 0,-1-1 0 0 0,0-1 0 0 0,0 0 0 0 0,0 0-1 0 0,-1-1 1 0 0,6-6-146 0 0,9-6-2 0 0,19-12 12 0 0,192-128 124 0 0,-209 142-134 0 0,0-2 0 0 0,-1-1 0 0 0,-1-1 0 0 0,-1-1 0 0 0,-2-1 0 0 0,2-3 0 0 0,90-94 0 0 0,-77 78 12 0 0,26-31 142 0 0,7 0-154 0 0,-37 39 122 0 0,-1 0-1 0 0,-1-2 1 0 0,-3-1 0 0 0,-1-2-1 0 0,7-16-121 0 0,86-166 914 0 0,-41 69-314 0 0,-39 71 28 0 0,9-7-628 0 0,-32 60 111 0 0,8-12 129 0 0,-1-2 1 0 0,-2 0-1 0 0,-2-2 1 0 0,1-7-241 0 0,-19 41 11 0 0,-1-1-1 0 0,0 1 1 0 0,-1-1 0 0 0,0 0 0 0 0,-1-10-11 0 0,1 4-86 0 0,0 0 1 0 0,2-5 85 0 0,3-31-425 0 0,-6 48 311 0 0,0 1 0 0 0,-1-1 0 0 0,1 0-1 0 0,-1 0 1 0 0,0 0 0 0 0,0 0 0 0 0,-1 1 0 0 0,0-2 114 0 0,1 6-33 0 0,0-1 1 0 0,1 1-1 0 0,-1 0 0 0 0,0 0 0 0 0,0 0 1 0 0,0-1-1 0 0,-1 1 0 0 0,1 0 0 0 0,0 0 0 0 0,0 1 1 0 0,0-1-1 0 0,-1 0 0 0 0,1 0 0 0 0,-1 1 0 0 0,1-1 1 0 0,0 1-1 0 0,-1-1 0 0 0,-1 0 33 0 0,-30-5-287 0 0,21 5 218 0 0,-1-2 96 0 0,0 1 1 0 0,0 1-1 0 0,-1 0 1 0 0,1 1-1 0 0,0 0 1 0 0,0 1-1 0 0,-1 0 1 0 0,-1 2-28 0 0,11-2 124 0 0,-1 1 1 0 0,0 0-1 0 0,1 1 0 0 0,-1-1 1 0 0,1 1-1 0 0,0 0 1 0 0,-4 3-125 0 0,-9 6 337 0 0,4-4-114 0 0,5-4-110 0 0,1 0-1 0 0,-1 1 0 0 0,-5 5-112 0 0,12-9 11 0 0,-1 0-1 0 0,1 0 0 0 0,0 0 0 0 0,0 0 1 0 0,0 0-1 0 0,0 0 0 0 0,0 0 0 0 0,0 1 0 0 0,0-1 1 0 0,1 0-1 0 0,-1 1 0 0 0,0-1 0 0 0,1 0 1 0 0,-1 1-1 0 0,1-1 0 0 0,-1 1 0 0 0,1-1 0 0 0,0 1 1 0 0,0-1-1 0 0,0 1 0 0 0,-1-1 0 0 0,1 1 1 0 0,1 1-11 0 0,-1-2 3 0 0,1 0 0 0 0,-1-1 0 0 0,1 1 1 0 0,0 0-1 0 0,0 0 0 0 0,-1 0 1 0 0,1-1-1 0 0,0 1 0 0 0,0-1 1 0 0,0 1-1 0 0,0 0 0 0 0,-1-1 1 0 0,1 1-1 0 0,0-1 0 0 0,0 0 1 0 0,0 1-1 0 0,0-1 0 0 0,0 0 1 0 0,0 0-1 0 0,0 1 0 0 0,1-1 1 0 0,-1 0-4 0 0,29 3-7 0 0,-27-2-5 0 0,8-1-125 0 0,0-1 0 0 0,0 1 0 0 0,0-2-1 0 0,0 0 1 0 0,-1 0 0 0 0,1 0 0 0 0,-1-2 0 0 0,1 1-1 0 0,-1-1 1 0 0,2-2 137 0 0,26-13-746 0 0,-1-1 0 0 0,0-3 746 0 0,-5 3-346 0 0,14-7-249 0 0,21-14-1230 0 0,2 3-1 0 0,23-7 1826 0 0,30-8-5 0 0,-119 52 160 0 0,-1 0-1 0 0,1-1 1 0 0,-1 1-1 0 0,1 0 1 0 0,0 1-1 0 0,0-1 1 0 0,-1 0-1 0 0,3 1-154 0 0,-3 0 699 0 0,-2 0 219 0 0,2 5-460 0 0,0 0-1 0 0,0 0 1 0 0,0 0-1 0 0,-1 0 1 0 0,0 1-1 0 0,0-1 1 0 0,0 1-1 0 0,-1-1 1 0 0,0 5-458 0 0,0 7 479 0 0,-2-1 0 0 0,-2 9-479 0 0,-1 25 713 0 0,3-12-490 0 0,-1 0-1 0 0,-2 0 0 0 0,-1 0 0 0 0,-3-1 0 0 0,-4 13-222 0 0,4-22 8 0 0,1 1 1 0 0,1 0-1 0 0,2 0 0 0 0,1 0 0 0 0,0 19-8 0 0,2 67-1306 0 0,5-59-203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6.0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4169 29 3224 0 0,'-2'-1'64'0'0,"0"0"1"0"0,0 0-1 0 0,-1 0 0 0 0,1 0 1 0 0,0 0-1 0 0,0 1 1 0 0,0-1-1 0 0,0 1 0 0 0,-1-1 1 0 0,1 1-1 0 0,0 0 0 0 0,0 0 1 0 0,-1 0-1 0 0,1 0-64 0 0,-20-2 2827 0 0,11-1-1433 0 0,0 0 0 0 0,0 1 0 0 0,-10-1-1394 0 0,-31-2 522 0 0,-26 3-522 0 0,3 3 1289 0 0,-26 6-1289 0 0,-142 7 2072 0 0,16-10-679 0 0,-131 6-350 0 0,101-3-806 0 0,-21 2-69 0 0,-713 78 64 0 0,894-75-72 0 0,-104 8 269 0 0,-158 9 427 0 0,120-9-498 0 0,34 4-1568 0 0,-38 16 1210 0 0,243-40-10 0 0,-56 11-1168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6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3530 1 10136 0 0,'-176'34'5317'0'0,"-137"7"-5317"0"0,180-25 537 0 0,-635 80 2523 0 0,449-60 657 0 0,-117-11-3717 0 0,-233-24-2829 0 0,323-3 954 0 0,48-1 60 0 0,227 3 1375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0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138 1 8752 0 0,'0'0'398'0'0,"0"0"-3"0"0,1 2-170 0 0,0 0-131 0 0,0 0-1 0 0,0 0 1 0 0,0 0-1 0 0,0 1 0 0 0,0-1 1 0 0,-1 0-1 0 0,1 1 1 0 0,-1-1-1 0 0,1 0 0 0 0,-1 1 1 0 0,0-1-1 0 0,0 1 1 0 0,0 1-94 0 0,-6 37 724 0 0,3-26-533 0 0,-8 40-41 0 0,-2-1 0 0 0,-17 47-150 0 0,8-34 0 0 0,3 0 0 0 0,3 1 0 0 0,-4 53 0 0 0,17-92-3 0 0,1 1 1 0 0,1-1 0 0 0,2 8 2 0 0,-1-23-67 0 0,2 1 1 0 0,0-1-1 0 0,1 1 1 0 0,1-1 0 0 0,0 0-1 0 0,0-1 1 0 0,4 7 66 0 0,5 10-278 0 0,-13-29 251 0 0,1-1 0 0 0,-1 1 0 0 0,0-1 0 0 0,1 0 0 0 0,-1 1 0 0 0,0-1 0 0 0,1 1 0 0 0,-1-1 0 0 0,1 0 0 0 0,-1 1 0 0 0,1-1 0 0 0,-1 0 0 0 0,1 0 0 0 0,-1 0 0 0 0,1 1 0 0 0,-1-1 0 0 0,1 0 0 0 0,-1 0-1 0 0,1 0 1 0 0,-1 0 0 0 0,1 0 0 0 0,-1 0 0 0 0,1 0 0 0 0,0 0 0 0 0,-1 0 0 0 0,1 0 0 0 0,0 0 27 0 0,-1 0-200 0 0,13-3-3576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7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1 595 10136 0 0,'0'0'777'0'0,"5"-12"328"0"0,-3 10-1038 0 0,-1 0-1 0 0,0 0 1 0 0,1 1 0 0 0,-1-1-1 0 0,1 1 1 0 0,-1-1-1 0 0,1 1 1 0 0,0-1 0 0 0,0 1-1 0 0,0 0 1 0 0,-1 0-1 0 0,1 0 1 0 0,0 0 0 0 0,0 0-1 0 0,1 1-66 0 0,35-13-136 0 0,-32 12 199 0 0,97-23-9 0 0,-27 8-20 0 0,-14 1 33 0 0,-1 1 192 0 0,0-3 0 0 0,22-10-259 0 0,77-29 417 0 0,-52 19-369 0 0,-26 10-1 0 0,-15 5-81 0 0,0-3 1 0 0,9-8 33 0 0,49-23-60 0 0,15-7-90 0 0,-107 47-113 0 0,12-2 263 0 0,25-12-413 0 0,-67 29 286 0 0,0 0 1 0 0,-1 0-1 0 0,1-1 1 0 0,0 1-1 0 0,-1-1 1 0 0,1 0 0 0 0,-1 0-1 0 0,1 0 1 0 0,-1 0-1 0 0,0 0 1 0 0,0-1-1 0 0,0 1 1 0 0,0 0-1 0 0,-1-1 1 0 0,1 0 0 0 0,0 1-1 0 0,-1-1 1 0 0,1-1 126 0 0,1-8-1044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7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6 4608 0 0,'-5'-1'95'0'0,"0"0"0"0"0,0 0 0 0 0,0 0 0 0 0,0 0 0 0 0,-1 1-95 0 0,4 0 145 0 0,1 0 1 0 0,-1 0 0 0 0,0 0 0 0 0,1 0 0 0 0,-1 0-1 0 0,0 0 1 0 0,1 1 0 0 0,-1-1 0 0 0,0 0 0 0 0,1 1-1 0 0,-1 0 1 0 0,1-1 0 0 0,-1 1 0 0 0,0 0-1 0 0,0 0-145 0 0,-3 2 668 0 0,-14 6 1614 0 0,1-1-645 0 0,-1 0 1 0 0,-16 4-1638 0 0,-6-2 680 0 0,38-9-382 0 0,3-1-37 0 0,0 1-254 0 0,1 0 1 0 0,-1 0 0 0 0,0 0-1 0 0,1 0 1 0 0,-1 0-1 0 0,0 0 1 0 0,1 0-1 0 0,-1 0 1 0 0,1 0-1 0 0,0 0 1 0 0,-1-1 0 0 0,1 1-1 0 0,0 0 1 0 0,-1 0-1 0 0,1 0 1 0 0,0-1-1 0 0,0 1 1 0 0,0 0-1 0 0,0-1 1 0 0,-1 1 0 0 0,1-1-1 0 0,0 1 1 0 0,0-1-1 0 0,0 0 1 0 0,1 1-8 0 0,29 8-10 0 0,-23-7 18 0 0,30 6-348 0 0,1 0 1 0 0,-1-3 0 0 0,14 0 339 0 0,-30-3-302 0 0,-1 2 1 0 0,0 1-1 0 0,12 4 302 0 0,-28-7-20 0 0,1 0 1 0 0,-1 0-1 0 0,0 0 1 0 0,0 0-1 0 0,-1 1 1 0 0,1 0-1 0 0,-1 0 1 0 0,1 0-1 0 0,-1 1 1 0 0,4 3 19 0 0,-7-6 17 0 0,0 1 0 0 0,1-1 1 0 0,-1 1-1 0 0,0 0 0 0 0,0-1 1 0 0,0 1-1 0 0,0 0 0 0 0,-1-1 1 0 0,1 1-1 0 0,0 0 1 0 0,-1 0-1 0 0,1 0 0 0 0,-1 0 1 0 0,1 0-1 0 0,-1 0 0 0 0,0 0 1 0 0,0 0-1 0 0,0-1 0 0 0,0 1 1 0 0,0 0-1 0 0,-1 0 0 0 0,1 0 1 0 0,-1 0-1 0 0,1 0 0 0 0,-1 0 1 0 0,1 0-1 0 0,-1-1 1 0 0,0 1-1 0 0,0 0 0 0 0,0 0 1 0 0,-1 0-18 0 0,1 0 39 0 0,-3 4 212 0 0,0 0 0 0 0,1 0 0 0 0,-1 1 0 0 0,1-1 0 0 0,1 1 0 0 0,-1-1 0 0 0,0 4-251 0 0,1-1 188 0 0,-1 1 0 0 0,0-1 0 0 0,-1 0 0 0 0,0 0 0 0 0,-1 0 1 0 0,0-1-1 0 0,0 0 0 0 0,0 0 0 0 0,-4 3-188 0 0,-6 7 203 0 0,0-1 0 0 0,-2-1 0 0 0,-7 6-203 0 0,20-18 15 0 0,-1 0 0 0 0,1 0 0 0 0,0 1 1 0 0,1-1-1 0 0,-1 1 0 0 0,1 0 0 0 0,-2 5-15 0 0,4-9-50 0 0,0 1 1 0 0,0-1 0 0 0,1 0-1 0 0,-1 1 1 0 0,1-1-1 0 0,-1 1 1 0 0,1 0-1 0 0,-1-1 1 0 0,1 1 0 0 0,0-1-1 0 0,0 1 1 0 0,0-1-1 0 0,0 1 1 0 0,0-1-1 0 0,0 1 1 0 0,0 0 0 0 0,1-1-1 0 0,-1 1 1 0 0,1-1-1 0 0,-1 1 1 0 0,1-1-1 0 0,-1 1 1 0 0,1-1 0 0 0,0 0-1 0 0,0 1 1 0 0,-1-1-1 0 0,1 0 1 0 0,0 1-1 0 0,0-1 1 0 0,0 0 0 0 0,1 0 49 0 0,11 8-796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8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130 141 14280 0 0,'-11'-4'316'0'0,"1"2"0"0"0,-1 0 0 0 0,1 0 1 0 0,-1 1-1 0 0,-8 0-316 0 0,-38-2 1384 0 0,56 3-1359 0 0,2 1-76 0 0,-1 1-1 0 0,1-1 1 0 0,0 1-1 0 0,0-1 1 0 0,0 0 0 0 0,0 1-1 0 0,0-1 1 0 0,0 0-1 0 0,0 1 1 0 0,0-1-1 0 0,1 0 52 0 0,4 7-200 0 0,24 33-367 0 0,-17-24 194 0 0,-1 0 1 0 0,6 11 372 0 0,5 13-13 0 0,-7-12-8 0 0,-1 0 1 0 0,10 26 20 0 0,-23-50 35 0 0,-1-1 0 0 0,1 1 0 0 0,1-1 0 0 0,-1 0 0 0 0,1 0 0 0 0,-1 0 0 0 0,1 0 0 0 0,0 0 0 0 0,0 0 0 0 0,1-1 0 0 0,-1 0 0 0 0,1 0 0 0 0,0 0 0 0 0,0 0 1 0 0,2 2-36 0 0,-3-5 27 0 0,-1 0 0 0 0,1 0 1 0 0,-1-1-1 0 0,1 1 1 0 0,0 0-1 0 0,-1-1 1 0 0,0 1-1 0 0,1-1 1 0 0,-1 0-1 0 0,1 0 1 0 0,-1 0-1 0 0,0 0 1 0 0,2-2-28 0 0,2 0 29 0 0,0-1-1 0 0,-1 0 1 0 0,1 0 0 0 0,-1-1-1 0 0,0 0 1 0 0,0 0 0 0 0,-1 0-1 0 0,3-2-28 0 0,8-14 250 0 0,8-15-250 0 0,-9 13 93 0 0,4-7 31 0 0,-2-2 1 0 0,-1 1 0 0 0,-2-2-1 0 0,0-2-124 0 0,-3 8 23 0 0,-4 13-299 0 0,0 1 0 0 0,1 0 0 0 0,1 0 0 0 0,0 1 0 0 0,0 0 0 0 0,1 0 0 0 0,1 1 0 0 0,0 0 0 0 0,1 1 0 0 0,5-5 276 0 0,1 3-1154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8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477 33 12440 0 0,'-16'-5'438'0'0,"0"1"0"0"0,-1 0 0 0 0,-8 1-438 0 0,-24-6 471 0 0,41 7-382 0 0,0 0-1 0 0,-1 1 1 0 0,1 0 0 0 0,0 0 0 0 0,-1 1 0 0 0,1 0-1 0 0,-1 1 1 0 0,1-1 0 0 0,-1 2 0 0 0,1-1-1 0 0,0 1 1 0 0,0 0 0 0 0,0 1 0 0 0,0 0-1 0 0,0 0 1 0 0,0 1 0 0 0,1 0 0 0 0,-1 0 0 0 0,-1 3-89 0 0,-3 3-18 0 0,0 0 1 0 0,0 1 0 0 0,1 1 0 0 0,1 0-1 0 0,0 0 1 0 0,-8 13 17 0 0,-9 19-404 0 0,-10 24 404 0 0,19-34-44 0 0,17-33 45 0 0,-16 36-7 0 0,16-34 11 0 0,0-1-1 0 0,0 1 1 0 0,1 0 0 0 0,-1 0 0 0 0,1 0 0 0 0,-1 0 0 0 0,1 0-1 0 0,0 0 1 0 0,0-1 0 0 0,0 1 0 0 0,1 0 0 0 0,-1 1-5 0 0,0-3 1 0 0,1 0 0 0 0,-1 1 0 0 0,0-1 0 0 0,1 0 0 0 0,-1 0-1 0 0,1 0 1 0 0,-1 0 0 0 0,1 0 0 0 0,-1 0 0 0 0,1 0 0 0 0,0 0 0 0 0,0 0 0 0 0,-1 0 0 0 0,2 0-1 0 0,6 1-2 0 0,-4-2 2 0 0,0 0-9 0 0,0 0-1 0 0,0 0 1 0 0,0-1 0 0 0,0 1 0 0 0,0-1 0 0 0,-1 0 0 0 0,1 0 0 0 0,0 0 0 0 0,0 0 0 0 0,-1-1 0 0 0,1 1 0 0 0,-1-1 0 0 0,1 0 0 0 0,-1 0 0 0 0,0-1 0 0 0,0 1 0 0 0,2-2 9 0 0,8-8-78 0 0,0-1-1 0 0,0 0 1 0 0,3-7 78 0 0,7-8-43 0 0,-5 7 119 0 0,16-24-76 0 0,12-17 127 0 0,-39 54-108 0 0,0 0-1 0 0,1 1 1 0 0,0-1-1 0 0,1 1 1 0 0,7-5-19 0 0,-13 11 30 0 0,0-1 1 0 0,0 1-1 0 0,0-1 1 0 0,0 1-1 0 0,0 0 1 0 0,0 0-1 0 0,0 0 1 0 0,0 0-1 0 0,1 1 1 0 0,-1 0-1 0 0,0-1 1 0 0,0 1-1 0 0,1 0 1 0 0,-1 0-1 0 0,0 1 1 0 0,0-1-1 0 0,1 1 1 0 0,0 0-31 0 0,2 1 60 0 0,-1 0 1 0 0,1 0 0 0 0,-1 1-1 0 0,0-1 1 0 0,0 1 0 0 0,0 0-1 0 0,0 1 1 0 0,0-1 0 0 0,-1 1 0 0 0,1 1-61 0 0,26 26 147 0 0,13 18-147 0 0,-28-31-88 0 0,-9-10-194 0 0,2 0-1 0 0,-1 0 0 0 0,1-1 0 0 0,0 0 0 0 0,1 0 283 0 0,17 9-5425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8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14368 0 0,'0'0'661'0'0,"-1"0"-17"0"0,-2 0-345 0 0,2 0 81 0 0,1 0 78 0 0,2 1 19 0 0,1 2-415 0 0,0-1-1 0 0,0 1 0 0 0,0 0 0 0 0,0 0 1 0 0,-1 0-1 0 0,1 0 0 0 0,-1 1 0 0 0,0-1 1 0 0,0 1-1 0 0,0 1-61 0 0,19 43-51 0 0,-18-40 84 0 0,16 37-3 0 0,0 1-167 0 0,1 9 137 0 0,8 40-620 0 0,-3 2 620 0 0,-10-25-476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9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69 13824 0 0,'-2'0'629'0'0,"-6"1"-163"0"0,-20 4-7 0 0,34-6-227 0 0,-1 1-1 0 0,0 0 0 0 0,1 0 1 0 0,-1 0-1 0 0,2 0-231 0 0,16 1 254 0 0,281-28-324 0 0,-84 6-67 0 0,-176 18 89 0 0,200-13-103 0 0,-157 14 72 0 0,70 8 79 0 0,327 14-2482 0 0,-481-20 2368 0 0,0 0 0 0 0,1 0 0 0 0,-1 0 0 0 0,0-1 0 0 0,0 0 0 0 0,3 0 114 0 0,-5 1-89 0 0,0-1-1 0 0,-1 1 1 0 0,1 0 0 0 0,0-1-1 0 0,0 1 1 0 0,0-1-1 0 0,0 1 1 0 0,-1-1 0 0 0,1 1-1 0 0,0-1 1 0 0,-1 0 0 0 0,1 1-1 0 0,0-1 1 0 0,-1 0-1 0 0,1 0 1 0 0,-1 1 0 0 0,1-1-1 0 0,-1 0 1 0 0,1 0 0 0 0,-1 0-1 0 0,0 0 1 0 0,1 0-1 0 0,-1 0 1 0 0,0 0 89 0 0,1-10-1561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9.5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319 131 3224 0 0,'-5'-4'40'0'0,"0"0"0"0"0,-1 0 0 0 0,1 1-1 0 0,-1-1 1 0 0,0 1 0 0 0,0 1 0 0 0,-3-2-40 0 0,3 2 33 0 0,1-1 1 0 0,-1 0-1 0 0,0 0 1 0 0,1 0-1 0 0,0 0 1 0 0,0-1-1 0 0,0 0 1 0 0,-2-2-34 0 0,-2-2 2172 0 0,0 0 0 0 0,-1 0 0 0 0,-7-4-2172 0 0,12 8 325 0 0,-1 0-203 0 0,-1 2 0 0 0,1-1 1 0 0,-1 1-1 0 0,0-1 0 0 0,1 2 1 0 0,-1-1-1 0 0,0 1 0 0 0,0 0 1 0 0,0 1-1 0 0,-2-1-122 0 0,-30-4 347 0 0,30 3 382 0 0,-1 0-1 0 0,0 1 0 0 0,0 0 1 0 0,-7 0-729 0 0,19 2 13 0 0,0-1 1 0 0,0 1 0 0 0,0 0-1 0 0,0 0 1 0 0,-1 0 0 0 0,1 0 0 0 0,0 0-1 0 0,-1 1 1 0 0,1-1 0 0 0,0 0-1 0 0,0 2-13 0 0,-1-2 15 0 0,11 9-14 0 0,-1-1 1 0 0,2 0 0 0 0,-1-1-1 0 0,1 0 1 0 0,1-1 0 0 0,-1-1-1 0 0,5 1-1 0 0,-4-1 0 0 0,-1 1 0 0 0,1 0 0 0 0,-1 0 0 0 0,7 7 0 0 0,-12-8 2 0 0,1 0 1 0 0,-2 0 0 0 0,1 1 0 0 0,-1 1 0 0 0,1-1-1 0 0,-2 1 1 0 0,1 0 0 0 0,-2 1 0 0 0,1-1 0 0 0,4 10-3 0 0,12 39 460 0 0,-20-52-383 0 0,0-1 0 0 0,-1 1 0 0 0,0-1 0 0 0,1 1 1 0 0,-2-1-1 0 0,1 1 0 0 0,0 0 0 0 0,-1 0 0 0 0,0-1 1 0 0,0 1-1 0 0,-1 0 0 0 0,1 0 0 0 0,-1-1 0 0 0,0 1 1 0 0,0 0-1 0 0,-1-1 0 0 0,0 3-77 0 0,-4 8 264 0 0,-1 0 0 0 0,0 0 0 0 0,-1-1-1 0 0,-7 8-263 0 0,-13 13 325 0 0,22-30-282 0 0,0 2 1 0 0,1-1 0 0 0,0 1-1 0 0,0 0 1 0 0,0 2-44 0 0,2-4 23 0 0,0-1-1 0 0,1 1 1 0 0,0 0 0 0 0,0 0 0 0 0,1 0-1 0 0,-1 0 1 0 0,1 0 0 0 0,0 0-1 0 0,1 0 1 0 0,-1 1 0 0 0,1-1-1 0 0,0 4-22 0 0,1-6-17 0 0,-1 0-1 0 0,1 0 0 0 0,0 0 0 0 0,0 0 1 0 0,1-1-1 0 0,-1 1 0 0 0,1 0 0 0 0,-1-1 1 0 0,1 1-1 0 0,0-1 0 0 0,0 1 0 0 0,0-1 0 0 0,0 0 1 0 0,0 0-1 0 0,1 0 0 0 0,-1 0 0 0 0,0 0 1 0 0,1 0-1 0 0,0-1 0 0 0,-1 1 0 0 0,1-1 0 0 0,1 1 18 0 0,41 24-1922 0 0,-18-19-4099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9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493 1 17967 0 0,'-1'0'115'0'0,"-1"0"-1"0"0,0 0 0 0 0,0 0 0 0 0,0 1 0 0 0,0-1 1 0 0,0 0-1 0 0,0 1 0 0 0,0-1 0 0 0,1 1 0 0 0,-1 0 1 0 0,0 0-1 0 0,0 0 0 0 0,1 0 0 0 0,-1 0 0 0 0,1 0 1 0 0,-1 0-1 0 0,1 0 0 0 0,-2 1-114 0 0,2 0-1 0 0,-1 0-1 0 0,1 1 1 0 0,0-1-1 0 0,-1 0 1 0 0,1 0 0 0 0,0 1-1 0 0,0-1 1 0 0,0 1-1 0 0,1-1 1 0 0,-1 1 0 0 0,1-1-1 0 0,-1 1 1 0 0,1 2 1 0 0,-1 12 15 0 0,2 0 1 0 0,0 0-1 0 0,1 1 1 0 0,0-1-1 0 0,4 8-15 0 0,-1 4-3 0 0,48 222-307 0 0,-23-118-1305 0 0,13 132 1615 0 0,-37-215-190 0 0,-2-27 66 0 0,-2-1 1 0 0,0 1 0 0 0,-2 0-1 0 0,0 0 1 0 0,-1 0-1 0 0,-2 1 124 0 0,2-20-97 0 0,0-1 0 0 0,1 0-1 0 0,-1 1 1 0 0,-1-1-1 0 0,1 0 1 0 0,0 0-1 0 0,-1 0 1 0 0,0 0-1 0 0,1 0 1 0 0,-1-1-1 0 0,-1 1 1 0 0,1 0-1 0 0,0-1 1 0 0,0 1 0 0 0,-1-1-1 0 0,0 0 1 0 0,1 0-1 0 0,-1 0 1 0 0,0 0-1 0 0,0 0 1 0 0,0-1-1 0 0,0 0 1 0 0,0 1-1 0 0,0-1 1 0 0,0 0-1 0 0,-1 0 1 0 0,1-1-1 0 0,0 1 1 0 0,-1-1 0 0 0,-1 1 97 0 0,-44-2-2342 0 0,23-1 1144 0 0</inkml:trace>
  <inkml:trace contextRef="#ctx0" brushRef="#br0" timeOffset="1">108 965 1840 0 0,'-2'-1'83'0'0,"-28"-17"-207"0"0,22 13 936 0 0,2 0-1 0 0,-1-1 1 0 0,0 0 0 0 0,1 0 0 0 0,0 0-1 0 0,1-1 1 0 0,0 0 0 0 0,0 0-1 0 0,0 0 1 0 0,1-1 0 0 0,0 1 0 0 0,-3-9-812 0 0,6 15 286 0 0,1-3-154 0 0,1 0 0 0 0,0 0 0 0 0,0 0 0 0 0,0 0 0 0 0,0 0 0 0 0,0 0-1 0 0,1 0 1 0 0,0 0 0 0 0,0 1 0 0 0,0-1 0 0 0,0 1 0 0 0,0 0 0 0 0,1-1 0 0 0,0 1-1 0 0,-1 0 1 0 0,1 0 0 0 0,0 1 0 0 0,1-1-132 0 0,4-4 157 0 0,-1 1-1 0 0,1 1 1 0 0,1 0-1 0 0,-1 0 1 0 0,1 0-1 0 0,0 1 1 0 0,1 0-157 0 0,130-41 645 0 0,-51 19-456 0 0,62-26-661 0 0,-86 26-3614 0 0,-13 4-894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10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79 258 1376 0 0,'1'2'489'0'0,"2"3"105"0"0,7 10 6295 0 0,-10-14-6566 0 0,1-1 0 0 0,-1 1 0 0 0,1 0 0 0 0,0 0 0 0 0,-1-1 0 0 0,1 1 0 0 0,0 0 1 0 0,-1-1-1 0 0,1 1 0 0 0,0-1 0 0 0,0 1 0 0 0,0-1 0 0 0,-1 1 0 0 0,1-1 0 0 0,1 1-323 0 0,1 0 110 0 0,0 0 0 0 0,-1 0 0 0 0,1-1 0 0 0,0 1 0 0 0,0-1 0 0 0,0 1 0 0 0,0-1-110 0 0,4 0 28 0 0,-2 0 0 0 0,0 0-1 0 0,0 0 1 0 0,1 0-1 0 0,-1-1 1 0 0,0 0-1 0 0,0 0 1 0 0,0 0-1 0 0,0-1 1 0 0,1 0-28 0 0,7-3-67 0 0,0-1 1 0 0,-1 0-1 0 0,0-1 1 0 0,0-1 0 0 0,8-6 66 0 0,-17 11-16 0 0,0 1 1 0 0,0-1 0 0 0,0 0 0 0 0,0 0 0 0 0,0 0 0 0 0,-1 0 0 0 0,0-1 0 0 0,1 1 0 0 0,-1-1 0 0 0,0 1 0 0 0,-1-1-1 0 0,1 0 1 0 0,-1 0 0 0 0,1 1 0 0 0,-1-1 0 0 0,0 0 0 0 0,-1 0 0 0 0,1 0 0 0 0,-1-1 0 0 0,0 1 0 0 0,0 0 0 0 0,0-1 15 0 0,-2-9-28 0 0,-1 0 1 0 0,-1 0 0 0 0,-4-11 27 0 0,5 19-10 0 0,0 0 0 0 0,-1 0 0 0 0,0 0 0 0 0,0 0 0 0 0,0 1 0 0 0,0-1 0 0 0,-1 1 0 0 0,0 0 0 0 0,0 1 0 0 0,-1-1 0 0 0,1 1 0 0 0,-1 0 0 0 0,0 0 0 0 0,0 1 0 0 0,-4-2 10 0 0,5 3 79 0 0,0 0 0 0 0,0 0 1 0 0,0 1-1 0 0,0 0 1 0 0,0 0-1 0 0,0 0 1 0 0,0 1-1 0 0,-1 0 0 0 0,1 0 1 0 0,0 0-1 0 0,0 0 1 0 0,0 1-1 0 0,0 0 1 0 0,0 0-1 0 0,0 0 0 0 0,0 1 1 0 0,0 0-1 0 0,0 0 1 0 0,0 0-1 0 0,1 0 1 0 0,-1 1-1 0 0,1 0 1 0 0,-1 0-1 0 0,1 0 0 0 0,0 0 1 0 0,1 1-1 0 0,-1-1 1 0 0,0 1-1 0 0,1 0 1 0 0,0 0-1 0 0,0 0 0 0 0,0 1 1 0 0,0 0-80 0 0,-7 15-4 0 0,2 0 0 0 0,0 1 0 0 0,1 0 0 0 0,1 0 1 0 0,0 0-1 0 0,2 1 0 0 0,1 0 0 0 0,1-1 0 0 0,0 1 0 0 0,2 0 0 0 0,0 1 4 0 0,2-4-161 0 0,0 1-1 0 0,1-1 0 0 0,0 0 0 0 0,2-1 0 0 0,0 1 0 0 0,2-1 0 0 0,0 0 0 0 0,0 0 0 0 0,2-1 0 0 0,0 0 0 0 0,1-1 1 0 0,9 12 161 0 0,1-2-1855 0 0,19 16 1855 0 0,-9-13-1021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10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0 11056 0 0,'-103'67'2805'0'0,"84"-56"-1594"0"0,16-9-1119 0 0,0-1 0 0 0,1 0 0 0 0,-1 1 0 0 0,0-1 0 0 0,1 1 0 0 0,0 0 0 0 0,-1 0 0 0 0,-1 2-92 0 0,2-2-19 0 0,0 1 0 0 0,-1 0 0 0 0,1 0 0 0 0,0-1 0 0 0,0 1 0 0 0,1 1 0 0 0,-1-1 0 0 0,1 0 0 0 0,-1 0 0 0 0,1 0 0 0 0,0 1 0 0 0,0-1 0 0 0,0 3 19 0 0,1-4-88 0 0,-1 0 0 0 0,1 0 0 0 0,0 0 0 0 0,-1 0 0 0 0,1 0 0 0 0,0 0 0 0 0,0 0 0 0 0,1 1 0 0 0,-1-1 0 0 0,0 0 0 0 0,1 0 0 0 0,-1 0 1 0 0,1 0-1 0 0,0 0 0 0 0,0 0 0 0 0,0 0 0 0 0,0 0 0 0 0,0-1 0 0 0,0 1 0 0 0,0 0 88 0 0,0-1-21 0 0,30 64-2207 0 0,-26-53 2086 0 0,-1 1 0 0 0,0 0 0 0 0,-1 0 0 0 0,0 0 0 0 0,1 11 142 0 0,1 7 21 0 0,0 6 946 0 0,1 37-967 0 0,1 10 658 0 0,7-23 626 0 0,-10-46-1229 0 0,-2-13-43 0 0,1 2-204 0 0,-2-3 168 0 0,-1-1 1 0 0,0 1 0 0 0,0-1-1 0 0,0 0 1 0 0,0 1 0 0 0,0-1-1 0 0,0 1 1 0 0,0-1 0 0 0,0 1 0 0 0,0-1-1 0 0,0 1 1 0 0,0-1 0 0 0,0 0-1 0 0,0 1 1 0 0,0-1 0 0 0,0 1 0 0 0,-1-1-1 0 0,1 1 1 0 0,0-1 0 0 0,0 0-1 0 0,0 1 1 0 0,-1-1 0 0 0,1 0-1 0 0,0 1 1 0 0,-1-1 0 0 0,1 0 0 0 0,0 1-1 0 0,-1-1 24 0 0,-14 9-380 0 0,9-8 195 0 0,1 1 0 0 0,-1-1-1 0 0,0 0 1 0 0,1 0 0 0 0,-5-1 185 0 0,-28 3-3435 0 0,19-2 1413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1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1 161 12440 0 0,'0'0'957'0'0,"0"0"-462"0"0,0 0 374 0 0,0 2 231 0 0,2 0-967 0 0,0 1 0 0 0,0-1 0 0 0,0 0-1 0 0,0 1 1 0 0,0-1 0 0 0,0 0 0 0 0,1 0 0 0 0,-1 0 0 0 0,0-1 0 0 0,1 1 0 0 0,0-1 0 0 0,-1 1 0 0 0,1-1 0 0 0,0 0 0 0 0,0 0-1 0 0,0 0 1 0 0,1 0-133 0 0,7 2-263 0 0,0 0-1 0 0,0-1 1 0 0,1 0-1 0 0,1-1 264 0 0,17 0-1041 0 0,-1-1 0 0 0,0-1-1 0 0,0-2 1 0 0,0-1 0 0 0,0-1-1 0 0,-1-2 1 0 0,0-1 0 0 0,22-9 1041 0 0,-38 12 152 0 0,0 0 1 0 0,0-1 0 0 0,0-1-1 0 0,-1 0 1 0 0,0 0 0 0 0,-1-2-1 0 0,1 1 1 0 0,-1-1-153 0 0,-9 8 69 0 0,1-1-1 0 0,0 1 1 0 0,-1-1-1 0 0,1 0 1 0 0,-1 1-1 0 0,0-1 1 0 0,0 0 0 0 0,1 0-1 0 0,-1 0 1 0 0,0 0-1 0 0,0 0 1 0 0,-1 0-1 0 0,1 0 1 0 0,0 0 0 0 0,-1 0-1 0 0,1 0 1 0 0,-1 0-1 0 0,0-1 1 0 0,0 1-1 0 0,0 0 1 0 0,0 0 0 0 0,0 0-1 0 0,0 0 1 0 0,0-1-1 0 0,-1 1 1 0 0,1 0-1 0 0,-1 0 1 0 0,0 0 0 0 0,0 0-1 0 0,1 0 1 0 0,-1 0-1 0 0,0 0 1 0 0,-1 0-1 0 0,1 0 1 0 0,-1-1-69 0 0,0 1 8 0 0,0 0 1 0 0,0-1-1 0 0,0 1 1 0 0,0 1-1 0 0,-1-1 1 0 0,1 0-1 0 0,0 1 1 0 0,-1-1-1 0 0,1 1 1 0 0,-1-1-1 0 0,0 1 1 0 0,1 0-1 0 0,-1 0 0 0 0,0 1 1 0 0,0-1-1 0 0,0 0 1 0 0,1 1-1 0 0,-1 0 1 0 0,0-1-1 0 0,0 1 1 0 0,-2 1-9 0 0,-6-1 175 0 0,1 0-1 0 0,0 2 1 0 0,0-1 0 0 0,0 1 0 0 0,-7 2-175 0 0,2 3 156 0 0,-1 0-1 0 0,1 0 1 0 0,0 2 0 0 0,1 0-1 0 0,0 0 1 0 0,0 1 0 0 0,1 1-1 0 0,0 0-155 0 0,8-6 24 0 0,0 0 0 0 0,1 0 0 0 0,-1 1 1 0 0,1-1-1 0 0,0 1 0 0 0,0 0 0 0 0,1 0 0 0 0,0 0 0 0 0,0 0 0 0 0,0 0 0 0 0,1 1 0 0 0,0-1 0 0 0,0 1 0 0 0,1 0 0 0 0,0 0 0 0 0,0 0 1 0 0,0 5-25 0 0,1-9-5 0 0,1 0 0 0 0,0 0 0 0 0,-1 0 0 0 0,1 0 1 0 0,0-1-1 0 0,0 1 0 0 0,0 0 0 0 0,1-1 0 0 0,-1 1 1 0 0,0-1-1 0 0,1 1 0 0 0,0-1 0 0 0,0 0 0 0 0,0 1 1 0 0,0-1-1 0 0,0 0 0 0 0,0 0 0 0 0,0-1 1 0 0,1 1-1 0 0,-1 0 0 0 0,1-1 0 0 0,-1 1 0 0 0,3 0 5 0 0,6 3-53 0 0,0 0 0 0 0,1 0 0 0 0,-1-1 0 0 0,1-1 0 0 0,1 0 53 0 0,13 1-220 0 0,1-1 1 0 0,-1-1 0 0 0,0-2 0 0 0,0-1 0 0 0,2 0 219 0 0,-15 0-415 0 0,27-2-4322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11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 12896 0 0,'-1'1'997'0'0,"-6"7"-826"0"0,1 0 1 0 0,0 0-1 0 0,0 0 0 0 0,1 1 0 0 0,0 0 1 0 0,0 0-1 0 0,1 0 0 0 0,-1 4-171 0 0,-7 24 1464 0 0,-5 22-1464 0 0,15-51 68 0 0,-29 115 775 0 0,-1 32-843 0 0,26-112-208 0 0,1-1 0 0 0,2 1-1 0 0,2 0 1 0 0,2 0 0 0 0,5 30 208 0 0,2-20-117 0 0,1-1 1 0 0,3 0 0 0 0,10 26 116 0 0,-18-68 38 0 0,0-1 0 0 0,1 1 1 0 0,0-1-1 0 0,0 0 1 0 0,1 0-1 0 0,0-1 1 0 0,1 0-1 0 0,0 0 0 0 0,0 0 1 0 0,1-1-1 0 0,-1 0 1 0 0,2 0-1 0 0,-1-1 1 0 0,1 0-1 0 0,0-1 0 0 0,0 0 1 0 0,10 4-39 0 0,-13-7 19 0 0,0 0-1 0 0,1 0 1 0 0,-1-1 0 0 0,1 0 0 0 0,0 0 0 0 0,-1 0 0 0 0,1-1-1 0 0,0 0 1 0 0,-1 0 0 0 0,1-1 0 0 0,0 0 0 0 0,-1 0 0 0 0,1 0-1 0 0,-1-1 1 0 0,1 0 0 0 0,-1 0 0 0 0,0-1 0 0 0,0 0 0 0 0,0 0-1 0 0,0 0 1 0 0,-1-1 0 0 0,1 0 0 0 0,-1 0 0 0 0,0 0-1 0 0,0-1-18 0 0,44-52-573 0 0,-4-1-1 0 0,-2-3 0 0 0,5-14 574 0 0,11-19-1809 0 0,-7 5-3328 0 0</inkml:trace>
  <inkml:trace contextRef="#ctx0" brushRef="#br0" timeOffset="1">0 632 20847 0 0,'0'0'928'0'0,"0"0"184"0"0,0 0-888 0 0,0 0-224 0 0,18 0 0 0 0,9-3 0 0 0,13-6-152 0 0,10-2-72 0 0,8-1-8 0 0,13-13-5800 0 0,6-3-1159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5.2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9184 0 0,'4'12'153'0'0,"0"1"1"0"0,-1 0-1 0 0,0 0 0 0 0,-1 0 1 0 0,-1 4-154 0 0,4 14 150 0 0,4 26-105 0 0,3 0 0 0 0,2-1 0 0 0,11 24-45 0 0,-6-29 42 0 0,-7-15-1 0 0,1-2-1 0 0,1 0 0 0 0,3 0 1 0 0,17 27-41 0 0,-28-53 0 0 0,0 0 0 0 0,1 0 0 0 0,0 0 0 0 0,0-1 0 0 0,0 0 0 0 0,3 1 0 0 0,-6-5 0 0 0,0 1 0 0 0,1-2 0 0 0,-1 1 0 0 0,1 0 0 0 0,0-1 0 0 0,0 0 0 0 0,0 0 0 0 0,0-1 0 0 0,0 1 0 0 0,0-1 0 0 0,0 0 0 0 0,1-1 0 0 0,-1 1 0 0 0,9-1 74 0 0,-1-1 1 0 0,0-1-1 0 0,1 1 1 0 0,-1-2-1 0 0,0 0 1 0 0,-1-1-1 0 0,1 0 1 0 0,0-1-1 0 0,-1 0 1 0 0,0-1-1 0 0,0 0 1 0 0,6-6-75 0 0,4-2 165 0 0,-1-1 1 0 0,-1-1-1 0 0,0-1 1 0 0,-2-1-1 0 0,0-1 0 0 0,2-3-165 0 0,5-10 65 0 0,-1 0-1 0 0,-1-2 0 0 0,-3 0 0 0 0,0-1 0 0 0,-2-1 1 0 0,12-38-65 0 0,15-48 0 0 0,-17 49 961 0 0,-27 71-601 0 0,0 5-61 0 0,9 15 51 0 0,0 1 0 0 0,-2 0 0 0 0,6 18-350 0 0,-6-12 118 0 0,1-1-1 0 0,0-1 0 0 0,2 1 1 0 0,0-2-1 0 0,2 0 0 0 0,1 0 1 0 0,0-1-1 0 0,1-1 0 0 0,2 0 0 0 0,0-1 1 0 0,16 13-118 0 0,-5-9-35 0 0,0-1 0 0 0,1-2 0 0 0,2-1 1 0 0,0-2-1 0 0,0 0 0 0 0,2-2 0 0 0,0-2 0 0 0,0-1 1 0 0,14 2 34 0 0,9-1-176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5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403 169 10592 0 0,'1'-20'591'0'0,"1"1"0"0"0,1-8-591 0 0,0 8 718 0 0,-1 0 0 0 0,0-8-718 0 0,-2-7 2454 0 0,-1 33-2382 0 0,1 1 1 0 0,0 0 0 0 0,-1-1 0 0 0,1 1 0 0 0,0 0 0 0 0,-1 0 0 0 0,1-1 0 0 0,-1 1 0 0 0,1 0 0 0 0,0 0 0 0 0,-1 0-1 0 0,1-1 1 0 0,-1 1 0 0 0,1 0 0 0 0,-1 0 0 0 0,1 0 0 0 0,-1 0 0 0 0,1 0 0 0 0,0 0 0 0 0,-1 0 0 0 0,1 0 0 0 0,-1 0-73 0 0,1 0 59 0 0,-5 1 114 0 0,0-1-1 0 0,0 1 0 0 0,0 0 0 0 0,0 0 0 0 0,1 1 0 0 0,-1-1 1 0 0,1 1-1 0 0,-1 0 0 0 0,-2 2-172 0 0,-38 24 609 0 0,5 3-364 0 0,1 1-1 0 0,-24 27-244 0 0,43-37-75 0 0,1 0-1 0 0,-3 8 76 0 0,-4 4-195 0 0,18-23 50 0 0,0 0 0 0 0,1 0 1 0 0,0 1-1 0 0,1 0 0 0 0,-4 11 145 0 0,8-18-96 0 0,0-1 0 0 0,1 0 0 0 0,0 0 0 0 0,0 1 0 0 0,0-1 0 0 0,0 1 0 0 0,0-1 1 0 0,1 1-1 0 0,0-1 0 0 0,0 1 0 0 0,0-1 0 0 0,1 1 0 0 0,0-1 0 0 0,0 1 0 0 0,0-1 0 0 0,0 1 0 0 0,0-1 0 0 0,1 0 0 0 0,0 0 96 0 0,0-1-93 0 0,-1-1 0 0 0,1 1 0 0 0,0-1 0 0 0,0 0 0 0 0,0 0 0 0 0,1 0 0 0 0,-1 0 0 0 0,0 0 0 0 0,1-1 0 0 0,-1 1 0 0 0,1-1 0 0 0,0 1 0 0 0,-1-1 0 0 0,4 1 93 0 0,4 1-226 0 0,1 0 0 0 0,0 0 0 0 0,4-1 226 0 0,3 1-140 0 0,3 2-38 0 0,0 0 0 0 0,0 1 0 0 0,0 1-1 0 0,17 9 179 0 0,-32-13 5 0 0,0 0 0 0 0,0 1-1 0 0,0 0 1 0 0,-1 0 0 0 0,1 0-1 0 0,-1 1 1 0 0,0 0-1 0 0,0 0 1 0 0,-1 0 0 0 0,1 1-1 0 0,-1-1 1 0 0,0 1 0 0 0,-1 0-1 0 0,1 0 1 0 0,-1 0 0 0 0,2 7-5 0 0,-1 3 153 0 0,0 0 0 0 0,-1 1 0 0 0,-1-1 0 0 0,0 1 0 0 0,-2 0 0 0 0,1 0 0 0 0,-2-1 0 0 0,0 1 0 0 0,-2 0 0 0 0,0 4-153 0 0,0-13 53 0 0,1 1-1 0 0,-1-1 1 0 0,0 1 0 0 0,-1-1-1 0 0,0 0 1 0 0,0-1 0 0 0,-1 1-1 0 0,0-1 1 0 0,0 1 0 0 0,-1-1-1 0 0,1-1 1 0 0,-5 4-53 0 0,-12 11 187 0 0,-2-1 1 0 0,-25 16-188 0 0,25-19 82 0 0,-3 1-191 0 0,0-1 0 0 0,-2-1-1 0 0,-3-1 110 0 0,27-12-39 0 0,-7 4-56 0 0,10-6 61 0 0,1 0 0 0 0,-1 0 0 0 0,1 0 0 0 0,-1 0 0 0 0,0 0-1 0 0,0 0 1 0 0,1 0 0 0 0,-1-1 0 0 0,0 1 0 0 0,0-1 0 0 0,0 1 0 0 0,0-1 0 0 0,0 0 0 0 0,0 0 0 0 0,0 1 0 0 0,0-2 0 0 0,0 1 0 0 0,0 0 0 0 0,0 0 0 0 0,0-1 34 0 0,1-2-199 0 0,2 0 170 0 0,1 1-1 0 0,-1-1 1 0 0,0 1 0 0 0,1-1 0 0 0,0 1-1 0 0,0 0 1 0 0,-1-1 0 0 0,1 1-1 0 0,1 0 1 0 0,-1 0 0 0 0,0 0 0 0 0,0 0-1 0 0,1 1 1 0 0,-1-1 0 0 0,1 1 0 0 0,1-1 29 0 0,10-5-139 0 0,0 1-1 0 0,12-4 140 0 0,-13 6-101 0 0,118-46-1530 0 0,-62 20 677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6.0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338 633 11024 0 0,'0'0'505'0'0,"2"1"-9"0"0,3 2-181 0 0,-4-2 409 0 0,-1-1 216 0 0,0 0 41 0 0,0 0-896 0 0,0-1 0 0 0,0 1 0 0 0,-1 0 0 0 0,1 0 0 0 0,0 0 0 0 0,0 0 0 0 0,-1-1 0 0 0,1 1-1 0 0,0 0 1 0 0,0 0 0 0 0,0-1 0 0 0,0 1 0 0 0,-1 0 0 0 0,1 0 0 0 0,0-1 0 0 0,0 1 0 0 0,0 0 0 0 0,0 0 0 0 0,0-1 0 0 0,0 1 0 0 0,0 0 0 0 0,-1-1 0 0 0,1 1 0 0 0,0 0 0 0 0,0 0-85 0 0,7-9 303 0 0,-1 1 0 0 0,1 0 0 0 0,0 0 0 0 0,4-2-303 0 0,12-14 38 0 0,-1 1 34 0 0,-18 19-70 0 0,1-1 0 0 0,0 1 0 0 0,-1-1 0 0 0,0 0 1 0 0,0-1-1 0 0,-1 1 0 0 0,0-1 0 0 0,0 1 0 0 0,1-2-2 0 0,-1-5-11 0 0,1 0 0 0 0,-2 1 0 0 0,1-1 1 0 0,-2-1-1 0 0,1 0 11 0 0,-1 1-45 0 0,-1 1-103 0 0,0-1-1 0 0,-1 1 0 0 0,0 0 0 0 0,-1-1 1 0 0,0 1-1 0 0,0 0 0 0 0,-2 0 1 0 0,-2-6 148 0 0,3 5-117 0 0,-2-5-31 0 0,-1 0 0 0 0,0 1 1 0 0,-1-1-1 0 0,-1 1 0 0 0,0 0 1 0 0,-1 1-1 0 0,-1 0 0 0 0,-1 1 1 0 0,-6-8 147 0 0,4 8-104 0 0,-1-2 82 0 0,-1 0-1 0 0,-1 1 0 0 0,0 1 0 0 0,-11-8 23 0 0,23 19 76 0 0,-1 1 0 0 0,1-1 0 0 0,0 1-1 0 0,-1-1 1 0 0,0 1 0 0 0,1 0 0 0 0,-1 1 0 0 0,0-1-1 0 0,0 1 1 0 0,0 0 0 0 0,0 0 0 0 0,0 1 0 0 0,0-1-1 0 0,0 1 1 0 0,0 0 0 0 0,0 1 0 0 0,0-1 0 0 0,0 1-1 0 0,0 0 1 0 0,0 0 0 0 0,0 0 0 0 0,0 1-76 0 0,-4 2 130 0 0,2 0 1 0 0,-1 0 0 0 0,0 1-1 0 0,1 0 1 0 0,0 1-1 0 0,0-1 1 0 0,1 1 0 0 0,-1 1-1 0 0,1-1 1 0 0,0 1 0 0 0,1 0-1 0 0,0 0 1 0 0,0 1-1 0 0,1 0-130 0 0,-6 9 169 0 0,2 1-1 0 0,0 0 1 0 0,0 0-1 0 0,2 1 0 0 0,-3 16-168 0 0,5-19 6 0 0,1 0-1 0 0,0 0 0 0 0,1 1 0 0 0,1-1 1 0 0,1 0-1 0 0,0 1 0 0 0,1-1 1 0 0,1 1-1 0 0,1-1 0 0 0,0 0 0 0 0,1 0 1 0 0,0 0-1 0 0,1-1 0 0 0,1 0 0 0 0,1 0 1 0 0,0 0-1 0 0,1-1 0 0 0,1 0 0 0 0,6 9-5 0 0,4 1-30 0 0,1-2 0 0 0,1-1 0 0 0,0 0-1 0 0,2-2 1 0 0,0-1 0 0 0,1 0-1 0 0,1-2 1 0 0,10 5 30 0 0,-3-5-248 0 0,1-1 0 0 0,0-1 1 0 0,1-2-1 0 0,1-1 0 0 0,0-2 0 0 0,26 3 248 0 0,49 3-1055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6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824 47 7368 0 0,'43'-40'786'0'0,"-43"40"-784"0"0,1-1 1 0 0,0 1-1 0 0,-1-1 0 0 0,1 1 0 0 0,0-1 0 0 0,-1 1 0 0 0,1-1 0 0 0,0 1 0 0 0,-1 0 0 0 0,1-1 0 0 0,0 1 0 0 0,0 0 0 0 0,0-1 0 0 0,-1 1 0 0 0,2 0-2 0 0,3 2 110 0 0,-5-1-40 0 0,3 0 174 0 0,-1 1 0 0 0,1-1 0 0 0,-1 1 0 0 0,0 0 0 0 0,0 0 0 0 0,1 0 0 0 0,-1 0 0 0 0,0 0 0 0 0,-1 0 0 0 0,1 1 0 0 0,0-1 0 0 0,-1 0 0 0 0,1 1 0 0 0,-1 0 0 0 0,0-1 0 0 0,0 1 0 0 0,1 1-244 0 0,3 10 847 0 0,-1 0-1 0 0,2 12-846 0 0,-5-22 44 0 0,6 35 403 0 0,-2 1-1 0 0,-2-1 1 0 0,-2 23-447 0 0,2 27 250 0 0,1-10-172 0 0,-3-1 0 0 0,-4 1 0 0 0,-3-1 0 0 0,-8 30-78 0 0,4-44-118 0 0,2 1 0 0 0,1 49 118 0 0,7-84-475 0 0,-1 1 1 0 0,-2-1 0 0 0,-1 4 474 0 0,0-19-2067 0 0,1 0 1 0 0,-4 7 2066 0 0,-6 10-4464 0 0</inkml:trace>
  <inkml:trace contextRef="#ctx0" brushRef="#br0" timeOffset="1">52 805 16559 0 0,'-18'-34'736'0'0,"10"23"144"0"0,0 3-704 0 0,-2-5-176 0 0,7 7 0 0 0,3-2 0 0 0,-5 0 360 0 0,10 4 40 0 0,-2-8 8 0 0,15 8 0 0 0,4 1-408 0 0,9-5 0 0 0,7 3 0 0 0,10 2-96 0 0,8 0-672 0 0,8-5-136 0 0,2 3-24 0 0,8-1-6063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6.7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41 266 4608 0 0,'0'0'353'0'0,"-1"1"-231"0"0,-17 9 555 0 0,-1 1 3413 0 0,19-10-3932 0 0,-1-1-1 0 0,1 1 0 0 0,0-1 0 0 0,-1 1 1 0 0,1 0-1 0 0,0-1 0 0 0,0 1 1 0 0,0-1-1 0 0,0 1 0 0 0,0 0 0 0 0,0-1 1 0 0,0 1-1 0 0,0 0 0 0 0,0-1 0 0 0,0 1 1 0 0,0 0-1 0 0,0-1 0 0 0,0 1 0 0 0,0 0 1 0 0,0-1-1 0 0,1 1 0 0 0,-1 0-157 0 0,2 1 99 0 0,0 1-1 0 0,1-1 1 0 0,-1 1-1 0 0,1-1 0 0 0,-1 0 1 0 0,1 0-1 0 0,0 0 1 0 0,0 0-1 0 0,0-1 1 0 0,0 1-1 0 0,0-1 1 0 0,3 1-99 0 0,44 14 293 0 0,-41-13-241 0 0,22 6-41 0 0,-7-2 19 0 0,0-1 0 0 0,17 2-30 0 0,-13-4 28 0 0,-3 0-37 0 0,0-1 1 0 0,0-1-1 0 0,0-1 1 0 0,1-2-1 0 0,5-1 9 0 0,-23 1-39 0 0,0-2 1 0 0,0 1-1 0 0,-1-1 0 0 0,1-1 1 0 0,-1 1-1 0 0,0-1 0 0 0,0 0 1 0 0,0-1-1 0 0,-1 1 0 0 0,0-2 1 0 0,1 1-1 0 0,4-6 39 0 0,-7 6-46 0 0,0 0 0 0 0,0 0 1 0 0,0-1-1 0 0,0 0 0 0 0,-1 1 0 0 0,0-1 1 0 0,0 0-1 0 0,-1-1 0 0 0,2-2 46 0 0,1-8-169 0 0,0-1 1 0 0,1-15 168 0 0,-4 24 52 0 0,-1 0 0 0 0,0 0 0 0 0,0 0 0 0 0,-1 0 0 0 0,-1 0 0 0 0,1 0 0 0 0,-1 0 0 0 0,-1 0 0 0 0,0 0 0 0 0,0 0 0 0 0,-1 1 0 0 0,0-1 1 0 0,0 1-1 0 0,-1-1 0 0 0,0 1 0 0 0,0 0 0 0 0,-1 1 0 0 0,-5-7-52 0 0,6 10 109 0 0,1 1-1 0 0,-1 0 1 0 0,-1 0-1 0 0,1 0 1 0 0,0 0 0 0 0,-1 0-1 0 0,1 1 1 0 0,-1 0-1 0 0,0 0 1 0 0,0 0 0 0 0,0 1-1 0 0,0 0 1 0 0,0 0 0 0 0,0 0-1 0 0,0 0 1 0 0,0 1-1 0 0,0 0 1 0 0,0 0 0 0 0,-4 0-109 0 0,-2 1 148 0 0,0 0 1 0 0,0 1 0 0 0,0 0-1 0 0,0 1 1 0 0,1 0 0 0 0,-1 1-1 0 0,1 0 1 0 0,-6 3-149 0 0,3 0 24 0 0,1 0-1 0 0,0 1 1 0 0,0 0 0 0 0,1 1-1 0 0,0 0 1 0 0,0 1 0 0 0,1 0-1 0 0,0 1 1 0 0,1 0 0 0 0,1 0-1 0 0,-1 1 1 0 0,2 0 0 0 0,0 1-1 0 0,0 0 1 0 0,1 0 0 0 0,1 0-1 0 0,0 1 1 0 0,1-1 0 0 0,0 1-1 0 0,0 3-23 0 0,3-7-3 0 0,-1 0 0 0 0,2 0 0 0 0,-1 1 0 0 0,1-1 0 0 0,1 0 0 0 0,-1 0 0 0 0,2 0 0 0 0,0 0-1 0 0,0 0 1 0 0,0-1 0 0 0,1 1 0 0 0,1-1 0 0 0,0 1 0 0 0,0-1 0 0 0,1 0 0 0 0,0 0-1 0 0,2 2 5 0 0,2 1-269 0 0,1 1 0 0 0,0-2 1 0 0,1 1-1 0 0,0-2 0 0 0,0 1 1 0 0,1-1-1 0 0,1-1 0 0 0,0 0 1 0 0,0-1-1 0 0,14 6 268 0 0,21 9-5694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7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500 494 10136 0 0,'-1'-10'483'0'0,"-7"-23"-18"0"0,7 32-396 0 0,1-1 0 0 0,-1 1 0 0 0,0-1 0 0 0,0 1 0 0 0,0-1 0 0 0,1 1 0 0 0,-2 0 0 0 0,1 0 0 0 0,0-1 0 0 0,0 1 0 0 0,0 0-1 0 0,0 0 1 0 0,-1 0 0 0 0,1 0 0 0 0,0 0 0 0 0,-1 1 0 0 0,1-1 0 0 0,-2 0-69 0 0,-11-5 1005 0 0,9 4-622 0 0,0 0 1 0 0,0 0-1 0 0,0 0 1 0 0,0 1-1 0 0,0 0 1 0 0,-1 0-1 0 0,0 0-383 0 0,-34 1 356 0 0,0 1-1 0 0,1 2 1 0 0,-1 2-1 0 0,1 2 0 0 0,-35 10-355 0 0,61-13 19 0 0,-1 0 0 0 0,0 1 0 0 0,1 1 0 0 0,0 0-19 0 0,6-3-4 0 0,1 0 0 0 0,0 1 0 0 0,0 0 0 0 0,0 0 0 0 0,0 1 0 0 0,1 0 0 0 0,0 0 0 0 0,0 0 0 0 0,-1 2 4 0 0,4-5-45 0 0,1 0 0 0 0,-1 0-1 0 0,1 0 1 0 0,-1 1 0 0 0,1-1-1 0 0,0 0 1 0 0,0 1-1 0 0,0-1 1 0 0,0 1 0 0 0,0-1-1 0 0,1 1 1 0 0,-1 0-1 0 0,1-1 1 0 0,0 1 0 0 0,0 0-1 0 0,0-1 1 0 0,0 1 0 0 0,0 0-1 0 0,0-1 1 0 0,1 1-1 0 0,-1 0 1 0 0,1-1 0 0 0,0 1-1 0 0,0-1 1 0 0,0 1-1 0 0,1 1 46 0 0,3 4-315 0 0,1 1 1 0 0,0-1-1 0 0,0 0 0 0 0,1 0 0 0 0,0-1 0 0 0,4 3 315 0 0,-3-2-145 0 0,9 7-67 0 0,0-1 1 0 0,1 0-1 0 0,11 5 212 0 0,-7-5-39 0 0,-1 1 0 0 0,9 10 39 0 0,-3-2 0 0 0,-18-16 1 0 0,0 1 1 0 0,-1-1-1 0 0,1 1 0 0 0,-2 1 0 0 0,1-1 1 0 0,-1 2-1 0 0,-1-1 0 0 0,4 5-1 0 0,-5-3 24 0 0,-1 0-1 0 0,0 0 0 0 0,0 0 0 0 0,-1 0 1 0 0,0 1-1 0 0,-1-1 0 0 0,0 1 1 0 0,-1 0-1 0 0,-1-1 0 0 0,0 4-23 0 0,0 0 77 0 0,-2 0 1 0 0,0 0-1 0 0,-1 0 0 0 0,0 0 0 0 0,-1-1 0 0 0,-1 1 1 0 0,-4 7-78 0 0,5-12 51 0 0,-2 7 93 0 0,-2 0-1 0 0,0-1 0 0 0,-1 1 0 0 0,0-2 1 0 0,-7 9-144 0 0,3-6-161 0 0,-19 21 799 0 0,8-17-5059 0 0,15-16-523 0 0</inkml:trace>
  <inkml:trace contextRef="#ctx0" brushRef="#br0" timeOffset="1">1115 40 14600 0 0,'4'-6'165'0'0,"-1"0"124"0"0,0 1-1 0 0,0 0 1 0 0,0 0 0 0 0,3-3-289 0 0,-5 7 47 0 0,-1 1-40 0 0,0 0 1 0 0,0 0 0 0 0,0-1-1 0 0,1 1 1 0 0,-1 0 0 0 0,0 0 0 0 0,0 0-1 0 0,0 0 1 0 0,0-1 0 0 0,0 1-1 0 0,1 0 1 0 0,-1 0 0 0 0,0 0-1 0 0,0 0 1 0 0,0 0 0 0 0,0-1 0 0 0,1 1-1 0 0,-1 0 1 0 0,0 0 0 0 0,0 0-1 0 0,0 0 1 0 0,1 0 0 0 0,-1 0 0 0 0,0 0-1 0 0,0 0 1 0 0,1 0 0 0 0,-1 0-1 0 0,0 0 1 0 0,0 0 0 0 0,0 0-1 0 0,1 0 1 0 0,-1 0 0 0 0,0 0-8 0 0,2 1 53 0 0,0 1 0 0 0,0 0 0 0 0,0-1 1 0 0,0 1-1 0 0,-1 0 0 0 0,1 0 0 0 0,-1 0 1 0 0,1 0-1 0 0,-1 0 0 0 0,0 0 0 0 0,1 0-53 0 0,15 32 493 0 0,-12-23-337 0 0,12 27 210 0 0,-2 1 0 0 0,8 36-366 0 0,-8-27 84 0 0,14 53 37 0 0,-4 1 0 0 0,6 63-121 0 0,-25-115-1040 0 0,-1 1 0 0 0,-3 0 0 0 0,-3 32 1040 0 0,-6-6-5657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7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8 518 8352 0 0,'-1'-13'221'0'0,"-6"-155"487"0"0,8 133 297 0 0,1 1 0 0 0,1-1 0 0 0,8-28-1005 0 0,-8 49 755 0 0,1-1 0 0 0,0 1 0 0 0,1-1 0 0 0,1 1 0 0 0,0 0-755 0 0,-3 9 196 0 0,0 0 0 0 0,-1 1 0 0 0,2-1 0 0 0,-1 1 0 0 0,0-1 0 0 0,1 1 0 0 0,0 0 0 0 0,0 0 0 0 0,0 1 0 0 0,1-1 0 0 0,-1 1 0 0 0,1 0 0 0 0,0 0 0 0 0,0 1 0 0 0,3-2-196 0 0,10-2 115 0 0,1 1 0 0 0,0 2-1 0 0,0-1 1 0 0,0 2 0 0 0,0 1-1 0 0,1 0 1 0 0,7 2-115 0 0,113 6-348 0 0,-122-6 29 0 0,38 4-621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7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1 173 13824 0 0,'1'-3'98'0'0,"0"0"0"0"0,0 0 1 0 0,0 1-1 0 0,1-1 0 0 0,0 0 1 0 0,-1 1-1 0 0,1-1 0 0 0,0 1 1 0 0,0-1-1 0 0,1 1 0 0 0,-1 0 1 0 0,0 0-1 0 0,1 0 1 0 0,-1 0-1 0 0,1 0 0 0 0,0 1 1 0 0,-1-1-1 0 0,2 0-98 0 0,8-3 85 0 0,-1 1 0 0 0,1 0 0 0 0,0 0 0 0 0,1 1-85 0 0,-5 1 179 0 0,22-3-135 0 0,0 0 0 0 0,0 2 0 0 0,0 2 0 0 0,22 1-44 0 0,-45 0-1 0 0,90 0 1 0 0,348-8 0 0 0,321-53-2586 0 0,-510 37 1628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8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613 0 12352 0 0,'-24'0'317'0'0,"-70"0"702"0"0,-18 6-1019 0 0,-24 4 376 0 0,-16 1 812 0 0,140-10-932 0 0,0 1 1 0 0,0 1 0 0 0,-3 0-257 0 0,12-2 41 0 0,0 0-1 0 0,0 0 0 0 0,0 1 1 0 0,0-1-1 0 0,0 1 1 0 0,0-1-1 0 0,1 1 0 0 0,-1 0 1 0 0,0 0-1 0 0,1 0 0 0 0,0 0 1 0 0,-1 0-1 0 0,1 1 0 0 0,-1 1-40 0 0,3-4-7 0 0,-1 1-1 0 0,1 0 0 0 0,-1 0 0 0 0,1 0 0 0 0,0 0 0 0 0,0 0 1 0 0,0 0-1 0 0,0 0 0 0 0,0 0 0 0 0,0 0 0 0 0,0 0 0 0 0,0 0 1 0 0,0 0-1 0 0,0 0 0 0 0,0 0 0 0 0,0 0 0 0 0,1 0 0 0 0,-1 0 1 0 0,0 0-1 0 0,1 0 0 0 0,-1 0 0 0 0,1 0 0 0 0,-1 0 0 0 0,1-1 1 0 0,0 1-1 0 0,-1 0 0 0 0,1 0 0 0 0,0-1 0 0 0,-1 1 0 0 0,1 0 0 0 0,0-1 1 0 0,0 1-1 0 0,0 0 0 0 0,0-1 8 0 0,5 5-181 0 0,-1-1 1 0 0,1-1-1 0 0,1 1 0 0 0,4 1 181 0 0,35 14-309 0 0,1-2 1 0 0,1-3-1 0 0,8 0 309 0 0,44 14-166 0 0,120 44-34 0 0,-140-41 110 0 0,52 28 90 0 0,-119-52 4 0 0,6 1-18 0 0,0 2-1 0 0,0 1 1 0 0,-1 0-1 0 0,0 1 0 0 0,-1 1 1 0 0,6 6 14 0 0,-21-17-3 0 0,-1-1 0 0 0,1 1-1 0 0,-1 0 1 0 0,1-1 0 0 0,-1 1 0 0 0,0 0 0 0 0,0 0 0 0 0,0 0 0 0 0,0 0-1 0 0,0 0 1 0 0,0 0 0 0 0,0 0 0 0 0,-1 0 0 0 0,1 0 0 0 0,-1 0 0 0 0,1 1-1 0 0,-1 1 5 0 0,0-2-9 0 0,-1-1 0 0 0,1 1 0 0 0,0 0 0 0 0,-1 0 0 0 0,1 0 1 0 0,-1 0-1 0 0,0 0 0 0 0,0 0 0 0 0,0-1 0 0 0,0 1 0 0 0,0 0 1 0 0,0-1-1 0 0,0 1 0 0 0,0-1 0 0 0,-1 1 0 0 0,1 0 8 0 0,-6 3-60 0 0,1 0 0 0 0,-1 0-1 0 0,0-1 1 0 0,0 0 0 0 0,0 0-1 0 0,0 0 1 0 0,-1-1 0 0 0,-2 1 60 0 0,-13 4-90 0 0,-1-2 1 0 0,1 0 0 0 0,-1-1 0 0 0,-12 0 89 0 0,-97 3 645 0 0,127-8-617 0 0,-21 1 412 0 0,-27-3-440 0 0,45 2 48 0 0,1-2 0 0 0,-1 1-1 0 0,1-1 1 0 0,0 0 0 0 0,0 0 0 0 0,0-1-1 0 0,0-1 1 0 0,-4-1-48 0 0,10 3-17 0 0,0 1-1 0 0,-1-1 1 0 0,1 0-1 0 0,0 1 0 0 0,1-1 1 0 0,-1 0-1 0 0,0-1 1 0 0,0 1-1 0 0,1 0 1 0 0,-1 0-1 0 0,1-1 1 0 0,0 0 17 0 0,-8-13-104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8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148 186 4144 0 0,'-2'-1'191'0'0,"-2"-1"-162"0"0,-1 1 1 0 0,1-1 0 0 0,-1 1 0 0 0,1 0 0 0 0,-1 0 0 0 0,0 1-1 0 0,1 0 1 0 0,-1-1-30 0 0,-43 2 1648 0 0,21 0 545 0 0,-2 2-1417 0 0,28-3-641 0 0,1 0-47 0 0,0 0-21 0 0,0 0-3 0 0,0 1-41 0 0,1 0-1 0 0,-1 0 1 0 0,0 0 0 0 0,1 0 0 0 0,-1-1 0 0 0,1 1 0 0 0,-1 0 0 0 0,1 0 0 0 0,-1 0 0 0 0,1 0-1 0 0,-1-1 1 0 0,1 1 0 0 0,0 0 0 0 0,0-1 0 0 0,-1 1 0 0 0,1-1 0 0 0,0 1 0 0 0,0-1-1 0 0,0 1-22 0 0,17 8 398 0 0,-4-5-211 0 0,0-1 0 0 0,0 0 0 0 0,1-1 0 0 0,0 0 1 0 0,0-1-188 0 0,352-8 1105 0 0,-160 2-478 0 0,420-11 937 0 0,23 2-1219 0 0,-501 13-267 0 0,785-3 507 0 0,157 5-325 0 0,-572-2-382 0 0,125-11-382 0 0,-347 5 422 0 0,828-46 576 0 0,-805 34-276 0 0,-43 8-182 0 0,-51 3 2 0 0,744-9 418 0 0,-541 15-188 0 0,-17 7 13 0 0,163-4 1023 0 0,-489-4-1292 0 0,-4 0-1871 0 0,71-12 1859 0 0,-141 14-369 0 0,0-2 1 0 0,-1 1-1 0 0,5-3 369 0 0,-14 4-101 0 0,1 0-1 0 0,-1 0 0 0 0,0-1 0 0 0,0 1 1 0 0,0 0-1 0 0,0-1 0 0 0,0 0 1 0 0,0 1-1 0 0,0-1 0 0 0,0 0 1 0 0,0 0 101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1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12 12896 0 0,'-4'-2'117'0'0,"0"0"1"0"0,0 1 0 0 0,-1-1 0 0 0,1 1 0 0 0,0 0 0 0 0,-1 0 0 0 0,1 0 0 0 0,-1 1 0 0 0,1 0 0 0 0,-1 0-1 0 0,1 0 1 0 0,-1 0 0 0 0,1 1 0 0 0,-1-1 0 0 0,1 1 0 0 0,-1 0 0 0 0,1 1 0 0 0,0-1 0 0 0,-1 1-1 0 0,1 0 1 0 0,-2 1-118 0 0,-8 4 313 0 0,0 1 0 0 0,0 1 0 0 0,1 0 0 0 0,0 1-1 0 0,-6 5-312 0 0,6-3-140 0 0,1 1 1 0 0,0 0-1 0 0,1 1 0 0 0,0 0 0 0 0,1 0 0 0 0,0 1 0 0 0,2 0 0 0 0,0 1 0 0 0,0 0 0 0 0,0 4 140 0 0,7-17-49 0 0,0-1 1 0 0,1 1 0 0 0,-1 0 0 0 0,0 0 0 0 0,1-1 0 0 0,0 1-1 0 0,0 0 1 0 0,0 0 0 0 0,0 0 0 0 0,0-1 0 0 0,1 1 0 0 0,-1 0-1 0 0,1 0 1 0 0,-1-1 0 0 0,1 1 0 0 0,0 0 0 0 0,0-1 0 0 0,0 1-1 0 0,1-1 1 0 0,-1 1 0 0 0,1-1 0 0 0,-1 0 0 0 0,1 1 0 0 0,0-1-1 0 0,0 0 1 0 0,0 0 0 0 0,0 0 0 0 0,0 0 0 0 0,1 0 48 0 0,8 6 4 0 0,1-1 0 0 0,-1 0 0 0 0,1 0 0 0 0,0-2 1 0 0,8 4-5 0 0,-6-3-32 0 0,40 16-63 0 0,-32-14-74 0 0,1 2 0 0 0,-2 0 0 0 0,0 1-1 0 0,0 1 1 0 0,-1 1 0 0 0,5 5 169 0 0,-24-17-1 0 0,0 0-1 0 0,0 0 1 0 0,0 0 0 0 0,0 0-1 0 0,0 0 1 0 0,0 0-1 0 0,0 0 1 0 0,-1 0-1 0 0,1 1 1 0 0,0-1 0 0 0,-1 0-1 0 0,1 0 1 0 0,-1 1-1 0 0,0-1 1 0 0,1 0 0 0 0,-1 1-1 0 0,0-1 1 0 0,0 0-1 0 0,0 1 1 0 0,0-1-1 0 0,0 1 1 0 0,0-1 0 0 0,0 0-1 0 0,0 1 1 0 0,-1-1-1 0 0,1 0 1 0 0,0 1 0 0 0,-1-1-1 0 0,1 0 1 0 0,-1 1-1 0 0,0-1 1 0 0,1 0-1 0 0,-1 0 1 0 0,0 0 0 0 0,0 0-1 0 0,1 0 1 0 0,-1 0-1 0 0,0 0 1 0 0,-1 1 1 0 0,-4 5-4 0 0,-1 0 0 0 0,0-1 0 0 0,-1 0 0 0 0,1 0 0 0 0,-3 1 4 0 0,9-7 1 0 0,-33 22 10 0 0,-21 10-11 0 0,-11 6-403 0 0,66-38 372 0 0,0 0 1 0 0,-1 0-1 0 0,1 0 1 0 0,0 1 0 0 0,-1-1-1 0 0,1 0 1 0 0,0 0 0 0 0,-1 0-1 0 0,1 0 1 0 0,0 0-1 0 0,-1 1 1 0 0,1-1 0 0 0,0 0-1 0 0,-1 0 1 0 0,1 0-1 0 0,0 0 1 0 0,-1 0 0 0 0,1 0-1 0 0,0 0 1 0 0,-1 0 0 0 0,1 0-1 0 0,0 0 1 0 0,-1-1-1 0 0,1 1 1 0 0,0 0 0 0 0,-1 0-1 0 0,1 0 1 0 0,0 0 0 0 0,-1 0-1 0 0,1-1 1 0 0,0 1-1 0 0,-1 0 1 0 0,1 0 0 0 0,0-1-1 0 0,0 1 1 0 0,-1 0-1 0 0,1 0 1 0 0,0-1 0 0 0,0 1-1 0 0,0 0 1 0 0,-1 0 0 0 0,1-1 30 0 0,-1 0-282 0 0,-3-6-3696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8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0 803 5984 0 0,'0'0'273'0'0,"0"0"-5"0"0,3 0-172 0 0,117 5 6368 0 0,-34-8-5771 0 0,0-3 0 0 0,-1-5 0 0 0,11-4-693 0 0,-22 3-63 0 0,-40 7-112 0 0,0-1-1 0 0,0-1 1 0 0,-1-2 0 0 0,14-6 175 0 0,-44 13-28 0 0,0 1 1 0 0,1 0 0 0 0,-1-1-1 0 0,0 0 1 0 0,0 0 0 0 0,0 0 0 0 0,-1 0-1 0 0,1 0 1 0 0,0-1 0 0 0,-1 1-1 0 0,0-1 1 0 0,1 1 0 0 0,-1-1 0 0 0,0 0-1 0 0,0 0 1 0 0,-1 0 0 0 0,1 0-1 0 0,0 0 1 0 0,-1-1 0 0 0,0 1 0 0 0,1-2 27 0 0,-2 1 0 0 0,1 0 0 0 0,-1 0 1 0 0,1-1-1 0 0,-1 1 0 0 0,-1 0 0 0 0,1 0 1 0 0,-1 0-1 0 0,1 0 0 0 0,-1 0 1 0 0,0 0-1 0 0,0 0 0 0 0,-1 0 0 0 0,1 0 1 0 0,-1 0-1 0 0,0 0 0 0 0,0 1 1 0 0,-2-4-1 0 0,-4-3 48 0 0,3 1 69 0 0,0 0 0 0 0,-1 1 0 0 0,0 0 0 0 0,0 0 0 0 0,-1 1 0 0 0,0-1 0 0 0,-1 2 0 0 0,1-1 0 0 0,-1 1 0 0 0,-7-4-117 0 0,0 1 182 0 0,0 2 1 0 0,-1-1-1 0 0,1 2 0 0 0,-2 0 1 0 0,1 1-1 0 0,-1 0 0 0 0,1 2 0 0 0,-1 0 1 0 0,0 0-1 0 0,-7 2-182 0 0,17 1 88 0 0,0 1 1 0 0,0 0-1 0 0,0 0 1 0 0,0 1-1 0 0,0 0 1 0 0,0 1-1 0 0,0-1 1 0 0,1 1-1 0 0,-1 0 1 0 0,1 1-1 0 0,0-1 1 0 0,0 1-1 0 0,0 1 1 0 0,0-1-1 0 0,1 1 1 0 0,0 0-1 0 0,0 0 1 0 0,0 1-1 0 0,-2 3-88 0 0,-5 9 8 0 0,1 0 0 0 0,1 1-1 0 0,0 1 1 0 0,2-1 0 0 0,0 1 0 0 0,-2 12-8 0 0,6-17-39 0 0,1 0 1 0 0,0 0-1 0 0,1 0 1 0 0,1 0-1 0 0,0 1 1 0 0,1-1-1 0 0,1 0 1 0 0,0 1-1 0 0,2 8 39 0 0,-1-19-35 0 0,-1 1 0 0 0,1 0 0 0 0,0-1 0 0 0,0 1 0 0 0,0-1 1 0 0,1 0-1 0 0,0 0 0 0 0,0 0 0 0 0,0 0 0 0 0,0-1 0 0 0,1 1 0 0 0,2 1 35 0 0,0 0-51 0 0,1 0 1 0 0,0-1-1 0 0,0 0 0 0 0,0 0 1 0 0,0-1-1 0 0,1 1 0 0 0,-1-2 1 0 0,2 1 50 0 0,15 5-76 0 0,1-2 0 0 0,0 0 1 0 0,0-2-1 0 0,0-1 0 0 0,7 0 76 0 0,44 2 166 0 0,1-3 0 0 0,26-5-166 0 0,-79 1 14 0 0,64-3-23 0 0,0-3 0 0 0,-1-5 0 0 0,67-17 9 0 0,-107 17-180 0 0,1-2-1 0 0,-2-1 1 0 0,0-3-1 0 0,-1-2 0 0 0,-1-2 1 0 0,-1-2-1 0 0,7-6 181 0 0,-25 13-47 0 0,0-1-1 0 0,-2-1 1 0 0,0-1-1 0 0,-1-1 1 0 0,-2-1-1 0 0,0 0 0 0 0,-1-2 1 0 0,-1 0-1 0 0,-2-2 1 0 0,0 1-1 0 0,-2-2 1 0 0,4-9 47 0 0,-9 13 72 0 0,0-2 1 0 0,-2 1-1 0 0,0-1 1 0 0,-2 0-1 0 0,0 0 1 0 0,-2 0-1 0 0,-1-1 1 0 0,-1-2-73 0 0,-1-136 1939 0 0,0 161-1853 0 0,0-1 0 0 0,-1 0-1 0 0,1 1 1 0 0,-1-1-1 0 0,0 0 1 0 0,0 1 0 0 0,0-1-1 0 0,0 1 1 0 0,-1-1-1 0 0,1 1 1 0 0,-1 0 0 0 0,0 0-1 0 0,0 0 1 0 0,-1-1-86 0 0,2 2 18 0 0,0 1 0 0 0,0 0 0 0 0,0 0 0 0 0,0 0 0 0 0,0 0 0 0 0,0 1 0 0 0,-1-1 0 0 0,1 0 0 0 0,0 0 1 0 0,-1 1-1 0 0,1-1 0 0 0,0 1 0 0 0,-1-1 0 0 0,1 1 0 0 0,-1-1 0 0 0,1 1 0 0 0,0 0 0 0 0,-1 0 0 0 0,1 0 0 0 0,-1 0 0 0 0,1 0 0 0 0,-1 0 0 0 0,1 0 0 0 0,-1 0 0 0 0,1 0 1 0 0,-1 1-1 0 0,1-1 0 0 0,0 1 0 0 0,-1-1 0 0 0,1 1 0 0 0,0-1 0 0 0,-1 1 0 0 0,1 0 0 0 0,0 0 0 0 0,-1 0-18 0 0,-2 2 8 0 0,-1 1-1 0 0,1 0 1 0 0,0 0-1 0 0,0 0 1 0 0,0 0-1 0 0,1 1 1 0 0,-1-1-1 0 0,1 1 1 0 0,0 0-1 0 0,1 0 1 0 0,-1 0 0 0 0,1 0-1 0 0,-1 5-7 0 0,-4 12-8 0 0,1 0 0 0 0,-3 19 8 0 0,6-25 7 0 0,-3 19-42 0 0,2 0 0 0 0,1 0 0 0 0,2 0-1 0 0,1 0 1 0 0,2 2 35 0 0,6 43 98 0 0,13 51-98 0 0,-18-117 16 0 0,1 1 1 0 0,0-1-1 0 0,1 0 1 0 0,1 0 0 0 0,5 10-17 0 0,10 13-51 0 0,10 12 51 0 0,-29-46-8 0 0,2 4-22 0 0,2 0 1 0 0,-1 0 0 0 0,1-1-1 0 0,0 1 1 0 0,0-1-1 0 0,1-1 1 0 0,0 1-1 0 0,0-1 1 0 0,0 0 0 0 0,1-1-1 0 0,0 0 1 0 0,-1 0-1 0 0,1 0 1 0 0,1-1 0 0 0,-1 0-1 0 0,0-1 1 0 0,1 0-1 0 0,7 1 30 0 0,-14-3 1 0 0,1 0-1 0 0,0 0 0 0 0,0 0 0 0 0,0 0 0 0 0,0 0 0 0 0,0 0 1 0 0,0-1-1 0 0,0 1 0 0 0,0-1 0 0 0,-1 0 0 0 0,1 0 0 0 0,0 0 1 0 0,0-1-1 0 0,-1 1 0 0 0,1 0 0 0 0,-1-1 0 0 0,1 0 0 0 0,-1 1 0 0 0,1-2 1 0 0,3-3-28 0 0,1-1 1 0 0,-1-1 0 0 0,-1 1-1 0 0,1-1 1 0 0,1-3 26 0 0,7-10-160 0 0,1-1 81 0 0,1 1-345 0 0,0-2-1 0 0,-2 0 0 0 0,6-15 425 0 0,-10 16-559 0 0,-1 1-1 0 0,-2-1 1 0 0,6-22 559 0 0,-11 35-137 0 0,-1 1-1 0 0,0-1 1 0 0,0 1 0 0 0,-1-1 0 0 0,0 0-1 0 0,0 1 1 0 0,-1-1 0 0 0,0 1 0 0 0,-1-1-1 0 0,0 1 1 0 0,0 0 0 0 0,-2-4 137 0 0,-3-4-129 0 0,0 1 1 0 0,-2 1 0 0 0,0-1-1 0 0,0 1 1 0 0,-1 1-1 0 0,-1 0 1 0 0,0 0-1 0 0,-1 1 1 0 0,0 1-1 0 0,-1 0 1 0 0,0 0 0 0 0,-1 2-1 0 0,0-1 1 0 0,-1 2-1 0 0,-12-6 129 0 0,-30-7 410 0 0,-2 3 0 0 0,0 2 0 0 0,-34-4-410 0 0,67 15 271 0 0,-1-1 510 0 0,0 1 1 0 0,0 2-1 0 0,-11-1-781 0 0,21 3 478 0 0,6 1 616 0 0,11 1-1058 0 0,0-1 0 0 0,1 1 0 0 0,-1 0-1 0 0,1-1 1 0 0,-1 1 0 0 0,0-1 0 0 0,1 1 0 0 0,0-1-1 0 0,-1 1 1 0 0,1-1 0 0 0,-1 1 0 0 0,1-1 0 0 0,-1 1-1 0 0,1-1 1 0 0,0 0 0 0 0,-1 1 0 0 0,1-1-1 0 0,0 0-35 0 0,11 6 146 0 0,0 0 0 0 0,0-1 0 0 0,0-1-1 0 0,0 0 1 0 0,1 0 0 0 0,9 0-146 0 0,5 3 165 0 0,-16-4-225 0 0,237 59 791 0 0,-79-23-6375 0 0,-70-18-638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1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482 190 9416 0 0,'-12'-25'444'0'0,"1"0"0"0"0,1-1 1 0 0,1 0-1 0 0,-6-26-444 0 0,15 50 72 0 0,0 0 0 0 0,-1 0 1 0 0,1 0-1 0 0,0 0 0 0 0,0-1 0 0 0,0 1 0 0 0,0 0 0 0 0,0 0 1 0 0,1 0-1 0 0,-1 0 0 0 0,0-1 0 0 0,1 1 0 0 0,0 0 0 0 0,0 0 1 0 0,0 0-73 0 0,-1 1 234 0 0,6 12 127 0 0,-2-5-310 0 0,6 19-60 0 0,-1 0 1 0 0,0 1-1 0 0,-2 0 0 0 0,-1 2 9 0 0,16 110-102 0 0,-20-125 101 0 0,13 125 1 0 0,-3 66 0 0 0,-13 141 0 0 0,-1-112-730 0 0,3-130 380 0 0,1-47-474 0 0,5 26 824 0 0,-7-79-11 0 0,0 0 0 0 0,0-1 1 0 0,0 1-1 0 0,0-1 0 0 0,0 1 1 0 0,0-1-1 0 0,0 1 0 0 0,-1-1 1 0 0,1 1-1 0 0,-1-1 0 0 0,0 1 1 0 0,0-1-1 0 0,0 0 1 0 0,0 1-1 0 0,0-1 0 0 0,-2 2 11 0 0,2-2-6 0 0,-1-1-1 0 0,1 1 1 0 0,-1-1-1 0 0,0 0 1 0 0,0 1-1 0 0,1-1 1 0 0,-1 0-1 0 0,0 0 0 0 0,0 0 1 0 0,0 0-1 0 0,0 0 1 0 0,0-1-1 0 0,-1 1 1 0 0,1-1-1 0 0,0 1 1 0 0,0-1-1 0 0,0 0 1 0 0,-2 1 6 0 0,-18-1-163 0 0,1-1 1 0 0,-1-1-1 0 0,1 0 1 0 0,0-2-1 0 0,0 0 1 0 0,0-2-1 0 0,-11-4 163 0 0,13 3-70 0 0,1 0-1 0 0,1-2 1 0 0,0 0-1 0 0,0 0 1 0 0,1-2-1 0 0,0 0 0 0 0,0-1 1 0 0,2-1-1 0 0,-6-5 71 0 0,5 3 661 0 0,1 0 0 0 0,1-1 0 0 0,1-1 0 0 0,0 0 0 0 0,1 0 0 0 0,1-1 0 0 0,0 0 0 0 0,2-1 0 0 0,0 0 0 0 0,1-1 0 0 0,1 1 0 0 0,1-1-1 0 0,-2-15-660 0 0,6-5 1314 0 0,2 40-1301 0 0,-1-1-1 0 0,1 1 1 0 0,0 0 0 0 0,-1 0 0 0 0,1-1 0 0 0,0 1 0 0 0,-1 0-1 0 0,1 0 1 0 0,0 0 0 0 0,-1 0 0 0 0,1 0 0 0 0,0 0 0 0 0,-1 0 0 0 0,1 0-1 0 0,0 0 1 0 0,-1 0 0 0 0,1 0 0 0 0,0 1-13 0 0,-1-1 11 0 0,6 1-6 0 0,-1 0 0 0 0,0 0 0 0 0,1 1 0 0 0,-1 0 0 0 0,0 0 0 0 0,0 0 0 0 0,0 1 0 0 0,0 0 0 0 0,0 0 0 0 0,3 2-5 0 0,7 7-52 0 0,0 1 0 0 0,6 8 52 0 0,22 19-23 0 0,15 1-10 0 0,2-1-1 0 0,59 28 34 0 0,-93-55-2 0 0,1-1 0 0 0,0-2 0 0 0,0 0 0 0 0,1-2 0 0 0,5 0 2 0 0,-13-3 20 0 0,1-2 0 0 0,-1 0-1 0 0,1-1 1 0 0,0-2 0 0 0,0 0 0 0 0,-1-1-1 0 0,12-2-19 0 0,-19 0 44 0 0,-1 0-1 0 0,0 0 0 0 0,0-2 0 0 0,-1 1 0 0 0,0-1 0 0 0,11-7-43 0 0,10-8 387 0 0,20-15-387 0 0,28-27 760 0 0,20-23-760 0 0,-27 18-5681 0 0,-37 32-627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2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462 1387 12032 0 0,'-9'-43'712'0'0,"-1"0"1"0"0,-17-40-713 0 0,-40-78 287 0 0,55 135-194 0 0,-2 1 0 0 0,-1 1 1 0 0,-10-12-94 0 0,18 26 55 0 0,-1 0 1 0 0,1 0 0 0 0,-2 1-1 0 0,0 0 1 0 0,-6-5-56 0 0,12 12 41 0 0,0 0-1 0 0,1 0 1 0 0,-1 0 0 0 0,0 1-1 0 0,0-1 1 0 0,0 1 0 0 0,0-1 0 0 0,0 1-1 0 0,0 0 1 0 0,0 0 0 0 0,-1 0-1 0 0,1 1 1 0 0,0-1 0 0 0,0 1 0 0 0,-1 0-1 0 0,1 0 1 0 0,0 0 0 0 0,-1 0-1 0 0,1 1 1 0 0,0-1 0 0 0,0 1-1 0 0,-1 0 1 0 0,-2 1-41 0 0,-1 1 40 0 0,0 1 1 0 0,0 0-1 0 0,1 0 0 0 0,0 1 0 0 0,-1 0 0 0 0,1 0 0 0 0,1 1 1 0 0,-1-1-1 0 0,1 1 0 0 0,0 0 0 0 0,0 1 0 0 0,1-1 1 0 0,0 1-1 0 0,0 1-40 0 0,-6 10-25 0 0,1 0 0 0 0,1 1 0 0 0,1 0 1 0 0,1 0-1 0 0,0 2 25 0 0,0 5-64 0 0,1 0 0 0 0,1 0 0 0 0,1 1 0 0 0,1-1 0 0 0,2 22 64 0 0,1-32 0 0 0,0-1 1 0 0,1 1-1 0 0,1-1 0 0 0,0 0 0 0 0,1 0 1 0 0,1 0-1 0 0,0 0 0 0 0,1-1 0 0 0,1 0 1 0 0,5 10-1 0 0,-7-17-3 0 0,0 0 0 0 0,1 0 0 0 0,-1-1 0 0 0,1 1 0 0 0,1-1 0 0 0,-1 0 0 0 0,1-1 0 0 0,0 0 0 0 0,0 0 0 0 0,1 0 0 0 0,-1-1 0 0 0,1 0 0 0 0,0 0 0 0 0,0-1 0 0 0,8 2 3 0 0,-5-2-23 0 0,1 0 0 0 0,-1-2 0 0 0,0 1 0 0 0,1-1 1 0 0,-1-1-1 0 0,1 0 0 0 0,-1-1 0 0 0,1 0 0 0 0,-1-1 0 0 0,0 0 1 0 0,11-4 22 0 0,9-4-23 0 0,-1-1 1 0 0,0-2-1 0 0,0-1 1 0 0,-2-1-1 0 0,15-11 23 0 0,-6 0-24 0 0,0-1 0 0 0,-2-2 1 0 0,21-23 23 0 0,-35 30-28 0 0,-1-1 1 0 0,-1 0 0 0 0,-1-2 0 0 0,0-2 27 0 0,11-21-53 0 0,16-38 53 0 0,-31 55 48 0 0,-2-1 0 0 0,-1 1 0 0 0,-1-2 0 0 0,4-26-48 0 0,-1-21 483 0 0,1-36-483 0 0,-6-49 1851 0 0,-7-66-1851 0 0,-2 98 1231 0 0,1 117-1025 0 0,0 0 164 0 0,0 1 0 0 0,-1-1 0 0 0,0 1 0 0 0,-1 0 0 0 0,-2-3-370 0 0,4 15 186 0 0,-1 6-24 0 0,-2 12-108 0 0,0 0 1 0 0,1 1-1 0 0,1-1 0 0 0,1 1 0 0 0,1 11-54 0 0,-1 22 17 0 0,-1 22-212 0 0,6 60 195 0 0,17 69-446 0 0,-11-116-577 0 0,16 52 1023 0 0,-17-95-503 0 0,3 0-1 0 0,1-1 1 0 0,2 0 0 0 0,5 6 503 0 0,-10-25-274 0 0,-1 2-210 0 0,2 0-1 0 0,1-1 0 0 0,1 0 1 0 0,0-1-1 0 0,3 0 485 0 0,-7-8-402 0 0,-8-10 231 0 0,0-1 0 0 0,0 1 0 0 0,1 0-1 0 0,-1 0 1 0 0,1-1 0 0 0,-1 0 0 0 0,1 1 0 0 0,0-1-1 0 0,3 1 172 0 0,-6-3-20 0 0,0 0 0 0 0,0 0 0 0 0,1 0 0 0 0,-1 0 0 0 0,0 0 0 0 0,0 0 0 0 0,1 0 1 0 0,-1 0-1 0 0,0 0 0 0 0,0 0 0 0 0,1 0 0 0 0,-1 0 0 0 0,0 0 0 0 0,0 0 0 0 0,0 0 0 0 0,1-1 0 0 0,-1 1 0 0 0,0 0 0 0 0,0 0 0 0 0,0 0 0 0 0,1 0 0 0 0,-1 0 0 0 0,0-1 0 0 0,0 1 0 0 0,0 0 0 0 0,0 0 0 0 0,0 0 0 0 0,0-1 0 0 0,1 1 0 0 0,-1 0 0 0 0,0 0 0 0 0,0-1 20 0 0,0 1-73 0 0,46-65 388 0 0,4 0-315 0 0,-34 39 756 0 0,-14 22-576 0 0,1-1 0 0 0,-1 1 0 0 0,1-1 0 0 0,0 1 1 0 0,0 0-1 0 0,1 0 0 0 0,-1 0 0 0 0,1 0 0 0 0,0 1 0 0 0,0-1 0 0 0,3-1-180 0 0,9-2 223 0 0,1 0 1 0 0,0 1-1 0 0,0 1 0 0 0,0 1 0 0 0,11-2-223 0 0,28-2 128 0 0,6 2-128 0 0,26-2 78 0 0,-71 5-80 0 0,41-5-43 0 0,2-3 45 0 0,-40 6-106 0 0,-1-1-1 0 0,1 0 1 0 0,-1-1 0 0 0,16-9 106 0 0,-22 9-53 0 0,-5 3 40 0 0,0 0 0 0 0,0 0-1 0 0,0-1 1 0 0,-1 0 0 0 0,7-6 13 0 0,-12 9 1 0 0,0-1 0 0 0,0 1 0 0 0,0-1 1 0 0,0 0-1 0 0,0 1 0 0 0,0-1 1 0 0,-1 0-1 0 0,0 0 0 0 0,1 0 0 0 0,-1 0 1 0 0,0 0-1 0 0,0-1 0 0 0,-1 1 0 0 0,1 0 1 0 0,-1 0-1 0 0,1-1 0 0 0,-1 1 1 0 0,0-2-2 0 0,0 3 10 0 0,-1-1 0 0 0,1 0 1 0 0,-1 1-1 0 0,1-1 0 0 0,-1 1 1 0 0,0-1-1 0 0,0 1 0 0 0,0-1 1 0 0,0 1-1 0 0,-1 0 1 0 0,1-1-1 0 0,-1 1 0 0 0,1 0 1 0 0,-1 0-1 0 0,-1-1-10 0 0,-4-5 24 0 0,-1 0-1 0 0,-1 1 1 0 0,-1-1-24 0 0,-2-2-2 0 0,-11-10 2 0 0,11 8 0 0 0,-2 1 0 0 0,-11-8 0 0 0,17 14 3 0 0,-7-4-74 0 0,0 0-1 0 0,-13-5 72 0 0,23 11-10 0 0,0 1 1 0 0,-1 0-1 0 0,1 1 0 0 0,-1-1 1 0 0,0 1-1 0 0,0 1 0 0 0,1-1 1 0 0,-1 1-1 0 0,0-1 1 0 0,-2 2 9 0 0,-1 0 17 0 0,0 0 1 0 0,0 1-1 0 0,1 0 1 0 0,-1 1 0 0 0,1-1-1 0 0,0 2 1 0 0,-1-1 0 0 0,1 1-1 0 0,-2 2-17 0 0,-5 4 64 0 0,0 0-1 0 0,1 1 0 0 0,0 1 1 0 0,0 1-64 0 0,2 0 42 0 0,1 0 0 0 0,0 1 1 0 0,1 0-1 0 0,1 0 0 0 0,0 1 1 0 0,1 1-1 0 0,1-1 0 0 0,0 1 1 0 0,-3 13-43 0 0,5-14 19 0 0,2 0-1 0 0,-1 0 1 0 0,2 0 0 0 0,0 1 0 0 0,1-1 0 0 0,0 1-1 0 0,2 1-18 0 0,1 33 120 0 0,7 26-120 0 0,-9-73-1 0 0,3 16-41 0 0,0 1-1 0 0,1-1 0 0 0,5 14 43 0 0,-6-26-62 0 0,0 1 0 0 0,0-1-1 0 0,1 0 1 0 0,-1 0-1 0 0,1-1 1 0 0,1 1 0 0 0,-1-1-1 0 0,1 0 1 0 0,1 0-1 0 0,4 5 64 0 0,-2-5-99 0 0,-1 0 0 0 0,1-1 1 0 0,0 1-1 0 0,0-2 0 0 0,1 1 1 0 0,0-1-1 0 0,-1 0 0 0 0,1-1 1 0 0,6 2 97 0 0,-1-2-139 0 0,1-1 0 0 0,-1 0 0 0 0,0 0 0 0 0,1-1 0 0 0,-1-1 1 0 0,3-1 138 0 0,20-2-198 0 0,1-1 0 0 0,-1-2 0 0 0,0-2 1 0 0,-1-1-1 0 0,0-2 0 0 0,0-2 1 0 0,18-9 197 0 0,14-9-34 0 0,-1-4 0 0 0,-2-3 0 0 0,-1-2 0 0 0,-3-3 0 0 0,-1-3 0 0 0,-2-3 0 0 0,-3-1 0 0 0,5-10 34 0 0,-36 32 142 0 0,0-1 1 0 0,-2 0 0 0 0,-2-2-1 0 0,0-1 1 0 0,-2 0 0 0 0,-2-1 0 0 0,-1-1-1 0 0,1-7-142 0 0,2-12 579 0 0,-2-2 0 0 0,-3 1 0 0 0,-2-2 0 0 0,3-56-579 0 0,-13 103 107 0 0,0-2 107 0 0,0 0 1 0 0,1-1-1 0 0,0 1 0 0 0,1 0 1 0 0,0 0-1 0 0,1-3-214 0 0,-4 14 26 0 0,1-1-1 0 0,-1 1 0 0 0,0-1 1 0 0,0 1-1 0 0,0-1 0 0 0,1 0 1 0 0,-1 1-1 0 0,0-1 1 0 0,0 1-1 0 0,1-1 0 0 0,-1 1 1 0 0,1-1-1 0 0,-1 1 1 0 0,0 0-1 0 0,1-1 0 0 0,-1 1 1 0 0,1-1-1 0 0,-1 1 0 0 0,1 0 1 0 0,-1-1-1 0 0,1 1 1 0 0,-1 0-1 0 0,1 0 0 0 0,-1 0 1 0 0,1-1-1 0 0,0 1 1 0 0,-1 0-1 0 0,1 0 0 0 0,-1 0 1 0 0,1 0-1 0 0,0 0 0 0 0,-1 0 1 0 0,1 0-1 0 0,-1 0 1 0 0,1 0-1 0 0,0 0 0 0 0,-1 0 1 0 0,1 0-1 0 0,-1 0 1 0 0,1 1-1 0 0,-1-1 0 0 0,1 0 1 0 0,-1 0-1 0 0,1 1 0 0 0,0-1 1 0 0,-1 0-1 0 0,0 1 1 0 0,1-1-26 0 0,2 3 92 0 0,0-1 0 0 0,0 1 0 0 0,-1 0 0 0 0,1 0 1 0 0,-1 0-1 0 0,1 0 0 0 0,0 2-92 0 0,16 27 115 0 0,-1 0 1 0 0,-1 2-1 0 0,-2 0 0 0 0,9 32-115 0 0,35 148-168 0 0,-42-149 111 0 0,40 199-478 0 0,-14-93-3179 0 0,-9 2-1 0 0,-4 18 3715 0 0,-27-163-1333 0 0,-1 25 1333 0 0,-2-44-345 0 0,-1 1-1 0 0,0-1 0 0 0,0 0 0 0 0,-1 0 0 0 0,0 0 0 0 0,-1 0 0 0 0,-1 3 346 0 0,4-10-64 0 0,-1-1 1 0 0,0 1-1 0 0,0 0 1 0 0,0-1-1 0 0,0 1 1 0 0,0-1-1 0 0,0 1 1 0 0,0-1-1 0 0,-1 0 1 0 0,1 1 0 0 0,0-1-1 0 0,-1 0 1 0 0,1 0-1 0 0,-1 0 1 0 0,0 0-1 0 0,1 0 1 0 0,-1 0-1 0 0,0-1 1 0 0,1 1-1 0 0,-1 0 1 0 0,0-1-1 0 0,0 1 1 0 0,0-1 63 0 0,-3 1-115 0 0,1-1 1 0 0,-1 0-1 0 0,0 0 1 0 0,0 0-1 0 0,0-1 1 0 0,0 1-1 0 0,0-1 1 0 0,-1-1 114 0 0,-33-9 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2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0 124 15264 0 0,'0'-28'672'0'0,"0"14"143"0"0,0 3-655 0 0,3-2-160 0 0,7 2 0 0 0,-2 3 0 0 0,5-4 240 0 0,4 9 16 0 0,6-2 0 0 0,7 2 0 0 0,13-2-256 0 0,-4 5 0 0 0,-1 0 0 0 0,2 0 0 0 0,7 0-200 0 0,11-3-88 0 0,2-5-24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3.2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4 366 11056 0 0,'0'0'852'0'0,"-4"-2"132"0"0,5 1 2933 0 0,5 0-3707 0 0,-1 0 1 0 0,0 0 0 0 0,1-1 0 0 0,-1 0-1 0 0,0 0 1 0 0,2-1-211 0 0,9-4 213 0 0,31-8-120 0 0,1 1 0 0 0,11 1-93 0 0,-21 4-1 0 0,8-3-231 0 0,-2-2 0 0 0,0-2-1 0 0,28-14 233 0 0,-67 27-33 0 0,0 0-1 0 0,0 0 0 0 0,0 0 1 0 0,-1 0-1 0 0,1-1 1 0 0,-1 0-1 0 0,0 0 0 0 0,0 0 1 0 0,0-1-1 0 0,-1 1 1 0 0,1-1-1 0 0,-1 0 1 0 0,0 0-1 0 0,-1 0 0 0 0,1 0 1 0 0,-1 0-1 0 0,0 0 1 0 0,0-1-1 0 0,0-2 34 0 0,-1 3-12 0 0,0-1-1 0 0,0 1 1 0 0,0 0-1 0 0,-1 0 1 0 0,0-1 0 0 0,0 1-1 0 0,-1 0 1 0 0,1 0-1 0 0,-1-1 1 0 0,0 1 0 0 0,0 0-1 0 0,-1 0 1 0 0,0 0-1 0 0,0 0 1 0 0,0 0 0 0 0,0 1-1 0 0,-1-1 1 0 0,1 1-1 0 0,-1-1 1 0 0,-1 1-1 0 0,0-1 13 0 0,1 3 6 0 0,1-1 0 0 0,-1 1 0 0 0,0 0 0 0 0,0 1 0 0 0,0-1 0 0 0,0 0 0 0 0,0 1-1 0 0,0 0 1 0 0,0 0 0 0 0,-1 0 0 0 0,1 0 0 0 0,0 0 0 0 0,-1 0 0 0 0,1 1 0 0 0,-1 0-1 0 0,0 0-5 0 0,-6-1 49 0 0,1 2 0 0 0,-1-1-1 0 0,1 1 1 0 0,-1 0 0 0 0,-2 2-49 0 0,3-1 30 0 0,-1 2 0 0 0,1-1-1 0 0,0 1 1 0 0,0 0 0 0 0,1 1 0 0 0,-1 0 0 0 0,1 0 0 0 0,-5 5-30 0 0,-3 3 73 0 0,0 1 0 0 0,2 0 0 0 0,-9 11-73 0 0,16-16 23 0 0,0 0 1 0 0,1 0-1 0 0,1 1 0 0 0,-1-1 0 0 0,1 1 0 0 0,1 0 0 0 0,0 1 0 0 0,1-1 0 0 0,0 1 0 0 0,0 0 0 0 0,1-1 0 0 0,0 1 0 0 0,1 0 0 0 0,1 0 0 0 0,-1 0 0 0 0,2 11-23 0 0,0-11-6 0 0,1 1 1 0 0,0 0 0 0 0,0 0-1 0 0,1-1 1 0 0,1 1-1 0 0,0-1 1 0 0,0 0-1 0 0,1 0 1 0 0,1 0-1 0 0,0-1 1 0 0,0 0-1 0 0,1 0 1 0 0,0 0 0 0 0,1-1-1 0 0,3 4 6 0 0,4 1-49 0 0,1-1-1 0 0,1 0 1 0 0,0-2-1 0 0,0 1 0 0 0,1-2 1 0 0,0 0-1 0 0,1-2 1 0 0,8 3 49 0 0,-1-2-942 0 0,1-1 1 0 0,-1-1-1 0 0,1-1 1 0 0,1-2-1 0 0,-1-1 1 0 0,4 0 941 0 0,51-2-5137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66 456 12408 0 0,'7'-12'102'0'0,"5"-8"146"0"0,-1-1 0 0 0,-1 0 1 0 0,-1-1-1 0 0,-1 0 1 0 0,3-14-249 0 0,-8 24 526 0 0,0 0 1 0 0,-2 1-1 0 0,1-1 1 0 0,-2 0-1 0 0,1 0 1 0 0,-2 0-1 0 0,1 0 1 0 0,-2 0-1 0 0,-1-5-526 0 0,3 15 190 0 0,-1-1 0 0 0,0 1 0 0 0,0-1 0 0 0,0 1 0 0 0,-1 0-1 0 0,1-1 1 0 0,-2-1-190 0 0,2 4 63 0 0,0 0-1 0 0,1 1 0 0 0,-1-1 1 0 0,0 0-1 0 0,1 0 0 0 0,-1 1 1 0 0,0-1-1 0 0,1 0 0 0 0,-1 1 0 0 0,0-1 1 0 0,1 1-1 0 0,-1-1 0 0 0,1 1 1 0 0,-1-1-1 0 0,0 1-62 0 0,1 0 68 0 0,-4 2-41 0 0,1 1 1 0 0,0 1-1 0 0,-1-1 1 0 0,2 0-1 0 0,-1 1 1 0 0,0 0-1 0 0,1 0 1 0 0,0-1-1 0 0,0 1 1 0 0,1 1-1 0 0,-1-1-27 0 0,-4 16 10 0 0,1 0 1 0 0,1 1-11 0 0,2 6-126 0 0,0-1 0 0 0,2 1 0 0 0,1 0 1 0 0,1 0-1 0 0,1-1 0 0 0,3 11 126 0 0,17 72-1289 0 0,-21-104 1090 0 0,-1 1 0 0 0,2-1 1 0 0,-1 0-1 0 0,1 0 0 0 0,0-1 1 0 0,0 1-1 0 0,0-1 0 0 0,1 1 1 0 0,0-1-1 0 0,0 0 0 0 0,1 0 1 0 0,-1-1-1 0 0,1 1 199 0 0,-5-5-17 0 0,1 1 0 0 0,-1-1 0 0 0,0 1-1 0 0,1-1 1 0 0,-1 0 0 0 0,1 1 0 0 0,-1-1-1 0 0,0 1 1 0 0,1-1 0 0 0,-1 0 0 0 0,1 0 0 0 0,-1 1-1 0 0,1-1 1 0 0,-1 0 0 0 0,1 0 0 0 0,-1 0 0 0 0,1 1-1 0 0,0-1 1 0 0,-1 0 0 0 0,1 0 0 0 0,-1 0-1 0 0,1 0 1 0 0,-1 0 0 0 0,1 0 0 0 0,-1 0 0 0 0,1 0-1 0 0,0 0 18 0 0,-1-1 10 0 0,1 1 0 0 0,-1-1 0 0 0,0 0 0 0 0,1 1 0 0 0,-1-1 0 0 0,0 1 0 0 0,1-1 0 0 0,-1 0 0 0 0,0 1 0 0 0,0-1 0 0 0,0 0 0 0 0,1 1 0 0 0,-1-1-1 0 0,0 0 1 0 0,0 1 0 0 0,0-1 0 0 0,0 0 0 0 0,0 1 0 0 0,0-1-10 0 0,-1-6 238 0 0,0 1-1 0 0,0-1 1 0 0,0 0 0 0 0,-1-1-238 0 0,-12-33 1302 0 0,-1 0-1 0 0,-3 1 1 0 0,-11-19-1302 0 0,2 5 732 0 0,17 32-495 0 0,1 0 0 0 0,0-1 0 0 0,2 0 0 0 0,1 0-1 0 0,1-1 1 0 0,1 1 0 0 0,1-1 0 0 0,0-1 0 0 0,2 1-237 0 0,1 18 10 0 0,1 1-1 0 0,-1-1 1 0 0,1 0-1 0 0,0 1 1 0 0,0-1-1 0 0,0 1 1 0 0,1 0 0 0 0,0-1-1 0 0,0 1 1 0 0,0 0-1 0 0,1 0 1 0 0,-1 0-1 0 0,1 0 1 0 0,1 1 0 0 0,-1-1-1 0 0,1 1 1 0 0,-1 0-1 0 0,4-2-9 0 0,-1 0-30 0 0,1 1-1 0 0,0 0 1 0 0,1 1-1 0 0,-1-1 1 0 0,1 1 0 0 0,0 1-1 0 0,0 0 1 0 0,0 0-1 0 0,0 0 1 0 0,1 1-1 0 0,6-1 31 0 0,37-5-964 0 0,0 2 0 0 0,1 2 964 0 0,-2 3-6946 0 0,5 1 6946 0 0,4 4-6445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4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79 10136 0 0,'0'0'464'0'0,"0"3"-10"0"0,-1 73 219 0 0,-1 6 3418 0 0,2-57-3048 0 0,0 24 995 0 0,4 30-2038 0 0,-2-64 26 0 0,0 0 0 0 0,1-1-1 0 0,0 1 1 0 0,2-1 0 0 0,-1 0 0 0 0,2 0-1 0 0,3 7-25 0 0,3 4-29 0 0,-11-23-126 0 0,-1-2-63 0 0,0 0-20 0 0,1-1 210 0 0,0 0 0 0 0,0 0 0 0 0,-1 1 0 0 0,1-1 0 0 0,-1 0 0 0 0,1 0 0 0 0,0 0 0 0 0,-1 0 0 0 0,1 0 0 0 0,-1 0 0 0 0,0-1 28 0 0,1 1-24 0 0,1-5-9 0 0,0-1 0 0 0,0 0 0 0 0,-1 0 0 0 0,0-1 33 0 0,5-21-61 0 0,12-21 332 0 0,2 2 1 0 0,3 0-1 0 0,1 1 0 0 0,29-42-271 0 0,-37 65 240 0 0,1 0-1 0 0,1 1 1 0 0,1 1-1 0 0,10-8-239 0 0,-21 22 93 0 0,0 1 0 0 0,1 1 0 0 0,0-1 0 0 0,0 1 0 0 0,1 1 0 0 0,2-1-93 0 0,-6 3 46 0 0,0 1 0 0 0,0-1 0 0 0,0 2 0 0 0,0-1 0 0 0,0 1 0 0 0,1 0 0 0 0,-1 0 0 0 0,0 1 0 0 0,1-1 0 0 0,5 2-46 0 0,-6 0 12 0 0,-1 0 0 0 0,1 0-1 0 0,-1 1 1 0 0,1 0 0 0 0,-1 0-1 0 0,0 0 1 0 0,0 1-1 0 0,0-1 1 0 0,0 1 0 0 0,0 1-1 0 0,-1-1 1 0 0,1 1 0 0 0,-1-1-1 0 0,0 1 1 0 0,1 2-12 0 0,9 9-9 0 0,-1 2 1 0 0,0 0-1 0 0,3 7 9 0 0,-16-24 1 0 0,31 50-91 0 0,-17-27-300 0 0,1 0-1 0 0,1-1 0 0 0,6 7 391 0 0,-15-21-159 0 0,-2-3 51 0 0,0 1-1 0 0,0-1 0 0 0,0 0 0 0 0,0 0 0 0 0,1-1 1 0 0,4 3 108 0 0,-8-6-4 0 0,0 0-1 0 0,0 0 1 0 0,0 0 0 0 0,0-1 0 0 0,0 1 0 0 0,0-1 0 0 0,0 1 0 0 0,0-1 0 0 0,0 0 0 0 0,0 0 0 0 0,0 0 0 0 0,0 0 0 0 0,0 0 0 0 0,0 0 0 0 0,0 0 0 0 0,0-1 0 0 0,0 1 0 0 0,0-1-1 0 0,0 0 1 0 0,0 1 0 0 0,0-1 0 0 0,0 0 0 0 0,0 0 0 0 0,-1 0 0 0 0,2-1 4 0 0,8-6 75 0 0,0-1-1 0 0,-1 0 1 0 0,0 0 0 0 0,5-8-75 0 0,-2 3 88 0 0,30-38 299 0 0,-31 36-77 0 0,0 1 1 0 0,1 0-1 0 0,1 1 0 0 0,2-1-310 0 0,-12 12 118 0 0,1-1-1 0 0,0 0 1 0 0,0 1 0 0 0,0 0 0 0 0,1 0 0 0 0,-1 1-1 0 0,1-1 1 0 0,-1 1 0 0 0,1 1 0 0 0,0-1-1 0 0,0 1 1 0 0,0 0 0 0 0,0 0 0 0 0,0 0-1 0 0,2 1-117 0 0,-3 1 23 0 0,0-1 1 0 0,0 1-1 0 0,0 0 0 0 0,0 1 0 0 0,0-1 0 0 0,0 1 1 0 0,0 0-1 0 0,-1 0 0 0 0,1 1 0 0 0,-1-1 0 0 0,5 4-23 0 0,7 6 63 0 0,0 0-1 0 0,6 8-62 0 0,21 19-2198 0 0,25 15 2198 0 0,-52-42-895 0 0,1-1 0 0 0,0-1 0 0 0,1 0 0 0 0,0-2 1 0 0,1 0-1 0 0,4 1 895 0 0,15 3-6696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4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35 313 11256 0 0,'0'-43'612'0'0,"-3"-1"0"0"0,-3-15-612 0 0,3 35 609 0 0,1-1 1 0 0,2-8-610 0 0,-3-29 1794 0 0,3 51-1578 0 0,0 0 284 0 0,-2 11-362 0 0,-1 5-196 0 0,2-3 35 0 0,1-1 0 0 0,-1 1 0 0 0,1-1 0 0 0,-1 1 0 0 0,1 0 0 0 0,0-1 0 0 0,0 1 0 0 0,0 0 0 0 0,0-1 0 0 0,0 1 0 0 0,0-1 0 0 0,0 1 0 0 0,1 0 0 0 0,-1-1 23 0 0,1 18-237 0 0,-4 23-542 0 0,3-30 522 0 0,-1 0-1 0 0,-1 1 0 0 0,0-1 258 0 0,0 4-325 0 0,1 1-1 0 0,0-1 1 0 0,1 0 0 0 0,1 0-1 0 0,0 3 326 0 0,2 32-1614 0 0,-3-48 1564 0 0,1 1-1 0 0,0 0 1 0 0,0-1-1 0 0,0 1 1 0 0,0-1 0 0 0,1 0-1 0 0,-1 1 1 0 0,1-1-1 0 0,0 0 1 0 0,0 0 0 0 0,0 0-1 0 0,1 1 51 0 0,12 20 413 0 0,6 12 612 0 0,-4 13 769 0 0,-2 0 0 0 0,5 33-1794 0 0,-10-27 764 0 0,-7-47-693 0 0,-2-6-52 0 0,0 0 0 0 0,-1-1 0 0 0,1 1 0 0 0,-1-1 0 0 0,1 1 0 0 0,-1 0 0 0 0,0-1 1 0 0,1 1-1 0 0,-1 0 0 0 0,0 0 0 0 0,0-1 0 0 0,0 1 0 0 0,0 0-19 0 0,1-1 4 0 0,0-1 1 0 0,0 0-1 0 0,1 1 0 0 0,-1-1 1 0 0,0 0-1 0 0,0 0 1 0 0,1 0-1 0 0,-1 0 1 0 0,0 0-1 0 0,0 0 0 0 0,1 0 1 0 0,-1 0-1 0 0,1-1-4 0 0,3 1-20 0 0,-1-2 0 0 0,1 1 0 0 0,0 0 0 0 0,-1-1 0 0 0,1 0 1 0 0,-1 0-1 0 0,0 0 0 0 0,0-1 0 0 0,0 0 0 0 0,2-1 20 0 0,7-7-9 0 0,0 0 1 0 0,4-6 8 0 0,18-16 238 0 0,-30 30-100 0 0,1-1 0 0 0,-1 1 0 0 0,1 0 0 0 0,-1 1 0 0 0,1-1 0 0 0,0 1 0 0 0,0 0 0 0 0,0 1 0 0 0,0-1 0 0 0,1 1 0 0 0,-1 0 0 0 0,0 1 1 0 0,0 0-1 0 0,1 0 0 0 0,1 0-138 0 0,15 2 215 0 0,-1 1 0 0 0,0 1 0 0 0,12 5-215 0 0,-31-9-29 0 0,46 12 66 0 0,88 20-1034 0 0,-46-11 115 0 0,-56-12 525 0 0,0-1 0 0 0,33 2 357 0 0,-62-10 41 0 0,0 0-1 0 0,0-1 0 0 0,0 1 0 0 0,0-1 1 0 0,0-1-1 0 0,0 1 0 0 0,0-1 0 0 0,0 0 1 0 0,-1-1-1 0 0,1 1 0 0 0,-1-1 0 0 0,0 0 0 0 0,4-3-40 0 0,30-14 465 0 0,-26 14-386 0 0,1 0 0 0 0,-1-2 0 0 0,0 0 0 0 0,0 0-1 0 0,-1-1 1 0 0,0 0 0 0 0,-1-1 0 0 0,0-1 0 0 0,6-7-79 0 0,-10 11-1 0 0,-1-1 0 0 0,0 0 0 0 0,-1 0 0 0 0,0 0 0 0 0,0-1 0 0 0,0 1 0 0 0,-1-1 1 0 0,-1 0-1 0 0,1-1 0 0 0,-2 1 0 0 0,1-1 0 0 0,-1 1 0 0 0,-1-1 0 0 0,1 0 0 0 0,-2-2 1 0 0,0 10 0 0 0,0-1 0 0 0,0 0 0 0 0,0 1 0 0 0,-1-1 0 0 0,1 1 0 0 0,-1-1 0 0 0,0 1 0 0 0,0-1 0 0 0,0 1 0 0 0,0 0 0 0 0,0-1 0 0 0,0 1 0 0 0,-1 0 0 0 0,1 0 0 0 0,-1 0 0 0 0,1 0 0 0 0,-1 0 0 0 0,-1-1 0 0 0,0 0 0 0 0,-1 0 0 0 0,1 1 0 0 0,-1 0 0 0 0,1-1 0 0 0,-1 1 0 0 0,0 1 0 0 0,0-1 0 0 0,0 1 0 0 0,-1-1 0 0 0,-4-1 0 0 0,-1 1 0 0 0,0 0 0 0 0,0 1 0 0 0,0 0 0 0 0,0 1 0 0 0,-1 0 0 0 0,1 0 0 0 0,-5 1 0 0 0,5 1 52 0 0,-1 0-1 0 0,1 0 0 0 0,0 1 0 0 0,0 1 0 0 0,0 0 0 0 0,0 0 0 0 0,1 1 1 0 0,0 0-1 0 0,-6 4-51 0 0,9-5 43 0 0,0 0 0 0 0,0 1 0 0 0,1 0 0 0 0,0 0 0 0 0,0 0 0 0 0,0 1 1 0 0,1 0-1 0 0,-1 0 0 0 0,1 0 0 0 0,1 0 0 0 0,-1 0 0 0 0,1 1 0 0 0,0 0 0 0 0,0 3-43 0 0,1-5 21 0 0,2 1 0 0 0,-1 0-1 0 0,1-1 1 0 0,-1 1-1 0 0,2 0 1 0 0,-1 0-1 0 0,1-1 1 0 0,-1 1 0 0 0,1 0-1 0 0,1-1 1 0 0,-1 1-1 0 0,1-1 1 0 0,0 0 0 0 0,1 1-1 0 0,0 1-20 0 0,5 8 27 0 0,0-1 0 0 0,0 0 0 0 0,2-1-1 0 0,9 12-26 0 0,-7-12-5 0 0,0-1-1 0 0,1-1 0 0 0,0 1 1 0 0,0-2-1 0 0,2 0 1 0 0,-1-1-1 0 0,1 0 0 0 0,0-2 1 0 0,1 1-1 0 0,12 3 6 0 0,15 3-416 0 0,1-2 0 0 0,0-1 0 0 0,23 1 416 0 0,28 0-1184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4.7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1 17047 0 0,'0'0'1311'0'0,"0"3"-846"0"0,5 73-297 0 0,-2 50-10 0 0,0-25-197 0 0,-5 13 39 0 0,-24 171-511 0 0,14-169-40 0 0,-6 51-1347 0 0,10-111 1028 0 0,4-19-720 0 0,-1-1 0 0 0,-3 0 0 0 0,-2 7 1590 0 0,-4-11-1678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5.3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420 1277 6216 0 0,'-31'-113'672'0'0,"17"72"57"0"0,-3 1-1 0 0,-1 1 1 0 0,-20-31-729 0 0,-10-6 2538 0 0,-20-23-2538 0 0,17 35 1580 0 0,-15-12-1580 0 0,46 54 489 0 0,5 8-8 0 0,-7-9 919 0 0,21 22-1231 0 0,-1-1 0 0 0,1 1 0 0 0,0 0 0 0 0,0-1 0 0 0,1 1 0 0 0,-1-1 0 0 0,0 1 0 0 0,0-1 1 0 0,1 1-1 0 0,-1-1 0 0 0,1 0 0 0 0,-1 1 0 0 0,1-1 0 0 0,0 0-169 0 0,3 0 490 0 0,14-1-314 0 0,0 0-1 0 0,0 2 0 0 0,1 0 0 0 0,-1 1 0 0 0,2 0-175 0 0,26 0-8 0 0,137-1-149 0 0,-56 1-927 0 0,63-9 1084 0 0,35-22-1423 0 0,14-13 1423 0 0,-199 36-239 0 0,1-2 0 0 0,-1-1 0 0 0,5-4 239 0 0,-26 7-127 0 0,0 0 0 0 0,-1 0 0 0 0,0-2-1 0 0,-1 0 1 0 0,0-1 0 0 0,0-1 0 0 0,8-9 127 0 0,-15 12 7 0 0,0-1 0 0 0,-1 0 0 0 0,0 0 1 0 0,-1-1-1 0 0,0 0 0 0 0,-1 0 1 0 0,0-1-1 0 0,-1 0 0 0 0,0 0 1 0 0,-1 0-1 0 0,3-11-7 0 0,-2 0 297 0 0,-1 1 1 0 0,-1-1-1 0 0,-1 0 1 0 0,-1 1-1 0 0,-1-1 1 0 0,-1-7-298 0 0,-5-10 1966 0 0,8 54-1908 0 0,-1 1-1 0 0,0 0 1 0 0,0 0-1 0 0,-2 0 0 0 0,-1 13-57 0 0,0 8 17 0 0,-13 190-17 0 0,3-59 0 0 0,-6 22-26 0 0,12-117-164 0 0,1-28-180 0 0,3 1-1 0 0,2 36 371 0 0,1-23-389 0 0,6-66 567 0 0,-5 4-124 0 0,0-1 0 0 0,-1 0 0 0 0,1 0 0 0 0,-1 0 0 0 0,0 0 0 0 0,0 0 0 0 0,-1-2-54 0 0,4-17 240 0 0,8-20 553 0 0,12-26-793 0 0,-8 25 197 0 0,-4 12-39 0 0,1 1 0 0 0,1 1 0 0 0,2 0-1 0 0,1 0 1 0 0,14-16-158 0 0,-21 33 22 0 0,0 0-1 0 0,2 1 1 0 0,-1 0-1 0 0,2 0 1 0 0,-1 1 0 0 0,2 1-1 0 0,0 1 1 0 0,0 0 0 0 0,1 0-1 0 0,0 1 1 0 0,0 1-1 0 0,4-1-21 0 0,-13 7-2 0 0,0 0-1 0 0,0 0 1 0 0,0 0-1 0 0,-1 1 1 0 0,1 0-1 0 0,1 0 1 0 0,-1 1-1 0 0,0-1 1 0 0,0 1-1 0 0,0 1 1 0 0,0-1-1 0 0,0 1 1 0 0,0 0-1 0 0,0 0 1 0 0,0 1-1 0 0,0 0 1 0 0,0 0-1 0 0,-1 0 1 0 0,1 1-1 0 0,-1 0 1 0 0,0 0-1 0 0,1 0 1 0 0,-1 0-1 0 0,-1 1 1 0 0,1 0-1 0 0,0 0 1 0 0,-1 1-1 0 0,0-1 1 0 0,0 1-1 0 0,0 0 1 0 0,-1 0-1 0 0,1 1 3 0 0,9 15-33 0 0,-1-1 1 0 0,-1 2-1 0 0,-1 0 0 0 0,-1 0 0 0 0,-1 0 0 0 0,4 18 33 0 0,5 21-302 0 0,2-1 0 0 0,3 0 0 0 0,2-2 0 0 0,11 14 302 0 0,-30-62-97 0 0,1 0 0 0 0,0-1 0 0 0,1 0 0 0 0,0 0 1 0 0,0-1-1 0 0,6 5 97 0 0,-10-10-16 0 0,1 1 0 0 0,0-1 0 0 0,0 0 0 0 0,0-1 1 0 0,0 1-1 0 0,0-1 0 0 0,0 0 0 0 0,1 0 0 0 0,0 0 0 0 0,-1-1 1 0 0,1 1-1 0 0,0-1 0 0 0,-1 0 0 0 0,1 0 0 0 0,0-1 0 0 0,1 0 16 0 0,-2 1 5 0 0,0-1-1 0 0,0 0 0 0 0,0 0 0 0 0,0-1 0 0 0,0 1 0 0 0,0-1 0 0 0,0 0 0 0 0,0 0 0 0 0,-1 0 0 0 0,1-1 1 0 0,0 1-1 0 0,-1-1 0 0 0,1 0 0 0 0,-1 0 0 0 0,1 0 0 0 0,-1-1 0 0 0,0 1 0 0 0,0-1 0 0 0,0 1 0 0 0,0-1 1 0 0,0 0-1 0 0,-1 0 0 0 0,1-1 0 0 0,-1 1 0 0 0,0 0 0 0 0,1-3-4 0 0,8-13 151 0 0,-8 15-102 0 0,-1-1-1 0 0,1 1 1 0 0,-1 0-1 0 0,0-1 1 0 0,0 0-1 0 0,0 1 1 0 0,0-1-1 0 0,-1 0 1 0 0,0 0-1 0 0,0 0 0 0 0,0 0 1 0 0,-1 0-1 0 0,0-3-48 0 0,-4-21 386 0 0,2 21-252 0 0,1 0-1 0 0,0 0 0 0 0,0 0 0 0 0,1 0 1 0 0,0 0-1 0 0,1-3-133 0 0,0-35 596 0 0,-2 38-506 0 0,1 1 0 0 0,0 0 1 0 0,0-1-1 0 0,1 1 0 0 0,0 0 1 0 0,0 0-1 0 0,1-1 0 0 0,-1 1 0 0 0,2 0 1 0 0,-1 0-1 0 0,2-2-90 0 0,2-1 29 0 0,-3 6-29 0 0,-1-1 0 0 0,1 1 0 0 0,-1 0 0 0 0,0-1 0 0 0,0 1 0 0 0,0-1 0 0 0,-1 0 0 0 0,0 0-1 0 0,0 1 1 0 0,0-1 0 0 0,0 0 0 0 0,-1 0 0 0 0,0 0 0 0 0,0-1 0 0 0,0-56-724 0 0,0 60 644 0 0,0-1 1 0 0,0 1-1 0 0,0 0 1 0 0,1-1-1 0 0,-1 1 1 0 0,0 0-1 0 0,1-1 1 0 0,0 1-1 0 0,-1 0 1 0 0,1 0-1 0 0,0-1 1 0 0,0 1-1 0 0,0 0 1 0 0,1 0-1 0 0,-1 0 1 0 0,2-1 79 0 0,2-4-328 0 0,2 0-1 0 0,-1 1 1 0 0,8-6 328 0 0,12-13-462 0 0,-9 8 341 0 0,0 0 0 0 0,1 1-1 0 0,19-13 122 0 0,4-3-1 0 0,-21 17 45 0 0,0 2 0 0 0,1 0 1 0 0,0 1-1 0 0,17-6-44 0 0,-19 9-13 0 0,-8 4-12 0 0,0 0 0 0 0,1 1 0 0 0,-1 0 0 0 0,1 1 0 0 0,0 0 0 0 0,6 0 25 0 0,-13 2-177 0 0,0 1 0 0 0,1-1 1 0 0,-1 1-1 0 0,0 0 1 0 0,0 1-1 0 0,0-1 0 0 0,0 1 1 0 0,0 0-1 0 0,1 0 1 0 0,-2 1-1 0 0,1-1 1 0 0,0 1-1 0 0,0 0 0 0 0,0 1 1 0 0,-1-1-1 0 0,2 2 177 0 0,7 7-5622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1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338 22 12440 0 0,'-1'-1'85'0'0,"0"-1"1"0"0,0 1 0 0 0,0-1 0 0 0,-1 1 0 0 0,1-1 0 0 0,0 1-1 0 0,-1-1 1 0 0,1 1 0 0 0,-1 0 0 0 0,0 0 0 0 0,1 0 0 0 0,-1 0-1 0 0,0 0 1 0 0,-1 0-86 0 0,0 0 30 0 0,-1 0-1 0 0,1 1 1 0 0,0 0-1 0 0,0-1 1 0 0,0 1-1 0 0,-1 1 0 0 0,1-1 1 0 0,-3 1-30 0 0,-11 1 222 0 0,1 2 0 0 0,-1 0 0 0 0,1 1 0 0 0,0 1 0 0 0,0 0 0 0 0,1 1 0 0 0,0 1-1 0 0,0 1 1 0 0,1 0 0 0 0,0 0 0 0 0,1 1 0 0 0,-1 1 0 0 0,-8 10-222 0 0,-39 38-1793 0 0,60-57 1313 0 0,11 18-872 0 0,-4-16 1339 0 0,0 0 0 0 0,1-1 0 0 0,-1 1 0 0 0,1-1 0 0 0,0-1 0 0 0,0 1 0 0 0,0-1 0 0 0,0 0 0 0 0,0 0 0 0 0,1-1 13 0 0,29 9 178 0 0,19 7 156 0 0,-28-9-247 0 0,1 2 1 0 0,10 5-88 0 0,-5 1-204 0 0,-1 1 0 0 0,0 2 204 0 0,-22-12-28 0 0,0 1 1 0 0,0 0-1 0 0,-1 0 1 0 0,0 1-1 0 0,0 1 1 0 0,-1 0-1 0 0,2 3 28 0 0,-8-8-2 0 0,0-1-1 0 0,0 1 1 0 0,-1 0 0 0 0,1 0-1 0 0,-1 0 1 0 0,0 0 0 0 0,-1 1-1 0 0,1-1 1 0 0,-1 0 0 0 0,0 1-1 0 0,0 2 3 0 0,0-4 9 0 0,-1 0 0 0 0,0-1 0 0 0,0 1 0 0 0,0-1 0 0 0,-1 1 0 0 0,1-1-1 0 0,-1 1 1 0 0,0-1 0 0 0,0 1 0 0 0,0-1 0 0 0,-1 1 0 0 0,1-1 0 0 0,-1 0 0 0 0,1 0-1 0 0,-1 0 1 0 0,0 0 0 0 0,-2 3-9 0 0,-5 3 102 0 0,1 0-1 0 0,-2 0 0 0 0,1 0 1 0 0,-1-1-1 0 0,0-1 0 0 0,-1 0 1 0 0,1 0-1 0 0,-2-1 0 0 0,1 0 1 0 0,-1-1-102 0 0,-47 16 605 0 0,-40 8-605 0 0,79-24-2047 0 0,31-22 1257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5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1 350 2760 0 0,'2'-14'206'0'0,"-1"11"-158"0"0,0 0 1 0 0,0 0 0 0 0,-1 0-1 0 0,1 0 1 0 0,-1 0 0 0 0,0 0-1 0 0,0 0 1 0 0,0 0 0 0 0,0 0-1 0 0,-1 0 1 0 0,1 0 0 0 0,-1 0 0 0 0,0-1-49 0 0,1 3 358 0 0,-1 1 0 0 0,1 0 0 0 0,0-1 0 0 0,0 1 1 0 0,-1 0-1 0 0,1-1 0 0 0,0 1 0 0 0,0-1 1 0 0,0 1-1 0 0,-1 0 0 0 0,1-1 0 0 0,0 1 0 0 0,0-1 1 0 0,0 1-1 0 0,0-1 0 0 0,0 1 0 0 0,0-1 0 0 0,0 1 1 0 0,0 0-1 0 0,0-1 0 0 0,0 1 0 0 0,0-1 1 0 0,0 1-1 0 0,0-1 0 0 0,1 1 0 0 0,-1-1 0 0 0,0 1 1 0 0,0 0-1 0 0,0-1 0 0 0,1 1 0 0 0,-1-1 1 0 0,0 1-1 0 0,0 0 0 0 0,1-1 0 0 0,-1 1 0 0 0,0 0 1 0 0,1-1-1 0 0,-1 1 0 0 0,0 0 0 0 0,1 0-358 0 0,8-1 4160 0 0,3 2-5946 0 0,2 1 1694 0 0,92 13-1320 0 0,53-2 1412 0 0,-124-12-43 0 0,1-1 0 0 0,-1-2 0 0 0,0-2-1 0 0,-1-1 1 0 0,1-2 0 0 0,20-6 43 0 0,-27 4 10 0 0,0 0 0 0 0,-1-1 0 0 0,-1-2 0 0 0,11-7-10 0 0,-30 15 17 0 0,0 0-1 0 0,0 0 0 0 0,-1-1 0 0 0,0 0 1 0 0,0 0-1 0 0,0 0 0 0 0,-1-1 1 0 0,0 0-1 0 0,0 0 0 0 0,0 0 0 0 0,-1-1 1 0 0,0 0-1 0 0,0 0 0 0 0,-1 0 1 0 0,1 0-1 0 0,-2 0 0 0 0,1-1 0 0 0,0-4-16 0 0,-2 4 47 0 0,-1 1-1 0 0,0-1 0 0 0,0 1 0 0 0,-1-1 0 0 0,0 1 0 0 0,0 0 0 0 0,-3-8-46 0 0,0-7 179 0 0,4 22-179 0 0,-1-1 1 0 0,1 1-1 0 0,0-1 1 0 0,0 1-1 0 0,0-1 1 0 0,-1 1-1 0 0,1-1 1 0 0,0 1-1 0 0,-1-1 1 0 0,1 1-1 0 0,0-1 1 0 0,-1 1-1 0 0,1 0 1 0 0,0-1-1 0 0,-1 1 1 0 0,1-1-1 0 0,-1 1 1 0 0,1 0-1 0 0,-1-1 1 0 0,1 1-1 0 0,-1 0 1 0 0,1 0 0 0 0,-1 0-1 0 0,1-1 1 0 0,-1 1-1 0 0,0 0 1 0 0,1 0-1 0 0,-1 0 1 0 0,1 0-1 0 0,-1 0 1 0 0,1 0-1 0 0,-1 0 1 0 0,0 0-1 0 0,1 0 1 0 0,-1 0-1 0 0,1 0 1 0 0,-1 0-1 0 0,1 0 1 0 0,-1 1-1 0 0,0-1 0 0 0,-28 11-3 0 0,22-8 4 0 0,-8 5 0 0 0,0 0 0 0 0,1 0 0 0 0,0 2-1 0 0,0 0 1 0 0,1 0 0 0 0,1 1-1 0 0,-1 1 1 0 0,-2 4-1 0 0,-23 28-68 0 0,-23 35 68 0 0,53-69-18 0 0,-19 26 11 0 0,1 1-1 0 0,2 2 0 0 0,1 2 8 0 0,17-28-7 0 0,-1 0 0 0 0,2 0 0 0 0,0 1 0 0 0,1 0 0 0 0,0 0 0 0 0,1 0 0 0 0,1 1 0 0 0,0-1 0 0 0,1 1 0 0 0,0-1 0 0 0,2 8 7 0 0,-1-14-54 0 0,1 0 0 0 0,0 0 0 0 0,1 0 0 0 0,-1-1 0 0 0,1 1 0 0 0,1 0 0 0 0,0 0 54 0 0,-1-5-47 0 0,-1 1-1 0 0,1-1 1 0 0,1 0-1 0 0,-1 0 0 0 0,0 1 1 0 0,1-1-1 0 0,0-1 1 0 0,0 1-1 0 0,-1 0 0 0 0,2-1 1 0 0,-1 1-1 0 0,0-1 1 0 0,0 0-1 0 0,1 0 0 0 0,1 0 48 0 0,5 3-184 0 0,0-1-1 0 0,1-1 0 0 0,-1 0 0 0 0,1 0 0 0 0,0-1 0 0 0,0-1 0 0 0,-1 1 1 0 0,10-2 184 0 0,17 0-1196 0 0,-1-2 0 0 0,0-2 1196 0 0,-24 3-359 0 0,69-7-4811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6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8 632 128 0 0,'33'-20'687'0'0,"-1"-1"-1"0"0,-1-1 1 0 0,-1-2 0 0 0,-1-1-1 0 0,24-26-686 0 0,-26 19 1531 0 0,-2-1 0 0 0,-1-1 0 0 0,15-28-1531 0 0,-11 17 1278 0 0,39-66 3822 0 0,-3-6-5100 0 0,-63 115 148 0 0,0 0 0 0 0,0 0 1 0 0,0-1-1 0 0,0 1 0 0 0,-1 0 0 0 0,1-1 1 0 0,-1 1-1 0 0,1 0 0 0 0,-1-2-148 0 0,0 4 38 0 0,0 0-1 0 0,0-1 1 0 0,0 1-1 0 0,0-1 0 0 0,0 1 1 0 0,0-1-1 0 0,0 1 1 0 0,0 0-1 0 0,-1-1 0 0 0,1 1 1 0 0,0-1-1 0 0,0 1 1 0 0,0 0-1 0 0,-1-1 0 0 0,1 1 1 0 0,0-1-1 0 0,0 1 1 0 0,-1 0-1 0 0,1 0 0 0 0,0-1 1 0 0,-1 1-38 0 0,0-1 37 0 0,0 1-1 0 0,1 0 1 0 0,-1 0 0 0 0,0-1 0 0 0,0 1 0 0 0,0 0-1 0 0,1 0 1 0 0,-1 0 0 0 0,0 0 0 0 0,0 0 0 0 0,0 0 0 0 0,1 0-1 0 0,-1 0 1 0 0,0 0 0 0 0,0 0 0 0 0,0 1-37 0 0,-27 6 244 0 0,1 1 1 0 0,-1 1-1 0 0,-21 12-244 0 0,-7 6-87 0 0,-14 11 87 0 0,46-24 6 0 0,1 0-1 0 0,0 2 0 0 0,-20 18-5 0 0,37-28-15 0 0,-1 0-1 0 0,1 0 1 0 0,0 0 0 0 0,1 1-1 0 0,0 0 1 0 0,0 1 0 0 0,0-1 0 0 0,1 1-1 0 0,0-1 1 0 0,1 1 0 0 0,-1 1-1 0 0,1-1 1 0 0,1 0 0 0 0,-1 5 15 0 0,3-9-33 0 0,0 0 1 0 0,0 1 0 0 0,0-1 0 0 0,0 0-1 0 0,1 0 1 0 0,0 0 0 0 0,0 0-1 0 0,0 0 1 0 0,0 0 0 0 0,1 0-1 0 0,-1-1 1 0 0,1 1 0 0 0,0 0-1 0 0,3 3 33 0 0,-1-1-70 0 0,0 1 1 0 0,1-1-1 0 0,1 0 0 0 0,-1 0 0 0 0,1-1 0 0 0,-1 1 0 0 0,3 0 70 0 0,19 12-102 0 0,0-2-1 0 0,1-1 0 0 0,5 1 103 0 0,0 1-46 0 0,-24-12 55 0 0,36 17 210 0 0,5 8-219 0 0,-35-20 67 0 0,0 0 1 0 0,-1 1 0 0 0,0 1 0 0 0,-1 0-1 0 0,1 2-67 0 0,-11-11 15 0 0,0 1-1 0 0,-1-1 1 0 0,1 1-1 0 0,-1-1 0 0 0,1 1 1 0 0,-1 0-1 0 0,0 0 1 0 0,-1 0-1 0 0,1 0 0 0 0,-1 0 1 0 0,0 1-1 0 0,0-1 1 0 0,0 0-1 0 0,0 1 0 0 0,-1-1 1 0 0,1 0-1 0 0,-1 1 1 0 0,0-1-1 0 0,-1 0 0 0 0,1 1 1 0 0,-2 2-15 0 0,1-2 13 0 0,-1 0 0 0 0,0 1 1 0 0,0-1-1 0 0,0 0 0 0 0,-1 0 0 0 0,1-1 1 0 0,-1 1-1 0 0,0 0 0 0 0,-1-1 1 0 0,1 0-1 0 0,-1 0 0 0 0,0 0 0 0 0,0 0 1 0 0,0 0-1 0 0,-1-1 0 0 0,1 0 0 0 0,-2 0-13 0 0,-10 7 39 0 0,-1-2-1 0 0,0 0 1 0 0,0 0-1 0 0,-1-2 1 0 0,-10 2-39 0 0,-16 3 23 0 0,-35 3-23 0 0,66-12-49 0 0,0 0 0 0 0,-1-2 0 0 0,1 1-1 0 0,-1-2 1 0 0,-2 0 49 0 0,11 0-146 0 0,0 1-1 0 0,0-1 0 0 0,1 0 1 0 0,-1-1-1 0 0,0 1 1 0 0,0-1-1 0 0,1 0 0 0 0,-1 0 1 0 0,1 0-1 0 0,-1-1 1 0 0,1 0-1 0 0,0 1 0 0 0,0-2 1 0 0,0 1-1 0 0,0-1 147 0 0,-10-15-1594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6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1 184 7832 0 0,'61'-77'809'0'0,"12"-8"954"0"0,-71 83-1503 0 0,0-1 0 0 0,0 1 0 0 0,1 0 1 0 0,-1 0-1 0 0,1 0 0 0 0,-1 0 0 0 0,1 0 1 0 0,0 1-1 0 0,0-1 0 0 0,1 0-260 0 0,-1 10 1258 0 0,3 29-500 0 0,0 1 1 0 0,-1 27-759 0 0,-3 80 225 0 0,-2-49-103 0 0,2 78-317 0 0,-16 112 195 0 0,-16 81-25 0 0,17-205-107 0 0,12-118 3 0 0,1 1 0 0 0,5 28 129 0 0,-3-57-31 0 0,-2-9 9 0 0,1 1 0 0 0,0-1-1 0 0,0 0 1 0 0,0 0 0 0 0,1 0-1 0 0,0 0 1 0 0,0 0 0 0 0,1-1-1 0 0,2 5 23 0 0,-4-9 156 0 0,9-15 240 0 0,8-14 132 0 0,-2-1 0 0 0,-1 0 0 0 0,-2-1-1 0 0,2-7-527 0 0,11-24 104 0 0,1 2-33 0 0,0-4 8 0 0,3 2-1 0 0,3 1 0 0 0,19-25-78 0 0,-35 61 11 0 0,6-10-5 0 0,11-10-6 0 0,-27 35 0 0 0,0 0 0 0 0,1 0 0 0 0,0 1 0 0 0,0 0 0 0 0,1 0 0 0 0,0 1-1 0 0,5-2 1 0 0,-12 7 0 0 0,0 0 0 0 0,0 0 0 0 0,0 1 0 0 0,0-1 0 0 0,1 1 0 0 0,-1 0 0 0 0,0-1 0 0 0,0 1 0 0 0,0 0 0 0 0,1 0 0 0 0,-1 0 0 0 0,0 1 0 0 0,0-1 0 0 0,0 0 0 0 0,0 1 0 0 0,1 0 0 0 0,-1-1 0 0 0,0 1 0 0 0,0 0 0 0 0,0 0 0 0 0,0 0 0 0 0,-1 0 0 0 0,1 0 0 0 0,0 1 0 0 0,0-1 0 0 0,-1 1 0 0 0,1-1 0 0 0,0 1 0 0 0,5 5 0 0 0,0 1 0 0 0,-1-1 0 0 0,0 1 0 0 0,0 1 0 0 0,2 4 0 0 0,3 7-11 0 0,-1 1 1 0 0,-2 0-1 0 0,1 0 0 0 0,-1 7 11 0 0,12 27-21 0 0,-9-24-4 0 0,7 16-85 0 0,2 0 1 0 0,9 12 109 0 0,-21-45-157 0 0,0-1 1 0 0,1 1-1 0 0,0-2 1 0 0,1 1-1 0 0,1-2 1 0 0,0 1-1 0 0,0-1 1 0 0,1-1-1 0 0,8 5 157 0 0,-8-6-323 0 0,0-2-1 0 0,1 0 1 0 0,1 0-1 0 0,-1-2 1 0 0,1 1-1 0 0,0-2 1 0 0,0 0-1 0 0,0 0 0 0 0,2-1 324 0 0,8 0-510 0 0,0-1-1 0 0,1-1 0 0 0,-1-1 1 0 0,1-1-1 0 0,1-1 511 0 0,-9 0-197 0 0,0 0 0 0 0,0-1-1 0 0,0-1 1 0 0,-1 0 0 0 0,2-2 197 0 0,-9 3 15 0 0,0-1-1 0 0,0-1 1 0 0,0 0 0 0 0,-1 0 0 0 0,0 0-1 0 0,0-1 1 0 0,0 0 0 0 0,0-1 0 0 0,2-3-15 0 0,-1-1 472 0 0,1 0 1 0 0,-2-1-1 0 0,1 0 1 0 0,-2-1-1 0 0,0 0 0 0 0,0 0 1 0 0,-1 0-1 0 0,-1-1 1 0 0,0 0-1 0 0,1-5-472 0 0,3-22 1452 0 0,-1 1 1 0 0,-2-1-1 0 0,-2-2-1452 0 0,-3 35 1218 0 0,-1 20-889 0 0,-4 23-322 0 0,-2-2-127 0 0,-2 0 0 0 0,-4 6 120 0 0,1 0-448 0 0,0 7 448 0 0,4-19-231 0 0,4-16-249 0 0,0 0 0 0 0,0 0 0 0 0,0 10 480 0 0,3-19-120 0 0,0 0-1 0 0,0 1 1 0 0,0-1 0 0 0,0 0 0 0 0,0 1 0 0 0,0-1 0 0 0,1 0 0 0 0,-1 1 0 0 0,1-1 0 0 0,0 0 0 0 0,-1 0 0 0 0,1 0 0 0 0,0 0 0 0 0,0 1 0 0 0,1-1-1 0 0,-1-1 1 0 0,0 1 0 0 0,1 0 0 0 0,-1 0 0 0 0,1 0 120 0 0,-1-1-66 0 0,0 0 0 0 0,0-1 0 0 0,0 1-1 0 0,0-1 1 0 0,1 1 0 0 0,-1-1 0 0 0,0 1 0 0 0,0-1-1 0 0,0 0 1 0 0,0 0 0 0 0,1 1 0 0 0,-1-1 0 0 0,0 0-1 0 0,0 0 1 0 0,1 0 0 0 0,-1 0 0 0 0,0-1 0 0 0,0 1-1 0 0,0 0 1 0 0,1 0 0 0 0,-1-1 0 0 0,0 1-1 0 0,0-1 1 0 0,0 1 0 0 0,0-1 0 0 0,0 1 0 0 0,0-1-1 0 0,0 0 1 0 0,1 0 66 0 0,4-3-97 0 0,0 0 0 0 0,0-1-1 0 0,-1 0 1 0 0,2-2 97 0 0,-6 6-7 0 0,12-14 228 0 0,0 0 0 0 0,-1-2 1 0 0,0 0-1 0 0,-2 0 0 0 0,0-1 0 0 0,5-13-221 0 0,-6 8 630 0 0,-1-2 0 0 0,-1 1 0 0 0,-1-1 0 0 0,-1 0 0 0 0,-1-7-630 0 0,-2 16 170 0 0,-1 1-1 0 0,-1 0 0 0 0,0 0 1 0 0,-1-1-1 0 0,-1 1 0 0 0,0 0 1 0 0,-1 0-1 0 0,0 0 0 0 0,-2 0 1 0 0,0 1-1 0 0,0 0 0 0 0,-4-8-169 0 0,4 14 9 0 0,1-1 1 0 0,-1 1-1 0 0,0 0 0 0 0,0 1 0 0 0,-1-1 0 0 0,0 1 1 0 0,-1 0-1 0 0,1 0 0 0 0,-2 1 0 0 0,1 0 1 0 0,0 0-1 0 0,-1 1 0 0 0,0 0 0 0 0,0 0 0 0 0,-1 1 1 0 0,1 0-1 0 0,-1 0 0 0 0,0 1 0 0 0,0 0 0 0 0,-5 0-9 0 0,2 0-8 0 0,0 2 0 0 0,1 0 0 0 0,-1 0 0 0 0,0 1 0 0 0,1 1 0 0 0,-1 0 0 0 0,0 1 0 0 0,1 0 0 0 0,-1 0 0 0 0,1 1 0 0 0,0 1 0 0 0,0 0 0 0 0,0 0 0 0 0,-2 3 8 0 0,1-1-1464 0 0,1 0 0 0 0,0 2 0 0 0,0-1 1 0 0,-8 9 1463 0 0,0 3-6288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7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69 285 15200 0 0,'5'-28'726'0'0,"-3"15"-514"0"0,0 0 0 0 0,1 0 0 0 0,0 0 0 0 0,1 1-1 0 0,1-1 1 0 0,0 1 0 0 0,5-8-212 0 0,-10 20 42 0 0,0 0 0 0 0,0-1 0 0 0,0 1 0 0 0,0 0 0 0 0,0 0 0 0 0,0 0 0 0 0,0 0-1 0 0,0-1 1 0 0,1 1 0 0 0,-1 0 0 0 0,0 0 0 0 0,0 0 0 0 0,0 0 0 0 0,0 0 0 0 0,0-1 0 0 0,1 1 0 0 0,-1 0 0 0 0,0 0 0 0 0,0 0 0 0 0,0 0 0 0 0,1 0 0 0 0,-1 0 0 0 0,0 0 0 0 0,0 0 0 0 0,0 0 0 0 0,0 0 0 0 0,1 0 0 0 0,-1 0 0 0 0,0 0 0 0 0,0 0 0 0 0,0 0-1 0 0,1 0 1 0 0,-1 0 0 0 0,0 0 0 0 0,0 0 0 0 0,0 0 0 0 0,1 0 0 0 0,-1 0 0 0 0,0 0 0 0 0,0 0 0 0 0,0 0 0 0 0,1 0 0 0 0,-1 1 0 0 0,0-1 0 0 0,0 0-42 0 0,6 11 425 0 0,2 19-405 0 0,-1 20 13 0 0,-3 0 0 0 0,-2 1 0 0 0,-2-1 0 0 0,-2 0 0 0 0,-2 1-1 0 0,-8 30-32 0 0,-39 188-435 0 0,29-160 9 0 0,8-44 144 0 0,-13 81-246 0 0,22-111 385 0 0,2 0 0 0 0,2 0 0 0 0,1 8 143 0 0,1-14-54 0 0,2 1-1 0 0,2-1 0 0 0,0 1 0 0 0,2-2 0 0 0,1 1 0 0 0,5 8 55 0 0,-7-19-3 0 0,2-1-1 0 0,0 0 0 0 0,1 0 0 0 0,0-1 0 0 0,2 0 0 0 0,0-1 0 0 0,0 0 0 0 0,2 0 0 0 0,0-2 0 0 0,7 6 4 0 0,-10-10-28 0 0,2-1-1 0 0,-1-1 0 0 0,1 0 1 0 0,0-1-1 0 0,1 0 0 0 0,-1-1 0 0 0,1 0 1 0 0,0-1-1 0 0,1 0 0 0 0,-1-1 1 0 0,1-1-1 0 0,2 0 29 0 0,7 1-172 0 0,0-2 0 0 0,1-1 0 0 0,-1-1-1 0 0,0 0 1 0 0,0-2 0 0 0,17-5 172 0 0,-11 1-428 0 0,0-2-1 0 0,-1 0 1 0 0,-1-2 0 0 0,0-2-1 0 0,17-10 429 0 0,32-22-1911 0 0,14-16 1911 0 0,37-22-1104 0 0,-39 26 3223 0 0,10-14-2119 0 0,-51 37 1620 0 0,-37 26-1099 0 0,0 1 1 0 0,-1-2-1 0 0,0 1 1 0 0,-1-1-1 0 0,1 0 1 0 0,6-11-522 0 0,-14 19 39 0 0,-1 0 1 0 0,1-1 0 0 0,0 1 0 0 0,-1 0-1 0 0,1 0 1 0 0,-1-1 0 0 0,1 1-1 0 0,-1 0 1 0 0,1-1 0 0 0,-1 1-1 0 0,0-1 1 0 0,0 1 0 0 0,0 0-1 0 0,0-1 1 0 0,0 1 0 0 0,0-1-1 0 0,0 1 1 0 0,0-1 0 0 0,0 1-1 0 0,-1 0 1 0 0,1-2-40 0 0,-1 1 26 0 0,0 0 0 0 0,-1 1-1 0 0,1-1 1 0 0,0 0 0 0 0,0 0-1 0 0,-1 1 1 0 0,1-1 0 0 0,-1 0-1 0 0,0 1 1 0 0,1 0 0 0 0,-1-1-1 0 0,0 1 1 0 0,0 0-26 0 0,-5-3-7 0 0,0 0-1 0 0,0 1 1 0 0,-1 0-1 0 0,1 1 0 0 0,-1 0 1 0 0,0 0-1 0 0,-2 0 8 0 0,-7-1-61 0 0,1 1-1 0 0,-1 1 1 0 0,0 0-1 0 0,1 1 1 0 0,-1 1-1 0 0,1 1 1 0 0,-1 0-1 0 0,1 1 0 0 0,-1 1 1 0 0,1 0-1 0 0,0 1 1 0 0,-5 4 61 0 0,10-3-2 0 0,1 1 0 0 0,-1 0 0 0 0,2 1 0 0 0,-1 0 1 0 0,1 0-1 0 0,0 1 0 0 0,-3 5 2 0 0,10-12-1 0 0,-6 8 1 0 0,0 1 0 0 0,1 0 0 0 0,1 0 0 0 0,0 0 0 0 0,0 1 0 0 0,1-1 0 0 0,0 1 0 0 0,1 1 0 0 0,1-1 0 0 0,0 1 0 0 0,0 2 0 0 0,2-11-6 0 0,0 0 0 0 0,1 0 0 0 0,0 0-1 0 0,-1 0 1 0 0,1 0 0 0 0,1 0 0 0 0,-1 0-1 0 0,1 0 1 0 0,-1 0 0 0 0,1 0 0 0 0,0 0-1 0 0,0 0 1 0 0,1 0 0 0 0,-1 0-1 0 0,1 0 1 0 0,0-1 0 0 0,0 1 0 0 0,0-1-1 0 0,1 1 1 0 0,-1-1 0 0 0,1 0 0 0 0,0 0-1 0 0,0 0 1 0 0,0 0 0 0 0,0-1-1 0 0,0 1 1 0 0,0-1 0 0 0,1 0 0 0 0,-1 0-1 0 0,3 1 7 0 0,5 2-74 0 0,2-1-1 0 0,-1-1 0 0 0,0 0 0 0 0,1 0 0 0 0,0-1 1 0 0,-1-1-1 0 0,1 0 0 0 0,4-1 75 0 0,15-1-234 0 0,1-1 0 0 0,24-6 234 0 0,-29 4-92 0 0,0-2 0 0 0,-1-1 0 0 0,1-1 0 0 0,-2-1 1 0 0,1-1-1 0 0,-1-2 0 0 0,-1-1 0 0 0,2-2 92 0 0,-6 2-30 0 0,0-2 0 0 0,-1 0-1 0 0,0-2 1 0 0,-2 0 0 0 0,0-1-1 0 0,-1 0 1 0 0,-1-2 0 0 0,0 0-1 0 0,-2-1 1 0 0,0 0 0 0 0,-2-1-1 0 0,6-12 31 0 0,9-30 148 0 0,-2-2-1 0 0,-2 0 1 0 0,-1-15-148 0 0,42-208 794 0 0,-58 260-701 0 0,74-401 1560 0 0,-74 394-904 0 0,2 0 0 0 0,11-26-749 0 0,-17 55 142 0 0,0 2 13 0 0,0 0 0 0 0,-1 1 0 0 0,0-1 0 0 0,0 0 0 0 0,0-1 0 0 0,0-2-155 0 0,-11 20 336 0 0,-24 53-334 0 0,13-26-52 0 0,1 2 0 0 0,-12 35 50 0 0,15-19-61 0 0,3 0 0 0 0,1 2 0 0 0,4-1 1 0 0,2 1-1 0 0,2 1 0 0 0,4-1 1 0 0,1 1-1 0 0,4-1 0 0 0,7 42 61 0 0,-2-54-195 0 0,1-1 0 0 0,2-1 0 0 0,2 0 0 0 0,19 41 195 0 0,-5-25-692 0 0,2-2 0 0 0,4-1 0 0 0,10 11 692 0 0,32 35-1115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4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1 806 11920 0 0,'0'0'266'0'0,"0"0"44"0"0,0 0 14 0 0,0 0-31 0 0,2 0-193 0 0,145 2-328 0 0,71-17 738 0 0,4-10-510 0 0,-5 1 273 0 0,-22-1-2 0 0,18-1 50 0 0,149-18-17 0 0,-109 12-176 0 0,110-19-411 0 0,-194 17-430 0 0,-137 26 426 0 0,0-2 0 0 0,-1-1 0 0 0,-1-2 0 0 0,5-3 287 0 0,-30 14-72 0 0,-1 0 1 0 0,0-1 0 0 0,1 1 0 0 0,-1-1 0 0 0,0-1 0 0 0,-1 1 0 0 0,3-2 71 0 0,-5 4-22 0 0,0 0 1 0 0,-1 0-1 0 0,1 0 1 0 0,0 0-1 0 0,-1 0 1 0 0,1 0-1 0 0,-1 0 1 0 0,1 0-1 0 0,-1 0 0 0 0,0 0 1 0 0,1 0-1 0 0,-1-1 1 0 0,0 1-1 0 0,0 0 1 0 0,0 0-1 0 0,1 0 1 0 0,-1 0-1 0 0,-1-1 1 0 0,1 1-1 0 0,0 0 1 0 0,0 0-1 0 0,0 0 1 0 0,-1 0-1 0 0,1-1 1 0 0,0 1-1 0 0,-1 0 1 0 0,1 0-1 0 0,-1 0 1 0 0,1 0-1 0 0,-1 0 1 0 0,0 0-1 0 0,1 0 1 0 0,-2-1 21 0 0,-4-4-78 0 0,0-1 1 0 0,0 1 0 0 0,-1 1 0 0 0,0-1-1 0 0,0 1 1 0 0,-1 0 0 0 0,0 0 77 0 0,-58-30-251 0 0,-153-53 80 0 0,121 51 1566 0 0,-46-27-1395 0 0,-56-47 4858 0 0,193 107-4646 0 0,4 2-96 0 0,0 1-1 0 0,0-1 0 0 0,0 0 0 0 0,0 0 1 0 0,0 0-1 0 0,1-1 0 0 0,-1 1 0 0 0,1 0 1 0 0,0-1-1 0 0,-1 0 0 0 0,1 0-115 0 0,4 2 79 0 0,12 2-59 0 0,0 1 0 0 0,-1 0 0 0 0,9 3-20 0 0,21 4 18 0 0,17-1-18 0 0,105 19-13 0 0,-41-4-52 0 0,73 16 64 0 0,-163-30-22 0 0,-1 2-1 0 0,-1 1 1 0 0,1 1-1 0 0,20 13 24 0 0,-40-19-14 0 0,-1 1 0 0 0,0 0 1 0 0,0 1-1 0 0,-1 0 0 0 0,0 1 0 0 0,0 0 0 0 0,-1 0 1 0 0,-1 1-1 0 0,0 1 0 0 0,0 0 0 0 0,4 8 14 0 0,-8-11-4 0 0,-1 0-1 0 0,0 0 1 0 0,0 0 0 0 0,-1 1-1 0 0,0 0 1 0 0,-1 0-1 0 0,0 0 1 0 0,0 0 0 0 0,-1 0-1 0 0,0 0 1 0 0,-1 0-1 0 0,0 0 1 0 0,-1 0 0 0 0,0 0-1 0 0,0 0 1 0 0,-1 0-1 0 0,-1 2 5 0 0,-8 21 0 0 0,-1 0 0 0 0,-1-1 0 0 0,-2-1 0 0 0,-1 0 0 0 0,-1-1 0 0 0,-2 0 0 0 0,-1-2 0 0 0,-20 23 0 0 0,12-18 1 0 0,-121 141 9 0 0,136-160-285 0 0,-62 73 813 0 0,63-71-1922 0 0,1 0-1 0 0,0 0 1 0 0,1 1 0 0 0,-6 15 1384 0 0,3 3-5464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5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8 757 920 0 0,'-2'-2'35'0'0,"1"-1"0"0"0,0 1 0 0 0,0-1 0 0 0,1 0 0 0 0,-1 0 0 0 0,1 1 0 0 0,-1-1 0 0 0,1 0 0 0 0,0 0 0 0 0,0 0 0 0 0,0 1 0 0 0,0-1 0 0 0,1 0 0 0 0,-1 0 0 0 0,1 0 0 0 0,0-2-35 0 0,3-24 2264 0 0,-4 19-1839 0 0,1 0-1 0 0,0 1 1 0 0,1-1 0 0 0,0 0-1 0 0,1 1 1 0 0,0-1 0 0 0,0 1-1 0 0,1 0 1 0 0,1 0 0 0 0,0-2-425 0 0,13-19 228 0 0,1 0 1 0 0,8-7-229 0 0,-5 6 230 0 0,10-18-230 0 0,-14 12 301 0 0,-14 26-77 0 0,2 1 0 0 0,-1-1 0 0 0,1 1-1 0 0,6-7-223 0 0,-10 14 110 0 0,-1 2-83 0 0,-1 0 0 0 0,0 1 0 0 0,1-1 0 0 0,-1 1 0 0 0,1-1 0 0 0,-1 1 0 0 0,0-1 0 0 0,1 1 0 0 0,-1-1 0 0 0,1 1 0 0 0,0 0 0 0 0,-1-1 0 0 0,1 1 0 0 0,-1-1 0 0 0,1 1 0 0 0,0 0 0 0 0,-1 0 1 0 0,1-1-1 0 0,-1 1 0 0 0,1 0 0 0 0,0 0-27 0 0,0 0 344 0 0,-2 3-36 0 0,-4 22-134 0 0,2 0 0 0 0,-1 19-174 0 0,-2 22 40 0 0,-7 26 82 0 0,5 1 1 0 0,3 16-123 0 0,4-99-7 0 0,2 0 0 0 0,-1 0 0 0 0,1 0 0 0 0,1 0-1 0 0,-1 0 1 0 0,4 6 7 0 0,-5-14 234 0 0,0-2 124 0 0,1-2 33 0 0,1-5-88 0 0,-1 0-1 0 0,1 0 1 0 0,-2 0 0 0 0,1 0-1 0 0,-1 0 1 0 0,0 0 0 0 0,0-1-1 0 0,-1 1-302 0 0,0-15 472 0 0,-2-49 463 0 0,-5-25-935 0 0,2 43 79 0 0,2 1-1 0 0,3-1 1 0 0,2-11-79 0 0,1 46 8 0 0,0 1 1 0 0,1 0-1 0 0,1 0 1 0 0,1 0 0 0 0,1 0-1 0 0,0 1 1 0 0,1 0-1 0 0,0 0 1 0 0,1 0-1 0 0,1 1 1 0 0,1 1-1 0 0,3-5-8 0 0,-4 8-1 0 0,0 1-1 0 0,1 0 1 0 0,0 0-1 0 0,1 1 1 0 0,-1 0-1 0 0,2 1 1 0 0,-1 0-1 0 0,1 1 1 0 0,1 0-1 0 0,-1 1 1 0 0,1 0-1 0 0,0 1 1 0 0,0 1-1 0 0,0 0 1 0 0,11-2 1 0 0,15 1-54 0 0,-1 2-1 0 0,1 1 1 0 0,-1 2 0 0 0,1 1 0 0 0,0 2 0 0 0,-1 2-1 0 0,0 2 1 0 0,19 6 54 0 0,40 14-2149 0 0,-2 4 0 0 0,63 30 2149 0 0,-120-44-1518 0 0,0 2 1 0 0,-1 1-1 0 0,0 1 1 0 0,-2 3-1 0 0,26 21 1518 0 0,-55-40-112 0 0,0 0 0 0 0,-1 1 0 0 0,1-1 0 0 0,-1 1 0 0 0,0 0-1 0 0,0 2 113 0 0,-4-6 82 0 0,0-1 0 0 0,0 1 0 0 0,0 0-1 0 0,0-1 1 0 0,0 1 0 0 0,-1 0-1 0 0,1 0 1 0 0,-1 0 0 0 0,1-1 0 0 0,-1 1-1 0 0,0 0 1 0 0,0 0 0 0 0,0 0 0 0 0,0 0-1 0 0,0 0 1 0 0,0-1 0 0 0,0 1-1 0 0,-1 0 1 0 0,1 0 0 0 0,-1 0 0 0 0,1 0-1 0 0,-1-1 1 0 0,0 1 0 0 0,1 0-1 0 0,-1-1 1 0 0,-1 2-82 0 0,-28 38 2512 0 0,21-29-1729 0 0,0 0-1 0 0,1 0 1 0 0,0 0 0 0 0,-5 13-783 0 0,12-24 61 0 0,1 0 0 0 0,-1 0 0 0 0,1-1 0 0 0,-1 1 1 0 0,1 0-1 0 0,0 0 0 0 0,0 0 0 0 0,-1 0 1 0 0,1 0-1 0 0,0 0 0 0 0,0 0 0 0 0,0 0 0 0 0,0 0 1 0 0,0 0-1 0 0,0 0 0 0 0,0 0 0 0 0,0 0 0 0 0,1 0 1 0 0,-1 0-1 0 0,0 0 0 0 0,0 0 0 0 0,1 0 0 0 0,-1 0 1 0 0,1 0-1 0 0,-1 0 0 0 0,1 0 0 0 0,-1 0 0 0 0,1-1 1 0 0,0 1-1 0 0,-1 0 0 0 0,1 0 0 0 0,0-1 0 0 0,0 1 1 0 0,-1 0-1 0 0,1-1 0 0 0,0 1 0 0 0,0-1 1 0 0,0 1-1 0 0,0-1 0 0 0,0 1 0 0 0,0-1 0 0 0,0 0 1 0 0,0 1-62 0 0,5 1 134 0 0,1 0 1 0 0,-1 0-1 0 0,1 0 1 0 0,-1 0-1 0 0,1-1 0 0 0,0-1 1 0 0,5 1-135 0 0,52-2 292 0 0,-52 0-203 0 0,5 0-37 0 0,0-1 0 0 0,-1-1-1 0 0,1-1 1 0 0,-1 0-1 0 0,9-5-51 0 0,4-2 95 0 0,0-1 0 0 0,17-11-95 0 0,-31 14-5 0 0,-1-1 0 0 0,0 0 0 0 0,0-1 0 0 0,-1-1 0 0 0,0 0 0 0 0,-1 0 0 0 0,0-2 0 0 0,-1 1 0 0 0,-1-1 0 0 0,9-16 5 0 0,-5 6-120 0 0,-1-1 0 0 0,-1 0 0 0 0,-2-1 0 0 0,0-1 0 0 0,-2 0 0 0 0,2-13 120 0 0,-8 32-47 0 0,-1 0 1 0 0,0 0-1 0 0,0 0 1 0 0,-1 0 0 0 0,0 0-1 0 0,0-1 1 0 0,-1 1-1 0 0,-1-3 47 0 0,2 9-5 0 0,-1 0 0 0 0,1 0 0 0 0,-1 1 0 0 0,1-1 0 0 0,-1 0 0 0 0,0 0 0 0 0,0 1 0 0 0,0-1 0 0 0,0 1 0 0 0,0-1 0 0 0,0 1 0 0 0,0-1 0 0 0,-1 1 0 0 0,1 0 0 0 0,0-1 0 0 0,-2 0 5 0 0,2 2 2 0 0,-1-1 0 0 0,0 0 0 0 0,1 1 0 0 0,-1-1 0 0 0,0 1 0 0 0,0-1 0 0 0,1 1 0 0 0,-1 0 0 0 0,0 0 0 0 0,0 0 0 0 0,0 0 0 0 0,1 0 0 0 0,-1 0 1 0 0,0 1-1 0 0,0-1 0 0 0,1 0 0 0 0,-1 1 0 0 0,0-1 0 0 0,1 1 0 0 0,-2 0-2 0 0,-8 4 4 0 0,1-1-1 0 0,-1 2 1 0 0,1 0 0 0 0,0 0 0 0 0,0 0 0 0 0,1 2-1 0 0,0-1 1 0 0,0 1 0 0 0,1 0 0 0 0,0 1-1 0 0,1 0 1 0 0,-5 5-4 0 0,3 0 4 0 0,1 0 0 0 0,0 0-1 0 0,1 0 1 0 0,0 1 0 0 0,1 0-1 0 0,1 1 1 0 0,0-1 0 0 0,-2 14-4 0 0,0 10 33 0 0,1 1 0 0 0,1 29-33 0 0,4-47 20 0 0,2 0 0 0 0,0 1 1 0 0,1-1-1 0 0,2 0 1 0 0,3 15-21 0 0,-4-27 5 0 0,1 0 1 0 0,0 0-1 0 0,0 0 1 0 0,1 0-1 0 0,1-1 1 0 0,-1 1-1 0 0,1-1 1 0 0,1-1-1 0 0,0 1 1 0 0,0-1-1 0 0,1 0 1 0 0,-1-1 0 0 0,2 0-1 0 0,-1 0 1 0 0,1 0-1 0 0,0-2 1 0 0,0 1-1 0 0,1-1 1 0 0,0 0-1 0 0,0-1 1 0 0,0 0-1 0 0,0 0 1 0 0,1-1-1 0 0,-1-1 1 0 0,1 0 0 0 0,3 0-6 0 0,13 0-5 0 0,1 0 0 0 0,-1-2 0 0 0,0-2 1 0 0,1 0-1 0 0,10-3 5 0 0,16-6-77 0 0,0-1 0 0 0,10-7 77 0 0,20-12-1407 0 0,-2-3 0 0 0,19-13 1407 0 0,-30 10-4544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6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578 32 6448 0 0,'-1'-1'498'0'0,"-4"-3"-347"0"0,1 1 0 0 0,-1 0 0 0 0,1 0 0 0 0,-1 0 0 0 0,0 1 0 0 0,0 0 0 0 0,0-1 0 0 0,0 2-1 0 0,0-1 1 0 0,-1 1 0 0 0,1 0 0 0 0,-1 0 0 0 0,1 0 0 0 0,0 1 0 0 0,-1-1 0 0 0,1 1 0 0 0,-2 1-151 0 0,-14 0 1011 0 0,0 1 0 0 0,0 1 0 0 0,-18 6-1011 0 0,8 0 226 0 0,1 1 0 0 0,0 1-1 0 0,1 2 1 0 0,1 1 0 0 0,0 2 0 0 0,0 0 0 0 0,2 2 0 0 0,-7 6-226 0 0,23-16 14 0 0,-1 1 0 0 0,2-1 0 0 0,-1 2 0 0 0,1-1 0 0 0,1 1 0 0 0,0 0 0 0 0,0 1 0 0 0,1 0 0 0 0,1 0 1 0 0,-1 1-1 0 0,2 0 0 0 0,-2 3-14 0 0,4-6-21 0 0,0 0 0 0 0,1 1 0 0 0,0-1-1 0 0,1 1 1 0 0,-1 0 0 0 0,2-1 0 0 0,0 1 0 0 0,0 0 0 0 0,0-1 0 0 0,1 1 0 0 0,1 0 0 0 0,0-1 0 0 0,0 1 0 0 0,1-1 0 0 0,0 0 0 0 0,4 8 21 0 0,-2-5-160 0 0,2 0 1 0 0,-1-1-1 0 0,2 0 0 0 0,-1 0 1 0 0,2-1-1 0 0,-1 0 1 0 0,1 0-1 0 0,1-1 1 0 0,0 0-1 0 0,0-1 1 0 0,1 0-1 0 0,-1-1 1 0 0,2 0-1 0 0,5 2 160 0 0,37 17-758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6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1103 4976 0 0,'136'-44'444'0'0,"-87"27"-413"0"0,-2-1 1 0 0,0-3-1 0 0,0-2-31 0 0,-19 8 171 0 0,-1-2-1 0 0,-1 0 1 0 0,-1-2 0 0 0,0 0 0 0 0,11-14-171 0 0,-21 20 82 0 0,-2-1 0 0 0,0-1 1 0 0,-1 0-1 0 0,0-1 0 0 0,-1 0 1 0 0,-1-1-1 0 0,3-7-82 0 0,-12 21 41 0 0,1 1 1 0 0,-1-1 0 0 0,0 0-1 0 0,0 0 1 0 0,-1 1-1 0 0,1-1 1 0 0,-1 0 0 0 0,1 0-1 0 0,-1 0 1 0 0,0 0-1 0 0,0 1 1 0 0,0-1 0 0 0,0 0-1 0 0,-1 0 1 0 0,1 0 0 0 0,-1 0-1 0 0,1 1 1 0 0,-1-1-1 0 0,0 0 1 0 0,-2-2-42 0 0,2 2 82 0 0,-1 0 0 0 0,0 1-1 0 0,0-1 1 0 0,0 1 0 0 0,-1-1 0 0 0,1 1 0 0 0,-1 0-1 0 0,1 0 1 0 0,-1 0 0 0 0,0 0 0 0 0,0 1-1 0 0,0-1 1 0 0,0 1 0 0 0,0-1 0 0 0,0 1 0 0 0,0 0-1 0 0,-3 0-81 0 0,-8-2 252 0 0,-1 0-1 0 0,0 1 1 0 0,0 1-1 0 0,1 1 1 0 0,-1 0-1 0 0,0 1 0 0 0,0 0 1 0 0,1 2-1 0 0,-1-1 1 0 0,-11 5-252 0 0,6-1 274 0 0,0 1 0 0 0,0 0 0 0 0,1 2-1 0 0,0 0 1 0 0,1 2 0 0 0,-1 0 0 0 0,-3 4-274 0 0,0 2 82 0 0,2 1-1 0 0,0 1 1 0 0,1 1-1 0 0,1 0 0 0 0,0 1 1 0 0,2 1-1 0 0,1 1 1 0 0,0 0-1 0 0,2 1 1 0 0,1 1-1 0 0,0 0 0 0 0,2 0 1 0 0,-2 12-82 0 0,9-28-59 0 0,1 0 0 0 0,0 1 1 0 0,0-1-1 0 0,1 1 0 0 0,0-1 0 0 0,1 1 0 0 0,0 4 59 0 0,1-11-33 0 0,-1 0 0 0 0,0-1-1 0 0,1 1 1 0 0,-1-1 0 0 0,1 1 0 0 0,0 0-1 0 0,0-1 1 0 0,0 0 0 0 0,0 1-1 0 0,0-1 1 0 0,1 0 0 0 0,-1 1-1 0 0,1-1 1 0 0,-1 0 0 0 0,1 0 0 0 0,0 0-1 0 0,0 0 1 0 0,0 0 0 0 0,0-1-1 0 0,0 1 1 0 0,0-1 0 0 0,1 1-1 0 0,-1-1 1 0 0,0 0 0 0 0,1 0-1 0 0,-1 0 1 0 0,1 0 0 0 0,-1 0 0 0 0,3 0 33 0 0,2 0-56 0 0,0 0 0 0 0,0 0 0 0 0,0-1 0 0 0,1 0 0 0 0,-1 0 0 0 0,0-1 0 0 0,0 1 0 0 0,0-2 0 0 0,0 1 1 0 0,0-1-1 0 0,0 0 0 0 0,1-1 56 0 0,16-6-16 0 0,-1-2 0 0 0,18-10 16 0 0,-32 16-17 0 0,11-7 16 0 0,-1-1 0 0 0,0 0 1 0 0,14-14 0 0 0,50-50 36 0 0,-27 23 58 0 0,3-3 1 0 0,-25 24 5 0 0,1 1 0 0 0,2 2 1 0 0,33-22-101 0 0,-60 45 17 0 0,2 0 1 0 0,-1 1 0 0 0,1 1-1 0 0,0 0 1 0 0,0 0 0 0 0,0 1 0 0 0,8-1-18 0 0,-16 4 6 0 0,1 0 0 0 0,-1 1 1 0 0,1-1-1 0 0,-1 1 1 0 0,0 0-1 0 0,1 1 1 0 0,-1-1-1 0 0,1 1 1 0 0,-1 0-1 0 0,0 0 0 0 0,0 0 1 0 0,1 0-1 0 0,-1 1 1 0 0,0 0-1 0 0,0-1 1 0 0,0 2-1 0 0,0-1 1 0 0,-1 0-1 0 0,1 1 0 0 0,-1 0 1 0 0,1 0-1 0 0,-1 0 1 0 0,0 0-1 0 0,1 1-6 0 0,7 10 12 0 0,0 1-1 0 0,-1 0 0 0 0,-1 0 0 0 0,0 1 1 0 0,-1 2-12 0 0,35 86-7 0 0,-27-61 71 0 0,19 35-64 0 0,-26-62 3 0 0,0 0 0 0 0,1-1 1 0 0,0 0-1 0 0,1-1 0 0 0,1 0 1 0 0,0-1-1 0 0,6 4-3 0 0,-10-10-21 0 0,0 0 0 0 0,1-1 0 0 0,0 0-1 0 0,1 0 1 0 0,-1-1 0 0 0,1-1 0 0 0,0 1 0 0 0,0-2-1 0 0,0 1 1 0 0,1-1 0 0 0,-1-1 0 0 0,10 1 21 0 0,-2-2-97 0 0,0 0 1 0 0,0-2-1 0 0,0 0 1 0 0,0-1 0 0 0,0-1-1 0 0,-1-1 1 0 0,1 0-1 0 0,-1-1 1 0 0,0-1-1 0 0,0-1 1 0 0,1-1 96 0 0,-4 1-95 0 0,-1-1 0 0 0,-1-1 0 0 0,1 1 0 0 0,-1-2 0 0 0,-1 0 0 0 0,1 0 0 0 0,-2-1 0 0 0,0-1 0 0 0,0 0 0 0 0,-1 0 0 0 0,0 0 0 0 0,-1-2 0 0 0,-1 1 0 0 0,0-1 0 0 0,0 1 0 0 0,2-11 95 0 0,-5 7 23 0 0,0 0 1 0 0,-1 0 0 0 0,0 0-1 0 0,-1-8-23 0 0,0-70 98 0 0,-2 94-98 0 0,-2-70 0 0 0,-7-23 0 0 0,2 25 0 0 0,3-24 0 0 0,4-56 2805 0 0,0 146-2076 0 0,0 3-7 0 0,2 3-2 0 0,2 5-578 0 0,-1 0 1 0 0,1 0-1 0 0,-2 0 1 0 0,1 0 0 0 0,-1 0-1 0 0,0 1 1 0 0,0 2-143 0 0,6 67-52 0 0,-5-38 111 0 0,1 7-140 0 0,-3 4 81 0 0,3 34-387 0 0,-2-56 183 0 0,3 28-702 0 0,2 2 906 0 0,-3-41-272 0 0,0 0-1 0 0,0 0 0 0 0,2 0 0 0 0,0-1 1 0 0,3 5 272 0 0,-7-19-39 0 0,-1 0 1 0 0,1 0-1 0 0,-1 0 1 0 0,1 0-1 0 0,0 0 1 0 0,0-1-1 0 0,1 1 1 0 0,-1-1-1 0 0,0 1 1 0 0,1-1-1 0 0,-1 0 1 0 0,1 0-1 0 0,0 0 1 0 0,0 0-1 0 0,0-1 1 0 0,0 1-1 0 0,0-1 1 0 0,0 1-1 0 0,0-1 1 0 0,0 0-1 0 0,2 0 39 0 0,2 0 1 0 0,-1-1 0 0 0,1 0 0 0 0,-1 0 0 0 0,1 0 0 0 0,-1-1 0 0 0,1 1 0 0 0,-1-2 0 0 0,1 1 0 0 0,-1-1 0 0 0,3-1-1 0 0,5-2 88 0 0,-1-1 1 0 0,0 0 0 0 0,0-1-1 0 0,0 0 1 0 0,-1-1-1 0 0,0-1 1 0 0,7-5-89 0 0,14-16 403 0 0,24-27-403 0 0,-30 27 26 0 0,-2-1 0 0 0,-1-1 0 0 0,-2 0 0 0 0,-1-2 0 0 0,-2-1 0 0 0,5-13-26 0 0,21-59-655 0 0,15-56 655 0 0,-21 52-4 0 0,25-44 4 0 0,-47 118 1576 0 0,-17 35-804 0 0,0 6-211 0 0,-3 76 873 0 0,-15 78-1434 0 0,-3 35-153 0 0,18-100 108 0 0,4 0-1 0 0,4 0 0 0 0,4 0 0 0 0,4-1 0 0 0,22 75 46 0 0,-26-134-258 0 0,2 0 0 0 0,1-1 1 0 0,2 0-1 0 0,1-1 0 0 0,11 16 258 0 0,-21-38-81 0 0,1 0 0 0 0,0-1 0 0 0,0 1 0 0 0,0-1-1 0 0,1-1 1 0 0,1 1 0 0 0,-1-1 0 0 0,1-1 0 0 0,0 1 0 0 0,1-2 0 0 0,0 1 0 0 0,0-1 0 0 0,0 0 0 0 0,0-1 0 0 0,1 0 0 0 0,2 1 81 0 0,14-1-192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6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23 17479 0 0,'-5'-22'768'0'0,"5"22"168"0"0,0 0-744 0 0,0 0-192 0 0,0 0 0 0 0,13 3 0 0 0,5 5 0 0 0,12 0 0 0 0,8 3 0 0 0,11 0 0 0 0,3 2-792 0 0,0-2-136 0 0,-1-3-32 0 0,7-1-5823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7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1 509 10912 0 0,'0'0'497'0'0,"2"1"-8"0"0,14 1-327 0 0,1 0 0 0 0,0-1-1 0 0,0-1 1 0 0,-1-1-1 0 0,15-2-161 0 0,-5 1 602 0 0,60-4 720 0 0,160-15-810 0 0,-170 14-1180 0 0,66 3 668 0 0,-54 3-568 0 0,149-6-850 0 0,-111 2 690 0 0</inkml:trace>
  <inkml:trace contextRef="#ctx0" brushRef="#br0" timeOffset="1">2432 47 12896 0 0,'2'-14'233'0'0,"1"-18"706"0"0,0 95 2092 0 0,0-22-1080 0 0,-2 26-1951 0 0,-11 72-111 0 0,-2 82-104 0 0,12-185-743 0 0,2 0 1 0 0,1 0 0 0 0,2 0-1 0 0,9 34 958 0 0,-11-60-335 0 0,0-1-1 0 0,0 1 1 0 0,1-1-1 0 0,0 0 0 0 0,0 0 1 0 0,1-1-1 0 0,0 1 1 0 0,1-1-1 0 0,0 0 0 0 0,0 0 1 0 0,0-1-1 0 0,1 1 1 0 0,1-2-1 0 0,-1 1 1 0 0,1-1-1 0 0,8 5 336 0 0,3 0-828 0 0,18 8 828 0 0,18 0-817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2.2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370 1 5984 0 0,'0'0'464'0'0,"-2"1"-306"0"0,-6 7 627 0 0,-1-1-1 0 0,-1 0 0 0 0,1-1 0 0 0,-1 1 0 0 0,0-2 1 0 0,-3 2-785 0 0,6-3 208 0 0,0 1 0 0 0,1 0 0 0 0,0 0 0 0 0,-1 1 0 0 0,2 0 0 0 0,-1 0 0 0 0,-3 5-208 0 0,-1 0 104 0 0,7-7-13 0 0,-1-1 0 0 0,1-1 1 0 0,-1 1-1 0 0,0 0 0 0 0,0-1 1 0 0,-3 2-92 0 0,4-2 80 0 0,-1-1 0 0 0,1 1 0 0 0,0 0 0 0 0,0 1 0 0 0,0-1 0 0 0,0 0 0 0 0,1 1 0 0 0,-1-1 0 0 0,0 2-80 0 0,-20 25 285 0 0,14-19-180 0 0,1 0 1 0 0,-6 10-106 0 0,-7 15 20 0 0,2 2 0 0 0,1 0 0 0 0,2 1 0 0 0,2 1 1 0 0,2 0-1 0 0,1 1-20 0 0,6-17-80 0 0,2 0 1 0 0,1 0-1 0 0,1 0 1 0 0,1 0 0 0 0,2 22 79 0 0,-2-37-110 0 0,1 1 1 0 0,0 0 0 0 0,1-1-1 0 0,-1 1 1 0 0,2-1-1 0 0,-1 1 1 0 0,1-1 0 0 0,4 7 109 0 0,-5-11-38 0 0,0 0 0 0 0,0-1 0 0 0,1 1 1 0 0,-1-1-1 0 0,1 0 0 0 0,0 0 0 0 0,0 0 1 0 0,0 0-1 0 0,1 0 0 0 0,-1-1 0 0 0,1 0 1 0 0,-1 1-1 0 0,1-1 0 0 0,0-1 0 0 0,0 1 0 0 0,0 0 1 0 0,0-1-1 0 0,3 1 38 0 0,7 1-6 0 0,-1-1 1 0 0,1 0-1 0 0,0-1 0 0 0,0-1 0 0 0,0 0 1 0 0,0-1-1 0 0,0 0 0 0 0,0-1 6 0 0,24-5 112 0 0,-1-2 1 0 0,10-4-113 0 0,3-3 54 0 0,-31 9-33 0 0,-1 1-1 0 0,1 1 0 0 0,0 1 0 0 0,1 0 0 0 0,-1 1 1 0 0,11 1-21 0 0,-21 4 26 0 0,-8-2-14 0 0,0 1 0 0 0,0 0 1 0 0,-1-1-1 0 0,1 1 0 0 0,0 0 0 0 0,-1 0 0 0 0,1-1 0 0 0,-1 1 0 0 0,1 0 0 0 0,-1 0 0 0 0,1 0 1 0 0,-1-1-1 0 0,1 1 0 0 0,-1 0 0 0 0,0 0 0 0 0,0 0 0 0 0,1 0 0 0 0,-1 0 0 0 0,0 0 0 0 0,0 0 0 0 0,0 0 1 0 0,0 0-1 0 0,0 0-12 0 0,0 2 30 0 0,-1-1 0 0 0,1 1 0 0 0,-1-1 0 0 0,0 0 0 0 0,0 1 1 0 0,0-1-1 0 0,0 0 0 0 0,0 0 0 0 0,0 0 0 0 0,-1 0-30 0 0,-3 5 98 0 0,0 0 0 0 0,0 0 0 0 0,-1-1 0 0 0,-1 0 0 0 0,-2 3-98 0 0,-11 6 30 0 0,0-1 1 0 0,-1-1 0 0 0,-1-1-1 0 0,0-1 1 0 0,-1 0 0 0 0,0-2-1 0 0,0-1 1 0 0,-1-1 0 0 0,0 0-1 0 0,0-2 1 0 0,-1-1 0 0 0,-3-1-31 0 0,19-3 1 0 0,0 0 0 0 0,1 0 1 0 0,-1-1-1 0 0,-6-1-1 0 0,-20-2 77 0 0,33 4-689 0 0,2 0-2784 0 0,0 0-1198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7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0 747 5064 0 0,'26'-38'444'0'0,"-2"3"484"0"0,-1-2 0 0 0,8-19-928 0 0,-1-9 1556 0 0,14-28-760 0 0,-24 55-714 0 0,-10 16 189 0 0,1 1 0 0 0,1 0 0 0 0,1 1 0 0 0,1 1 0 0 0,1 0 0 0 0,1 0-271 0 0,-15 17 75 0 0,1 1 1 0 0,-1 0 0 0 0,0 0-1 0 0,0 0 1 0 0,1 0 0 0 0,-1-1-1 0 0,1 2 1 0 0,-1-1 0 0 0,1 0-1 0 0,-1 0 1 0 0,1 0 0 0 0,-1 1-1 0 0,1-1 1 0 0,0 1-1 0 0,-1-1 1 0 0,1 1 0 0 0,0 0-1 0 0,0 0 1 0 0,1 0-76 0 0,-2 0 52 0 0,0 0-1 0 0,0 1 1 0 0,0-1 0 0 0,1 1-1 0 0,-1-1 1 0 0,0 1 0 0 0,0 0-1 0 0,0 0 1 0 0,0-1 0 0 0,0 1-1 0 0,0 0 1 0 0,0 0 0 0 0,0 0-1 0 0,-1 0 1 0 0,1 0 0 0 0,0 0-1 0 0,-1 0 1 0 0,1 0 0 0 0,0 0-1 0 0,-1 0 1 0 0,1 1 0 0 0,-1-1-1 0 0,0 0 1 0 0,1 2-52 0 0,5 19 144 0 0,-1 1 0 0 0,-2 0 1 0 0,0 0-1 0 0,-1 0 0 0 0,-1 6-144 0 0,1 10 55 0 0,3 8-55 0 0,18 82 37 0 0,-17-100-10 0 0,-3-16-28 0 0,0 1-1 0 0,1-1 1 0 0,1 0 0 0 0,0 0-1 0 0,0 0 1 0 0,2-1 0 0 0,4 9 1 0 0,-5-13-25 0 0,0 0 0 0 0,0 0 0 0 0,1 0 0 0 0,0-1 0 0 0,0 0 0 0 0,1-1 0 0 0,0 0 0 0 0,0 0 0 0 0,0 0 0 0 0,1-1 0 0 0,0 0 25 0 0,16 6-39 0 0,-1-1 1 0 0,1-1-1 0 0,1-1 1 0 0,-1-1-1 0 0,1-1 0 0 0,1-1 1 0 0,-1-2-1 0 0,1-1 1 0 0,-1-1-1 0 0,10-1 39 0 0,17-3-80 0 0,1-2 0 0 0,-1-3 0 0 0,0-2 1 0 0,33-11 79 0 0,-53 12 10 0 0,-1-2 0 0 0,0-1 0 0 0,24-13-10 0 0,-40 17 15 0 0,1-2 0 0 0,-2 0 0 0 0,0 0 0 0 0,0-2 0 0 0,-1 1 0 0 0,0-2 1 0 0,8-10-16 0 0,-6 4 112 0 0,-1-1 1 0 0,-1 0-1 0 0,-1-1 1 0 0,0-1-1 0 0,-2 0 0 0 0,-1-1 1 0 0,0 0-1 0 0,-2 0 1 0 0,3-14-113 0 0,-6 17 93 0 0,-1 0 1 0 0,-1 0-1 0 0,-1 0 0 0 0,0-1 0 0 0,-2 1 1 0 0,0-1-1 0 0,-1 1 0 0 0,-1 0 1 0 0,-1-1-1 0 0,-1 1 0 0 0,-5-14-93 0 0,6 23 26 0 0,-1 1 0 0 0,0 0 0 0 0,-1 1 0 0 0,0-1 0 0 0,-1 1 0 0 0,0 0 0 0 0,0 0 0 0 0,-1 1 0 0 0,0 0 0 0 0,-7-7-26 0 0,3 6 34 0 0,1 0 0 0 0,-2 1-1 0 0,1 1 1 0 0,-1 0 0 0 0,0 0-1 0 0,0 1 1 0 0,-1 1 0 0 0,-5-2-34 0 0,-5-1 12 0 0,-1 2 0 0 0,0 0 0 0 0,-1 2 1 0 0,1 0-1 0 0,-1 2 0 0 0,0 1 0 0 0,0 1 1 0 0,-18 2-13 0 0,25 0-8 0 0,-1 0 0 0 0,1 1 0 0 0,-1 1 0 0 0,1 1 0 0 0,0 1 1 0 0,0 1-1 0 0,1 0 0 0 0,0 1 0 0 0,0 0 0 0 0,1 2 0 0 0,-14 10 8 0 0,24-15-17 0 0,-1 1-1 0 0,1-1 1 0 0,0 2-1 0 0,-1 0 18 0 0,5-5-120 0 0,0 1-1 0 0,0-1 0 0 0,1 1 1 0 0,-1 0-1 0 0,1 0 0 0 0,-1-1 0 0 0,1 1 1 0 0,0 0-1 0 0,0 0 0 0 0,0 0 1 0 0,0 0-1 0 0,0 3 121 0 0,4 14-5445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8.1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1379 337 13104 0 0,'5'-5'131'0'0,"0"0"-1"0"0,1 1 1 0 0,0 0 0 0 0,0 0 0 0 0,0 0 0 0 0,0 0 0 0 0,1 1 0 0 0,-1 0 0 0 0,1 1 0 0 0,1-1-131 0 0,-7 3 3 0 0,-1 0 0 0 0,1 0 1 0 0,0 0-1 0 0,-1 0 0 0 0,1 0 1 0 0,0 0-1 0 0,-1 0 0 0 0,1 0 0 0 0,0 0 1 0 0,0 0-1 0 0,-1 0 0 0 0,1 1 0 0 0,-1-1 1 0 0,1 0-1 0 0,0 1 0 0 0,-1-1 1 0 0,1 0-1 0 0,0 1 0 0 0,-1-1 0 0 0,1 1 1 0 0,-1-1-1 0 0,1 1 0 0 0,-1-1 0 0 0,1 1 1 0 0,-1-1-1 0 0,0 1 0 0 0,1-1 1 0 0,-1 1-1 0 0,0 0 0 0 0,1-1 0 0 0,-1 1 1 0 0,0 0-1 0 0,1-1 0 0 0,-1 1 0 0 0,0 0 1 0 0,0-1-1 0 0,0 1 0 0 0,0 0 1 0 0,0-1-1 0 0,0 1 0 0 0,0 0 0 0 0,0-1 1 0 0,0 1-1 0 0,0 0-3 0 0,-4 12 70 0 0,-1 1 0 0 0,0-2 0 0 0,-1 1 0 0 0,-1-1 1 0 0,1 1-1 0 0,-2-2 0 0 0,-6 9-70 0 0,3-4 56 0 0,-26 38 244 0 0,-1-2 0 0 0,-21 19-300 0 0,23-32 117 0 0,-132 144-38 0 0,-224 245-195 0 0,337-360-294 0 0,21-26-735 0 0,-12 11 1145 0 0,42-48-191 0 0,0-1 0 0 0,0 0-1 0 0,-1 0 1 0 0,1 0 0 0 0,-1 0 0 0 0,0-1 0 0 0,0 1 0 0 0,0-1 0 0 0,0-1-1 0 0,-1 1 1 0 0,-3 1 191 0 0,-9-3-742 0 0</inkml:trace>
  <inkml:trace contextRef="#ctx0" brushRef="#br0" timeOffset="1">296 153 9672 0 0,'-19'-112'1048'0'0,"19"109"-873"0"0,-1 1 0 0 0,1 0 0 0 0,-1-1 1 0 0,0 1-1 0 0,0 0 0 0 0,0-1 0 0 0,0 1 1 0 0,0 0-1 0 0,-1 0 0 0 0,1 0 0 0 0,0 0 1 0 0,-1 0-1 0 0,0 0-175 0 0,1 1 101 0 0,0 0-1 0 0,0 1 1 0 0,0-1 0 0 0,0 0 0 0 0,0 0-1 0 0,0 1 1 0 0,0-1 0 0 0,0 1 0 0 0,0-1-1 0 0,-1 1 1 0 0,1-1 0 0 0,0 1 0 0 0,0 0-1 0 0,-1-1 1 0 0,1 1 0 0 0,0 0 0 0 0,0 0-1 0 0,-1 0 1 0 0,1 0 0 0 0,0 0 0 0 0,0 0-1 0 0,-1 0 1 0 0,1 1 0 0 0,0-1 0 0 0,0 0-1 0 0,0 1 1 0 0,-1 0-101 0 0,-7 3 122 0 0,1 0 0 0 0,1 1 0 0 0,-1 1 0 0 0,0-1 0 0 0,1 1 0 0 0,0 0 0 0 0,1 1 0 0 0,-3 2-122 0 0,-7 10 61 0 0,1 0-1 0 0,-8 14-60 0 0,7-8-35 0 0,1 1-1 0 0,1 0 0 0 0,2 1 1 0 0,0 1-1 0 0,2 0 0 0 0,-2 9 36 0 0,8-23-98 0 0,1 0-1 0 0,0 1 0 0 0,1 0 0 0 0,1-1 1 0 0,0 1-1 0 0,1 0 0 0 0,0 0 1 0 0,1 0-1 0 0,1-1 0 0 0,0 1 1 0 0,1-1-1 0 0,1 1 0 0 0,3 7 99 0 0,-3-13-160 0 0,1-1 0 0 0,-1 1 1 0 0,2-1-1 0 0,-1 0 0 0 0,1-1 0 0 0,0 1 0 0 0,1-1 0 0 0,0 0 0 0 0,0-1 0 0 0,0 1 1 0 0,1-2-1 0 0,0 1 0 0 0,0-1 0 0 0,1 0 0 0 0,2 1 160 0 0,8 3-191 0 0,1-1 1 0 0,-1-1-1 0 0,1 0 0 0 0,0-1 0 0 0,1-2 1 0 0,9 2 190 0 0,2-2-74 0 0,0-2 0 0 0,-1 0 0 0 0,1-2 1 0 0,0-2-1 0 0,0-1 0 0 0,-1-1 0 0 0,0-2 1 0 0,0 0-1 0 0,0-3 0 0 0,9-4 74 0 0,-20 6 190 0 0,0-1 0 0 0,0-1 0 0 0,-1-1 0 0 0,-1-1 0 0 0,1-1 0 0 0,-2 0 0 0 0,0-1 1 0 0,0-1-1 0 0,-1 0 0 0 0,-1-2 0 0 0,0 1 0 0 0,-1-2 0 0 0,-1 0 0 0 0,-1-1 0 0 0,6-10-190 0 0,-10 13 228 0 0,-1 0 1 0 0,-1-1-1 0 0,0 1 1 0 0,-1-1-1 0 0,1-6-228 0 0,-4 12 83 0 0,0 1-1 0 0,-1 0 0 0 0,0-1 0 0 0,-1 1 0 0 0,0-1 0 0 0,0 1 0 0 0,-1-1 1 0 0,0 1-1 0 0,-1-1 0 0 0,0-1-82 0 0,1 7 10 0 0,-1 0 0 0 0,1 0 1 0 0,-1 0-1 0 0,0 1 0 0 0,0-1 0 0 0,0 0 0 0 0,0 1 1 0 0,-1-1-1 0 0,1 1 0 0 0,-1 0 0 0 0,0 0 0 0 0,0 0 1 0 0,0 0-1 0 0,-2-1-10 0 0,0 1 9 0 0,-1 0 1 0 0,1 0-1 0 0,0 0 1 0 0,-1 1-1 0 0,0-1 1 0 0,0 1-1 0 0,1 1 0 0 0,-1-1 1 0 0,-4 0-10 0 0,-3 1 7 0 0,-1 0 1 0 0,0 0-1 0 0,1 1 0 0 0,-1 1 1 0 0,0 0-1 0 0,1 1 0 0 0,-1 1 1 0 0,-9 2-8 0 0,10 0-39 0 0,0 0 1 0 0,0 0 0 0 0,1 1 0 0 0,0 1-1 0 0,0 0 1 0 0,0 1 0 0 0,1 0 0 0 0,0 0 0 0 0,0 1-1 0 0,-6 8 39 0 0,5-3-2120 0 0,0-1 0 0 0,-9 14 2120 0 0,-5 14-4949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8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196 200 11056 0 0,'-4'-5'207'0'0,"0"2"1"0"0,1-1 0 0 0,-1 0 0 0 0,-1 1 0 0 0,-1-2-208 0 0,4 4 15 0 0,0 0 1 0 0,0 0-1 0 0,0 0 0 0 0,0 1 1 0 0,0-1-1 0 0,0 0 1 0 0,0 1-1 0 0,0 0 1 0 0,0-1-1 0 0,0 1 0 0 0,0 0 1 0 0,0 0-1 0 0,0 0 1 0 0,0 0-1 0 0,0 1 1 0 0,0-1-1 0 0,-1 0-15 0 0,-2 2 196 0 0,-1 0 0 0 0,1 1-1 0 0,-1-1 1 0 0,1 1 0 0 0,0 0 0 0 0,0 0 0 0 0,0 1 0 0 0,1-1-1 0 0,-1 1 1 0 0,1 0 0 0 0,0 0 0 0 0,0 1 0 0 0,0-1 0 0 0,1 1-1 0 0,0 0 1 0 0,-2 3-196 0 0,-3 4 111 0 0,1 1-1 0 0,1 1 1 0 0,0-1-1 0 0,1 1 0 0 0,0 0 1 0 0,1 2-111 0 0,2-11-25 0 0,1 0 0 0 0,0 0 0 0 0,1 0 0 0 0,-1 0 0 0 0,1 0 1 0 0,0 0-1 0 0,0 0 0 0 0,1 0 0 0 0,-1 0 0 0 0,1 0 0 0 0,0 0 0 0 0,0 0 1 0 0,1 0-1 0 0,0-1 0 0 0,-1 1 0 0 0,2 0 0 0 0,-1-1 0 0 0,0 0 0 0 0,3 4 25 0 0,-1-4-117 0 0,0 1 0 0 0,0-1 0 0 0,0 0 0 0 0,0 0 0 0 0,1-1 0 0 0,0 1 0 0 0,0-1 0 0 0,0 0 0 0 0,0 0 0 0 0,0 0 0 0 0,1-1 0 0 0,-1 0 0 0 0,1 0 0 0 0,-1-1 0 0 0,1 1 0 0 0,4 0 117 0 0,4-1-75 0 0,0 0 0 0 0,0 0 1 0 0,1-1-1 0 0,-1-1 0 0 0,0 0 1 0 0,0-1-1 0 0,1-1 75 0 0,14-4 97 0 0,0-1 1 0 0,23-9-98 0 0,-28 8 147 0 0,-1-2 0 0 0,0 0 1 0 0,0-1-1 0 0,-1-1 1 0 0,-1-1-1 0 0,-1-2 1 0 0,15-12-148 0 0,-21 14 234 0 0,-1-1 0 0 0,-1 0 0 0 0,0-1 0 0 0,-1 0 0 0 0,4-9-234 0 0,-11 19 105 0 0,-1-1-1 0 0,0 0 0 0 0,0 0 1 0 0,0 0-1 0 0,-1 0 0 0 0,0 0 1 0 0,0 0-1 0 0,-1-1 0 0 0,0 1 1 0 0,0-1-1 0 0,-1 1 1 0 0,0-5-105 0 0,0 8 39 0 0,0 0 0 0 0,-1 0 0 0 0,0 0 0 0 0,0 0 0 0 0,0 0 0 0 0,-1 0 0 0 0,1 0 1 0 0,-1 0-1 0 0,0 0 0 0 0,0 1 0 0 0,0-1 0 0 0,-1 1 0 0 0,1-1 0 0 0,-1 1 1 0 0,0 0-1 0 0,0 0 0 0 0,0 0 0 0 0,0 0 0 0 0,0 1 0 0 0,-1-1 0 0 0,1 1 0 0 0,-3-1-39 0 0,-10-5 61 0 0,-1 1 1 0 0,1 0-1 0 0,-1 2 0 0 0,0 0 0 0 0,0 0 0 0 0,0 2 0 0 0,-5 0-61 0 0,-33-3-48 0 0,-38 1 48 0 0,-100 9-1561 0 0,89 3-4421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9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9 535 11520 0 0,'-1'-2'91'0'0,"-1"0"0"0"0,2 0 0 0 0,-1 0 0 0 0,0 0 0 0 0,0 0 0 0 0,1 0 0 0 0,-1 0 0 0 0,1-1 0 0 0,-1 1 0 0 0,1 0 0 0 0,0 0 0 0 0,0-2-91 0 0,0 2 63 0 0,1 0 0 0 0,0 0 0 0 0,-1 0 0 0 0,1 0 0 0 0,0 1 0 0 0,0-1 0 0 0,0 0 0 0 0,0 0 0 0 0,1 1 0 0 0,-1-1 1 0 0,0 1-1 0 0,1-1 0 0 0,1 0-63 0 0,36-42 2843 0 0,-25 26-3079 0 0,2 1 1 0 0,1 0 235 0 0,9-7-271 0 0,-8 9 60 0 0,-1-1-1 0 0,-1 0 1 0 0,0-1 0 0 0,12-19 211 0 0,-4-1-79 0 0,20-30 1870 0 0,44-51-1791 0 0,-85 115 55 0 0,0 0 1 0 0,0-1 0 0 0,0 1-1 0 0,0 1 1 0 0,0-1 0 0 0,1 0-1 0 0,0 1 1 0 0,-1 0 0 0 0,1 0-1 0 0,0 0 1 0 0,0 0 0 0 0,0 0-1 0 0,0 1 1 0 0,0 0 0 0 0,0 0 0 0 0,0 0-1 0 0,1 0 1 0 0,-1 1 0 0 0,0 0-1 0 0,1 0 1 0 0,-1 0 0 0 0,0 0-1 0 0,0 0 1 0 0,1 1 0 0 0,-1 0-1 0 0,1 0-55 0 0,34 8 36 0 0,0 2 0 0 0,-1 2 0 0 0,27 12-36 0 0,107 58-2 0 0,-81-37 0 0 0,23 4 2 0 0,-77-36-342 0 0,31 7 342 0 0,-50-16-164 0 0,1-1-1 0 0,0-1 1 0 0,1-1-1 0 0,12 0 165 0 0,-28-2-6 0 0,0-1 0 0 0,0 1 0 0 0,0-1 0 0 0,0 1 0 0 0,0-1 0 0 0,0 0 0 0 0,0 0 0 0 0,-1-1 0 0 0,1 0 0 0 0,0 1 0 0 0,-1-1 0 0 0,2-1 6 0 0,0-3-1130 0 0,0-4-4523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9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21 382 15056 0 0,'-20'-96'1770'0'0,"20"95"-1766"0"0,0-1 0 0 0,0 0 0 0 0,0 0 0 0 0,0 1 0 0 0,0-1 0 0 0,0 0 0 0 0,1 1 0 0 0,-1-1 0 0 0,0 0-1 0 0,1 1 1 0 0,-1-1 0 0 0,1 1 0 0 0,0-1 0 0 0,0 1 0 0 0,-1-1 0 0 0,1 1 0 0 0,0-1 0 0 0,0 1 0 0 0,0 0 0 0 0,1-1 0 0 0,-1 1 0 0 0,0 0 0 0 0,0 0 0 0 0,1 0-1 0 0,0-1-3 0 0,6-3 13 0 0,0 0 0 0 0,0 0 0 0 0,1 0 0 0 0,2 0-13 0 0,6-4 21 0 0,83-40 160 0 0,1 4 0 0 0,12 1-181 0 0,-50 21 490 0 0,42-10-490 0 0,-84 27 95 0 0,0 2-1 0 0,0 0 1 0 0,0 2-1 0 0,1 0 0 0 0,-1 2 1 0 0,0 0-1 0 0,5 1-94 0 0,-17 1 24 0 0,0-1-1 0 0,-1 1 1 0 0,1 1-1 0 0,-1 0 1 0 0,1 0 0 0 0,-1 0-1 0 0,0 1 1 0 0,0 0-1 0 0,-1 1 1 0 0,1 0 0 0 0,-1 0-1 0 0,0 1 1 0 0,5 4-24 0 0,8 11 22 0 0,-1 0 1 0 0,0 1 0 0 0,8 15-23 0 0,-7-9 2 0 0,-14-21 0 0 0,0 0 0 0 0,0 0 0 0 0,1 0 0 0 0,0-1-1 0 0,0 0 1 0 0,1 0 0 0 0,-1-1 0 0 0,1 0 0 0 0,3 1-2 0 0,-6-3-35 0 0,1-1-1 0 0,0 1 1 0 0,-1-1 0 0 0,1-1 0 0 0,0 1 0 0 0,1-1 0 0 0,-1 0 0 0 0,0 0 0 0 0,0-1 0 0 0,0 1 0 0 0,1-2 0 0 0,-1 1 0 0 0,0-1 0 0 0,3 0 35 0 0,9-3-473 0 0,1-1 1 0 0,-1 0-1 0 0,0-2 1 0 0,-1 0 0 0 0,0 0-1 0 0,10-8 473 0 0,11-8-1242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1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113 976 11056 0 0,'-22'-26'1066'0'0,"9"11"-800"0"0,1-1 0 0 0,1 0 0 0 0,-1-2-266 0 0,-4-3 945 0 0,13 17-741 0 0,0 1 0 0 0,0-1 1 0 0,0 0-1 0 0,1 0 0 0 0,-1 0 0 0 0,1-1 1 0 0,0 1-1 0 0,0 0 0 0 0,1-1 1 0 0,-1-1-205 0 0,2 5 15 0 0,0 0 0 0 0,0 1 0 0 0,0-1 0 0 0,0 0 0 0 0,0 0 0 0 0,0 0 0 0 0,0 1 0 0 0,0-1 0 0 0,1 0 0 0 0,-1 0 0 0 0,0 0 0 0 0,0 1 0 0 0,1-1 0 0 0,-1 0 0 0 0,0 1 0 0 0,1-1 0 0 0,-1 0 0 0 0,1 1 0 0 0,-1-1 0 0 0,1 0 0 0 0,0 1 0 0 0,-1-1 0 0 0,1 1 0 0 0,-1-1 0 0 0,1 1 0 0 0,0-1 1 0 0,-1 1-1 0 0,1 0 0 0 0,0-1 0 0 0,0 1 0 0 0,-1 0 0 0 0,1-1 0 0 0,0 1 0 0 0,0 0 0 0 0,0 0 0 0 0,-1 0 0 0 0,1 0 0 0 0,0 0-15 0 0,7-2-19 0 0,-1 2 0 0 0,0-1 0 0 0,1 1 0 0 0,1 0 19 0 0,-4 0 25 0 0,811-3-445 0 0,-457-5 351 0 0,-208-2 2 0 0,54-14 67 0 0,-12-7-50 0 0,166-50 50 0 0,-319 70 33 0 0,3-1 180 0 0,16-7-213 0 0,-48 15-16 0 0,1-1 0 0 0,0-1 1 0 0,-1 0-1 0 0,0 0 0 0 0,-1-1 1 0 0,1 0-1 0 0,0-2 16 0 0,-10 8-14 0 0,1-1 0 0 0,0 1 0 0 0,-1-1 1 0 0,0 1-1 0 0,1-1 0 0 0,-1 0 0 0 0,0 1 0 0 0,0-1 0 0 0,0 0 0 0 0,0 0 0 0 0,0 0 0 0 0,0 0 0 0 0,0 0 0 0 0,-1 0 0 0 0,1 0 1 0 0,-1 0-1 0 0,0 0 0 0 0,1 0 0 0 0,-1 0 0 0 0,0 0 0 0 0,0-1 14 0 0,-1 0-23 0 0,1-1 0 0 0,-1 1 0 0 0,0 0 0 0 0,0-1-1 0 0,-1 1 1 0 0,1 0 0 0 0,-1 0 0 0 0,1 0 0 0 0,-1 0 0 0 0,0 0 0 0 0,0 0 0 0 0,-1 0 23 0 0,-7-8-165 0 0,0 1 0 0 0,-1 0 0 0 0,0 1 1 0 0,0 0-1 0 0,-8-3 165 0 0,-21-13-638 0 0,-2 3-1 0 0,0 1 1 0 0,-22-6 638 0 0,22 10-16 0 0,-78-29 17 0 0,2 2 563 0 0,92 33-148 0 0,2-2 0 0 0,-1 0 1 0 0,-11-9-417 0 0,27 15 390 0 0,0 0 0 0 0,0-1 1 0 0,0 0-1 0 0,1-1 1 0 0,-5-6-391 0 0,12 14 44 0 0,0 0 0 0 0,0 0 1 0 0,0 0-1 0 0,1 0 1 0 0,-1-1-1 0 0,0 1 1 0 0,1 0-1 0 0,-1 0 0 0 0,1 0 1 0 0,-1-1-1 0 0,1 1 1 0 0,0 0-1 0 0,-1 0 1 0 0,1-1-1 0 0,0 1 0 0 0,0-1-44 0 0,0 1 32 0 0,0 0-1 0 0,1 0 1 0 0,-1 0-1 0 0,0 0 1 0 0,0 1-1 0 0,1-1 1 0 0,-1 0-1 0 0,1 0 1 0 0,-1 0-1 0 0,0 1 1 0 0,1-1-1 0 0,0 0 0 0 0,-1 1 1 0 0,1-1-1 0 0,-1 0 1 0 0,1 1-1 0 0,0-1 1 0 0,0 0-32 0 0,3-1 55 0 0,0 0 0 0 0,0 0 1 0 0,0 0-1 0 0,0 1 0 0 0,0-1 1 0 0,0 1-1 0 0,0 0 0 0 0,5 0-55 0 0,111-16-104 0 0,1 5 0 0 0,1 5-1 0 0,92 8 105 0 0,-137 4-183 0 0,-1 2-1 0 0,0 4 1 0 0,14 7 183 0 0,-39-6-106 0 0,0 3 0 0 0,-1 2 1 0 0,-1 1-1 0 0,0 4 0 0 0,1 2 106 0 0,-31-13-15 0 0,-1 0-1 0 0,0 0 0 0 0,-1 2 0 0 0,0 0 1 0 0,-1 1-1 0 0,0 1 0 0 0,-1 0 0 0 0,-1 1 1 0 0,-1 1-1 0 0,3 3 16 0 0,-9-8-7 0 0,0-1 0 0 0,0 1-1 0 0,-1 1 1 0 0,-1-1 0 0 0,0 1 0 0 0,-1 0 0 0 0,0 0 0 0 0,-1 0 0 0 0,0 1-1 0 0,-1-1 1 0 0,-1 1 0 0 0,0-1 0 0 0,-1 1 0 0 0,0 0 0 0 0,-1-1-1 0 0,-1 6 9 0 0,-2-3-12 0 0,1-1 1 0 0,-2 1 0 0 0,0-1-1 0 0,-1-1 1 0 0,-1 1 0 0 0,0-1 0 0 0,-1 0-1 0 0,0-1 1 0 0,-6 6 10 0 0,-9 12-20 0 0,-1-2 0 0 0,-2 0 1 0 0,-11 7 19 0 0,-26 21 0 0 0,-2-3 0 0 0,-53 32 0 0 0,-151 80 0 0 0,222-138-191 0 0,-1 4 191 0 0,-14 12-4331 0 0,23-14-739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5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238 283 8608 0 0,'0'0'197'0'0,"0"0"24"0"0,0 0 17 0 0,0 2-38 0 0,3 69-31 0 0,9 44-169 0 0,-1-8 103 0 0,5 123-158 0 0,11 131-106 0 0,-12-217 170 0 0,25 262 60 0 0,-26-152-69 0 0,-14-249-22 0 0,-1 1 0 0 0,1-1-1 0 0,-1 1 1 0 0,0-1-1 0 0,0 2 23 0 0,-9-33-169 0 0,2 1 136 0 0,-7-20-331 0 0,0-6 364 0 0,-2-8-207 0 0,-2 2 1 0 0,-9-14 206 0 0,-8-24-50 0 0,-22-59 256 0 0,-10-30 232 0 0,49 125-128 0 0,3 0-1 0 0,0-13-309 0 0,-2-28 1092 0 0,4 1 1 0 0,0-64-1093 0 0,13 126 353 0 0,2-1-1 0 0,1 1 1 0 0,2 0 0 0 0,2 0 0 0 0,1 0 0 0 0,2 0 0 0 0,1 2 0 0 0,12-27-353 0 0,-8 31 256 0 0,0 0 1 0 0,2 1-1 0 0,2 1 1 0 0,17-22-257 0 0,-25 37 33 0 0,1 1 1 0 0,0 1-1 0 0,1 0 0 0 0,0 0 1 0 0,1 1-1 0 0,0 1 0 0 0,1 0 1 0 0,0 1-1 0 0,1 1 1 0 0,9-5-34 0 0,-13 9-3 0 0,0 0 0 0 0,0 1 1 0 0,0 0-1 0 0,0 1 1 0 0,1 0-1 0 0,-1 1 1 0 0,1 0-1 0 0,1 1 3 0 0,10 1-23 0 0,0 0 0 0 0,0 2 0 0 0,12 3 23 0 0,-23-4-32 0 0,-1 2 1 0 0,1-1-1 0 0,-1 1 0 0 0,0 1 1 0 0,0 0-1 0 0,0 0 0 0 0,-1 1 0 0 0,0 1 1 0 0,0 0-1 0 0,-1 0 0 0 0,1 1 1 0 0,-2 0-1 0 0,1 0 0 0 0,-1 1 0 0 0,0 0 1 0 0,-1 1-1 0 0,2 3 32 0 0,-3-4-60 0 0,0 1-1 0 0,-2-1 1 0 0,1 1-1 0 0,-1 0 1 0 0,0 0 0 0 0,-1 0-1 0 0,0 1 1 0 0,-1-1-1 0 0,0 1 1 0 0,-1 0 0 0 0,0-1-1 0 0,0 1 1 0 0,-1 0 0 0 0,-1 0-1 0 0,0-1 1 0 0,0 1-1 0 0,-1 0 1 0 0,0-1 0 0 0,-2 5 60 0 0,-3 2-51 0 0,1-1 1 0 0,-2 0-1 0 0,0-1 1 0 0,-1 0-1 0 0,-1 0 1 0 0,0-1 0 0 0,-1 0-1 0 0,0 0 1 0 0,-1-2-1 0 0,-4 4 51 0 0,-10 8-34 0 0,-2-2-1 0 0,0-1 1 0 0,-1-1-1 0 0,-20 10 35 0 0,22-15-22 0 0,-1 0 0 0 0,-28 9 22 0 0,45-20 16 0 0,-1-1 0 0 0,1 1 0 0 0,-1-2 0 0 0,0 0 1 0 0,0 0-1 0 0,0-1 0 0 0,0 0 0 0 0,-12-2-16 0 0,24 1 1 0 0,-1 0 0 0 0,0 0-1 0 0,1 0 1 0 0,-1 0 0 0 0,1 0-1 0 0,-1 0 1 0 0,1 0 0 0 0,-1 0-1 0 0,1 0 1 0 0,-1 0 0 0 0,1-1-1 0 0,-1 1 1 0 0,1 0 0 0 0,-1 0-1 0 0,1-1 1 0 0,-1 1 0 0 0,1 0-1 0 0,-1-1 1 0 0,1 1 0 0 0,0 0-1 0 0,-1-1 1 0 0,1 0-1 0 0,-1 0-16 0 0,1 0 1 0 0,0 0-1 0 0,0 0 1 0 0,1 0-1 0 0,-1-1 1 0 0,0 1-1 0 0,0 0 1 0 0,0 0-1 0 0,1 0 1 0 0,-1 0-1 0 0,1 0 1 0 0,-1 0-1 0 0,1-1 1 0 0,-1 1-1 0 0,1 0 1 0 0,-1 0-1 0 0,1 0 1 0 0,0 1-1 0 0,0-1 1 0 0,0-1 15 0 0,19-19-314 0 0,-20 21 313 0 0,14-12-332 0 0,1 0 1 0 0,0 1 0 0 0,0 1 0 0 0,1 0 0 0 0,8-3 332 0 0,86-37-1391 0 0,-89 41 1229 0 0,130-51-1021 0 0,70-31 582 0 0,-117 42 535 0 0,151-66 1338 0 0,-229 105-786 0 0,0 0 0 0 0,0 2 0 0 0,25-4-486 0 0,-42 11 155 0 0,-1-1 0 0 0,0 2 0 0 0,1-1 1 0 0,-1 1-1 0 0,1 0 0 0 0,-1 1 0 0 0,0 0 0 0 0,1 0 0 0 0,-1 1 1 0 0,0 0-1 0 0,0 0 0 0 0,0 1 0 0 0,0 0 0 0 0,6 3-155 0 0,-10-2 63 0 0,1-1-1 0 0,-1 0 1 0 0,0 1-1 0 0,0 0 1 0 0,-1 0-1 0 0,1 0 1 0 0,-1 0 0 0 0,0 1-1 0 0,0-1 1 0 0,0 1-1 0 0,0 0 1 0 0,-1 0-1 0 0,0 0 1 0 0,1 3-63 0 0,3 11 180 0 0,-1 0 0 0 0,0 0 0 0 0,0 7-180 0 0,1 29 198 0 0,-2 0 0 0 0,-3 0 0 0 0,-2 18-198 0 0,0 3 16 0 0,1-67-14 0 0,1-1 1 0 0,0 0 0 0 0,0 0 0 0 0,1 1-3 0 0,1 7 42 0 0,-2-6-7 0 0,-1-8 82 0 0,0-2 12 0 0,-5-21 163 0 0,1 8-197 0 0,0-7-41 0 0,1-1 0 0 0,2 1 1 0 0,0 0-1 0 0,1-1 0 0 0,1 1 1 0 0,0 0-1 0 0,2-1 0 0 0,4-14-54 0 0,2-1-51 0 0,2-1-1 0 0,1 1 0 0 0,2 1 1 0 0,5-8 51 0 0,-12 28-90 0 0,1 0-1 0 0,1 0 1 0 0,0 1 0 0 0,10-13 90 0 0,-13 20-43 0 0,1 1 0 0 0,-1 0 1 0 0,1-1-1 0 0,0 2 0 0 0,0-1 1 0 0,0 1-1 0 0,1 0 0 0 0,0 1 1 0 0,0 0-1 0 0,1 0 43 0 0,-5 3-5 0 0,-1 0-1 0 0,0 0 1 0 0,0 0-1 0 0,0 1 1 0 0,1 0 0 0 0,-1-1-1 0 0,0 1 1 0 0,0 0 0 0 0,1 1-1 0 0,-1-1 1 0 0,0 0 0 0 0,0 1-1 0 0,1 0 1 0 0,-1 0-1 0 0,0 0 1 0 0,0 0 0 0 0,0 0-1 0 0,0 1 1 0 0,0-1 0 0 0,0 1-1 0 0,0 0 6 0 0,10 7-27 0 0,-1 0-1 0 0,0 1 0 0 0,0 1 1 0 0,0 1 27 0 0,13 11-18 0 0,-5-5 24 0 0,-13-11 2 0 0,1 0 0 0 0,-1-1 0 0 0,1 0-1 0 0,0-1 1 0 0,0 0 0 0 0,3 2-8 0 0,0-2 27 0 0,-1-1 0 0 0,1-1 0 0 0,0 1 0 0 0,0-2 0 0 0,10 2-27 0 0,-15-3 19 0 0,0-1-1 0 0,1 0 0 0 0,-1 0 0 0 0,0 0 1 0 0,0-1-1 0 0,1 0 0 0 0,-1 0 0 0 0,0-1 0 0 0,0 1 1 0 0,0-1-1 0 0,3-2-18 0 0,12-5 161 0 0,0-1 0 0 0,-1-2 0 0 0,0 0 0 0 0,0 0 0 0 0,-1-2 1 0 0,4-5-162 0 0,-15 12 62 0 0,-1-1 1 0 0,1 0 0 0 0,-1-1 0 0 0,-1 1 0 0 0,0-1-1 0 0,0 0 1 0 0,-1-1 0 0 0,2-3-63 0 0,-5 10-2 0 0,-1-1 0 0 0,1 0 0 0 0,-1 0 0 0 0,0 0 1 0 0,0 0-1 0 0,0 0 0 0 0,0-1 0 0 0,-1 1 0 0 0,0 0 0 0 0,0 0 0 0 0,0 0 0 0 0,0-1 0 0 0,-1 1 0 0 0,1 0 0 0 0,-1 0 1 0 0,0 0-1 0 0,0 0 0 0 0,-1 0 0 0 0,1 0 0 0 0,-1 0 0 0 0,0 0 0 0 0,0 1 0 0 0,0-1 2 0 0,-2-1-25 0 0,0-1 0 0 0,0 1 0 0 0,0 0 0 0 0,-1 1 0 0 0,1-1-1 0 0,-1 1 1 0 0,0 0 0 0 0,-1 0 0 0 0,0-1 25 0 0,3 4-9 0 0,1 0 1 0 0,-1-1-1 0 0,0 1 0 0 0,0 0 1 0 0,1 1-1 0 0,-1-1 0 0 0,0 0 1 0 0,0 1-1 0 0,0-1 0 0 0,0 1 0 0 0,0 0 1 0 0,0 0-1 0 0,0 0 0 0 0,0 1 1 0 0,0-1-1 0 0,0 0 0 0 0,1 1 1 0 0,-1 0-1 0 0,0 0 0 0 0,0 0 1 0 0,0 0-1 0 0,1 0 9 0 0,-2 2-4 0 0,0 0 0 0 0,0-1 0 0 0,1 1 0 0 0,-1 1 0 0 0,1-1 0 0 0,0 0 0 0 0,0 1 0 0 0,0 0 0 0 0,1-1 0 0 0,-1 1 0 0 0,1 0 0 0 0,0 0 0 0 0,0 1 0 0 0,0-1 0 0 0,1 0 4 0 0,-4 8 15 0 0,1 1 0 0 0,1-1 0 0 0,0 0 0 0 0,-1 12-15 0 0,3-10 14 0 0,0 0-1 0 0,1 1 1 0 0,1-1 0 0 0,0 0-1 0 0,1 1 1 0 0,0-1 0 0 0,2 0-1 0 0,-1 0 1 0 0,2-1 0 0 0,0 1-1 0 0,3 5-13 0 0,-1-4-29 0 0,1 0 0 0 0,1 0 0 0 0,0 0 0 0 0,1-1 0 0 0,1-1 0 0 0,0 1 0 0 0,1-2 0 0 0,0 0 0 0 0,5 3 29 0 0,-6-7-88 0 0,0 0 0 0 0,1 0 0 0 0,1-1-1 0 0,-1-1 1 0 0,1 0 0 0 0,0-1 0 0 0,1 0-1 0 0,3 0 89 0 0,5 1-153 0 0,0-1 0 0 0,0-1 0 0 0,1-1 0 0 0,17-1 153 0 0,5-1-101 0 0,0-2 0 0 0,1-2 1 0 0,-1-2-1 0 0,-1-2 1 0 0,1-1-1 0 0,-1-3 1 0 0,19-8 100 0 0,-12 0 16 0 0,0-2 0 0 0,38-22-16 0 0,-74 34 33 0 0,-1 0-1 0 0,0 0 1 0 0,0-1 0 0 0,-1-1-1 0 0,0-1 1 0 0,0 0 0 0 0,-2 0-1 0 0,0-1 1 0 0,0-1 0 0 0,-1 0 0 0 0,1-2-33 0 0,-7 9 26 0 0,0-1 0 0 0,-1 0 0 0 0,0-1 0 0 0,0 1 0 0 0,-1 0 0 0 0,0-1 0 0 0,0 1 0 0 0,0-6-26 0 0,-2 8 40 0 0,1 0-1 0 0,-1 0 0 0 0,0 0 0 0 0,-1 0 1 0 0,0 0-1 0 0,1 0 0 0 0,-2 0 0 0 0,1 1 1 0 0,-1-1-1 0 0,0 0 0 0 0,0 1 1 0 0,-3-6-40 0 0,4 9 23 0 0,0 0 1 0 0,-1 0 0 0 0,1 0-1 0 0,-1 0 1 0 0,1 0 0 0 0,-1 0-1 0 0,0 0 1 0 0,0 1 0 0 0,0-1 0 0 0,0 1-1 0 0,0-1 1 0 0,0 1 0 0 0,-1 0-1 0 0,1 0 1 0 0,0 0 0 0 0,0 0-1 0 0,-1 0 1 0 0,0 0-24 0 0,-1 1 29 0 0,1-1 1 0 0,-1 1-1 0 0,0-1 0 0 0,0 1 0 0 0,0 1 0 0 0,0-1 1 0 0,0 0-1 0 0,0 1 0 0 0,0 0 0 0 0,0 0 1 0 0,0 0-30 0 0,-7 3 64 0 0,1 1 1 0 0,-1-1 0 0 0,1 2 0 0 0,0-1-1 0 0,0 2 1 0 0,1-1 0 0 0,-6 6-65 0 0,2 0 41 0 0,1 0 1 0 0,0 1 0 0 0,1 0-1 0 0,0 1 1 0 0,1 0 0 0 0,0 1-1 0 0,2 0 1 0 0,0 1-1 0 0,-2 6-41 0 0,8-18 0 0 0,0 1 0 0 0,0 0 0 0 0,1-1 0 0 0,0 1 0 0 0,0 0 0 0 0,0 0 0 0 0,0 0 0 0 0,1 0 0 0 0,0 0 0 0 0,0 0 0 0 0,0 0 0 0 0,1 0 0 0 0,0 0 0 0 0,-1 0 0 0 0,2 0 0 0 0,-1-1 0 0 0,1 1 0 0 0,-1 0 0 0 0,1-1 0 0 0,1 1 0 0 0,-1-1 0 0 0,1 0 0 0 0,-1 1 0 0 0,1-1 0 0 0,0 0 0 0 0,1-1 0 0 0,-1 1 0 0 0,1-1 0 0 0,-1 1 0 0 0,1-1 0 0 0,0 0 0 0 0,0-1 0 0 0,1 1 0 0 0,-1-1 0 0 0,1 1 0 0 0,0-1 0 0 0,13 6 1 0 0,0-2-1 0 0,0 0 0 0 0,1-1 1 0 0,0-1-1 0 0,0 0 0 0 0,17 0 0 0 0,21 0-22 0 0,41-4 22 0 0,-29-4-240 0 0,-1-2 0 0 0,62-15 240 0 0,-13-5-2642 0 0,26-13 2642 0 0,-76 17-5009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6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133 104 16128 0 0,'0'-1'35'0'0,"-1"-6"203"0"0,0 0-1 0 0,0 0 0 0 0,-1 0 1 0 0,0 0-1 0 0,0 1 0 0 0,-1-1-237 0 0,-2-8 257 0 0,3 11-255 0 0,1 0 0 0 0,0 0 0 0 0,-1 0 0 0 0,0 0 0 0 0,-2-3-2 0 0,3 6 22 0 0,0 0 0 0 0,0 0-1 0 0,0 0 1 0 0,1 0 0 0 0,-1 0 0 0 0,0 0 0 0 0,0 1 0 0 0,0-1 0 0 0,-1 0 0 0 0,1 1 0 0 0,0-1 0 0 0,0 1-1 0 0,0-1 1 0 0,0 1 0 0 0,-1-1 0 0 0,1 1 0 0 0,0 0 0 0 0,0 0 0 0 0,-1-1 0 0 0,1 1 0 0 0,0 0-1 0 0,0 0-21 0 0,-1 0 240 0 0,-3 27-353 0 0,-5 1-324 0 0,5-16-242 0 0,0 0 1 0 0,-5 10 678 0 0,3-8-683 0 0,1 0 1 0 0,0 0-1 0 0,1 1 1 0 0,0-1 0 0 0,1 1-1 0 0,1 0 1 0 0,0 1 0 0 0,2-1-1 0 0,-1 0 683 0 0,6 22-1638 0 0</inkml:trace>
  <inkml:trace contextRef="#ctx0" brushRef="#br0" timeOffset="1">207 1017 9672 0 0,'0'0'864'0'0,"0"0"-696"0"0,5 12-168 0 0,-2-4 0 0 0,2 3 752 0 0,0-3 112 0 0,-5 8 32 0 0,8-2 0 0 0,-4-2-688 0 0,4 0-136 0 0,-3-5-72 0 0,5 6-3808 0 0,3-7-800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6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 94 4608 0 0,'9'-14'462'0'0,"12"-22"-699"0"0,-20 34 439 0 0,0 1-1 0 0,0-1 1 0 0,0 0 0 0 0,-1 0 0 0 0,1 0 0 0 0,-1 1 0 0 0,1-1-1 0 0,-1 0 1 0 0,0 0 0 0 0,0 0 0 0 0,0 0 0 0 0,0 0-1 0 0,0 0 1 0 0,0 0 0 0 0,0 0 0 0 0,-1 0 0 0 0,1 0-202 0 0,-1 1 144 0 0,1 0 0 0 0,-1 1-1 0 0,1-1 1 0 0,-1 0 0 0 0,1 1 0 0 0,-1-1 0 0 0,0 1 0 0 0,1-1 0 0 0,-1 1 0 0 0,0-1 0 0 0,1 1 0 0 0,-1 0 0 0 0,0-1-1 0 0,1 1 1 0 0,-1 0 0 0 0,0-1 0 0 0,0 1 0 0 0,0 0 0 0 0,1 0 0 0 0,-1 0 0 0 0,0 0 0 0 0,0 0 0 0 0,0 0-1 0 0,0 0 1 0 0,1 0 0 0 0,-1 0 0 0 0,0 0 0 0 0,0 0 0 0 0,0 0 0 0 0,0 1-144 0 0,-27 7 729 0 0,22-6-495 0 0,-12 5-137 0 0,1 0 1 0 0,-1 1 0 0 0,1 0 0 0 0,1 2-1 0 0,-1 0 1 0 0,2 1 0 0 0,-1 0 0 0 0,2 2 0 0 0,0-1-1 0 0,0 2 1 0 0,1 0 0 0 0,-8 12-98 0 0,19-24 0 0 0,1 1 1 0 0,-1 0 0 0 0,1 0-1 0 0,0 1 1 0 0,0-1-1 0 0,0 0 1 0 0,0 0 0 0 0,0 1-1 0 0,1-1 1 0 0,0 0-1 0 0,-1 1 1 0 0,1-1-1 0 0,0 0 1 0 0,1 1 0 0 0,-1-1-1 0 0,1 0 1 0 0,-1 0-1 0 0,1 1 1 0 0,0-1-1 0 0,0 0 0 0 0,1 3 0 0 0,1 0 0 0 0,-1 0 0 0 0,1 0 0 0 0,0 0 0 0 0,0-1 0 0 0,1 1 0 0 0,0-1 0 0 0,0 0 0 0 0,0 0 0 0 0,1 0 0 0 0,11 9 0 0 0,1 0 0 0 0,0-2 0 0 0,0 0 0 0 0,2-1 0 0 0,75 40 0 0 0,23 2 0 0 0,-35-17 0 0 0,-14 1 0 0 0,-45-24 0 0 0,-13-5 0 0 0,-4 2 0 0 0,-6-9 0 0 0,0-1 0 0 0,0 0 0 0 0,0 1 0 0 0,0-1 0 0 0,-1 0 0 0 0,1 1 0 0 0,0-1 0 0 0,0 0 0 0 0,0 1 0 0 0,0-1 0 0 0,-1 0 0 0 0,1 0 0 0 0,0 1 0 0 0,0-1 0 0 0,0 0 0 0 0,-1 0 0 0 0,1 1 0 0 0,0-1 0 0 0,0 0 0 0 0,-1 0 0 0 0,1 0 0 0 0,0 1 0 0 0,-1-1 0 0 0,1 0 0 0 0,0 0 0 0 0,-1 0 0 0 0,1 0 0 0 0,0 0 0 0 0,-1 0 0 0 0,-12 2 0 0 0,8-1 0 0 0,-27 2 0 0 0,-1-1 0 0 0,0-1 0 0 0,-6-3 0 0 0,-28 3 57 0 0,23 1-858 0 0,41-2-2602 0 0,3 0-1146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7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 14400 0 0,'12'-49'1305'0'0,"-11"42"-1022"0"0,7 15 360 0 0,-5-2-544 0 0,0 1 0 0 0,0-1 0 0 0,0 1-1 0 0,-1-1 1 0 0,0 1 0 0 0,0 0-1 0 0,-1 0-98 0 0,6 20 75 0 0,34 142-132 0 0,-17-61-124 0 0,19 99-3452 0 0,-35-156 2355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2.6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32 140 18431 0 0,'10'-60'408'0'0,"-7"40"80"0"0,7 5 24 0 0,-5-1 0 0 0,-5 4-416 0 0,0 1-96 0 0,-5 6 0 0 0,5 5 0 0 0,0 0-1280 0 0,0 0-272 0 0,-5 20-55 0 0,5-20-17 0 0</inkml:trace>
  <inkml:trace contextRef="#ctx0" brushRef="#br0" timeOffset="1">108 612 14744 0 0,'0'0'648'0'0,"0"0"144"0"0,-8 5-632 0 0,-10 3-160 0 0,-1 7 0 0 0,1 2 0 0 0,5 3 0 0 0,4 0-136 0 0,-4 3 24 0 0,3-3-6344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7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14280 0 0,'3'-6'391'0'0,"-2"4"-303"0"0,-1 1-1 0 0,1-1 0 0 0,0 1 0 0 0,-1-1 1 0 0,1 0-1 0 0,-1 1 0 0 0,0-1 1 0 0,1 1-1 0 0,-1-1 0 0 0,0 0 1 0 0,0 1-1 0 0,0-1 0 0 0,0 0-87 0 0,8 8 498 0 0,-5-1-452 0 0,0-1 0 0 0,-1 1 1 0 0,0-1-1 0 0,0 1 0 0 0,0 0 1 0 0,0 0-1 0 0,-1 0 0 0 0,1 0 1 0 0,-1 0-1 0 0,0 4-46 0 0,5 16-122 0 0,13 61-287 0 0,-14-59 109 0 0,1-1-1 0 0,1-1 1 0 0,1 1 0 0 0,1-1-1 0 0,6 9 301 0 0,-6-16-270 0 0,-5-7-29 0 0,2-1 0 0 0,0 0-1 0 0,1 2 300 0 0,-5-9-102 0 0,1 0 1 0 0,0 1-1 0 0,0-1 0 0 0,0 0 0 0 0,0-1 0 0 0,0 1 0 0 0,0-1 0 0 0,1 1 0 0 0,-1-1 1 0 0,5 2 101 0 0,-1-1-143 0 0,1 1 1 0 0,0-1 0 0 0,0-1 0 0 0,0 1 0 0 0,0-2-1 0 0,1 1 1 0 0,-1-1 0 0 0,1 0 0 0 0,-1-1-1 0 0,0 0 1 0 0,1 0 0 0 0,1-1 142 0 0,20-3-393 0 0,0-3 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7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53 204 15632 0 0,'0'-9'148'0'0,"0"7"-62"0"0,0 1-1 0 0,0-1 1 0 0,0 0-1 0 0,-1 1 1 0 0,1-1-1 0 0,0 1 1 0 0,-1-1-1 0 0,1 1 1 0 0,-1-2-86 0 0,-1 0 102 0 0,0 1 0 0 0,0-1 0 0 0,0 0 1 0 0,0 1-1 0 0,0 0 0 0 0,-1-1 0 0 0,1 1 0 0 0,-2-1-102 0 0,3 17 456 0 0,0 56-44 0 0,-6 29-412 0 0,5-84-131 0 0,1-1-1 0 0,1 1 0 0 0,0 0 1 0 0,1 0-1 0 0,1 0 0 0 0,3 14 132 0 0,-4-24-71 0 0,0 1 0 0 0,1-1-1 0 0,0 0 1 0 0,0 0 0 0 0,0 0 0 0 0,1 0-1 0 0,0 0 1 0 0,0 0 0 0 0,0-1-1 0 0,0 1 1 0 0,1-1 0 0 0,-1 0 0 0 0,1 0-1 0 0,0 0 1 0 0,1-1 0 0 0,-1 1-1 0 0,1-1 1 0 0,-1 0 0 0 0,1-1 0 0 0,2 2 71 0 0,-1-1-88 0 0,0-1 1 0 0,0 0 0 0 0,0 0 0 0 0,0-1 0 0 0,1 1 0 0 0,-1-2 0 0 0,1 1 0 0 0,-1 0-1 0 0,1-1 1 0 0,-1 0 0 0 0,2-1 87 0 0,2-1-43 0 0,0 0 0 0 0,0 0 0 0 0,0-1 0 0 0,-1 0 0 0 0,1-1 0 0 0,-1 0 0 0 0,1 0 43 0 0,2-3 0 0 0,-1 1 0 0 0,1-2 0 0 0,-1 1 0 0 0,0-1 0 0 0,-1-1 0 0 0,0 0 0 0 0,4-6 0 0 0,4-3-6 0 0,-5 4 21 0 0,0 0 1 0 0,4-7-16 0 0,-13 15 22 0 0,0 0 1 0 0,0 0 0 0 0,-1 0-1 0 0,0 0 1 0 0,0-1 0 0 0,-1 1 0 0 0,0-1-1 0 0,1-5-22 0 0,0 2 37 0 0,-2 1 0 0 0,1-1-1 0 0,-2 0 1 0 0,1 0 0 0 0,-1-1 0 0 0,-1 1 0 0 0,0 0-1 0 0,0 1 1 0 0,-1-1 0 0 0,0 0 0 0 0,0 0-1 0 0,-1 1 1 0 0,-1-1 0 0 0,0 1 0 0 0,0 0-1 0 0,-1 0 1 0 0,0 0 0 0 0,0 1 0 0 0,-1-1-1 0 0,0 2 1 0 0,-1-2-37 0 0,-11-9-167 0 0,-1 0 0 0 0,0 1 0 0 0,-1 2 0 0 0,-9-6 167 0 0,20 15 18 0 0,0 1-1 0 0,0 0 0 0 0,0 1 1 0 0,-1 0-1 0 0,0 0 1 0 0,0 1-1 0 0,0 0 1 0 0,0 1-1 0 0,0 0 1 0 0,-1 1-1 0 0,1 0 1 0 0,-1 0-18 0 0,-1 2 4 0 0,0 0 0 0 0,1 1 1 0 0,-1 0-1 0 0,1 0 1 0 0,0 1-1 0 0,0 1 1 0 0,0 0-1 0 0,0 0 1 0 0,-4 4-5 0 0,13-7 15 0 0,0 0 0 0 0,0 0 1 0 0,0 1-1 0 0,1-1 0 0 0,-1 1 0 0 0,0-1 1 0 0,0 1-1 0 0,1 0 0 0 0,-1 0 1 0 0,1 0-1 0 0,0 0 0 0 0,0 0 1 0 0,-1 0-1 0 0,1 0 0 0 0,0 0 1 0 0,1 0-1 0 0,-1 1 0 0 0,0 1-15 0 0,0-1 15 0 0,1 1 0 0 0,0 0 0 0 0,0 0-1 0 0,0-1 1 0 0,0 1 0 0 0,1 0 0 0 0,-1-1-1 0 0,1 1 1 0 0,0-1 0 0 0,0 1 0 0 0,1 1-15 0 0,3 7-90 0 0,1 0 1 0 0,0 0 0 0 0,1-1 0 0 0,1 0-1 0 0,-1-1 1 0 0,7 7 89 0 0,-2-3-1130 0 0,0-1 0 0 0,1 0 0 0 0,1 0 0 0 0,9 6 1130 0 0,28 12-4614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8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92 10448 0 0,'19'-17'486'0'0,"-12"12"-284"0"0,0 0 1 0 0,-1-1-1 0 0,4-4-202 0 0,-9 8 10 0 0,0 1-1 0 0,0-1 1 0 0,0 1 0 0 0,0-1 0 0 0,0 1-1 0 0,0-1 1 0 0,0 0 0 0 0,0 1-1 0 0,-1-1 1 0 0,1 0 0 0 0,-1 0-1 0 0,1 1 1 0 0,-1-1 0 0 0,0 0 0 0 0,0 0-1 0 0,0 0 1 0 0,0 0 0 0 0,0 0-10 0 0,-1-14 1922 0 0,3 26 459 0 0,2 27-1374 0 0,-6-25-994 0 0,0 0 1 0 0,-1 0-1 0 0,0 0 0 0 0,-4 8-13 0 0,6-16 0 0 0,0 0 0 0 0,0 0-1 0 0,0 0 1 0 0,0 0 0 0 0,1 0-1 0 0,-1 0 1 0 0,1 0 0 0 0,0 0-1 0 0,1 1 1 0 0,-1-1 0 0 0,1 0-1 0 0,0 2 1 0 0,1 3 14 0 0,1 0 1 0 0,0 0-1 0 0,1-1 0 0 0,0 0 0 0 0,1 1-14 0 0,-3-6 9 0 0,0 0 1 0 0,0 0-1 0 0,0-1 0 0 0,1 1 1 0 0,-1-1-1 0 0,1 0 0 0 0,-1 0 0 0 0,1 0 1 0 0,0 0-1 0 0,0 0 0 0 0,0-1 0 0 0,0 1 1 0 0,1-1-1 0 0,-1 0 0 0 0,0 1 1 0 0,0-2-1 0 0,1 1 0 0 0,-1 0 0 0 0,1-1 1 0 0,-1 1-1 0 0,0-1 0 0 0,1 0 1 0 0,-1 0-1 0 0,1-1 0 0 0,-1 1-9 0 0,0-1 29 0 0,1-1-1 0 0,-1 1 0 0 0,0-1 1 0 0,0 1-1 0 0,0-1 0 0 0,-1 0 1 0 0,1 0-1 0 0,0 0 0 0 0,-1-1 1 0 0,1 1-1 0 0,-1-1 1 0 0,2-1-29 0 0,6-7 80 0 0,46-45 285 0 0,-30 28-150 0 0,11-6-215 0 0,-24 23 34 0 0,1 0 0 0 0,0 1 0 0 0,0 0 0 0 0,1 1 0 0 0,8-3-34 0 0,-16 9 19 0 0,-1 0-1 0 0,1 1 1 0 0,0-1 0 0 0,0 2-1 0 0,-1-1 1 0 0,1 1 0 0 0,0 0-1 0 0,1 0 1 0 0,-1 1 0 0 0,0 0-1 0 0,0 0 1 0 0,0 0-1 0 0,0 1 1 0 0,5 2-19 0 0,9 3 10 0 0,-1 1 0 0 0,0 1-1 0 0,-1 0 1 0 0,0 2 0 0 0,11 8-10 0 0,25 18 173 0 0,7 9-173 0 0,-5-3 95 0 0,14 10-171 0 0,42 29 200 0 0,-81-62-5202 0 0,17 9 5078 0 0,11 0-6049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3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32 8752 0 0,'-2'-3'151'0'0,"0"0"-1"0"0,0-1 1 0 0,0 1 0 0 0,-1 0 0 0 0,1 0 0 0 0,-1 0 0 0 0,-2-1-151 0 0,5 3 618 0 0,-8-4 1571 0 0,7 11-1443 0 0,6 20-1151 0 0,-1-13 585 0 0,15 142 382 0 0,1 0 105 0 0,-18-142-625 0 0,28 143 303 0 0,-20-117-290 0 0,1 0-1 0 0,15 33-54 0 0,-15-49 3 0 0,1-1-1 0 0,0 0 1 0 0,2-1 0 0 0,9 11-3 0 0,-21-30-3 0 0,0 1 0 0 0,-1-1 1 0 0,1 0-1 0 0,0 0 1 0 0,0 0-1 0 0,0 0 1 0 0,0 0-1 0 0,1-1 1 0 0,-1 1-1 0 0,0-1 1 0 0,1 1-1 0 0,1 0 3 0 0,-2-2-5 0 0,0 0-1 0 0,-1 1 1 0 0,1-1 0 0 0,0 0-1 0 0,0 0 1 0 0,-1-1-1 0 0,1 1 1 0 0,0 0-1 0 0,0-1 1 0 0,-1 1 0 0 0,1-1-1 0 0,0 1 1 0 0,-1-1-1 0 0,1 0 1 0 0,0 1 0 0 0,-1-1-1 0 0,1 0 1 0 0,-1 0-1 0 0,0 0 1 0 0,1 0 0 0 0,-1-1 5 0 0,5-3 27 0 0,0 0 0 0 0,0 0 1 0 0,-1-1-1 0 0,0 1 1 0 0,0-1-1 0 0,-1 0 1 0 0,1-1-1 0 0,-1 1 1 0 0,2-6-28 0 0,4-11 79 0 0,-1 1-1 0 0,2-12-78 0 0,-3 12 123 0 0,0-1 0 0 0,7-11-123 0 0,-7 20 84 0 0,-5 6-29 0 0,0 1-1 0 0,1 1 0 0 0,0-1 0 0 0,0 0 1 0 0,1 1-1 0 0,0 0 0 0 0,2-2-54 0 0,-7 8 2 0 0,9-6 39 0 0,-6 7-20 0 0,0 0 1 0 0,-1 0 0 0 0,1 1-1 0 0,-1-1 1 0 0,1 1-1 0 0,-1-1 1 0 0,1 1-1 0 0,-1 0 1 0 0,0-1-1 0 0,0 1 1 0 0,0 1 0 0 0,1 1-22 0 0,9 6 112 0 0,14 13 103 0 0,0 1 1 0 0,-2 1 0 0 0,4 6-216 0 0,38 39 285 0 0,-37-41-266 0 0,-19-18-24 0 0,1-1 0 0 0,0 0-1 0 0,0-1 1 0 0,1 0-1 0 0,0 0 1 0 0,1-2-1 0 0,5 4 6 0 0,-14-10 20 0 0,0 1-1 0 0,0 0 1 0 0,1-1 0 0 0,-1 0-1 0 0,0 0 1 0 0,1 0 0 0 0,-1 0-1 0 0,1-1 1 0 0,-1 1-1 0 0,1-1 1 0 0,-1 0 0 0 0,0-1-1 0 0,1 1 1 0 0,-1-1 0 0 0,1 0-1 0 0,-1 0 1 0 0,0 0-1 0 0,0-1 1 0 0,1 1 0 0 0,-1-1-1 0 0,0 0 1 0 0,0 0 0 0 0,-1-1-1 0 0,1 1 1 0 0,0-1-1 0 0,0 0-19 0 0,8-7 106 0 0,-1-1-1 0 0,0 1 0 0 0,0-2 1 0 0,-1 0-1 0 0,0 0 0 0 0,-1 0 1 0 0,-1-1-1 0 0,0-1 0 0 0,0 0 1 0 0,-1 0-1 0 0,-1 0 0 0 0,-1 0 1 0 0,0-1-1 0 0,-1 0 0 0 0,1-8-105 0 0,6-32 226 0 0,-3 0 0 0 0,0-53-226 0 0,-7 96 39 0 0,1 0-1 0 0,0 0 0 0 0,1 0 1 0 0,0 1-1 0 0,2-5-38 0 0,-1 4-66 0 0,0 0 0 0 0,-1 1 0 0 0,-1-1 0 0 0,0 0 0 0 0,-1-2 66 0 0,0-4-140 0 0,-1 10-55 0 0,0 0-1 0 0,1-1 1 0 0,0 1 0 0 0,1 0-1 0 0,-1 0 1 0 0,3-6 195 0 0,0 5-940 0 0,-2 0 1 0 0,1-1-1 0 0,1-8 940 0 0,-4-1-5706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3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0 16128 0 0,'0'0'1241'0'0,"-1"3"-811"0"0,-3 13-110 0 0,1 1-1 0 0,1 0 1 0 0,1 0 0 0 0,0 0-1 0 0,1 0 1 0 0,1 8-320 0 0,0 16 374 0 0,4 55-219 0 0,3-1 0 0 0,13 45-155 0 0,6 66-70 0 0,-4 9-2580 0 0,10 6 2650 0 0,-32-210-6 0 0,2 1 0 0 0,0 0 0 0 0,0 0 0 0 0,1-1 0 0 0,1 0 0 0 0,0 0 0 0 0,1 1 6 0 0,-5-10 286 0 0,-1-4 155 0 0,-1-2-311 0 0,1 0-1 0 0,-1 0 1 0 0,0 0-1 0 0,0 1 1 0 0,0-1-1 0 0,-1 0 0 0 0,1 1 1 0 0,-1-1-1 0 0,0 1 1 0 0,0 0-1 0 0,-2-3-129 0 0,1 1 50 0 0,0-1-1 0 0,0 0 0 0 0,0 0 0 0 0,0-2-49 0 0,0-6-5 0 0,1 1-1 0 0,1-1 0 0 0,0 1 0 0 0,1-1 1 0 0,1 1-1 0 0,0-1 0 0 0,1-3 6 0 0,-1 7-14 0 0,3-25-31 0 0,2-1 0 0 0,3-2 45 0 0,-1 1-17 0 0,-3 16 9 0 0,2 0 0 0 0,0 1 0 0 0,1 0 0 0 0,7-13 8 0 0,12-17 171 0 0,7-7-171 0 0,-31 52 1 0 0,0-1 0 0 0,1 2 1 0 0,0-1-1 0 0,0 0 0 0 0,0 1 0 0 0,1 0 1 0 0,-1 0-1 0 0,1 0 0 0 0,5-3-1 0 0,-8 6 0 0 0,1 0 0 0 0,-1 0 0 0 0,0-1 0 0 0,1 2 0 0 0,-1-1 0 0 0,1 0 0 0 0,-1 0 0 0 0,1 1 0 0 0,0-1 0 0 0,-1 1 0 0 0,1 0 0 0 0,0 0 0 0 0,-1 0 0 0 0,1 0 0 0 0,0 0 0 0 0,-1 1 0 0 0,1-1 0 0 0,-1 1 0 0 0,1-1 0 0 0,-1 1-1 0 0,1 0 1 0 0,-1 0 0 0 0,3 2 0 0 0,13 8 5 0 0,0 1-1 0 0,-1 0 0 0 0,-1 2 1 0 0,0 0-1 0 0,0 1 0 0 0,-2 0 1 0 0,0 1-1 0 0,11 17-4 0 0,-7-6-216 0 0,-1 1-1 0 0,-1 1 0 0 0,-1 0 1 0 0,-2 1-1 0 0,4 17 217 0 0,-6-16-400 0 0,-1 0-2754 0 0,13 27 3154 0 0,-22-56-391 0 0,0 0-1 0 0,0-1 1 0 0,1 1 0 0 0,-1 0 0 0 0,0 0 0 0 0,0-1 0 0 0,1 1-1 0 0,-1-1 1 0 0,1 1 0 0 0,0-1 391 0 0,23 12-4949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4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 47 11520 0 0,'5'-24'512'0'0,"0"12"96"0"0,-5 4-480 0 0,0 5-128 0 0,0 3 0 0 0,0 0 0 0 0,0 0 1120 0 0,0 0 208 0 0,-5 11 39 0 0,-8 5 9 0 0,-9 7-1184 0 0,9 4-192 0 0,0 7-112 0 0,5 1 16 0 0,-7 0-1320 0 0,12 4-263 0 0,-6 21-49 0 0,13-13-16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4.5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1233 11256 0 0,'4'2'64'0'0,"0"0"1"0"0,0 1 0 0 0,-1-1 0 0 0,1 1 0 0 0,-1 0-1 0 0,1 0 1 0 0,-1 0 0 0 0,0 1 0 0 0,0-1 0 0 0,-1 1-1 0 0,1-1 1 0 0,-1 1 0 0 0,1 0 0 0 0,-1 0 0 0 0,-1 0-1 0 0,1 0 1 0 0,0 1 0 0 0,-1-1 0 0 0,0 0 0 0 0,1 5-65 0 0,-1 0 168 0 0,1 1 1 0 0,-1 0-1 0 0,-1 0 1 0 0,0 0-1 0 0,-1 0 0 0 0,1 0 1 0 0,-2 0-1 0 0,0 0 1 0 0,0 0-1 0 0,0-1 1 0 0,-2 1-169 0 0,2 2-104 0 0,0-1-1 0 0,1 1 1 0 0,0 3 104 0 0,-1 5-152 0 0,2-16 83 0 0,0-1-1 0 0,0 1 1 0 0,0 0 0 0 0,1 0 0 0 0,-1-1 0 0 0,1 1 0 0 0,0 0 0 0 0,0-1 0 0 0,0 1 0 0 0,1 0 0 0 0,-1-1 0 0 0,1 0 0 0 0,0 1 0 0 0,1 1 69 0 0,-2-5-8 0 0,-1 1 1 0 0,0-1-1 0 0,1 0 1 0 0,-1 1-1 0 0,0-1 1 0 0,1 0-1 0 0,-1 0 1 0 0,0 0-1 0 0,1 1 1 0 0,-1-1-1 0 0,0 0 1 0 0,1 0-1 0 0,-1 0 1 0 0,1 0-1 0 0,-1 0 0 0 0,0 0 1 0 0,1 0-1 0 0,-1 1 1 0 0,1-1-1 0 0,-1 0 1 0 0,0 0-1 0 0,1-1 1 0 0,-1 1-1 0 0,1 0 1 0 0,-1 0-1 0 0,0 0 1 0 0,1 0-1 0 0,-1 0 8 0 0,6-1-130 0 0,-3 1 51 0 0,0-1 1 0 0,0 0 0 0 0,0 0-1 0 0,0 0 1 0 0,0 0 0 0 0,0-1 0 0 0,0 1-1 0 0,0-1 1 0 0,0 1 0 0 0,-1-1-1 0 0,1 0 1 0 0,-1 0 0 0 0,1 0-1 0 0,0-2 79 0 0,33-35-990 0 0,-36 39 990 0 0,32-40-337 0 0,-2-1 0 0 0,-2-1 0 0 0,-1-2 0 0 0,10-26 337 0 0,-23 39 289 0 0,-1 1-1 0 0,-1-2 0 0 0,-2 0 1 0 0,-2 0-1 0 0,0-1 0 0 0,-2 1 1 0 0,-1-16-289 0 0,-4 38 243 0 0,0 0-1 0 0,-1 0 1 0 0,-1 0 0 0 0,1-1 0 0 0,-2 1 0 0 0,1 0 0 0 0,-2 0 0 0 0,1 1 0 0 0,-1-1 0 0 0,-1 0 0 0 0,-2-4-243 0 0,5 11 356 0 0,-1 0 1165 0 0,-1 11-1262 0 0,1-3-217 0 0,1 0 0 0 0,0 1 0 0 0,0 0 1 0 0,0-1-1 0 0,1 1 0 0 0,-1-1 0 0 0,1 1 1 0 0,0 0-1 0 0,1-1 0 0 0,0 1 1 0 0,0 0-1 0 0,0-1 0 0 0,0 1 0 0 0,2 2-42 0 0,7 15-1 0 0,0-1-1 0 0,2 0 0 0 0,1 0 0 0 0,0-1 0 0 0,2-1 0 0 0,0-1 0 0 0,1 0 0 0 0,1 0 0 0 0,1-2 1 0 0,1 0-1 0 0,0-1 0 0 0,21 13 2 0 0,-19-15-88 0 0,1 0 1 0 0,0-2 0 0 0,0 0 0 0 0,1-1-1 0 0,1-2 1 0 0,11 4 87 0 0,-16-8-113 0 0,0-1 0 0 0,1 0 0 0 0,-1-1 0 0 0,1-1 0 0 0,1-1 113 0 0,-12-1-68 0 0,0-1-1 0 0,0 1 0 0 0,1-2 0 0 0,-1 1 1 0 0,0-1-1 0 0,0-1 0 0 0,-1 1 0 0 0,1-2 1 0 0,-1 1-1 0 0,1-1 0 0 0,-1 0 1 0 0,2-2 68 0 0,6-5-154 0 0,0-1 0 0 0,-1-1 1 0 0,0 0-1 0 0,-1-1 1 0 0,-1-1-1 0 0,9-12 154 0 0,13-25-326 0 0</inkml:trace>
  <inkml:trace contextRef="#ctx0" brushRef="#br0" timeOffset="1">1335 211 2304 0 0,'-1'-22'67'0'0,"-1"6"-33"0"0,2-1-1 0 0,0 1 0 0 0,0-1 0 0 0,3-10-33 0 0,-2 21 38 0 0,1-11 1260 0 0,1 0 0 0 0,1 1 0 0 0,0-1 0 0 0,3-5-1298 0 0,-7 22 176 0 0,0 0 0 0 0,0 0 0 0 0,0 0 0 0 0,0 0 0 0 0,0 0 0 0 0,0 0 0 0 0,0 0 0 0 0,0 0 0 0 0,0 0 0 0 0,0 0 0 0 0,0 0 0 0 0,0 0 0 0 0,0 0 0 0 0,0 0-1 0 0,1 0 1 0 0,-1 0 0 0 0,0 0 0 0 0,0 0 0 0 0,0 0 0 0 0,0 0 0 0 0,0 0 0 0 0,0 0 0 0 0,0 0 0 0 0,0 0 0 0 0,0 0 0 0 0,0 0 0 0 0,0 0 0 0 0,0 0 0 0 0,0 0-1 0 0,0 0 1 0 0,0 0 0 0 0,0 0 0 0 0,0 0 0 0 0,1 0-176 0 0,-2 13 1527 0 0,-4 21-1133 0 0,-60 411 2328 0 0,54-341-2617 0 0,2 81-105 0 0,10-121-8 0 0,3 0 0 0 0,2-1-1 0 0,9 32 9 0 0,-8-61-51 0 0,1-1 0 0 0,2 0 0 0 0,10 20 51 0 0,-11-32-19 0 0,1 0 1 0 0,1-1-1 0 0,1 0 0 0 0,1-1 1 0 0,12 14 18 0 0,-1-12 316 0 0,-11-11 2 0 0,-12-9-267 0 0,0 0 0 0 0,1 0 0 0 0,-1 0 0 0 0,0 0 0 0 0,0 0 0 0 0,1 0 0 0 0,-1-1 0 0 0,0 1 0 0 0,1 0 0 0 0,-1-1 0 0 0,1 0 0 0 0,-1 1-1 0 0,1-1 1 0 0,-1 0 0 0 0,1 1 0 0 0,0-1-51 0 0,-1 0 25 0 0,0-1 0 0 0,1 1 0 0 0,-1 0 0 0 0,0-1 0 0 0,0 1-1 0 0,0-1 1 0 0,0 1 0 0 0,0-1 0 0 0,0 1 0 0 0,0-1 0 0 0,0 1 0 0 0,-1-1-1 0 0,1 0 1 0 0,0 0 0 0 0,0 0 0 0 0,0 1 0 0 0,-1-1 0 0 0,1 0 0 0 0,-1 0-1 0 0,1 0 1 0 0,0 0 0 0 0,-1 0 0 0 0,1-1-25 0 0,5-13 137 0 0,0 0 1 0 0,-1-1-1 0 0,-1 0 0 0 0,1-5-137 0 0,8-32-17 0 0,17-48-79 0 0,-14 41-461 0 0,15-32 557 0 0,-24 74-43 0 0,1 0-1 0 0,1 1 1 0 0,0 0-1 0 0,1 0 1 0 0,1 1-1 0 0,1 1 1 0 0,1-1 43 0 0,-10 12 16 0 0,0 1 1 0 0,0 0 0 0 0,1 0 0 0 0,-1 0-1 0 0,1 0 1 0 0,-1 1 0 0 0,1-1 0 0 0,0 1-1 0 0,0 0 1 0 0,0 0 0 0 0,0 1 0 0 0,0-1-1 0 0,0 1 1 0 0,1 0 0 0 0,-1 0 0 0 0,0 0-1 0 0,1 0 1 0 0,-1 1 0 0 0,1 0 0 0 0,-1 0-1 0 0,0 0 1 0 0,1 0 0 0 0,-1 1-1 0 0,1 0 1 0 0,-1 0 0 0 0,0 0 0 0 0,1 0-1 0 0,-1 1 1 0 0,0 0 0 0 0,0 0 0 0 0,0 0-1 0 0,0 0 1 0 0,-1 0 0 0 0,1 1 0 0 0,-1 0-1 0 0,2 0-16 0 0,6 7 76 0 0,0 1 0 0 0,0 0 0 0 0,-1 1 0 0 0,-1 0 0 0 0,0 0 0 0 0,0 1 0 0 0,2 5-76 0 0,11 24 252 0 0,11 31-252 0 0,-19-39 31 0 0,21 49-378 0 0,23 50-1837 0 0,-19-64-4587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6.1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1131 14336 0 0,'4'18'719'0'0,"1"10"219"0"0,10 25-938 0 0,-12-45-61 0 0,-1-1 0 0 0,2 0 1 0 0,-1 1-1 0 0,1-1 0 0 0,0-1 0 0 0,0 1 1 0 0,1-1-1 0 0,0 1 0 0 0,2 0 61 0 0,2 3-170 0 0,-5-5 52 0 0,1 0-1 0 0,1 0 1 0 0,-1 0 0 0 0,1 0-1 0 0,-1-1 1 0 0,1 0 0 0 0,6 3 118 0 0,-11-7-3 0 0,0 0 0 0 0,0 0 0 0 0,0 0 0 0 0,0 0 0 0 0,0 0 0 0 0,0 0 1 0 0,0-1-1 0 0,0 1 0 0 0,0 0 0 0 0,0-1 0 0 0,0 1 0 0 0,-1 0 0 0 0,1-1 1 0 0,0 1-1 0 0,0-1 0 0 0,0 1 0 0 0,0-1 0 0 0,-1 1 0 0 0,1-1 0 0 0,0 0 0 0 0,-1 1 1 0 0,1-1-1 0 0,0 0 0 0 0,-1 0 0 0 0,1 0 0 0 0,-1 1 0 0 0,1-1 0 0 0,-1 0 3 0 0,13-25 363 0 0,-5-5 203 0 0,-2 1-1 0 0,-1-1 0 0 0,-1 0 0 0 0,-1-31-565 0 0,-2 16 452 0 0,-2 29-274 0 0,1-1 1 0 0,2 1-1 0 0,-1 0 1 0 0,2-1-1 0 0,1-2-178 0 0,-1 7 124 0 0,1 0 0 0 0,0 1-1 0 0,1-1 1 0 0,0 1-1 0 0,1 0 1 0 0,1 0-124 0 0,-6 10 18 0 0,0 0 0 0 0,1-1 0 0 0,-1 1 0 0 0,1 0 0 0 0,0 0 0 0 0,0 0 0 0 0,0 0 0 0 0,0 0 0 0 0,0 1 0 0 0,0-1 1 0 0,0 1-1 0 0,1-1 0 0 0,-1 1 0 0 0,0 0 0 0 0,1 0 0 0 0,-1 0 0 0 0,1 0 0 0 0,0 0 0 0 0,-1 0 0 0 0,1 1 0 0 0,0-1 0 0 0,-1 1 0 0 0,1 0 0 0 0,0 0 0 0 0,-1 0 0 0 0,1 0 0 0 0,0 0 0 0 0,-1 1 1 0 0,1-1-1 0 0,0 1 0 0 0,-1 0 0 0 0,1 0 0 0 0,0 0-18 0 0,12 6-40 0 0,-1 0 1 0 0,0 2-1 0 0,-1-1 1 0 0,1 2-1 0 0,-2 0 0 0 0,1 0 1 0 0,4 6 39 0 0,1 1-314 0 0,2-1-1 0 0,11 7 315 0 0,-23-18-96 0 0,0 0 0 0 0,1 0 0 0 0,-1-1 0 0 0,1 0 0 0 0,0 0 0 0 0,0-1 0 0 0,9 2 96 0 0,-1-3-65 0 0,-13-3 69 0 0,-2-1-7 0 0,3 0 29 0 0,-1 0 0 0 0,1-1 0 0 0,0 1-1 0 0,-1-1 1 0 0,0-1 0 0 0,0 1 0 0 0,0 0-1 0 0,3-5-25 0 0,28-35 317 0 0,-13 16-142 0 0,-13 16-85 0 0,-2 2-27 0 0,0 1 1 0 0,1-1-1 0 0,-1 2 1 0 0,2-1-1 0 0,-1 1 1 0 0,1 0-64 0 0,-6 5 11 0 0,0 1-1 0 0,0-1 1 0 0,0 1 0 0 0,0 0 0 0 0,0 0 0 0 0,0 0 0 0 0,0 0 0 0 0,0 0 0 0 0,0 0 0 0 0,0 1 0 0 0,1 0 0 0 0,-1 0 0 0 0,0 0 0 0 0,0 0 0 0 0,0 0 0 0 0,1 0 0 0 0,-1 1 0 0 0,0 0 0 0 0,0-1 0 0 0,0 1 0 0 0,0 1-1 0 0,0-1 1 0 0,1 0-11 0 0,3 3 13 0 0,0 0-1 0 0,-1 0 1 0 0,1 1-1 0 0,-1-1 1 0 0,0 2-1 0 0,0-1 1 0 0,0 0-1 0 0,-1 1 1 0 0,0 0-1 0 0,0 1 1 0 0,0-1-1 0 0,0 2-12 0 0,9 17 106 0 0,0 1-1 0 0,7 19-105 0 0,-2-4 99 0 0,5 9-673 0 0,18 22 574 0 0,-32-56-293 0 0,1 0-1 0 0,1 0 1 0 0,1-1 0 0 0,0-1 0 0 0,1 0 0 0 0,1 0 293 0 0,-9-9-164 0 0,1-1 0 0 0,0 1-1 0 0,0-1 1 0 0,0 0 0 0 0,0-1 0 0 0,1 1-1 0 0,-1-1 1 0 0,1-1 0 0 0,0 0 0 0 0,0 0 0 0 0,0 0-1 0 0,0-1 1 0 0,0 0 0 0 0,6-1 164 0 0,-2 0-122 0 0,-1-1-1 0 0,1 0 1 0 0,-1-1 0 0 0,0 0-1 0 0,1 0 1 0 0,-1-2 0 0 0,0 1-1 0 0,-1-1 1 0 0,1-1 0 0 0,3-2 122 0 0,13-8 78 0 0,0-1 0 0 0,0-2 1 0 0,-2 0-1 0 0,-1-2 1 0 0,0-1-1 0 0,-1-1-78 0 0,41-39 616 0 0,-19 20 434 0 0,5-11-1050 0 0,-47 50 41 0 0,31-36 694 0 0,2 2-735 0 0,-25 26 90 0 0,1 0 0 0 0,0 0-1 0 0,0 1 1 0 0,1 1 0 0 0,8-4-90 0 0,-21 12 15 0 0,1 0 1 0 0,-1-1 0 0 0,1 1-1 0 0,-1 0 1 0 0,1 0 0 0 0,-1 0-1 0 0,1-1 1 0 0,-1 1 0 0 0,1 0-1 0 0,-1 0 1 0 0,1 0 0 0 0,-1 0-1 0 0,1 0 1 0 0,-1 0 0 0 0,1 0-1 0 0,-1 0 1 0 0,1 0 0 0 0,-1 0-1 0 0,1 0 1 0 0,-1 1 0 0 0,1-1-1 0 0,-1 0 1 0 0,1 0 0 0 0,-1 0-1 0 0,1 1 1 0 0,-1-1 0 0 0,1 0-1 0 0,-1 1 1 0 0,0-1 0 0 0,1 0-1 0 0,-1 1 1 0 0,1-1 0 0 0,-1 0-1 0 0,0 1 1 0 0,0-1 0 0 0,1 1-1 0 0,-1-1 1 0 0,0 0 0 0 0,1 1-1 0 0,-1-1 1 0 0,0 1 0 0 0,0-1-1 0 0,0 1 1 0 0,0-1 0 0 0,0 1-1 0 0,1-1 1 0 0,-1 1 0 0 0,0-1-1 0 0,0 1-15 0 0,1 5 56 0 0,-1 0-1 0 0,1 0 1 0 0,-1 0-1 0 0,-1 4-55 0 0,1-3 101 0 0,0 5-83 0 0,1 0 0 0 0,0 0-1 0 0,1 0 1 0 0,0 0-1 0 0,1 0 1 0 0,0-1-1 0 0,1 1 1 0 0,1-1 0 0 0,-1 0-1 0 0,5 6-17 0 0,-5-9-12 0 0,1-1 0 0 0,0 1 0 0 0,0-1 1 0 0,1 0-1 0 0,0 0 0 0 0,1-1 0 0 0,-1 0 0 0 0,1 0 0 0 0,0 0 0 0 0,1-1 0 0 0,-1 0 1 0 0,1-1-1 0 0,0 1 0 0 0,5 0 12 0 0,7 3-4 0 0,1-1 1 0 0,1-1-1 0 0,-1-1 0 0 0,11 0 4 0 0,15 1 1 0 0,27-1-1 0 0,-55-4-14 0 0,-1-2-1 0 0,0 0 0 0 0,0-1 0 0 0,0-1 0 0 0,-1 0 1 0 0,1-2-1 0 0,-1 0 0 0 0,1-1 0 0 0,-1 0 1 0 0,-1-2-1 0 0,5-2 15 0 0,-15 7 16 0 0,0-1 0 0 0,0 1 0 0 0,-1-1 0 0 0,1 0 0 0 0,-1 0 0 0 0,0-1 0 0 0,0 0 1 0 0,0 1-1 0 0,-1-2 0 0 0,1 1 0 0 0,-1-1 0 0 0,-1 1 0 0 0,1-1 0 0 0,-1 0 0 0 0,0 0 0 0 0,0 0 0 0 0,-1-1 0 0 0,1 1 1 0 0,-1-1-1 0 0,-1 0 0 0 0,0 1 0 0 0,0-1 0 0 0,0 0 0 0 0,0 0 0 0 0,-1 1 0 0 0,0-1 0 0 0,-1 0 0 0 0,0 0-16 0 0,-1-9 125 0 0,-2-1-1 0 0,0 1 1 0 0,-1 0-1 0 0,-1 1 1 0 0,0-1-1 0 0,-3-2-124 0 0,-3-7 243 0 0,-2 1 0 0 0,-1 0 0 0 0,-7-7-243 0 0,12 18 103 0 0,0 0-1 0 0,-1 1 0 0 0,-1 0 0 0 0,0 1 0 0 0,0 1 1 0 0,-11-7-103 0 0,17 12 54 0 0,-1 1 1 0 0,0 0 0 0 0,-1 0 0 0 0,1 1 0 0 0,-1 0 0 0 0,0 0 0 0 0,1 1 0 0 0,-1 0 0 0 0,0 0 0 0 0,0 1 0 0 0,-1 0 0 0 0,1 0 0 0 0,0 1 0 0 0,-3 0-55 0 0,8 0 2 0 0,0 1 0 0 0,0-1 0 0 0,1 1 0 0 0,-1-1 0 0 0,0 1 0 0 0,1 0 0 0 0,-1 0 0 0 0,1 0 0 0 0,-1 0 0 0 0,1 1 0 0 0,-1-1 0 0 0,1 1 0 0 0,0-1 0 0 0,-1 1 0 0 0,1 0 0 0 0,-1 1-2 0 0,0 0-26 0 0,1 0 1 0 0,0 1-1 0 0,-1-1 0 0 0,1 1 0 0 0,1-1 1 0 0,-1 1-1 0 0,0 0 0 0 0,1 0 0 0 0,0 0 1 0 0,-1 2 25 0 0,0 7-148 0 0,0 1 1 0 0,1-1-1 0 0,0 0 0 0 0,1 1 1 0 0,1-1-1 0 0,1 6 148 0 0,0-4-272 0 0,1-1-1 0 0,1 0 1 0 0,0 0-1 0 0,1 0 1 0 0,0-1-1 0 0,1 0 1 0 0,0 0-1 0 0,2 0 1 0 0,-1-1-1 0 0,1 0 1 0 0,2 1 272 0 0,4 5-389 0 0,0-1 0 0 0,1-1 0 0 0,1-1 0 0 0,0 0 0 0 0,1-1 0 0 0,18 11 389 0 0,0-3-154 0 0,1-3 0 0 0,0 0 0 0 0,2-2 0 0 0,0-2 0 0 0,0-2 0 0 0,1-1 0 0 0,1-2 0 0 0,0-2 0 0 0,9 0 154 0 0,-5-2 237 0 0,0-2-1 0 0,1-2 1 0 0,0-2-1 0 0,-1-2 0 0 0,1-2 1 0 0,42-9-237 0 0,-76 10 146 0 0,0 0 0 0 0,0 0 1 0 0,-1-1-1 0 0,0-1 0 0 0,0 1 0 0 0,0-2 1 0 0,0 1-1 0 0,-1-1 0 0 0,0-1 0 0 0,0 0 1 0 0,-1 0-1 0 0,0-1 0 0 0,0 0 0 0 0,0 0 1 0 0,3-6-147 0 0,-3 3 190 0 0,-1-1 1 0 0,0 0-1 0 0,-1 0 1 0 0,0 0 0 0 0,-1-1-1 0 0,0 1 1 0 0,-1-2 0 0 0,-1 1-1 0 0,0 0 1 0 0,0 0-1 0 0,-1-1 1 0 0,-1-7-191 0 0,0 3 133 0 0,-1-1 1 0 0,-1 1-1 0 0,-1 0 1 0 0,0 0-1 0 0,-2 0 0 0 0,0 0 1 0 0,-1 0-1 0 0,0 1 1 0 0,-2 0-1 0 0,0-2-133 0 0,3 10 59 0 0,-1 1 1 0 0,0-1-1 0 0,0 1 0 0 0,0 0 1 0 0,-1 0-1 0 0,-1 0 0 0 0,1 1 1 0 0,-1 0-1 0 0,0 0 0 0 0,-1 1 1 0 0,1 0-1 0 0,-1 0 0 0 0,0 1 1 0 0,-1 0-1 0 0,0 0 0 0 0,1 1 1 0 0,-1 0-1 0 0,-1 1 0 0 0,-3-2-59 0 0,8 4 13 0 0,0 0-1 0 0,0 0 1 0 0,0 1-1 0 0,0-1 0 0 0,0 1 1 0 0,0 0-1 0 0,0 0 0 0 0,0 1 1 0 0,0 0-1 0 0,0-1 1 0 0,0 2-1 0 0,0-1 0 0 0,0 1 1 0 0,-2 0-13 0 0,1 1 24 0 0,0 0 1 0 0,1 0 0 0 0,-1 1-1 0 0,1 0 1 0 0,-1 0 0 0 0,1 0-1 0 0,0 1 1 0 0,1 0 0 0 0,-1-1-1 0 0,-1 3-24 0 0,-1 4 29 0 0,0-1 0 0 0,0 1-1 0 0,1 0 1 0 0,1 1 0 0 0,0-1 0 0 0,0 1-1 0 0,1 0 1 0 0,0 0 0 0 0,1 1 0 0 0,1-1-1 0 0,0 6-28 0 0,0-4-85 0 0,2 1 0 0 0,0 0 0 0 0,1 0 0 0 0,0 0-1 0 0,1 0 1 0 0,1 0 0 0 0,0-1 0 0 0,2 3 85 0 0,-1-5-100 0 0,0-1 0 0 0,1 0 0 0 0,0 0-1 0 0,0 0 1 0 0,1 0 0 0 0,1-1 0 0 0,0 0 0 0 0,0 0 0 0 0,1-1 0 0 0,3 3 100 0 0,-2-3-216 0 0,1 0 0 0 0,0-1 0 0 0,0-1 1 0 0,1 1-1 0 0,0-2 0 0 0,0 1 1 0 0,1-1-1 0 0,-1-1 0 0 0,1 0 0 0 0,7 1 216 0 0,-12-4-47 0 0,1 0-1 0 0,0-1 1 0 0,0 0 0 0 0,0 0-1 0 0,-1-1 1 0 0,1 0-1 0 0,0 0 1 0 0,0-1-1 0 0,0 0 1 0 0,0-1-1 0 0,0 1 1 0 0,-1-2 0 0 0,1 1-1 0 0,-1-1 1 0 0,1 0-1 0 0,-1 0 1 0 0,4-3 47 0 0,1-2 63 0 0,-1 0 0 0 0,0 0 0 0 0,-1-1 0 0 0,0 0 0 0 0,0-1 0 0 0,-1 0 0 0 0,6-9-63 0 0,-1 0 170 0 0,-1 0-1 0 0,-1-1 0 0 0,-1 0 0 0 0,1-6-169 0 0,2-12 266 0 0,-1 1 0 0 0,-3-1 0 0 0,-1-1 0 0 0,2-25-266 0 0,-1-7 346 0 0,0-63-346 0 0,-8-71 32 0 0,-2 160 45 0 0,2-22 56 0 0,0 40 235 0 0,-1-1-1 0 0,-2 1 1 0 0,-3-22-368 0 0,0 41 510 0 0,0 11-32 0 0,-5 18-184 0 0,9-20-316 0 0,-5 16 67 0 0,2 1 1 0 0,0-1-1 0 0,1 1 1 0 0,0 9-46 0 0,-1 9-9 0 0,-2 16-125 0 0,2 1 1 0 0,3 0-1 0 0,2 0 0 0 0,2 0 0 0 0,8 32 134 0 0,16 55-680 0 0,-19-107 111 0 0,2 0 0 0 0,0-1 0 0 0,4 3 569 0 0,-2-6-590 0 0,1-1-1 0 0,2-1 1 0 0,0-1-1 0 0,2 0 1 0 0,1-1-1 0 0,0-1 1 0 0,2-1-1 0 0,1-1 1 0 0,1 0-1 0 0,1-2 1 0 0,8 5 590 0 0,-25-20-72 0 0,1 0 0 0 0,-1 0 1 0 0,1-1-1 0 0,0 0 0 0 0,0 0 1 0 0,0-1-1 0 0,0 0 0 0 0,1-1 1 0 0,0 1-1 0 0,-1-2 1 0 0,8 2 71 0 0,-13-3 43 0 0,-1-1 1 0 0,1 1 0 0 0,-1 0 0 0 0,1-1-1 0 0,-1 0 1 0 0,1 1 0 0 0,-1-1 0 0 0,0 0-1 0 0,1 0 1 0 0,-1 0 0 0 0,0-1 0 0 0,0 1-1 0 0,1 0 1 0 0,-1-1 0 0 0,0 0 0 0 0,0 1-1 0 0,-1-1 1 0 0,1 0 0 0 0,0 0 0 0 0,-1 0-1 0 0,1 0-43 0 0,4-7 308 0 0,-1 0-1 0 0,0-1 0 0 0,0 1 0 0 0,2-8-307 0 0,5-10 667 0 0,-11 25-633 0 0,7-12 491 0 0,-1 0 0 0 0,2 1 0 0 0,0 0 0 0 0,3-3-525 0 0,-8 12 197 0 0,0-1 0 0 0,0 1 0 0 0,1 1 0 0 0,-1-1 0 0 0,1 1 0 0 0,0-1 0 0 0,0 2 0 0 0,0-1 0 0 0,0 0 0 0 0,1 1 0 0 0,-1 0 0 0 0,1 0 0 0 0,3 0-197 0 0,-7 1 39 0 0,28-5-305 0 0,0-2 1 0 0,-1-1-1 0 0,0-1 1 0 0,27-15 265 0 0,-48 21-184 0 0,1-1 1 0 0,-1-1 0 0 0,-1 0-1 0 0,1 0 1 0 0,-1 0 0 0 0,0-1 0 0 0,0 0-1 0 0,1-2 184 0 0,-4 3-45 0 0,0 0 1 0 0,0 0-1 0 0,0 0 0 0 0,-1-1 0 0 0,0 1 0 0 0,0-1 0 0 0,-1 0 1 0 0,0 0-1 0 0,0 0 0 0 0,0-1 0 0 0,0-4 45 0 0,-2 4 151 0 0,0 1 0 0 0,-1-1 0 0 0,1 0 0 0 0,-2 1-1 0 0,1-1 1 0 0,-1 1 0 0 0,0-1 0 0 0,0 1 0 0 0,-1 0 0 0 0,0 0 0 0 0,0 0 0 0 0,-1 0-1 0 0,-4-5-150 0 0,6 9 34 0 0,-1 0 0 0 0,1 1 0 0 0,-1-1 0 0 0,0 1 0 0 0,0 0 0 0 0,0 0 0 0 0,0 0 0 0 0,0 0 0 0 0,-1 0 0 0 0,1 1 0 0 0,0-1 0 0 0,-1 1 0 0 0,1 0 0 0 0,-1 0-1 0 0,0 0 1 0 0,1 1 0 0 0,-1-1 0 0 0,0 1 0 0 0,1 0 0 0 0,-1 0 0 0 0,0 0 0 0 0,1 1 0 0 0,-1-1 0 0 0,0 1 0 0 0,-1 0-34 0 0,-4 1 6 0 0,1 1 1 0 0,0-1-1 0 0,-1 1 0 0 0,1 1 1 0 0,0 0-1 0 0,1 0 0 0 0,-1 0 1 0 0,1 1-1 0 0,0 0 0 0 0,-2 3-6 0 0,-1 0 0 0 0,1 0-1 0 0,0 1 0 0 0,0 0 0 0 0,1 1 0 0 0,0 0 1 0 0,1 1-1 0 0,0-1 0 0 0,0 1 0 0 0,1 0 1 0 0,1 1-1 0 0,0 0 0 0 0,1 0 0 0 0,0 0 0 0 0,0 0 1 0 0,2 0-1 0 0,-1 1 0 0 0,1 4 1 0 0,1-5-66 0 0,1 0 1 0 0,0 0-1 0 0,1 0 0 0 0,1 0 1 0 0,-1 0-1 0 0,2 0 0 0 0,0 0 1 0 0,0-1-1 0 0,3 6 66 0 0,-3-9-84 0 0,1 0-1 0 0,0-1 1 0 0,1 0 0 0 0,-1 1-1 0 0,1-2 1 0 0,0 1-1 0 0,1 0 1 0 0,0-1 0 0 0,0 0-1 0 0,0-1 1 0 0,1 1 0 0 0,0-1-1 0 0,0-1 1 0 0,0 1 84 0 0,11 5-95 0 0,1-2-1 0 0,0 0 1 0 0,0-1 0 0 0,1 0-1 0 0,0-2 1 0 0,0 0-1 0 0,0-2 1 0 0,1 0 0 0 0,-1-1-1 0 0,1-1 1 0 0,0-1 0 0 0,-1-1-1 0 0,15-3 96 0 0,-17 0 46 0 0,0-1 0 0 0,-1 0 1 0 0,1-1-1 0 0,-1-2 0 0 0,-1 1 0 0 0,1-2 0 0 0,-1 0 0 0 0,3-4-46 0 0,-2 2-2 0 0,-1-1 1 0 0,-1 0-1 0 0,0-1 0 0 0,0-1 0 0 0,-2 0 0 0 0,0-1 0 0 0,0-1 0 0 0,-1 0 0 0 0,-1 0 0 0 0,-1-1 0 0 0,0-1 0 0 0,-2 0 0 0 0,0 0 0 0 0,0 0 0 0 0,-2-1 0 0 0,0 0 0 0 0,2-18 2 0 0,3-43-525 0 0,-4 1 0 0 0,-3-37 525 0 0,-4 110-37 0 0,0-109-671 0 0,-1 54 347 0 0,6-54 361 0 0,-2 67 386 0 0,-2 31-49 0 0,0 1 0 0 0,0 0 1 0 0,2-1-1 0 0,0 1 0 0 0,1 0 0 0 0,5-15-337 0 0,6 0 1918 0 0,-15 31-1868 0 0,0 1 0 0 0,1-1 0 0 0,-1 0 1 0 0,1 0-1 0 0,-1 0 0 0 0,1 0 0 0 0,-1 0 0 0 0,0 1 1 0 0,1-1-1 0 0,-1 0 0 0 0,1 0 0 0 0,-1 1 0 0 0,0-1 1 0 0,1 0-1 0 0,-1 1 0 0 0,0-1 0 0 0,0 0 0 0 0,1 1 1 0 0,-1-1-1 0 0,0 0 0 0 0,0 1 0 0 0,1-1 0 0 0,-1 0 1 0 0,0 1-1 0 0,0-1 0 0 0,0 1-50 0 0,5 9 99 0 0,-2 0-1 0 0,1 0 1 0 0,-1 0 0 0 0,-1 1-1 0 0,2 10-98 0 0,3 14 122 0 0,4 11-28 0 0,7 31 98 0 0,-1 12-192 0 0,17 141-1044 0 0,-3 119 1044 0 0,-5 64-3913 0 0,-18-341 2311 0 0,15 67 1602 0 0,-23-137 16 0 0,0-1 0 0 0,0 1 0 0 0,1-1 1 0 0,-1 1-1 0 0,1-1 0 0 0,-1 1 0 0 0,1-1 1 0 0,-1 0-1 0 0,1 1 0 0 0,0-1 0 0 0,0 0 1 0 0,0 1-1 0 0,0-1 0 0 0,0 0 0 0 0,0 0 1 0 0,0 0-1 0 0,1 1-16 0 0,-1-2-7 0 0,0 0 0 0 0,0 1 0 0 0,0-1 0 0 0,0 0 0 0 0,0 0 0 0 0,0 0 0 0 0,0 0 0 0 0,-1 0 0 0 0,1 0 1 0 0,0-1-1 0 0,0 1 0 0 0,0 0 0 0 0,0 0 0 0 0,0-1 0 0 0,0 1 0 0 0,0 0 0 0 0,0-1 0 0 0,-1 1 0 0 0,1-1 0 0 0,0 1 0 0 0,0-1 0 0 0,-1 1 0 0 0,1-1 0 0 0,0 0 0 0 0,-1 1 0 0 0,1-1 0 0 0,0 0 0 0 0,-1 0 0 0 0,1 0 1 0 0,-1 1 6 0 0,19-25-3755 0 0,5-5-1422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6.5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87 19351 0 0,'3'-4'114'0'0,"1"0"-1"0"0,0 0 0 0 0,-1 0 1 0 0,2 1-1 0 0,-1-1 0 0 0,0 1 1 0 0,1 0-1 0 0,-1 1 0 0 0,1-1 1 0 0,0 1-1 0 0,0 0 0 0 0,0 0 1 0 0,1 0-114 0 0,9-2 277 0 0,23-7-92 0 0,1 2-1 0 0,20-1-184 0 0,-16 5-240 0 0,0 1 0 0 0,0 3 0 0 0,0 1 0 0 0,0 2 0 0 0,13 4 240 0 0,-39-3-233 0 0,-1 1 0 0 0,1 0-1 0 0,-1 1 1 0 0,0 1-1 0 0,0 1 1 0 0,11 6 233 0 0,-16-6-179 0 0,0-1-1 0 0,-1 2 1 0 0,1 0 0 0 0,-1 0-1 0 0,-1 1 1 0 0,0 0-1 0 0,0 1 1 0 0,-1-1 0 0 0,4 8 179 0 0,-3-3-105 0 0,0 0-1 0 0,-1 0 1 0 0,-1 1 0 0 0,-1 0 0 0 0,0 0-1 0 0,0 1 1 0 0,-2 0 0 0 0,0 0 0 0 0,-1 0-1 0 0,-1 0 1 0 0,0 2 105 0 0,-1 6 50 0 0,0 0 0 0 0,-2 0-1 0 0,-1 1 1 0 0,-1-1 0 0 0,-1-1 0 0 0,-1 1-1 0 0,-2 3-49 0 0,-37 117-1087 0 0,34-110 647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6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21367 0 0,'0'0'944'0'0,"0"0"200"0"0,0 0-920 0 0,0 0-224 0 0,-10 5 0 0 0,10-5 0 0 0,-8 3-800 0 0,8-3-216 0 0,0 0-40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3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104 617 6912 0 0,'0'-4'17'0'0,"1"-1"74"0"0,0 0 0 0 0,0 0 0 0 0,-1-1 0 0 0,0 1-1 0 0,0 0 1 0 0,-1 0 0 0 0,1 0 0 0 0,-2-1-91 0 0,2 1 332 0 0,-1 5-42 0 0,0 0 0 0 0,0 0 0 0 0,0-1 1 0 0,0 1-1 0 0,0 0 0 0 0,1 0 0 0 0,-1 0 0 0 0,0 1 0 0 0,0-1 1 0 0,0 0-1 0 0,0 0 0 0 0,0 0 0 0 0,0 1-290 0 0,1-1 277 0 0,-2 1 148 0 0,0 1 0 0 0,-1-1-1 0 0,1 1 1 0 0,0 0 0 0 0,0 0 0 0 0,0-1-1 0 0,0 2 1 0 0,1-1 0 0 0,-1 0 0 0 0,1 0-1 0 0,-1 0 1 0 0,0 3-425 0 0,-5 6 149 0 0,-4 2-508 0 0,2 0 0 0 0,-1 1-1 0 0,2 1 1 0 0,0-1-1 0 0,-4 13 360 0 0,12-27-49 0 0,-1 1 0 0 0,1 0 0 0 0,0-1 0 0 0,0 1 0 0 0,0 0 0 0 0,0 0 0 0 0,0-1 0 0 0,0 1 0 0 0,0 0 0 0 0,0-1 0 0 0,1 1 0 0 0,-1 0 0 0 0,0 0 0 0 0,0-1 0 0 0,0 1 0 0 0,1 0 0 0 0,-1-1 0 0 0,0 1 0 0 0,1-1 0 0 0,-1 1 0 0 0,1 0 0 0 0,-1-1 0 0 0,0 1 0 0 0,1-1 0 0 0,-1 1 0 0 0,1-1 0 0 0,0 1 0 0 0,-1-1 0 0 0,1 0 0 0 0,-1 1 0 0 0,1-1 0 0 0,0 0 0 0 0,-1 1 0 0 0,1-1 0 0 0,0 0 0 0 0,-1 0 0 0 0,1 1 0 0 0,0-1 0 0 0,-1 0 0 0 0,1 0 0 0 0,0 0 0 0 0,0 0 49 0 0,6 1 122 0 0,-1 0 0 0 0,1 0 0 0 0,-1-1 0 0 0,3 0-122 0 0,-7 0-36 0 0,48-3-21 0 0,-1-1 0 0 0,23-7 57 0 0,-55 9-142 0 0,92-18-1066 0 0,-85 15 760 0 0,-1-1 0 0 0,7-3 448 0 0,39-10-332 0 0,-60 17 436 0 0,0 1-1 0 0,1 0 1 0 0,-1 0-1 0 0,0 1 1 0 0,1 0-1 0 0,3 1-103 0 0,-12-1 48 0 0,1 0 1 0 0,-1 1-1 0 0,1-1 1 0 0,-1 0-1 0 0,0 0 1 0 0,1 1-1 0 0,-1-1 1 0 0,1 1-1 0 0,-1-1 1 0 0,0 1-1 0 0,1 0 0 0 0,-1-1 1 0 0,0 1-1 0 0,0 0 1 0 0,0 0-1 0 0,1 0 1 0 0,-1 0-1 0 0,0 0 1 0 0,0 0-1 0 0,0 0 0 0 0,-1 0 1 0 0,1 1-1 0 0,0-1 1 0 0,0 0-1 0 0,-1 0 1 0 0,1 1-1 0 0,0-1 1 0 0,-1 1-1 0 0,1-1 1 0 0,-1 1-49 0 0,1 4 119 0 0,-1 0 0 0 0,0 1 1 0 0,0-1-1 0 0,-1 0 1 0 0,1 0-1 0 0,-1 0 1 0 0,-1 0-120 0 0,1-1 10 0 0,0 0-1 0 0,0 1 1 0 0,1-1 0 0 0,0 0 0 0 0,0 0 0 0 0,0 0 0 0 0,0 0 0 0 0,1 0 0 0 0,0 1-10 0 0,0-1 7 0 0,1 0 1 0 0,1 0 0 0 0,-1 0-1 0 0,1 0 1 0 0,-1-1 0 0 0,2 1 0 0 0,-1-1-1 0 0,0 1 1 0 0,5 3-8 0 0,1 0-17 0 0,0-1 1 0 0,1 1-1 0 0,0-1 0 0 0,1-1 17 0 0,4 3-90 0 0,1 0-1 0 0,0-2 1 0 0,0 0 0 0 0,1-1-1 0 0,0 0 1 0 0,0-1-1 0 0,0-1 1 0 0,1-1 0 0 0,-1-1-1 0 0,1 0 1 0 0,2-1 90 0 0,9-1-151 0 0,0-1-1 0 0,0-2 1 0 0,0 0-1 0 0,0-2 1 0 0,0-2 0 0 0,10-3 151 0 0,-28 6 8 0 0,0 0-1 0 0,0 0 1 0 0,0-1 0 0 0,-1 0 0 0 0,1-1 0 0 0,6-5-8 0 0,-11 6 11 0 0,0 0-1 0 0,0 0 1 0 0,-1 0 0 0 0,1 0 0 0 0,-1-1-1 0 0,-1 0 1 0 0,1 0 0 0 0,-1 0 0 0 0,0-1-1 0 0,3-6-10 0 0,-3 5 89 0 0,0 0-1 0 0,-1-1 1 0 0,1 0 0 0 0,-2 0-1 0 0,1 0 1 0 0,-1 0 0 0 0,-1 0-1 0 0,1 0 1 0 0,-2-1-1 0 0,1 1 1 0 0,-1-1-89 0 0,-2-4 145 0 0,1-1 14 0 0,0-1 0 0 0,-2 1 0 0 0,0-1-1 0 0,-2-2-158 0 0,4 14 29 0 0,0 0 0 0 0,-1 0-1 0 0,0-1 1 0 0,0 1 0 0 0,0 0-1 0 0,-1 0 1 0 0,1 1-1 0 0,-1-1 1 0 0,0 1 0 0 0,0-1-1 0 0,0 1 1 0 0,-1 0 0 0 0,1 0-1 0 0,-1 0 1 0 0,1 0 0 0 0,-4-1-29 0 0,4 3 6 0 0,0 0 0 0 0,0-1 0 0 0,0 1 0 0 0,0 0 0 0 0,-1 1 0 0 0,1-1 0 0 0,0 1 0 0 0,-1-1 0 0 0,1 1 0 0 0,-1 0 1 0 0,1 0-1 0 0,0 0 0 0 0,-1 1 0 0 0,1-1 0 0 0,0 1 0 0 0,-1 0 0 0 0,1 0 0 0 0,0 0 0 0 0,0 0 0 0 0,0 1 0 0 0,0-1 0 0 0,0 1 1 0 0,-1 0-7 0 0,-7 5 16 0 0,1 0 1 0 0,-1 1 0 0 0,1 0 0 0 0,1 1 0 0 0,-4 4-17 0 0,11-11-2 0 0,0 0 1 0 0,0 1 0 0 0,0-1 0 0 0,1 1 0 0 0,-1 0 0 0 0,1 0-1 0 0,0-1 1 0 0,0 1 0 0 0,0 0 0 0 0,0 0 0 0 0,0 0 0 0 0,0 0 0 0 0,1 0-1 0 0,-1 0 1 0 0,1 2 1 0 0,1-4-10 0 0,-1 0 0 0 0,1 1 0 0 0,-1-1 0 0 0,1 0 0 0 0,0 0-1 0 0,0 1 1 0 0,-1-1 0 0 0,1 0 0 0 0,0 0 0 0 0,0 0 0 0 0,0 0 0 0 0,0 0 0 0 0,0-1 0 0 0,1 1-1 0 0,-1 0 1 0 0,0 0 0 0 0,0-1 0 0 0,0 1 0 0 0,1 0 0 0 0,-1-1 0 0 0,0 0 0 0 0,1 1 10 0 0,10 3-13 0 0,0 0 0 0 0,1-1 0 0 0,-1-1-1 0 0,1 0 1 0 0,0-1 0 0 0,-1 0 0 0 0,1 0 0 0 0,6-2 13 0 0,0-1 11 0 0,1 0-1 0 0,-1-2 0 0 0,0 0 0 0 0,0-1 0 0 0,5-3-10 0 0,-9 2 13 0 0,1 0 0 0 0,-1-1 0 0 0,-1-1 0 0 0,1 0 0 0 0,-1-1 0 0 0,-1 0 0 0 0,0-1 1 0 0,0-1-1 0 0,10-11-13 0 0,-11 8-3 0 0,-1-2 0 0 0,0 1 0 0 0,-1-2 0 0 0,-1 1 0 0 0,2-7 3 0 0,10-28-99 0 0,1-9 99 0 0,15-35-97 0 0,-20 54 136 0 0,4-6 347 0 0,1 0 1 0 0,3 0-387 0 0,-23 44 72 0 0,0-1 1 0 0,0 1-1 0 0,-1 0 1 0 0,1 0-1 0 0,-1-1 1 0 0,0 1-1 0 0,0 0 1 0 0,0-1-1 0 0,0 1 1 0 0,-1-1-1 0 0,0 0-72 0 0,0 2 234 0 0,0 2-3 0 0,0 0-21 0 0,1 3-96 0 0,0-1-99 0 0,0 1 0 0 0,-1 0 0 0 0,0 0 0 0 0,1 0 0 0 0,-1 0-1 0 0,0 0 1 0 0,0-1 0 0 0,-1 1 0 0 0,1 0 0 0 0,-1 3-15 0 0,-10 33 54 0 0,7-25-53 0 0,-32 105-5 0 0,-24 91-28 0 0,42-139-555 0 0,-7 72 587 0 0,23-119-577 0 0,1 1 1 0 0,1 0 0 0 0,1 0-1 0 0,1 0 1 0 0,2 0 0 0 0,0-1-1 0 0,1 0 1 0 0,2 1 576 0 0,-3-14-386 0 0,0-1 0 0 0,0 0 0 0 0,1-1 0 0 0,2 2 386 0 0,-7-9-37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24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67 378 1376 0 0,'-15'0'3023'0'0,"-37"-3"7016"0"0,85 0-9973 0 0,86 7 74 0 0,-95-2-64 0 0,107 5 236 0 0,-60-2-231 0 0,-33-3-82 0 0,19 4 1 0 0,28 3-355 0 0,64-1 355 0 0,-43-4-301 0 0,2 1 202 0 0,-1-4 0 0 0,1-5 1 0 0,72-14 98 0 0,-98 6-84 0 0,195-24-584 0 0,-123 16 773 0 0,-107 15 572 0 0,-5 1 2211 0 0,14 2-2888 0 0,-50 1 279 0 0,0 1 0 0 0,0-1-1 0 0,0 0 1 0 0,0-1 0 0 0,0 1 0 0 0,3-2-279 0 0,-1 0 226 0 0,-1 1 1 0 0,1 0 0 0 0,0 0 0 0 0,0 1 0 0 0,0 0-1 0 0,7 1-226 0 0,-14-2 67 0 0,-1 0-66 0 0,0 1 0 0 0,0 0 1 0 0,0 0-1 0 0,0-1 0 0 0,0 1 0 0 0,0 0 0 0 0,-1 0 1 0 0,1-1-1 0 0,0 1 0 0 0,-1 0 0 0 0,1 0 0 0 0,-1-1-1 0 0,-7-3 1 0 0,5 3 8 0 0,-2-1-2 0 0,-1 0 1 0 0,1 1-1 0 0,0-1 0 0 0,-1 1 1 0 0,1 0-1 0 0,-1 0 0 0 0,0 1 1 0 0,-5-1-8 0 0,-51-5-10 0 0,48 6 14 0 0,-15-2-4 0 0,0-1 0 0 0,-25-8 0 0 0,22 5 4 0 0,20 5-18 0 0,0-1 1 0 0,0 0-1 0 0,0-1 1 0 0,1 0-1 0 0,-2-1 14 0 0,-31-16 0 0 0,24 13 0 0 0,0-2 0 0 0,1 0 0 0 0,0-1 0 0 0,-10-9 0 0 0,10 6 19 0 0,7 5-39 0 0,-1-1 1 0 0,-10-10 19 0 0,21 17 15 0 0,0 1 0 0 0,0 0 0 0 0,0-1 0 0 0,0 1 0 0 0,0-1 0 0 0,0 0 0 0 0,1 0 1 0 0,-1 0-1 0 0,1 1 0 0 0,0-1 0 0 0,0 0 0 0 0,0-1 0 0 0,0 1 0 0 0,0 0 1 0 0,1 0-1 0 0,-1-2-15 0 0,1 2 22 0 0,0 1 14 0 0,0-6 22 0 0,0 8-53 0 0,1-1 0 0 0,0 0 1 0 0,-1 1-1 0 0,1-1 1 0 0,-1 1-1 0 0,1-1 0 0 0,0 1 1 0 0,-1 0-1 0 0,1-1 1 0 0,0 1-1 0 0,-1 0 1 0 0,1-1-1 0 0,0 1 0 0 0,0 0 1 0 0,-1 0-1 0 0,1-1 1 0 0,0 1-1 0 0,0 0 0 0 0,-1 0-5 0 0,9 1 0 0 0,-5 1 1 0 0,-3-2 6 0 0,1 1 0 0 0,-1 0 0 0 0,1 0 0 0 0,0-1 1 0 0,-1 1-1 0 0,1-1 0 0 0,0 0 0 0 0,0 1 0 0 0,-1-1 0 0 0,3 0-7 0 0,10 1 16 0 0,0 1-1 0 0,-1 1 0 0 0,1 0 0 0 0,-1 1 0 0 0,5 2-15 0 0,-10-4-4 0 0,97 38 4 0 0,-89-33 0 0 0,98 47 101 0 0,-49-21 46 0 0,-9-5-75 0 0,33 24-72 0 0,-32-19 0 0 0,-24-14 0 0 0,6 5 0 0 0,-11-5-11 0 0,-7-6-87 0 0,-1 2-1 0 0,16 13 99 0 0,-7-7-106 0 0,-22-16 51 0 0,0 0 0 0 0,0 0-1 0 0,4 5 56 0 0,23 18-187 0 0,-4-5 100 0 0,-29-20 185 0 0,3 0-345 0 0,14 0 1968 0 0,-18-4-1538 0 0,0-1 0 0 0,-1 1 1 0 0,1 0-1 0 0,0 0 1 0 0,-1 0-1 0 0,1 0 0 0 0,-1 0 1 0 0,1 0-1 0 0,-1 0 1 0 0,1 0-1 0 0,-1 0-183 0 0,-1-1-8 0 0,0 1 0 0 0,0-1 0 0 0,0 1-1 0 0,0 0 1 0 0,0 0 0 0 0,0 0 0 0 0,0 0 0 0 0,0 0 0 0 0,0 1 0 0 0,0-1-1 0 0,0 0 1 0 0,-1 1 0 0 0,1 0 0 0 0,0-1 0 0 0,0 1 0 0 0,-1 0 0 0 0,1 0-1 0 0,0 1 1 0 0,0-1 0 0 0,-1 0 0 0 0,1 1 0 0 0,-2 0 8 0 0,-4 1-62 0 0,0 0-1 0 0,1 0 1 0 0,-1 1 0 0 0,0 1-1 0 0,-5 2 63 0 0,-77 54-194 0 0,72-48 194 0 0,0 0 0 0 0,-8 9 0 0 0,-19 13 298 0 0,-49 36 120 0 0,61-43-402 0 0,-2-2-1 0 0,-1-1 0 0 0,-1-2-15 0 0,11-6-112 0 0,-11 8 112 0 0,1 0-246 0 0,11-4 97 0 0,20-16 120 0 0,0 0 1 0 0,0 0-1 0 0,0 0 1 0 0,-3 1 28 0 0,-1-1-9 0 0,4-1-23 0 0,0 0 0 0 0,0-1 1 0 0,0 1-1 0 0,0-1 0 0 0,-6 1 32 0 0,-14 5-13 0 0,0 1 15 0 0,18-4 12 0 0,5-4 58 0 0,2-1 29 0 0,0 0-103 0 0,-1 0 0 0 0,1 0 0 0 0,0 0 0 0 0,-1 0 0 0 0,1 0 0 0 0,0 0 0 0 0,-1 1 0 0 0,1-1 0 0 0,0 0 0 0 0,-1 0 0 0 0,1 0 0 0 0,0 0-1 0 0,-1 1 1 0 0,1-1 0 0 0,0 0 0 0 0,-1 0 0 0 0,1 1 0 0 0,0-1 0 0 0,0 0 0 0 0,0 1 0 0 0,-1-1 0 0 0,1 0 0 0 0,0 1 0 0 0,0-1 0 0 0,0 0 0 0 0,-1 1 0 0 0,1-1 0 0 0,0 0 0 0 0,0 1 0 0 0,0-1 0 0 0,0 0 0 0 0,0 1 0 0 0,0-1 0 0 0,0 1 0 0 0,0-1 0 0 0,0 0 0 0 0,0 1 0 0 0,0-1 0 0 0,0 0-1 0 0,0 1 1 0 0,0-1 0 0 0,1 1 2 0 0,-1-1-66 0 0,1 0-1 0 0,-1 1 1 0 0,1-1-1 0 0,-1 0 0 0 0,1 0 1 0 0,0 0-1 0 0,-1 1 1 0 0,1-1-1 0 0,-1 0 0 0 0,1 0 1 0 0,0 0-1 0 0,-1 0 1 0 0,1 0-1 0 0,0 0 0 0 0,-1 0 1 0 0,1 0-1 0 0,0 0 1 0 0,-1 0-1 0 0,1 0 0 0 0,0-1 1 0 0,-1 1-1 0 0,1 0 1 0 0,-1 0-1 0 0,1-1 0 0 0,0 1 67 0 0,9-7-996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5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848 1 4608 0 0,'0'0'353'0'0,"-1"0"-231"0"0,-6 0 72 0 0,5 0 745 0 0,-4 3 1145 0 0,5 0 1669 0 0,8 3-3716 0 0,-3 0 33 0 0,-3-4 72 0 0,-1-2 12 0 0,-9 8 171 0 0,3-3-176 0 0,4-3-48 0 0,0 0 0 0 0,0 0 0 0 0,1-1 0 0 0,-1 1-1 0 0,-1-1 1 0 0,1 1 0 0 0,0-1 0 0 0,0 0 0 0 0,-1 0 0 0 0,1 0-1 0 0,0 0 1 0 0,-1 0 0 0 0,1 0 0 0 0,-1-1 0 0 0,1 1 0 0 0,-3-1-101 0 0,-40 12 1128 0 0,11-8-363 0 0,-9 0-224 0 0,32-2-441 0 0,0-1-1 0 0,0 0 0 0 0,0-1 0 0 0,-2 0-99 0 0,-85-9 1160 0 0,-5 5-1160 0 0,101 4 9 0 0,0 0-1 0 0,0 0 0 0 0,0 0 1 0 0,0-1-1 0 0,0 1 0 0 0,0-1 1 0 0,0 1-1 0 0,-1-2-8 0 0,-15-2 64 0 0,-85 1 301 0 0,49-5-189 0 0,48 7-167 0 0,0 1-1 0 0,1-1 1 0 0,-1 0-1 0 0,-5-2-8 0 0,8 2 2 0 0,-1 0 1 0 0,1 0 0 0 0,-1 0-1 0 0,1 0 1 0 0,-1 1-1 0 0,0 0 1 0 0,1 0-1 0 0,-1 0 1 0 0,1 0-1 0 0,-1 0 1 0 0,0 1-1 0 0,-1 0-2 0 0,-47 21 0 0 0,37-16 0 0 0,-16 7 0 0 0,22-7 0 0 0,5-3 0 0 0,-1 3 0 0 0,3-1-5 0 0,-1-1 0 0 0,1 0 0 0 0,0 1-1 0 0,1-1 1 0 0,-1 1 0 0 0,1 0-1 0 0,0-1 1 0 0,0 1 0 0 0,1 0 0 0 0,-1 0-1 0 0,1 0 1 0 0,0-1 0 0 0,0 1 0 0 0,1 0-1 0 0,0 0 1 0 0,0 4 5 0 0,1 7-53 0 0,6 48-23 0 0,0 24 73 0 0,8 85 3 0 0,-14-146-16 0 0,5 19 16 0 0,-3-18-48 0 0,1 19 48 0 0,3 46 0 0 0,7 19 0 0 0,4 30 0 0 0,-8 5 0 0 0,-6 1 0 0 0,-7 9 0 0 0,-11 72-43 0 0,-3 83-42 0 0,18-272 122 0 0,2 13-37 0 0,1 4 27 0 0,-3 3-27 0 0,-4 43 0 0 0,1-43-22 0 0,4 22 22 0 0,-1-18-116 0 0,-3 11 116 0 0,0 291-178 0 0,3-175 182 0 0,3-59-4 0 0,11 44 0 0 0,-2-24 0 0 0,-1-8 0 0 0,3 64 0 0 0,-8 1 0 0 0,0 169 0 0 0,-2-253-115 0 0,-1-43 9 0 0,1 0 74 0 0,-2-33-19 0 0,-2 9 51 0 0,-2-8 5 0 0,-1 10 57 0 0,6 42-62 0 0,-4-87 101 0 0,-1 1 0 0 0,-1 12-101 0 0,0-15 29 0 0,0-1 0 0 0,1 0 0 0 0,1 0-1 0 0,0 4-28 0 0,0-13-1 0 0,0 7 4 0 0,-2 16-22 0 0,1-24-66 0 0,0-2-11 0 0,1 1 6 0 0,-1-1 88 0 0,0 1-1 0 0,1-1 1 0 0,-1 0 0 0 0,0 1-1 0 0,1-1 1 0 0,-1 1-1 0 0,0-1 1 0 0,1 0-1 0 0,-1 1 1 0 0,0-1-1 0 0,1 0 1 0 0,-1 1-1 0 0,1-1 1 0 0,-1 0-1 0 0,1 0 1 0 0,-1 0-1 0 0,0 1 1 0 0,1-1-1 0 0,-1 0 1 0 0,1 0-1 0 0,-1 0 1 0 0,1 0-1 0 0,-1 0 1 0 0,1 0-1 0 0,-1 0 1 0 0,1 0 0 0 0,-1 0-1 0 0,1 0 1 0 0,-1 0-1 0 0,1 0 1 0 0,-1 0-1 0 0,1 0 1 0 0,0-1 2 0 0,-1 1-7 0 0,78-6 367 0 0,-54 4-323 0 0,0 0-1 0 0,0-2 0 0 0,0-1 0 0 0,3-1-36 0 0,39-8-1 0 0,96-15 1 0 0,-31 5-10 0 0,40 1 10 0 0,-33 9-120 0 0,-115 12-356 0 0,1 0 0 0 0,-1-2 0 0 0,0-1 0 0 0,0-1 0 0 0,1-1 476 0 0,3-6-5913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997 117 11056 0 0,'-64'12'1222'0'0,"55"-9"-143"0"0,0-1 1 0 0,0 1 0 0 0,1 0 0 0 0,-1 1 0 0 0,-7 4-1080 0 0,16-8 28 0 0,0 0 0 0 0,0 0 1 0 0,0 0-1 0 0,0 0 0 0 0,0 1 0 0 0,-1-1 1 0 0,1 0-1 0 0,0 0 0 0 0,0 0 0 0 0,0 0 1 0 0,0 0-1 0 0,0 0 0 0 0,0 0 1 0 0,0 0-1 0 0,0 0 0 0 0,0 1 0 0 0,-1-1 1 0 0,1 0-1 0 0,0 0 0 0 0,0 0 0 0 0,0 0 1 0 0,0 0-1 0 0,0 0 0 0 0,0 0 1 0 0,0 1-1 0 0,0-1 0 0 0,0 0 0 0 0,0 0 1 0 0,0 0-1 0 0,0 0 0 0 0,0 0 0 0 0,0 1 1 0 0,0-1-1 0 0,0 0 0 0 0,0 0 0 0 0,0 0 1 0 0,0 0-1 0 0,0 0 0 0 0,0 0 1 0 0,0 1-1 0 0,0-1 0 0 0,0 0 0 0 0,1 0 1 0 0,-1 0-1 0 0,0 0 0 0 0,0 0 0 0 0,0 0 1 0 0,0 0-1 0 0,0 0 0 0 0,0 1 0 0 0,0-1 1 0 0,0 0-29 0 0,11 5 147 0 0,14 0-567 0 0,22-1-328 0 0,-1-3-1 0 0,1-2 1 0 0,-1-1 0 0 0,39-8 748 0 0,-36 2-394 0 0,-1 0 264 0 0,0-1-1 0 0,-1-2 1 0 0,41-17 130 0 0,-40 9 16 0 0,27-17-16 0 0,-56 28 300 0 0,1-1 0 0 0,-1 2 0 0 0,2 1 0 0 0,16-4-300 0 0,-35 10 361 0 0,-2 0 107 0 0,0 0 48 0 0,0 0 10 0 0,0 0-30 0 0,0 0-134 0 0,2 0-291 0 0,0 1 0 0 0,-1 0 0 0 0,1-1 1 0 0,-1 1-1 0 0,1 0 0 0 0,-1 0 0 0 0,1 0 0 0 0,-1 0 1 0 0,1 0-1 0 0,-1 1 0 0 0,0-1 0 0 0,0 0 1 0 0,1 1-1 0 0,-1 0-71 0 0,16 21 49 0 0,-17-22-41 0 0,3 4-8 0 0,-1 0 0 0 0,0 0 0 0 0,0 0 0 0 0,0 1 0 0 0,-1-1 0 0 0,0 1 0 0 0,0 0 0 0 0,0-1 0 0 0,-1 1 0 0 0,1 4 0 0 0,2 23 0 0 0,2 3 0 0 0,-2 0 0 0 0,-1 1 0 0 0,-3 25 0 0 0,1 33 0 0 0,2 95 1 0 0,1 28-12 0 0,3-27-44 0 0,1 22 56 0 0,29 281-1 0 0,-22-309 0 0 0,8 78-16 0 0,30 170-482 0 0,-50-421 500 0 0,22 140-2 0 0,9 68 0 0 0,11 108 85 0 0,11 106 162 0 0,-42-249-107 0 0,-7 37-140 0 0,3 23-304 0 0,-4-161 349 0 0,4 59 206 0 0,10-5-563 0 0,11 27 312 0 0,-27-148-78 0 0,0 0-1 0 0,-1 1 0 0 0,0-1 1 0 0,-2 5 78 0 0,1-16-28 0 0,-2 0 0 0 0,1 0 1 0 0,-1 0-1 0 0,0 0 1 0 0,0 0-1 0 0,-1 0 1 0 0,1 0-1 0 0,-1-1 0 0 0,-1 1 1 0 0,1-1-1 0 0,-1 1 1 0 0,0-1-1 0 0,-2 3 28 0 0,-24 36-96 0 0,19-29 71 0 0,0 0-1 0 0,0-1 1 0 0,-3 1 25 0 0,12-13 8 0 0,-18 18 221 0 0,-1 0 1 0 0,-9 6-230 0 0,22-20 52 0 0,0-1-1 0 0,0 0 1 0 0,-1 0-1 0 0,1-1 1 0 0,-1 0-1 0 0,0 0 1 0 0,0-1-1 0 0,-1 0 1 0 0,-6 1-52 0 0,-35 5 141 0 0,-45 1-141 0 0,11-1 13 0 0,-57 7-14 0 0,-76 12 56 0 0,57-6 35 0 0,-76-3-90 0 0,128-17 117 0 0,-39-7-117 0 0,28 0-5 0 0,64 4-147 0 0,0 2 0 0 0,0 3 0 0 0,0 2 0 0 0,0 2 0 0 0,1 3 0 0 0,-25 9 152 0 0,-42 22-1405 0 0,89-30 218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740 396 11600 0 0,'-18'-3'610'0'0,"-1"-1"0"0"0,-17-7-610 0 0,31 10 60 0 0,1-1 0 0 0,-1 0 0 0 0,0 0 0 0 0,0-1 0 0 0,1 0 0 0 0,0 1 0 0 0,-1-2 0 0 0,1 1 0 0 0,0 0 0 0 0,0-1 0 0 0,1 1 0 0 0,-1-1 0 0 0,-1-2-60 0 0,-2-11 352 0 0,6 14-299 0 0,0 0 0 0 0,0 0 0 0 0,-1 1 0 0 0,1-1 0 0 0,0 1 0 0 0,-1-1 0 0 0,0 1 0 0 0,0-1-53 0 0,-12-11 158 0 0,-1 0 0 0 0,0 1 0 0 0,-1 1 0 0 0,-12-7-158 0 0,0-1 29 0 0,10 7-23 0 0,8 7-7 0 0,1 0 1 0 0,0-1-1 0 0,0-1 0 0 0,0 1 0 0 0,1-1 0 0 0,1-1 0 0 0,-1 1 0 0 0,1-1 1 0 0,-2-4 0 0 0,6 7-8 0 0,-2 0 1 0 0,1 1 0 0 0,-1 0 0 0 0,1-1 0 0 0,-2 1-1 0 0,1 1 1 0 0,0-1 0 0 0,-1 1 0 0 0,0 0 0 0 0,0 0-1 0 0,0 1 1 0 0,0 0 0 0 0,-5-2 7 0 0,4 1-20 0 0,-7-2 21 0 0,0 0 0 0 0,0 0-1 0 0,0 1 1 0 0,-1 1 0 0 0,1 0-1 0 0,-1 1 1 0 0,0 1 0 0 0,0 0-1 0 0,0 1 1 0 0,-11 1-1 0 0,23 0 13 0 0,0 0 0 0 0,0 0 0 0 0,0 1 1 0 0,1-1-1 0 0,-1 1 0 0 0,0 0 0 0 0,0 0 0 0 0,1 0 0 0 0,-1 0 1 0 0,1 0-1 0 0,-1 1 0 0 0,1-1 0 0 0,-1 1 0 0 0,1-1 0 0 0,0 1 1 0 0,0 0-1 0 0,0 0 0 0 0,0 0 0 0 0,0 0 0 0 0,0 1 0 0 0,0-1 1 0 0,1 0-1 0 0,-1 1 0 0 0,1-1 0 0 0,-1 2-13 0 0,-3 8 59 0 0,0 1-1 0 0,0 0 1 0 0,1 0-1 0 0,1 0 1 0 0,0 1-59 0 0,-1 6 65 0 0,-3 14 91 0 0,2-1 0 0 0,2 1 1 0 0,1 7-157 0 0,0-8 108 0 0,0 72 254 0 0,5 0-1 0 0,9 50-361 0 0,-8-104 51 0 0,29 265 373 0 0,30 93-424 0 0,-51-342 36 0 0,19 103 8 0 0,48 144-44 0 0,-35-179 32 0 0,6-3 0 0 0,66 123-32 0 0,-105-234-3 0 0,57 116 11 0 0,-54-105-26 0 0,-2 1-1 0 0,-1 0 1 0 0,2 14 18 0 0,-3-7-337 0 0,-2 1 0 0 0,-2 0 0 0 0,-2 0 0 0 0,0 39 337 0 0,-6-23-2411 0 0,4 9 2411 0 0,-2-42-870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29 308 13360 0 0,'0'0'1026'0'0,"-14"3"204"0"0,0 2 832 0 0,29-6-2042 0 0,-1 0 0 0 0,1-2 0 0 0,0 1 1 0 0,-1-2-1 0 0,0 0 0 0 0,1-1 0 0 0,-2 0 0 0 0,1-1-20 0 0,34-16-497 0 0,28-19 497 0 0,265-138-4929 0 0,-250 136 3316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0 15464 0 0,'0'0'0'0'0,"-7"5"205"0"0,0 0 1 0 0,1 0 0 0 0,0 0-1 0 0,0 1 1 0 0,1 0-1 0 0,-1 0 1 0 0,1 1 0 0 0,-3 4-206 0 0,-4 15 33 0 0,1 0 0 0 0,1 1-1 0 0,1 0 1 0 0,2 0 0 0 0,-1 7-33 0 0,4-17 45 0 0,0 1 20 0 0,1 0 1 0 0,1 0-1 0 0,1 0 0 0 0,0 0 1 0 0,2 0-1 0 0,0 0 0 0 0,2 11-65 0 0,2 45 477 0 0,-4-52-325 0 0,0 0-1 0 0,2-1 1 0 0,0 1-1 0 0,4 12-151 0 0,28 67 13 0 0,-34-97-32 0 0,1 0 0 0 0,0 0 0 0 0,0 0 0 0 0,1-1 0 0 0,-1 1 0 0 0,1 0 0 0 0,-1-1 0 0 0,1 0 0 0 0,0 0 0 0 0,1 0 0 0 0,-1 0 0 0 0,0 0 0 0 0,1 0 0 0 0,0-1 0 0 0,-1 0 0 0 0,1 0 0 0 0,0 0 0 0 0,0 0 0 0 0,0 0 0 0 0,0-1 0 0 0,3 1 19 0 0,6 1-129 0 0,1-1 1 0 0,-1 0 0 0 0,1-1 0 0 0,-1 0-1 0 0,1-1 1 0 0,5-1 128 0 0,-3 0-181 0 0,0-1 0 0 0,0-1 0 0 0,-1-1 0 0 0,1 0 0 0 0,0-2 0 0 0,-1 1 0 0 0,8-6 182 0 0,-13 6-184 0 0,0 0 1 0 0,0-1 0 0 0,-1-1-1 0 0,0 1 1 0 0,0-2 0 0 0,0 1 0 0 0,-1-1-1 0 0,0-1 1 0 0,5-7 182 0 0,6-9-758 0 0,-1-1 1 0 0,12-25 757 0 0,-16 21-194 0 0,-1 0 0 0 0,-2-1 1 0 0,-1 0-1 0 0,-1-1 1 0 0,1-13 193 0 0,-8 37 70 0 0,-1 0 0 0 0,0 0 1 0 0,-1-1-1 0 0,1 1 0 0 0,-2 0 1 0 0,1 0-1 0 0,-1 0 0 0 0,0 0 0 0 0,-1 0 1 0 0,0 0-1 0 0,0 0 0 0 0,-1 0 1 0 0,0 1-1 0 0,0-1 0 0 0,0 1 1 0 0,-1 0-1 0 0,-1 0 0 0 0,1 0 1 0 0,-1 1-1 0 0,0-1 0 0 0,0 1 1 0 0,-1 0-1 0 0,0 1 0 0 0,0-1 1 0 0,0 1-1 0 0,-1 0 0 0 0,-1 0-70 0 0,1 0 165 0 0,-20-13 1155 0 0,0 1-1 0 0,-25-12-1319 0 0,43 25 218 0 0,-9-5 387 0 0,0 1 0 0 0,-1 1-1 0 0,-7-1-604 0 0,22 6 23 0 0,0 1 0 0 0,0-1 1 0 0,0 0-1 0 0,0 0 0 0 0,1 0 0 0 0,-1 0 0 0 0,-2-3-23 0 0,-9-5-1373 0 0,15 10 1345 0 0,0 0 0 0 0,0 0-1 0 0,0 0 1 0 0,0 0 0 0 0,0 0-1 0 0,0 0 1 0 0,0 0 0 0 0,0 0-1 0 0,0 0 1 0 0,0 0 0 0 0,0 0-1 0 0,0 0 1 0 0,0 0-1 0 0,0 0 1 0 0,0 0 0 0 0,0 0-1 0 0,0 0 1 0 0,0 0 0 0 0,0 0-1 0 0,0 0 1 0 0,0 0 0 0 0,1 0-1 0 0,-1 0 1 0 0,0 0 0 0 0,0 0-1 0 0,0-1 1 0 0,0 1-1 0 0,0 0 1 0 0,0 0 0 0 0,0 0-1 0 0,0 0 1 0 0,0 0 0 0 0,0 0-1 0 0,0 0 1 0 0,0 0 0 0 0,0 0-1 0 0,-1 0 1 0 0,1 0 0 0 0,0 0-1 0 0,0 0 1 0 0,0 0 28 0 0,11-3-1217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45 810 11632 0 0,'1'0'530'0'0,"7"4"-7"0"0,-8-4-506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0,0 0 0 0 0,0 0 0 0 0,0 1 0 0 0,0-1 0 0 0,0 0 0 0 0,0 0 0 0 0,0 0 0 0 0,0 1 0 0 0,0-1 0 0 0,0 0 0 0 0,0 0 0 0 0,0 0 0 0 0,0 1 0 0 0,0-1 0 0 0,0 0 0 0 0,0 0 0 0 0,0 0 0 0 0,0 0 0 0 0,-1 1-17 0 0,-7 7 553 0 0,4-4-114 0 0,-3 6 103 0 0,1-1 0 0 0,0 0 0 0 0,0 1 0 0 0,1 0 1 0 0,0 3-543 0 0,3-8 102 0 0,0 1 0 0 0,0 0 0 0 0,1 0 1 0 0,0 0-1 0 0,0 0 0 0 0,1 0 0 0 0,-1 1 0 0 0,1-1 1 0 0,1 0-1 0 0,-1 1-102 0 0,4 24 141 0 0,5 59-97 0 0,-8-71-48 0 0,2 0 1 0 0,0 1-1 0 0,1-1 0 0 0,0 0 0 0 0,2-1 1 0 0,0 1-1 0 0,3 2 4 0 0,-6-13-20 0 0,1 0 0 0 0,0 0 0 0 0,1 0 0 0 0,0 0 0 0 0,0-1 0 0 0,0 0 0 0 0,1 0 0 0 0,0-1 0 0 0,1 0 0 0 0,-1 0 0 0 0,1 0 0 0 0,0 0 0 0 0,1-1-1 0 0,-1-1 1 0 0,1 1 0 0 0,8 2 20 0 0,3 0-120 0 0,1-1 0 0 0,-1-2-1 0 0,1 0 1 0 0,0-1-1 0 0,0-1 1 0 0,0 0-1 0 0,0-2 1 0 0,0 0-1 0 0,1-2 1 0 0,-1 0-1 0 0,0-1 1 0 0,-1-1-1 0 0,1-1 1 0 0,6-2 120 0 0,-20 4-45 0 0,0 0 0 0 0,0 0 0 0 0,0 0 0 0 0,0-1 0 0 0,-1 0 0 0 0,1 0 0 0 0,-1 0 0 0 0,0-1 0 0 0,0 0 0 0 0,-1 0 0 0 0,1 0 0 0 0,-1 0 0 0 0,0-1 0 0 0,0 1 0 0 0,-1-1 0 0 0,0 0 0 0 0,0 0 0 0 0,0-1 0 0 0,-1 1 0 0 0,1-3 45 0 0,-1-2 13 0 0,-1 6 16 0 0,0 1-1 0 0,0 0 1 0 0,0-1 0 0 0,-1 1-1 0 0,1 0 1 0 0,-1-1 0 0 0,-1 1-1 0 0,1-1 1 0 0,0 1 0 0 0,-1-2-29 0 0,0 6 1 0 0,0-9 85 0 0,-1 1 0 0 0,0 0-1 0 0,0-1 1 0 0,-1 1 0 0 0,0 0 0 0 0,0 0 0 0 0,-1 1-1 0 0,0-1 1 0 0,-1 1 0 0 0,1 0 0 0 0,-2 0-1 0 0,-1-2-85 0 0,-63-64 704 0 0,-31-34 98 0 0,84 87-719 0 0,1 0 1 0 0,1-2 0 0 0,1 0-1 0 0,-5-12-83 0 0,2-10 66 0 0,15 38-58 0 0,1 0 0 0 0,-1 1 0 0 0,0-1 0 0 0,-1 1 0 0 0,1 0 0 0 0,-1 0 0 0 0,0 0 0 0 0,-1 0 0 0 0,1 0 0 0 0,-1 1 0 0 0,0-1 0 0 0,0 1 0 0 0,-3-2-8 0 0,4 3-18 0 0,0 1 0 0 0,0-1 0 0 0,0 1 0 0 0,0 0 0 0 0,-1 0-1 0 0,1 0 1 0 0,-1 1 0 0 0,0 0 0 0 0,-3-2 18 0 0,5 3-54 0 0,1 0 0 0 0,-1 0 0 0 0,0 0 0 0 0,0 0 0 0 0,0 0 0 0 0,0 0 0 0 0,0 0 0 0 0,0 1-1 0 0,1-1 1 0 0,-1 1 0 0 0,0-1 0 0 0,0 1 0 0 0,1 0 0 0 0,-1-1 0 0 0,0 1 0 0 0,1 0 0 0 0,-1 0-1 0 0,0 1 1 0 0,1-1 0 0 0,0 0 0 0 0,-1 1 54 0 0,1-1-68 0 0,-1 0-51 0 0,1 0-1 0 0,-1 0 0 0 0,1 0 0 0 0,0 1 1 0 0,0-1-1 0 0,0 0 0 0 0,-1 1 0 0 0,1-1 0 0 0,1 1 1 0 0,-1 0-1 0 0,0-1 0 0 0,0 1 0 0 0,1 0 1 0 0,-1-1-1 0 0,0 1 0 0 0,1 0 0 0 0,0 1 120 0 0,-1 15-1086 0 0</inkml:trace>
  <inkml:trace contextRef="#ctx0" brushRef="#br0" timeOffset="0.066">553 3 15864 0 0,'0'-1'35'0'0,"-1"1"0"0"0,0 0 1 0 0,1-1-1 0 0,-1 1 1 0 0,0 0-1 0 0,1 0 1 0 0,-1 0-1 0 0,0 0 1 0 0,0 0-1 0 0,1 0 1 0 0,-1 0-1 0 0,0 0 1 0 0,1 0-1 0 0,-1 0 1 0 0,0 0-1 0 0,0 0 1 0 0,1 0-1 0 0,-1 0 1 0 0,0 1-1 0 0,1-1 1 0 0,-1 0-1 0 0,0 1 1 0 0,1-1-1 0 0,-1 0 1 0 0,1 1-1 0 0,-1-1 1 0 0,1 1-1 0 0,-1-1 1 0 0,0 1-1 0 0,1-1 1 0 0,0 1-1 0 0,-1-1 1 0 0,1 1-1 0 0,-1 0 1 0 0,1-1-1 0 0,0 1 1 0 0,-1 0-1 0 0,1-1 1 0 0,0 1-1 0 0,0 0 0 0 0,-1 0-35 0 0,1 1 27 0 0,-1 1-1 0 0,1 0 0 0 0,0-1 1 0 0,0 1-1 0 0,0 0 0 0 0,0 0 0 0 0,0-1 1 0 0,1 1-1 0 0,-1 0 0 0 0,1-1 0 0 0,0 2-26 0 0,13 36 324 0 0,16 30-324 0 0,-11-26 668 0 0,4 14-668 0 0,71 234 856 0 0,15 29-1170 0 0,-35-113-1532 0 0,3 44-1457 0 0,-46-131 1607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15264 0 0,'0'0'336'0'0,"13"5"72"0"0,1-2 7 0 0,1-3 9 0 0,6-3-336 0 0,6-2-88 0 0,1-7 0 0 0,2 1 0 0 0,7-6 64 0 0,7-3-64 0 0,1 0 96 0 0,5-3-32 0 0,0-2-943 0 0,0 2-193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54 603 15664 0 0,'-9'26'349'0'0,"1"1"1"0"0,2 0 0 0 0,0 0-1 0 0,2 1 1 0 0,1-1 0 0 0,1 21-350 0 0,2 19 255 0 0,4 0-1 0 0,4 12-254 0 0,5 9 348 0 0,3-2 0 0 0,19 51-348 0 0,-25-103-3 0 0,2-1-1 0 0,1 0 0 0 0,6 7 4 0 0,53 94-925 0 0,-53-100 529 0 0,-18-33 384 0 0,8 18-791 0 0,2-1 0 0 0,0 0 0 0 0,2 0 0 0 0,0-1 0 0 0,0-1 0 0 0,2 1 803 0 0,0-5-2021 0 0</inkml:trace>
  <inkml:trace contextRef="#ctx0" brushRef="#br0" timeOffset="1">261 1498 920 0 0,'-28'-79'80'0'0,"15"37"-80"0"0,5-9 0 0 0</inkml:trace>
  <inkml:trace contextRef="#ctx0" brushRef="#br0" timeOffset="2">1 75 8752 0 0,'0'-2'673'0'0,"-1"-2"-564"0"0,1 1-1 0 0,0 0 1 0 0,1 0-1 0 0,-1 0 1 0 0,1-1 0 0 0,-1 1-1 0 0,1 0 1 0 0,0 0-1 0 0,0 0 1 0 0,0 0-1 0 0,0 0 1 0 0,1 0 0 0 0,-1 0-1 0 0,1 1 1 0 0,0-1-1 0 0,1-1-108 0 0,-1 2 243 0 0,1 0 0 0 0,0 0 0 0 0,1 0 0 0 0,-1 0-1 0 0,0 1 1 0 0,0-1 0 0 0,1 1 0 0 0,-1 0 0 0 0,0 0-1 0 0,1 0 1 0 0,0 0 0 0 0,-1 1 0 0 0,1-1 0 0 0,-1 1-1 0 0,1 0 1 0 0,0 0 0 0 0,-1 0 0 0 0,1 1 0 0 0,3 0-243 0 0,3 1 161 0 0,1 0 1 0 0,-1 1 0 0 0,0 0 0 0 0,1 1-1 0 0,-2 0 1 0 0,4 2-162 0 0,0 0-19 0 0,-1 1-1 0 0,-1 0 0 0 0,1 1 1 0 0,-1 0-1 0 0,-1 1 0 0 0,0 0 1 0 0,0 1-1 0 0,0 0 0 0 0,3 6 20 0 0,-7-8-46 0 0,-1 0-1 0 0,1 1 0 0 0,-1 0 0 0 0,-1 1 0 0 0,1-1 0 0 0,-2 1 1 0 0,1-1-1 0 0,-2 1 0 0 0,1 0 0 0 0,-1 0 0 0 0,0 0 1 0 0,-1 1-1 0 0,-1 0 47 0 0,0 9-267 0 0,-1 0 1 0 0,0 0-1 0 0,-2 0 1 0 0,-1 0-1 0 0,0-1 1 0 0,-1 1-1 0 0,-8 18 267 0 0,-9 14-1596 0 0,-1-1-1 0 0,-9 8 1597 0 0,-2-4-556 0 0,8-15 274 0 0,21-32 210 0 0,-1 0 0 0 0,1 0 0 0 0,-1-1 0 0 0,-1 0 0 0 0,1 0 0 0 0,-1 0 0 0 0,0-1 0 0 0,-3 2 72 0 0,8-7-181 0 0,1 0 0 0 0,0 0 0 0 0,-1 0 0 0 0,1 0 0 0 0,0 0 0 0 0,0 0 0 0 0,-1 1 0 0 0,1-1 0 0 0,0 0 0 0 0,0 1 0 0 0,0 0 181 0 0,1-2-2777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1840 0 0,'4'-1'70'0'0,"-1"-1"0"0"0,1 1 1 0 0,0-1-1 0 0,-1 1 0 0 0,1 0 0 0 0,0 1 1 0 0,0-1-1 0 0,0 1 0 0 0,0 0 0 0 0,-1 0 0 0 0,5 0-70 0 0,24 5 3878 0 0,-27-4-3296 0 0,-1 0 0 0 0,0 1-1 0 0,0-1 1 0 0,0 1-1 0 0,0 0 1 0 0,0 0-1 0 0,0 1 1 0 0,-1-1 0 0 0,4 4-582 0 0,-1-1 386 0 0,0 1 0 0 0,0 0 1 0 0,-1 0-1 0 0,0 1 1 0 0,1 2-387 0 0,4 7 309 0 0,-1 0 1 0 0,-1 1 0 0 0,0 0 0 0 0,2 8-310 0 0,79 238 868 0 0,-86-253-956 0 0,-1-2-91 0 0,1 0 0 0 0,-1 1 0 0 0,0 0 0 0 0,0 6 179 0 0,-2-13-192 0 0,0-2 0 0 0,-1-2-48 0 0,-8-41-1282 0 0,-2 7 486 0 0,2 0-1 0 0,2 0 0 0 0,0-1 1 0 0,2-14 1036 0 0,4 31-171 0 0,0 0 1 0 0,2-1 0 0 0,0 1-1 0 0,2-1 1 0 0,3-11 170 0 0,-3 12-240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1.5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290 525 2304 0 0,'-3'-2'101'0'0,"-7"-2"-3"0"0,-1 1 1 0 0,0 0-1 0 0,0 0 0 0 0,0 1 0 0 0,0 0 1 0 0,0 1-1 0 0,-7 0-98 0 0,-12 1 1017 0 0,1 1 1 0 0,-13 3-1018 0 0,31-3-317 0 0,-1 0 1 0 0,1-1-1 0 0,-9-2 317 0 0,15 2 423 0 0,0-1 0 0 0,0 0-1 0 0,0 0 1 0 0,1 0 0 0 0,-1-1-1 0 0,0 0-422 0 0,5 2 144 0 0,0 0 0 0 0,0 0 0 0 0,0 0 0 0 0,-1 0-1 0 0,1 0 1 0 0,0 0 0 0 0,0 0 0 0 0,0 0 0 0 0,0 0-1 0 0,0 0 1 0 0,0 0 0 0 0,-1 0 0 0 0,1 0 0 0 0,0 0-1 0 0,0 0 1 0 0,0 0 0 0 0,0 0 0 0 0,0 0 0 0 0,0 0-1 0 0,0 0 1 0 0,0 0 0 0 0,-1 0 0 0 0,1-1 0 0 0,0 1-1 0 0,0 0 1 0 0,0 0 0 0 0,0 0 0 0 0,0 0 0 0 0,0 0-1 0 0,0 0 1 0 0,0 0 0 0 0,0 0 0 0 0,0-1 0 0 0,0 1-1 0 0,0 0 1 0 0,0 0 0 0 0,0 0 0 0 0,0 0 0 0 0,0 0-1 0 0,0 0 1 0 0,0-1 0 0 0,0 1 0 0 0,0 0 0 0 0,0 0-1 0 0,0 0 1 0 0,0 0 0 0 0,0 0 0 0 0,0 0-1 0 0,0-1 1 0 0,0 1 0 0 0,0 0-144 0 0,8-2 1767 0 0,14 0-1646 0 0,133-1 1306 0 0,103 3-1399 0 0,252 4-654 0 0,-307-5 245 0 0,234-6-123 0 0,-378 4 465 0 0,529-22-10 0 0,-234 20 47 0 0,-82 1 14 0 0,468-28 34 0 0,-708 30-46 0 0,0-1 0 0 0,-1-1 0 0 0,0-2 0 0 0,0-1 0 0 0,30-11 0 0 0,-59 17-11 0 0,0 0 1 0 0,0 1-1 0 0,0-1 1 0 0,0 0-1 0 0,0-1 1 0 0,0 1-1 0 0,0 0 1 0 0,0 0-1 0 0,0-1 1 0 0,-1 1-1 0 0,1-1 1 0 0,-1 0-1 0 0,1 1 1 0 0,-1-1-1 0 0,1 0 1 0 0,-1 0-1 0 0,0 0 1 0 0,0 0-1 0 0,0 0 1 0 0,0 0-1 0 0,0 0 1 0 0,-1-1-1 0 0,1 1 1 0 0,-1 0-1 0 0,1 0 1 0 0,-1 0 0 0 0,0-1-1 0 0,0 1 1 0 0,0 0-1 0 0,0-1 1 0 0,0 1-1 0 0,0 0 1 0 0,-1 0-1 0 0,1-1 1 0 0,-1 1-1 0 0,0-1 11 0 0,-1-2-141 0 0,-1 1-1 0 0,0-1 0 0 0,0 1 1 0 0,0 0-1 0 0,0 0 1 0 0,-1 0-1 0 0,1 0 1 0 0,-1 1-1 0 0,0-1 0 0 0,-3-1 142 0 0,-11-7-538 0 0,0 1 0 0 0,-1 0 538 0 0,6 3-250 0 0,-173-87-1706 0 0,93 50 1724 0 0,38 21 1442 0 0,-1 2 1 0 0,-33-7-1211 0 0,88 29 47 0 0,-16-5 1096 0 0,16 6-327 0 0,9 3-477 0 0,20 8-189 0 0,13 6-54 0 0,16 4-96 0 0,58 14 69 0 0,81 28 238 0 0,-144-45-159 0 0,0 3 1 0 0,31 20-149 0 0,-75-37 36 0 0,0 0 0 0 0,0 0-1 0 0,0 1 1 0 0,-1 0 0 0 0,0 1 0 0 0,0 0 0 0 0,-1 0 0 0 0,0 0 0 0 0,0 1 0 0 0,4 6-36 0 0,-7-9 6 0 0,0 0 0 0 0,-1 0-1 0 0,0 0 1 0 0,0 0 0 0 0,0 0 0 0 0,0 0 0 0 0,-1 1 0 0 0,0-1 0 0 0,0 0 0 0 0,0 1 0 0 0,-1-1 0 0 0,0 1 0 0 0,0-1 0 0 0,0 1 0 0 0,-1-1 0 0 0,0 1 0 0 0,0-1 0 0 0,0 0 0 0 0,-1 2-6 0 0,-2 2 34 0 0,0 1 0 0 0,-1-2 0 0 0,0 1 0 0 0,0 0 0 0 0,-1-1 0 0 0,0 0 0 0 0,-1 0 0 0 0,1-1 0 0 0,-1 0 0 0 0,-1 0 0 0 0,-2 2-34 0 0,-17 11 107 0 0,-1 0 0 0 0,-20 10-107 0 0,3-4 48 0 0,-2-1 1 0 0,0-3 0 0 0,-1-2-1 0 0,-20 5-48 0 0,2-4 48 0 0,-76 23-4882 0 0,71-24-603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1 15200 0 0,'-13'3'1351'0'0,"4"0"-1079"0"0,-4 5-272 0 0,0-3 0 0 0,-1 2-360 0 0,-1 1-127 0 0,2-3-25 0 0,0-1-8 0 0,5 4 432 0 0,-6-5 88 0 0,4 6 0 0 0,7-1-5936 0 0</inkml:trace>
  <inkml:trace contextRef="#ctx0" brushRef="#br0" timeOffset="1">292 908 14280 0 0,'0'0'632'0'0,"0"20"136"0"0,-4 3-616 0 0,4 0-152 0 0,4 5 0 0 0,6 1 0 0 0,-2-5 136 0 0,2 0 0 0 0,-2-8 0 0 0,2 4 0 0 0,-6-5-33 0 0,6-3-7 0 0,-2 1 0 0 0,0-1 0 0 0,-3-1-1247 0 0,0-6-249 0 0,8 2-48 0 0,-13-7-16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15952 0 0,'0'2'362'0'0,"0"20"333"0"0,2-1-1 0 0,0 5-694 0 0,1-15 20 0 0,0-1 0 0 0,0 0 0 0 0,1-1 0 0 0,0 1 0 0 0,5 8-20 0 0,-2-6 44 0 0,-2 0 0 0 0,0 1 0 0 0,1 2-44 0 0,9 33-509 0 0,5 4 509 0 0,-3-7-2228 0 0,2 14 2228 0 0,-14-42-573 0 0,3 13-970 0 0,-7-29 1379 0 0,-1 1-1 0 0,0-1 1 0 0,0 1 0 0 0,0 0 0 0 0,0-1 0 0 0,-1 1 0 0 0,1 0 0 0 0,0-1 0 0 0,-1 1-1 0 0,1-1 1 0 0,-1 1 0 0 0,1-1 0 0 0,-1 1 0 0 0,0-1 0 0 0,0 1 0 0 0,0 0 164 0 0,0-1-984 0 0,1-1 0 0 0,-1 0 944 0 0,0 0 1 0 0,0-1-1 0 0,0 1 0 0 0,0 0 1 0 0,0-1-1 0 0,0 1 1 0 0,1-1-1 0 0,-1 1 0 0 0,0-1 1 0 0,0 1-1 0 0,1-1 1 0 0,-1 0-1 0 0,0 1 1 0 0,1-1-1 0 0,-1 0 0 0 0,0 0 1 0 0,1 1-1 0 0,-1-1 1 0 0,1 0-1 0 0,0 0 0 0 0,-1 0 1 0 0,1 0-1 0 0,-1 0 1 0 0,1 0-1 0 0,0 0 0 0 0,0 1 1 0 0,0-1-1 0 0,0 0 1 0 0,0 0-1 0 0,-1 0 1 0 0,2 0-1 0 0,-1 0 40 0 0,-1-7 47 0 0,0 1 0 0 0,1 0 0 0 0,1-1 0 0 0,-1 0-47 0 0,8-51 929 0 0,3 1-1 0 0,14-42-928 0 0,-23 91 338 0 0,0 0-1 0 0,1 0 0 0 0,0 0 0 0 0,1 1 0 0 0,0 0 0 0 0,0-1 0 0 0,2-1-337 0 0,-5 9 92 0 0,0 0-1 0 0,0 0 1 0 0,-1 0-1 0 0,1 0 1 0 0,0 0-1 0 0,0 1 1 0 0,0-1-1 0 0,0 0 1 0 0,0 1-1 0 0,0-1 0 0 0,0 1 1 0 0,1-1-1 0 0,-1 1 1 0 0,0-1-1 0 0,0 1 1 0 0,0 0-1 0 0,0-1 1 0 0,1 1-1 0 0,-1 0 1 0 0,1 0-92 0 0,0 0 128 0 0,1 0 1 0 0,-1 1-1 0 0,0-1 1 0 0,1 1-1 0 0,-1 0 1 0 0,0-1-1 0 0,0 1 1 0 0,0 0-1 0 0,0 0 1 0 0,2 1-129 0 0,5 4 321 0 0,-1 1-1 0 0,0-1 1 0 0,0 1 0 0 0,4 6-321 0 0,-7-9 77 0 0,72 78 1090 0 0,-3 4-1167 0 0,64 86-3118 0 0,-99-120 1904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1 18143 0 0,'-4'17'282'0'0,"1"1"-1"0"0,1 0 0 0 0,0 0 0 0 0,2 1 0 0 0,0-1 0 0 0,1 0 0 0 0,1 4-281 0 0,2 2 3 0 0,7 44-59 0 0,3-2-1 0 0,5 8 57 0 0,15 59-338 0 0,1-1 170 0 0,57 177-2088 0 0,-74-253 921 0 0</inkml:trace>
  <inkml:trace contextRef="#ctx0" brushRef="#br0" timeOffset="1">1 607 7368 0 0,'0'0'320'0'0,"0"0"80"0"0,10 5-320 0 0,3 2-80 0 0,-5-2 0 0 0,11 3 0 0 0,2-8 2736 0 0,-2 3 528 0 0,4 1 111 0 0,-2-4 17 0 0,3 0-2664 0 0,2 0-536 0 0,6-7-112 0 0,4 2-16 0 0,9 2-800 0 0,3-9-160 0 0,2-8-32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0 672 9216 0 0,'0'0'706'0'0,"0"0"-316"0"0,0 0 394 0 0,0 0 220 0 0,0 0 41 0 0,0 0-102 0 0,0 0-470 0 0,0 0-206 0 0,1-1-227 0 0,-1 1 0 0 0,0-1 0 0 0,0 1 0 0 0,0-1 0 0 0,1 0 0 0 0,-1 1 0 0 0,0-1 0 0 0,0 1 0 0 0,1-1 0 0 0,-1 1 1 0 0,1-1-1 0 0,-1 1 0 0 0,0-1 0 0 0,1 1 0 0 0,-1-1-40 0 0,12-4 186 0 0,-9 3-158 0 0,-1 1 0 0 0,1 0 0 0 0,-1 0 0 0 0,1 0 0 0 0,0 0 1 0 0,-1 0-1 0 0,1 1 0 0 0,0-1-28 0 0,79-7 95 0 0,134-17-502 0 0,-78 7 273 0 0,2 0 12 0 0,183-29-92 0 0,-224 34 148 0 0,175-15-176 0 0,-169 21 193 0 0,108-2-44 0 0,-90 6 93 0 0,-117 3 11 0 0,-1-1 1 0 0,1 1-1 0 0,0-1 1 0 0,-1 0-1 0 0,1 0 1 0 0,0-1-1 0 0,-1 0 1 0 0,0 0 0 0 0,2-1-12 0 0,-5 2 20 0 0,1 1-47 0 0,0-2 0 0 0,-1 1 0 0 0,1 0 0 0 0,-1-1 0 0 0,1 1 0 0 0,-1-1 0 0 0,0 1 0 0 0,1-1 0 0 0,-1 0 27 0 0,-1 1-19 0 0,-1 0 0 0 0,1 0 0 0 0,-1 0 0 0 0,1-1 0 0 0,-1 1 0 0 0,1 0 0 0 0,-1 0 0 0 0,0 0-1 0 0,0 0 1 0 0,0 0 0 0 0,1-1 0 0 0,-1 1 0 0 0,0 0 0 0 0,0 0 0 0 0,0 0 0 0 0,-1-1 0 0 0,1 1 0 0 0,0 0 0 0 0,0 0 0 0 0,-1 0 0 0 0,1 0 0 0 0,-1 0 0 0 0,1 0 0 0 0,-1-1 19 0 0,-5-11-3 0 0,0 0 1 0 0,-1 1-1 0 0,-1 0 1 0 0,0 0-1 0 0,-1 0 1 0 0,0 1-1 0 0,-1 1 1 0 0,-9-9 2 0 0,6 5 66 0 0,-4-1 13 0 0,0 1 0 0 0,-1 1 0 0 0,-10-6-79 0 0,27 18 3 0 0,-22-12 117 0 0,0 1 1 0 0,0 2-1 0 0,-1 0 0 0 0,-1 1 0 0 0,0 1 1 0 0,-3 1-121 0 0,13 3 291 0 0,0 2 0 0 0,-13-1-291 0 0,-25-5 879 0 0,48 7-730 0 0,-1-1 1 0 0,1 1-1 0 0,-1-1 0 0 0,1 0 0 0 0,0-1 1 0 0,0 1-1 0 0,0-1 0 0 0,0 0-149 0 0,3 1 14 0 0,0 1-1 0 0,0-1 0 0 0,1 1 1 0 0,-1-1-1 0 0,0 1 0 0 0,1-1 0 0 0,-1 0 1 0 0,1 0-1 0 0,0 0 0 0 0,-1 0 0 0 0,1 0 1 0 0,0 0-1 0 0,0 0 0 0 0,0 0 0 0 0,1 0 1 0 0,-1 0-1 0 0,0-1 0 0 0,1 1 0 0 0,0 0 1 0 0,-1-1-1 0 0,1 1 0 0 0,0 0 1 0 0,0-1-1 0 0,0 1 0 0 0,1 0 0 0 0,-1 0 1 0 0,0-1-1 0 0,1 1 0 0 0,-1 0 0 0 0,1 0 1 0 0,0-1-1 0 0,0 1 0 0 0,0 0 0 0 0,0 0 1 0 0,0 0-1 0 0,1 0 0 0 0,-1 0 0 0 0,1 0-13 0 0,2-2-36 0 0,0 0 0 0 0,1 0-1 0 0,0 1 1 0 0,0-1-1 0 0,0 1 1 0 0,0 0-1 0 0,0 1 1 0 0,1-1 0 0 0,-1 1-1 0 0,1 0 1 0 0,0 0-1 0 0,-1 1 1 0 0,1 0 0 0 0,0 0-1 0 0,0 0 1 0 0,4 0 36 0 0,14 1 10 0 0,0 1 0 0 0,-1 0 0 0 0,17 4-10 0 0,8 1-24 0 0,56 1 60 0 0,100 10 251 0 0,-117-7-388 0 0,-1 4-1 0 0,0 3 1 0 0,78 29 101 0 0,-137-37-181 0 0,1 2-1 0 0,3 2 182 0 0,-23-9-31 0 0,-1 0 0 0 0,1 1 1 0 0,-1 0-1 0 0,1 0 0 0 0,-1 0 0 0 0,-1 1 1 0 0,1 0-1 0 0,-1 0 0 0 0,1 3 31 0 0,-5-8 4 0 0,-1 1 0 0 0,0 0-1 0 0,0 0 1 0 0,0 0 0 0 0,0 0 0 0 0,0 0 0 0 0,0 0-1 0 0,0 1 1 0 0,-1-1 0 0 0,1 0 0 0 0,-1 0-1 0 0,0 0 1 0 0,0 1 0 0 0,0 0-4 0 0,-5 31 407 0 0,2-20-196 0 0,1-4-7 0 0,-2 0 1 0 0,1 0 0 0 0,-1-1-1 0 0,0 0 1 0 0,-2 3-205 0 0,-10 21 657 0 0,5-10-187 0 0,-1-2 1 0 0,-1 1 0 0 0,-12 14-471 0 0,15-22 146 0 0,-14 16 60 0 0,-2-1 0 0 0,0 0-1 0 0,-2-2 1 0 0,-24 17-206 0 0,46-39-57 0 0,-10 9-544 0 0,0-1 0 0 0,-1 0 0 0 0,0-1 1 0 0,-1-1-1 0 0,-10 4 601 0 0,5-6-1426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5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91 9072 0 0,'-1'1'413'0'0,"-1"0"-368"0"0,0 0 1 0 0,0 0-1 0 0,-1 0 1 0 0,1 0-1 0 0,0-1 1 0 0,0 1-1 0 0,0-1 1 0 0,-1 0-1 0 0,1 0 1 0 0,0 0-1 0 0,0 0 0 0 0,-1 0 1 0 0,1 0-1 0 0,0 0 1 0 0,0-1-1 0 0,0 1 1 0 0,-1-1-1 0 0,1 1 1 0 0,0-1-1 0 0,0 0 1 0 0,0 0-1 0 0,0 0 0 0 0,0 0 1 0 0,-1-1-46 0 0,1 0 103 0 0,0 0 0 0 0,0 0 0 0 0,0 0 0 0 0,0 0 0 0 0,0 0-1 0 0,1 0 1 0 0,-1 0 0 0 0,1-1 0 0 0,-1 1 0 0 0,1-1 0 0 0,0 1 0 0 0,0-1 0 0 0,0 1 0 0 0,0-1 0 0 0,1 0 0 0 0,-1 1 0 0 0,1-1-1 0 0,-1 0 1 0 0,1 1 0 0 0,0-3-103 0 0,0 3 77 0 0,0 1 1 0 0,0-1-1 0 0,1 0 0 0 0,-1 0 0 0 0,0 0 0 0 0,1 1 0 0 0,-1-1 1 0 0,1 0-1 0 0,0 1 0 0 0,0-1 0 0 0,-1 0 0 0 0,1 1 1 0 0,0-1-1 0 0,0 1 0 0 0,0-1 0 0 0,1 0-77 0 0,-1 2 44 0 0,0-1 0 0 0,-1 0-1 0 0,1 1 1 0 0,0-1 0 0 0,0 0 0 0 0,0 1 0 0 0,0-1-1 0 0,0 1 1 0 0,0 0 0 0 0,0-1 0 0 0,0 1 0 0 0,0 0-1 0 0,0-1 1 0 0,0 1 0 0 0,0 0 0 0 0,0 0 0 0 0,0 0 0 0 0,0 0-1 0 0,0 0 1 0 0,0 0 0 0 0,0 0 0 0 0,0 0 0 0 0,1 1-1 0 0,-1-1 1 0 0,0 0 0 0 0,0 1 0 0 0,0-1 0 0 0,0 1-44 0 0,5 3 119 0 0,0 0 0 0 0,-1 0 0 0 0,1 1 0 0 0,-1 0 0 0 0,0 0 0 0 0,-1 1 0 0 0,1-1 1 0 0,-1 1-1 0 0,3 5-119 0 0,-1-2 112 0 0,50 62 253 0 0,2-2 1 0 0,3-2 0 0 0,13 5-366 0 0,206 176 496 0 0,-275-243-474 0 0,59 51-433 0 0,-14-12 838 0 0,7 3-427 0 0,-40-34-441 0 0,1-1-1 0 0,0-1 1 0 0,1-1 0 0 0,0 0 0 0 0,11 3 441 0 0,-11-7-5697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1184 10592 0 0,'-6'-5'964'0'0,"5"5"-930"0"0,0-1 0 0 0,0 0 0 0 0,-1 1 0 0 0,1-1 0 0 0,0 0 0 0 0,0 0 0 0 0,0 0 0 0 0,-1 0 0 0 0,1 0 0 0 0,0 0 0 0 0,0 0 0 0 0,1 0 0 0 0,-1 0 0 0 0,0 0 0 0 0,0-1 0 0 0,1 1 0 0 0,-1 0 0 0 0,0-1 0 0 0,1 1 0 0 0,-1 0 0 0 0,1-1 0 0 0,0 1 0 0 0,-1-1 0 0 0,1 1 0 0 0,0 0 0 0 0,0-1 0 0 0,0 1 0 0 0,0-1 0 0 0,0 1 0 0 0,0-2-34 0 0,3-37 1644 0 0,1-1 0 0 0,2 1 0 0 0,5-19-1644 0 0,1-1-191 0 0,-3-2 191 0 0,-4 32-169 0 0,1 0 1 0 0,9-26 168 0 0,-8 34-91 0 0,-1-1 0 0 0,-1 0 0 0 0,-1 0 0 0 0,-1-1 0 0 0,-1-9 91 0 0,-2-2-7 0 0,2 0 0 0 0,1 0-1 0 0,6-28 8 0 0,1 12-70 0 0,-3-1 1 0 0,0-16 69 0 0,-2 4-140 0 0,0 20-140 0 0,-3-12 280 0 0,-3 37-67 0 0,0 17 55 0 0,1-1-1 0 0,-1 0 1 0 0,1 1-1 0 0,0-1 1 0 0,0 0-1 0 0,0 1 1 0 0,0-1-1 0 0,1 1 1 0 0,-1-1-1 0 0,1 1 1 0 0,0-3 12 0 0,1 1-9 0 0,-1 4 7 0 0,-1-1 0 0 0,1 0 1 0 0,-1 0-1 0 0,0 0 0 0 0,1 0 0 0 0,-1 0 0 0 0,0 0 0 0 0,0 1 1 0 0,0-1-1 0 0,0 0 0 0 0,1 0 0 0 0,-1 0 0 0 0,0 0 0 0 0,0 0 1 0 0,-1-1 1 0 0,1 1-116 0 0,0 1-8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9672 0 0,'15'0'440'0'0,"-14"0"-410"0"0,0 0 1 0 0,-1 0 0 0 0,1 0-1 0 0,0 0 1 0 0,-1-1 0 0 0,1 1-1 0 0,0 0 1 0 0,-1 0 0 0 0,1-1-1 0 0,0 1 1 0 0,-1 0-1 0 0,1-1 1 0 0,0 1 0 0 0,-1-1-1 0 0,1 1 1 0 0,-1-1-31 0 0,5-2 118 0 0,2 2 307 0 0,0 1 1 0 0,0-1 0 0 0,0 1 0 0 0,0 0-1 0 0,0 1 1 0 0,-1 0 0 0 0,5 1-426 0 0,50 14 3786 0 0,-53-14-3626 0 0,44 16 361 0 0,-30-10-601 0 0,0-1 0 0 0,1 0 0 0 0,10 0 80 0 0,79 14-891 0 0,15 2-35 0 0,395 32-224 0 0,-99-13 462 0 0,-250-13 688 0 0,-116-18 0 0 0,58 15 61 0 0,-2 6 1 0 0,41 19-62 0 0,-77-25 27 0 0,-9-4 172 0 0,1-3 0 0 0,0-3-1 0 0,2-3 1 0 0,-1-3 0 0 0,42-1-199 0 0,-73-7 0 0 0,-3 0-92 0 0,30-3 92 0 0,-22-2-569 0 0,-1-2 0 0 0,1-2 0 0 0,-1-2 0 0 0,33-11 569 0 0,-46 12-668 0 0,-25 8 493 0 0,0-2-1 0 0,0 1 0 0 0,0 0 1 0 0,0-1-1 0 0,0 0 1 0 0,-1 0-1 0 0,1 0 0 0 0,-1-1 1 0 0,3-1 175 0 0,-7 4-14 0 0,0 0 0 0 0,0 0 1 0 0,0 0-1 0 0,0-1 0 0 0,0 1 1 0 0,0 0-1 0 0,0 0 0 0 0,0-1 1 0 0,0 1-1 0 0,0 0 0 0 0,0 0 1 0 0,0-1-1 0 0,0 1 1 0 0,0 0-1 0 0,0 0 0 0 0,0-1 1 0 0,0 1-1 0 0,0 0 0 0 0,0-1 1 0 0,0 1-1 0 0,0 0 0 0 0,0 0 1 0 0,0 0-1 0 0,0-1 0 0 0,0 1 1 0 0,-1 0-1 0 0,1 0 0 0 0,0-1 1 0 0,0 1-1 0 0,0 0 0 0 0,0 0 1 0 0,-1 0-1 0 0,1 0 14 0 0,-6-7 188 0 0,4 6 201 0 0,0 0 0 0 0,-1 0 0 0 0,1 0 0 0 0,0 1 0 0 0,-1-1 0 0 0,1 0 0 0 0,-1 1 0 0 0,1 0 0 0 0,-1 0 0 0 0,1-1 0 0 0,-2 1-389 0 0,3 0-33 0 0,1 0 1 0 0,0 0-1 0 0,-1 0 1 0 0,1 0-1 0 0,-1 0 1 0 0,1 0 0 0 0,-1-1-1 0 0,1 1 1 0 0,-1 0-1 0 0,1 0 1 0 0,0-1 0 0 0,-1 1-1 0 0,1 0 1 0 0,0-1-1 0 0,-1 1 1 0 0,1 0-1 0 0,0-1 1 0 0,-1 1 0 0 0,1 0-1 0 0,0-1 1 0 0,0 1-1 0 0,-1-1 1 0 0,1 1-1 0 0,0-1 1 0 0,0 1 0 0 0,0 0-1 0 0,0-1 1 0 0,0 1-1 0 0,-1-1 1 0 0,1 1 0 0 0,0-1-1 0 0,0 1 1 0 0,0-1-1 0 0,0 1 1 0 0,0-1-1 0 0,1 1 1 0 0,-1-1 0 0 0,0 1 32 0 0,0-11-4904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 13448 0 0,'0'0'613'0'0,"0"0"-10"0"0,0 0-281 0 0,0 0 253 0 0,0 0 156 0 0,0 0 32 0 0,0 0-11 0 0,0 0-65 0 0,0 0-23 0 0,-1 2-7 0 0,-7 14 71 0 0,3-4-612 0 0,0 1 0 0 0,0 0 0 0 0,-2 12-116 0 0,-23 158-233 0 0,23-131 217 0 0,-28 141-84 0 0,15-86-677 0 0,-6 95 777 0 0,26-167-1604 0 0,4-1-4957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25 915 3224 0 0,'-2'-2'301'0'0,"-10"-7"7042"0"0,10 7-6594 0 0,1 2-576 0 0,1 0-1 0 0,-1-1 1 0 0,0 1 0 0 0,1-1-1 0 0,-1 1 1 0 0,1-1 0 0 0,-1 1 0 0 0,1-1-1 0 0,-1 1 1 0 0,1-1 0 0 0,-1 1-1 0 0,1-1 1 0 0,-1 0 0 0 0,1 1 0 0 0,0-1-1 0 0,-1 0 1 0 0,1 0-173 0 0,0 0 5 0 0,1 0 1 0 0,0 0-1 0 0,-1 0 0 0 0,1 0 0 0 0,-1 1 0 0 0,1-1 1 0 0,0 0-1 0 0,0 0 0 0 0,-1 0 0 0 0,1 1 1 0 0,0-1-1 0 0,0 0 0 0 0,0 1 0 0 0,0-1 1 0 0,0 0-6 0 0,42-30 37 0 0,13-10-1218 0 0,21-23 1181 0 0,14-16-1636 0 0,3 3 0 0 0,38-20 1636 0 0,-23 21 3609 0 0,48-48-3609 0 0,-108 82 1037 0 0,-9 7-136 0 0,1 2-1 0 0,32-18-900 0 0,-12 15 686 0 0,1 3-1 0 0,46-17-685 0 0,-98 47 7 0 0,-8 2-190 0 0,0 0-104 0 0,9-3-29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7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1317 4608 0 0,'0'0'353'0'0,"0"0"-37"0"0,0 0 707 0 0,0 0 333 0 0,0 0 69 0 0,0 0-177 0 0,1-1-799 0 0,5-2-387 0 0,1-1 1 0 0,-1 0-1 0 0,0 0 0 0 0,0-1 0 0 0,-1 1 0 0 0,0-1 0 0 0,1-1 1 0 0,-1 1-1 0 0,-1-1 0 0 0,1-1-62 0 0,4-3 142 0 0,0 0 1 0 0,10-8-143 0 0,12-5 113 0 0,1 1-1 0 0,16-8-112 0 0,-21 14 269 0 0,0-1 0 0 0,-2-1-1 0 0,0-1 1 0 0,12-13-269 0 0,9-14 911 0 0,33-47-911 0 0,46-57 103 0 0,15-3-103 0 0,99-118 57 0 0,-52 43-57 0 0,-150 189 6 0 0,-26 28 174 0 0,-1 1 1 0 0,0-2-1 0 0,-1 1 1 0 0,5-9-181 0 0,-13 19 184 0 0,-1 1-51 0 0,0 0-198 0 0,0 0-35 0 0,8-1-1034 0 0,-7 1 943 0 0,1-1 0 0 0,0 1 1 0 0,-1 0-1 0 0,1-1 0 0 0,0 1 0 0 0,-1 0 0 0 0,1 0 0 0 0,0 0 0 0 0,-1 1 0 0 0,2-1 191 0 0,4 1-471 0 0,12 0-759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5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0 546 1840 0 0,'0'0'373'0'0,"2"0"897"0"0,63 0 3816 0 0,89-8-5831 0 0,30-15 3451 0 0,64-22-2706 0 0,-131 26 524 0 0,9 4-524 0 0,-18 2 106 0 0,130-15-26 0 0,10-2 153 0 0,2 0-104 0 0,395-47 57 0 0,-616 73-180 0 0,183-10 58 0 0,-59 4 6 0 0,120-12 33 0 0,560-38-112 0 0,-540 49 113 0 0,210-11 362 0 0,-8 2 879 0 0,-172 9-842 0 0,437-30-301 0 0,-119 17-149 0 0,-487 21-32 0 0,175 0 286 0 0,16 1-144 0 0,-17-9-99 0 0,-247 12 359 0 0,0 4 0 0 0,-1 3-1 0 0,74 17-422 0 0,-37 3 1700 0 0,51 22-1700 0 0,-146-43 127 0 0,157 53 244 0 0,89 26-170 0 0,-243-80-196 0 0,0 0 1 0 0,1-2-1 0 0,-1 0 1 0 0,1-2-1 0 0,0-1 1 0 0,-1-1-1 0 0,9-2-5 0 0,-26 1-64 0 0,1-1-1 0 0,0 1 0 0 0,-1-2 0 0 0,0 1 0 0 0,0-1 0 0 0,5-2 65 0 0,16-10-255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8752 0 0,'-1'1'673'0'0,"-15"6"-252"0"0,15-7 399 0 0,1 0 271 0 0,0 0 49 0 0,-12 4 773 0 0,-19-4-1355 0 0,31 0-572 0 0,-1 0 1 0 0,0 0 0 0 0,1 0 0 0 0,-1 0-1 0 0,0 0 1 0 0,0 0 0 0 0,1 0 0 0 0,-1 0 0 0 0,0 0-1 0 0,1 1 1 0 0,-1-1 0 0 0,0 0 0 0 0,1 1 0 0 0,-1-1-1 0 0,1 0 1 0 0,-1 1 13 0 0,-1 0-54 0 0,0 0-138 0 0,1 1-6 0 0,-1 3 171 0 0,0 0 0 0 0,0 0 0 0 0,0 0 0 0 0,1 0 0 0 0,0 1 0 0 0,0-1 1 0 0,0 1-1 0 0,1-1 0 0 0,0 1 0 0 0,0-1 0 0 0,0 1 0 0 0,1-1 0 0 0,-1 0 1 0 0,2 3 26 0 0,21 173 372 0 0,28 123 1456 0 0,-28-194-651 0 0,28 77-1177 0 0,-45-169 36 0 0,118 343 270 0 0,-104-303-391 0 0,-12-33-246 0 0,9 21 331 0 0,-11-33-176 0 0,-2 0 0 0 0,1 0 0 0 0,-1 1 0 0 0,-1 0 0 0 0,-1 0 0 0 0,1 11 176 0 0,-3-23-191 0 0,0-2-693 0 0,0 0-2907 0 0,0 0-1246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1 384 14280 0 0,'2'1'178'0'0,"0"0"0"0"0,-1 0 0 0 0,1 1 0 0 0,0-1 1 0 0,-1 0-1 0 0,1 1 0 0 0,0-1 0 0 0,-1 1 1 0 0,1 0-179 0 0,8 7 180 0 0,-5-5-117 0 0,-1-1 1 0 0,1 0 0 0 0,1 0 0 0 0,-1 0 0 0 0,0-1-1 0 0,1 0 1 0 0,-1 0 0 0 0,1 0 0 0 0,0-1 0 0 0,-1 1-1 0 0,1-1 1 0 0,0-1 0 0 0,0 1 0 0 0,5-1-64 0 0,48-3-126 0 0,0-3 1 0 0,-1-2 0 0 0,0-3-1 0 0,13-5 127 0 0,316-60-498 0 0,2 19 186 0 0,70-11 596 0 0,-212 21-348 0 0,-164 31 236 0 0,9-7-173 0 0,-6 1 61 0 0,6-4-33 0 0,-46 13 8 0 0,37-6-36 0 0,-58 14 0 0 0,-3 1 0 0 0,1 1 0 0 0,0 0 0 0 0,7 2 0 0 0,-11 1-253 0 0,54-1 449 0 0,-27-3-4583 0 0,-19 0-649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1 2304 0 0,'-2'1'167'0'0,"-1"2"-272"0"0,-1-1 1 0 0,1 0 0 0 0,0 0 0 0 0,-1 0 0 0 0,0 0 0 0 0,-1 0 104 0 0,-8 2 4322 0 0,1-1 1 0 0,-10 2-4323 0 0,-13 3 5806 0 0,15 0-5562 0 0,19-8-228 0 0,1 1-1 0 0,0-1 1 0 0,-1 0 0 0 0,1 1-1 0 0,0-1 1 0 0,-1 1 0 0 0,1-1-1 0 0,0 0 1 0 0,-1 1 0 0 0,1-1 0 0 0,0 1-1 0 0,0-1 1 0 0,0 1 0 0 0,-1-1-1 0 0,1 1 1 0 0,0 0 0 0 0,0-1-1 0 0,0 1 1 0 0,0-1 0 0 0,0 1-16 0 0,0 1 68 0 0,-3 5 11 0 0,1 0 0 0 0,0 1 0 0 0,1-1 0 0 0,-1 1 0 0 0,1 0 0 0 0,1-1-1 0 0,0 1 1 0 0,0 0 0 0 0,0 0 0 0 0,1 1-79 0 0,3 19-196 0 0,2 1 0 0 0,1 2 196 0 0,-5-22 23 0 0,46 165-373 0 0,-27-103 212 0 0,1 26 138 0 0,-2-6-93 0 0,1-3 66 0 0,5 59 27 0 0,-18-89-405 0 0,2 0-1 0 0,10 25 406 0 0,-19-80-115 0 0,0 0 1 0 0,0 0 0 0 0,0 0 0 0 0,0 0 0 0 0,1-1 0 0 0,-1 1 0 0 0,1 0 0 0 0,0-1 0 0 0,-1 1 0 0 0,2-1 114 0 0,7 8-4029 0 0,-8-9-605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0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16615 0 0,'0'0'374'0'0,"2"1"54"0"0,14 14-148 0 0,1 0 0 0 0,0-2 0 0 0,2 0 0 0 0,8 4-280 0 0,81 42-160 0 0,-94-52 222 0 0,6 4-11 0 0,-1 1 0 0 0,6 6-51 0 0,21 13 196 0 0,211 117 20 0 0,-90-66-403 0 0,-31-17 44 0 0,-49-20 21 0 0,79 41-542 0 0,2 11 664 0 0,-165-96-85 0 0,-1 1 86 0 0,0-1 1 0 0,0 0 0 0 0,1 1 0 0 0,-1-1 0 0 0,0 1 0 0 0,0 0 0 0 0,-1 0-1 0 0,1 0 1 0 0,0 0-2 0 0,-1-1-51 0 0,-1-1 0 0 0,0 0 0 0 0,0 1-1 0 0,0-1 1 0 0,0 0 0 0 0,0 1 0 0 0,0-1-1 0 0,0 0 1 0 0,0 1 0 0 0,0-1 0 0 0,0 1-1 0 0,0-1 1 0 0,0 0 0 0 0,0 1 0 0 0,0-1-1 0 0,0 0 1 0 0,0 1 0 0 0,0-1 0 0 0,0 0-1 0 0,0 1 1 0 0,0-1 0 0 0,-1 0 0 0 0,1 1-1 0 0,0-1 52 0 0,-13 10-3836 0 0,-8 2-1626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1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14 114 13328 0 0,'0'0'298'0'0,"-1"-2"46"0"0,-3-5-65 0 0,3 6-241 0 0,0-1 0 0 0,0 1 1 0 0,1 0-1 0 0,-1-1 0 0 0,0 1 1 0 0,1-1-1 0 0,-1 1 0 0 0,0-1 1 0 0,1 0-1 0 0,0 1 0 0 0,-1-1 1 0 0,1 1-1 0 0,0-1 1 0 0,0 0-1 0 0,0 1 0 0 0,0-1-38 0 0,0 0 366 0 0,0 2 120 0 0,0 0 24 0 0,0 0-52 0 0,0 0-222 0 0,0 0-92 0 0,5 13 85 0 0,26 126-449 0 0,-30-134 222 0 0,7 25-47 0 0,0 0 0 0 0,7 12 45 0 0,-5-17-61 0 0,-3-6-6 0 0,1-1-1 0 0,0 1 0 0 0,2-1 0 0 0,0-1 0 0 0,9 12 68 0 0,-10-18-50 0 0,-4-4 16 0 0,0 0 1 0 0,0-1 0 0 0,0 0-1 0 0,1 0 1 0 0,6 4 33 0 0,-11-9-4 0 0,0 0-1 0 0,0 0 1 0 0,0 0 0 0 0,1 0 0 0 0,-1-1-1 0 0,0 1 1 0 0,1 0 0 0 0,-1-1 0 0 0,1 1 0 0 0,-1-1-1 0 0,0 0 1 0 0,1 1 0 0 0,-1-1 0 0 0,1 0-1 0 0,-1 0 1 0 0,1 0 0 0 0,-1 0 0 0 0,1 0 0 0 0,-1 0-1 0 0,1-1 1 0 0,-1 1 0 0 0,1 0 0 0 0,-1-1-1 0 0,0 1 1 0 0,1-1 0 0 0,-1 0 0 0 0,0 1 0 0 0,1-1-1 0 0,-1 0 1 0 0,0 0 0 0 0,0 0 0 0 0,1 1-1 0 0,-1-1 1 0 0,0-1 4 0 0,2-1-18 0 0,1-1 1 0 0,-1 0-1 0 0,0 0 0 0 0,0 0 1 0 0,0 0-1 0 0,-1-1 0 0 0,0 1 1 0 0,0-1-1 0 0,1-2 18 0 0,12-44 80 0 0,-14 47-70 0 0,6-32 131 0 0,-2-1 0 0 0,-1-8-141 0 0,-1 6 408 0 0,9-36-408 0 0,-10 63 130 0 0,2 1 1 0 0,-1-1-1 0 0,1 1 1 0 0,1-1-1 0 0,0 1 0 0 0,1 0 1 0 0,0 1-1 0 0,2-3-130 0 0,-1 3 33 0 0,0 1 0 0 0,1 0 0 0 0,0 0-1 0 0,0 0 1 0 0,1 1 0 0 0,0 0 0 0 0,1 1-33 0 0,-4 3 78 0 0,0 1 0 0 0,0-1 1 0 0,0 1-1 0 0,0 1 0 0 0,0-1 1 0 0,1 1-1 0 0,-1 0 0 0 0,1 0 1 0 0,0 1-1 0 0,0 0 0 0 0,-1 0 1 0 0,1 1-1 0 0,2 0-78 0 0,-2 0 36 0 0,1 0 1 0 0,-1 1-1 0 0,0 0 0 0 0,1 1 1 0 0,-1 0-1 0 0,0 0 0 0 0,0 0 0 0 0,0 1 1 0 0,0 0-1 0 0,0 0 0 0 0,-1 1 1 0 0,1 0-37 0 0,-2-1-19 0 0,0 1 0 0 0,0-1 0 0 0,-1 1 0 0 0,0 0 1 0 0,0 1-1 0 0,0-1 0 0 0,0 1 0 0 0,-1-1 0 0 0,1 1 0 0 0,-1 0 1 0 0,0 0-1 0 0,-1 1 0 0 0,1-1 0 0 0,-1 0 0 0 0,1 5 19 0 0,-1 0-118 0 0,0-1 0 0 0,0 1 0 0 0,-1 0-1 0 0,0 0 1 0 0,-1-1 0 0 0,0 1 0 0 0,-1 2 118 0 0,-2 12-430 0 0,-1 1 1 0 0,-2 1 429 0 0,0 1-258 0 0,6-24 130 0 0,0-3 40 0 0,0 0 158 0 0,0 0 27 0 0,9-14 255 0 0,34-39 441 0 0,15-21-329 0 0,-49 62-438 0 0,0 0 0 0 0,1 1 0 0 0,0 0 0 0 0,8-6-26 0 0,-16 16-3 0 0,-1 0-1 0 0,0 0 0 0 0,1 0 0 0 0,-1 0 0 0 0,1 0 0 0 0,-1 0 0 0 0,1 0 0 0 0,-1 0 1 0 0,1 1-1 0 0,-1-1 0 0 0,1 1 0 0 0,0-1 0 0 0,-1 1 0 0 0,1 0 0 0 0,0-1 0 0 0,-1 1 1 0 0,1 0-1 0 0,0 0 0 0 0,0 0 0 0 0,-1 1 0 0 0,1-1 0 0 0,0 0 0 0 0,-1 0 0 0 0,1 1 1 0 0,0-1-1 0 0,-1 1 0 0 0,1 0 0 0 0,-1 0 0 0 0,1-1 0 0 0,-1 1 0 0 0,1 0 4 0 0,5 4-16 0 0,-1 1-1 0 0,0-1 1 0 0,0 1-1 0 0,0 0 1 0 0,-1 0-1 0 0,1 3 17 0 0,13 12-42 0 0,13 12-344 0 0,7 7 963 0 0,10 4-577 0 0,-35-32-1843 0 0,1 0-1 0 0,1-1 0 0 0,3 0 1844 0 0,9 2-5766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48 140 17911 0 0,'-7'0'1624'0'0,"-3"1"-1336"0"0,4 4-256 0 0,4 1 17 0 0,0-1 0 0 0,0 1 0 0 0,0 0-1 0 0,1 0 1 0 0,0 0 0 0 0,0-1-1 0 0,1 1 1 0 0,0 0 0 0 0,0 0 0 0 0,0 0-1 0 0,1 5-48 0 0,0 11 70 0 0,1 18-151 0 0,5 29 81 0 0,-2-28-406 0 0,-3-33 13 0 0,-1 1 0 0 0,1-1-1 0 0,1 0 1 0 0,-1 1 0 0 0,3 3 393 0 0,-3-9-432 0 0,-1 1 1 0 0,1-1 0 0 0,0 0-1 0 0,-1 0 1 0 0,1 0-1 0 0,1 0 1 0 0,-1 0 0 0 0,0 0-1 0 0,1 0 1 0 0,-1-1-1 0 0,1 1 1 0 0,0-1 0 0 0,2 2 431 0 0,-5-4-205 0 0,1 0-1 0 0,0 0 1 0 0,0 1 0 0 0,0-1 0 0 0,-1 0 0 0 0,1 0 0 0 0,0 0 0 0 0,0 0 0 0 0,0 0-1 0 0,-1 0 1 0 0,1 0 0 0 0,0 0 0 0 0,0 0 0 0 0,0 0 0 0 0,0 0 0 0 0,-1-1 0 0 0,1 1 0 0 0,0 0-1 0 0,0-1 1 0 0,-1 1 0 0 0,1 0 0 0 0,0-1 0 0 0,-1 1 0 0 0,1-1 0 0 0,0 1 0 0 0,-1-1 0 0 0,1 1-1 0 0,0-1 1 0 0,-1 0 205 0 0,14-18-971 0 0,-12 13 1022 0 0,0 0 0 0 0,0 0 0 0 0,0-1 0 0 0,-1 1 0 0 0,1 0 0 0 0,-2-1 0 0 0,1 1 0 0 0,-1 0 0 0 0,0-1-51 0 0,0-19 3455 0 0,-4-16-3455 0 0,2 18 1026 0 0,-1-15 682 0 0,2 8-323 0 0,-2 1 1 0 0,-1-1-1 0 0,-1 0 1 0 0,-1 1-1 0 0,-4-5-1385 0 0,6 22 464 0 0,2 8-298 0 0,1 1 1 0 0,-1 0 0 0 0,1-1 0 0 0,-1 1 0 0 0,0 0 0 0 0,0 0 0 0 0,-1 1 0 0 0,1-1 0 0 0,-3-2-167 0 0,1 2 186 0 0,2 1-27 0 0,-1 0 0 0 0,0 0 0 0 0,0 0 0 0 0,0 1 0 0 0,-2-2-159 0 0,4 3 10 0 0,1 1 0 0 0,-1 0 1 0 0,0-1-1 0 0,1 1 0 0 0,-1 0 0 0 0,1-1 0 0 0,-1 1 0 0 0,0 0 0 0 0,1 0 1 0 0,-1 0-1 0 0,0 0 0 0 0,1 0 0 0 0,-1 0 0 0 0,0 0 0 0 0,1 0 0 0 0,-1 0 1 0 0,0 0-1 0 0,1 0 0 0 0,-1 0 0 0 0,0 0 0 0 0,1 0 0 0 0,-1 0 0 0 0,1 1 1 0 0,-1-1-1 0 0,0 0 0 0 0,1 0 0 0 0,-1 1 0 0 0,1-1 0 0 0,-1 1 0 0 0,1-1 1 0 0,-1 0-1 0 0,1 1 0 0 0,-1-1 0 0 0,1 1 0 0 0,-1-1 0 0 0,1 1-10 0 0,-2 2-33 0 0,0 1 0 0 0,0-1 0 0 0,0 0-1 0 0,0 1 1 0 0,1-1 0 0 0,0 1-1 0 0,-1 0 1 0 0,2 0 0 0 0,-1-1 0 0 0,0 1-1 0 0,1 0 1 0 0,-1 0 0 0 0,1 0 0 0 0,0 0-1 0 0,1-1 1 0 0,-1 1 0 0 0,0 0 0 0 0,1 0-1 0 0,0 1 34 0 0,1 2-373 0 0,0-1 0 0 0,0 1 1 0 0,1 0-1 0 0,-1-1 0 0 0,2 0 0 0 0,-1 1 0 0 0,1-1 0 0 0,-1-1 0 0 0,2 1 0 0 0,1 2 373 0 0,17 13-4596 0 0,3-1-1198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132 500 11976 0 0,'-2'0'546'0'0,"-7"-3"-178"0"0,-1 0 0 0 0,1 0 1 0 0,-1 1-1 0 0,1 1 0 0 0,-8-1-368 0 0,-12 4 4123 0 0,27-1-4000 0 0,0 0-1 0 0,0 0 1 0 0,0 0 0 0 0,1 0-1 0 0,-1 0 1 0 0,0 0 0 0 0,1 0-1 0 0,-1 0 1 0 0,1 1 0 0 0,-1-1-1 0 0,1 0 1 0 0,0 1 0 0 0,-1 0-1 0 0,1-1 1 0 0,0 1 0 0 0,0 0-1 0 0,0-1 1 0 0,0 1 0 0 0,0 0 0 0 0,1 0-1 0 0,-1 0 1 0 0,1 0 0 0 0,-1 0-1 0 0,1 1-122 0 0,-2 3-21 0 0,1 0-1 0 0,0 1 1 0 0,0-1 0 0 0,1 1-1 0 0,-1 0 1 0 0,2-1 0 0 0,-1 4 21 0 0,2 1-167 0 0,0 1 1 0 0,1 0 0 0 0,0-1-1 0 0,0 1 1 0 0,2-1-1 0 0,-1 0 1 0 0,1 0 0 0 0,1-1 166 0 0,-3-4-272 0 0,0-2 1 0 0,0 1-1 0 0,0 0 1 0 0,1-1-1 0 0,0 1 1 0 0,0-1-1 0 0,0 0 1 0 0,0 0-1 0 0,1-1 1 0 0,-1 1-1 0 0,1-1 1 0 0,0 0-1 0 0,0 0 1 0 0,0 0-1 0 0,0-1 1 0 0,1 0-1 0 0,1 0 272 0 0,-3-1-200 0 0,-1-1-1 0 0,1 0 0 0 0,0 0 1 0 0,0 0-1 0 0,0 0 0 0 0,0-1 1 0 0,0 0-1 0 0,0 0 0 0 0,0 0 1 0 0,0 0-1 0 0,-1 0 0 0 0,1-1 1 0 0,-1 0-1 0 0,1 0 0 0 0,-1 0 1 0 0,1 0-1 0 0,-1 0 0 0 0,2-2 201 0 0,3-4-39 0 0,0-1-1 0 0,0 0 0 0 0,-1-1 0 0 0,0 0 0 0 0,-1 0 0 0 0,0 0 1 0 0,0-1-1 0 0,-1 0 0 0 0,-1 0 0 0 0,0 0 0 0 0,0 0 1 0 0,-1-1-1 0 0,-1 1 0 0 0,1-7 40 0 0,2-13 811 0 0,2-7 1938 0 0,0-32-2749 0 0,3-62 3172 0 0,-3 49-494 0 0,-3-9-2678 0 0,4-9 1130 0 0,-10 83-761 0 0,3 28-403 0 0,0-1-1 0 0,0 0 1 0 0,-1 0 0 0 0,0 1-1 0 0,-1-1 1 0 0,0 0 34 0 0,-1 28-122 0 0,-1 52-137 0 0,1 24-516 0 0,3-89 247 0 0,1 0 0 0 0,1 0-1 0 0,5 18 529 0 0,-1-14-2308 0 0,9 20 2308 0 0,-3-13-1283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3 587 18743 0 0,'0'0'430'0'0,"0"0"55"0"0,0 3 27 0 0,-1 0-475 0 0,1-1 0 0 0,-1 1 0 0 0,1-1 0 0 0,0 1 0 0 0,0 0 0 0 0,0-1 0 0 0,0 1 0 0 0,0-1 0 0 0,0 1 0 0 0,1 0 0 0 0,-1-1 0 0 0,1 1 0 0 0,0-1 0 0 0,0 1 0 0 0,0-1 0 0 0,0 0 0 0 0,0 1-37 0 0,4 5 0 0 0,-5-8 2 0 0,0 1-1 0 0,0-1 1 0 0,0 1-1 0 0,1-1 0 0 0,-1 1 1 0 0,0-1-1 0 0,1 1 1 0 0,-1-1-1 0 0,0 1 1 0 0,1-1-1 0 0,-1 0 0 0 0,0 1 1 0 0,1-1-1 0 0,-1 0 1 0 0,1 1-1 0 0,-1-1 0 0 0,1 0 1 0 0,-1 0-1 0 0,1 1 1 0 0,-1-1-1 0 0,1 0 1 0 0,-1 0-1 0 0,1 0 0 0 0,-1 0 1 0 0,1 0-1 0 0,-1 1 1 0 0,1-1-1 0 0,0 0 0 0 0,-1 0 1 0 0,1 0-1 0 0,-1 0 1 0 0,1-1-1 0 0,-1 1 1 0 0,1 0-1 0 0,-1 0 0 0 0,1 0 1 0 0,-1 0-1 0 0,1-1 1 0 0,-1 1-1 0 0,1 0 1 0 0,-1 0-1 0 0,1-1 0 0 0,-1 1 1 0 0,1 0-1 0 0,-1-1-1 0 0,2 0 0 0 0,8-3-350 0 0,1 0-1 0 0,-1-2 0 0 0,0 1 0 0 0,-1-1 0 0 0,8-6 351 0 0,6-3-992 0 0,-16 9 656 0 0,-1 1-1 0 0,1-1 1 0 0,-1 0 0 0 0,0 0-1 0 0,0 0 1 0 0,-1-1 0 0 0,0 0 0 0 0,0 0-1 0 0,-1 0 1 0 0,1-1 0 0 0,0-4 336 0 0,2-3 235 0 0,-1 0 0 0 0,-1 0 1 0 0,-1 0-1 0 0,0-1 0 0 0,2-12-235 0 0,-6 22 197 0 0,1 1-1 0 0,-1 0 0 0 0,0-1 1 0 0,0 1-1 0 0,0-1 0 0 0,-1 1 0 0 0,0 0 1 0 0,0-1-1 0 0,0 1 0 0 0,-1 0 1 0 0,1 0-1 0 0,-1 0 0 0 0,-1 0 1 0 0,1 0-1 0 0,-1 0 0 0 0,1 1-196 0 0,1 3 29 0 0,0 0 0 0 0,1 0 1 0 0,-1 0-1 0 0,0 0 0 0 0,0 0 0 0 0,0 0 0 0 0,0 0 0 0 0,0 0 0 0 0,0 1 0 0 0,0-1 0 0 0,0 0 0 0 0,0 1 0 0 0,0-1 0 0 0,0 1 0 0 0,0-1 0 0 0,0 1 0 0 0,0 0 0 0 0,0-1 0 0 0,-1 1 0 0 0,1 0 0 0 0,0 0 0 0 0,0 0 0 0 0,0 0 0 0 0,-1 0 0 0 0,1 0 0 0 0,0 0 0 0 0,0 0 0 0 0,-1 0 0 0 0,1 1 0 0 0,0-1 0 0 0,0 0 0 0 0,0 1 0 0 0,0-1 0 0 0,0 1 0 0 0,0-1 0 0 0,0 1 0 0 0,-1 0-29 0 0,-2 1 25 0 0,1 0 0 0 0,0 1 0 0 0,0-1 0 0 0,0 1-1 0 0,0-1 1 0 0,0 1 0 0 0,0 0 0 0 0,1 0-1 0 0,-1 1 1 0 0,1-1 0 0 0,-1 1-25 0 0,-5 14 6 0 0,0 1-1 0 0,1 0 0 0 0,1 0 1 0 0,0 0-1 0 0,2 1 1 0 0,0 0-1 0 0,1 0 1 0 0,2 0-1 0 0,-1 0 1 0 0,2 7-6 0 0,1-13-344 0 0,1 1 1 0 0,0-1-1 0 0,0 0 0 0 0,1 1 1 0 0,1-1-1 0 0,1 0 1 0 0,0-1-1 0 0,0 1 1 0 0,1-1-1 0 0,1 0 0 0 0,1-1 1 0 0,-1 0-1 0 0,11 12 344 0 0,1-4-1430 0 0</inkml:trace>
  <inkml:trace contextRef="#ctx0" brushRef="#br0" timeOffset="1">670 1 18687 0 0,'0'0'859'0'0,"-5"1"273"0"0,1 4-1082 0 0,1 0 0 0 0,1 0 0 0 0,-1 0-1 0 0,1 0 1 0 0,0 1 0 0 0,0-1 0 0 0,0 0 0 0 0,0 5-50 0 0,2-4 87 0 0,-1 0 0 0 0,1 0 0 0 0,1 0 0 0 0,-1 0 0 0 0,1-1 0 0 0,0 1 0 0 0,0 0 0 0 0,1 0 0 0 0,0-1 1 0 0,0 1-1 0 0,3 5-87 0 0,3 10 207 0 0,5 25 58 0 0,-2 0-1 0 0,-2 1 1 0 0,-2 0-1 0 0,1 45-264 0 0,-6-36-6622 0 0,-3 9 6622 0 0,-4-6-7166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3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3038 257 8752 0 0,'1'0'45'0'0,"0"-1"0"0"0,0 1 0 0 0,0 0 0 0 0,0-1 0 0 0,0 1 0 0 0,0 0 0 0 0,-1-1 1 0 0,1 1-1 0 0,0-1 0 0 0,0 1 0 0 0,0-1 0 0 0,-1 1 0 0 0,1-1 0 0 0,0 0 0 0 0,-1 0 0 0 0,1 1 1 0 0,-1-1-1 0 0,1 0 0 0 0,-1 0 0 0 0,1 1 0 0 0,0-2-45 0 0,7-9 99 0 0,-6 8-19 0 0,16-19 1430 0 0,-17 21-1413 0 0,0 0-1 0 0,0-1 1 0 0,-1 1 0 0 0,1 0 0 0 0,-1 0 0 0 0,1-1 0 0 0,-1 1 0 0 0,1-1 0 0 0,-1 1 0 0 0,0 0-1 0 0,1-1 1 0 0,-1 1 0 0 0,0-1 0 0 0,0 1 0 0 0,0 0 0 0 0,0-1 0 0 0,-1 1 0 0 0,1-1-97 0 0,-1-1 185 0 0,0 1 0 0 0,1-1 0 0 0,-1 1 0 0 0,1-1 0 0 0,0 1 0 0 0,-1-1 0 0 0,1-1-185 0 0,1 3 47 0 0,-1 0 0 0 0,0 0 0 0 0,0 0-1 0 0,0 0 1 0 0,1 0 0 0 0,-1 0-1 0 0,1 0 1 0 0,-1 0 0 0 0,0 1 0 0 0,1-1-1 0 0,0 0 1 0 0,-1 0 0 0 0,1 0 0 0 0,-1 1-1 0 0,1-1 1 0 0,0 0 0 0 0,0 1 0 0 0,-1-1-1 0 0,1 1 1 0 0,0-1 0 0 0,0 0 0 0 0,0 1-47 0 0,11-5 134 0 0,-1 0 1 0 0,1 2 0 0 0,0-1-1 0 0,0 1 1 0 0,6 0-135 0 0,4-2 60 0 0,82-19 27 0 0,22-6-58 0 0,61-4-29 0 0,-177 33-22 0 0,162-19-232 0 0,-118 16 229 0 0,0 3 1 0 0,10 3 24 0 0,-41 0-96 0 0,0 1 0 0 0,-1 1 0 0 0,1 1 0 0 0,9 4 96 0 0,16 8-131 0 0,22 11 131 0 0,95 50 937 0 0,-34-16 260 0 0,-56-26-215 0 0,21 15-982 0 0,8 6 357 0 0,24 13-8 0 0,-47-22-135 0 0,-20-13-177 0 0,-2 3 0 0 0,51 42-37 0 0,-82-56 30 0 0,0 2-1 0 0,-2 1 0 0 0,-1 0 1 0 0,-1 2-1 0 0,-2 1 0 0 0,0 1 1 0 0,-3 0-1 0 0,0 2 0 0 0,11 29-29 0 0,104 293 243 0 0,-80-202-46 0 0,-17-41-146 0 0,-5 1 0 0 0,-5 1-1 0 0,-1 26-50 0 0,-20-83 0 0 0,0 55 0 0 0,-5-62 0 0 0,1-8 16 0 0,-3 0 0 0 0,-2 1 0 0 0,-1-2 0 0 0,-6 23-16 0 0,-5 13 118 0 0,-4-1-1 0 0,-2-1 0 0 0,-28 61-117 0 0,-9 6 163 0 0,8-16 37 0 0,-10 4-200 0 0,40-91 9 0 0,-2 0 0 0 0,-1-2 0 0 0,-2-1 0 0 0,-2-1 0 0 0,-9 9-9 0 0,-380 391-216 0 0,311-338 216 0 0,44-41 0 0 0,-19 13-32 0 0,-3-4 0 0 0,-80 48 32 0 0,67-43 0 0 0,45-32 0 0 0,-18 8 0 0 0,-118 64 0 0 0,-196 82 0 0 0,74-72 0 0 0,214-86 0 0 0,-20 8-26 0 0,-2-6-1 0 0,-106 19 27 0 0,131-42 27 0 0,0-3-1 0 0,-52-3-26 0 0,-80-10-43 0 0,61 0-200 0 0,15 3 60 0 0,-175-1-101 0 0,268-2 254 0 0,-1-2 0 0 0,1-3 0 0 0,1-2 0 0 0,0-2-1 0 0,-14-7 31 0 0,31 5-23 0 0,0-1 0 0 0,1-2 0 0 0,-21-15 23 0 0,-10-4 5 0 0,37 20-5 0 0,0-2 0 0 0,1 0 0 0 0,-13-14 0 0 0,29 23 7 0 0,-101-84-83 0 0,90 70 55 0 0,0-1 1 0 0,1 0 0 0 0,-6-11 20 0 0,6 4 87 0 0,1-1 0 0 0,2-1 0 0 0,1 0 0 0 0,2-1 0 0 0,2-1 0 0 0,0-1 0 0 0,3 0 1 0 0,1-1-1 0 0,-3-21-87 0 0,-5-40 196 0 0,-1-39-196 0 0,16 94-48 0 0,2 1 0 0 0,2-1 0 0 0,2 0 0 0 0,5-25 48 0 0,36-154-146 0 0,-23 136 94 0 0,-4-1 0 0 0,3-77 52 0 0,-15 112 0 0 0,-1 26 0 0 0,-2-1 0 0 0,-1 0 0 0 0,-2-17 0 0 0,-1 2 160 0 0,1-33-160 0 0,2 69 39 0 0,-5-44 548 0 0,1 32-200 0 0,4 16-367 0 0,-1-1 0 0 0,0 1 0 0 0,0-1 0 0 0,1 1 0 0 0,0-1 0 0 0,-1 0 0 0 0,1 1-1 0 0,0-1 1 0 0,0 0-20 0 0,3-25-10 0 0,1 1-1 0 0,1-1 0 0 0,4-11 11 0 0,-7 28-102 0 0,0 1-1 0 0,0-1 0 0 0,-2 1 0 0 0,1-1 1 0 0,-1 0-1 0 0,-1-5 103 0 0,0-9-150 0 0,1 23 132 0 0,0-1 0 0 0,-1 0 0 0 0,1 0 0 0 0,-1 1 0 0 0,0-1 0 0 0,0 0 1 0 0,0 1-1 0 0,0-1 0 0 0,-1 1 0 0 0,1-1 0 0 0,-1 1 0 0 0,0-1 18 0 0,1 1 4 0 0,0 1 0 0 0,0 0-1 0 0,0 0 1 0 0,0 0 0 0 0,0-1 0 0 0,0 1 0 0 0,0 0-1 0 0,0 1 1 0 0,-1-1 0 0 0,1 0 0 0 0,0 0-1 0 0,-1 0 1 0 0,1 1 0 0 0,0-1 0 0 0,-1 1 0 0 0,1-1-1 0 0,-1 1 1 0 0,1-1 0 0 0,-1 1 0 0 0,1 0-1 0 0,-1 0 1 0 0,1 0 0 0 0,-1 0 0 0 0,0 0-4 0 0,-8 2 45 0 0,1 1 1 0 0,0 0 0 0 0,-1 1 0 0 0,1 0-1 0 0,1 0 1 0 0,-1 1 0 0 0,0 0 0 0 0,1 0 0 0 0,0 1-1 0 0,1 0 1 0 0,-2 2-46 0 0,-13 12 250 0 0,1 2-1 0 0,-18 24-249 0 0,12-8 107 0 0,1 2 0 0 0,2 0-1 0 0,2 2 1 0 0,1 1-107 0 0,11-23 27 0 0,-34 65-29 0 0,-33 71-179 0 0,59-121 7 0 0,-22 31 174 0 0,8-12-249 0 0,27-47 193 0 0,8-12 57 0 0,0 1-1 0 0,-1-1 0 0 0,0 1 1 0 0,0-1-1 0 0,0 0 0 0 0,-1 0 1 0 0,1-2-1 0 0,3-11-36 0 0,9-15 1 0 0,1 2-1 0 0,1 0 1 0 0,2 0 0 0 0,4-4 35 0 0,14-15-74 0 0,40-44 74 0 0,21-9 207 0 0,-24 27 162 0 0,-59 60-226 0 0,2 0 1 0 0,0 0-1 0 0,0 2 0 0 0,1 0 0 0 0,1 1 0 0 0,1 1 0 0 0,-1 1 0 0 0,2 0 0 0 0,16-6-143 0 0,-33 16 41 0 0,1-1-1 0 0,0 1 0 0 0,0 0 0 0 0,0 1 1 0 0,0-1-1 0 0,0 1 0 0 0,0-1 1 0 0,0 1-1 0 0,0 0 0 0 0,0 1 1 0 0,0-1-1 0 0,0 1 0 0 0,0 0 0 0 0,0 0 1 0 0,0 0-1 0 0,-1 0 0 0 0,1 0 1 0 0,0 1-1 0 0,-1 0 0 0 0,4 2-40 0 0,6 5 112 0 0,-1 0-1 0 0,0 1 0 0 0,0 0 1 0 0,-1 1-1 0 0,-1 0-111 0 0,27 25 221 0 0,7 0-315 0 0,1-2-1 0 0,2-2 1 0 0,1-2-1 0 0,1-3 1 0 0,2-1-1 0 0,0-3 1 0 0,2-1-1 0 0,32 7 95 0 0,-43-21-1285 0 0,-2-3-82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16439 0 0,'0'2'374'0'0,"2"20"101"0"0,0 0-1 0 0,1-1 1 0 0,4 15-475 0 0,3 14-4 0 0,1 4-162 0 0,9 23 166 0 0,6 31 118 0 0,23 113-79 0 0,-15-71-418 0 0,-23-106-34 0 0,2-1 413 0 0,-2-8-1423 0 0,5 31 1423 0 0,-15-65-137 0 0,-1 0 1 0 0,0-1-1 0 0,0 1 1 0 0,0 0-1 0 0,0 0 1 0 0,0 0-1 0 0,0-1 1 0 0,0 1-1 0 0,0 0 0 0 0,0 0 1 0 0,0-1-1 0 0,-1 1 1 0 0,1 0-1 0 0,0 0 1 0 0,0-1-1 0 0,-1 1 1 0 0,1 0-1 0 0,-1-1 1 0 0,1 1-1 0 0,0 0 1 0 0,-1-1-1 0 0,1 1 1 0 0,-1 0-1 0 0,0-1 0 0 0,1 1 1 0 0,-1-1-1 0 0,1 1 1 0 0,-1-1-1 0 0,0 1 1 0 0,1-1-1 0 0,-1 0 1 0 0,0 1-1 0 0,0-1 1 0 0,1 0-1 0 0,-1 0 1 0 0,0 1-1 0 0,0-1 1 0 0,1 0-1 0 0,-1 0 0 0 0,0 0 1 0 0,0 0-1 0 0,0 0 137 0 0,-11-2-4434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5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 6912 0 0,'26'-17'608'0'0,"-26"17"-480"0"0,0 0-128 0 0,0 0-2024 0 0,0-8-432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64 439 11488 0 0,'-2'-1'528'0'0,"-45"-14"192"0"0,34 8-328 0 0,11 7 34 0 0,2 0 20 0 0,0 0 4 0 0,0 0 13 0 0,1-2 8 0 0,2-4-353 0 0,0 0 0 0 0,1 1 1 0 0,0 0-1 0 0,0 0 1 0 0,0 0-1 0 0,1 0 0 0 0,-1 0 1 0 0,1 1-1 0 0,0 0 1 0 0,0 0-1 0 0,2 0-118 0 0,6-5 39 0 0,1 1-1 0 0,13-5-38 0 0,10-6-48 0 0,60-30-684 0 0,82-28 732 0 0,-128 56-187 0 0,-7 3-323 0 0,0 2 0 0 0,1 2 0 0 0,1 2 0 0 0,37-4 510 0 0,-66 14-228 0 0,0 1 0 0 0,0 1 1 0 0,0 0-1 0 0,0 1 0 0 0,0 1 1 0 0,0 0-1 0 0,15 5 228 0 0,-24-5 18 0 0,0 0 0 0 0,0 1 0 0 0,0 0 0 0 0,0 1 0 0 0,0-1 0 0 0,-1 2 0 0 0,0-1-1 0 0,1 1 1 0 0,-2 0 0 0 0,1 0 0 0 0,0 1 0 0 0,-1 0 0 0 0,0 0 0 0 0,-1 0 0 0 0,1 1 0 0 0,2 5-18 0 0,-4-5 154 0 0,-1 1 0 0 0,0-1-1 0 0,0 1 1 0 0,-1 0 0 0 0,0 0 0 0 0,0 2-154 0 0,0 0 294 0 0,0-1 1 0 0,1 1 0 0 0,3 7-295 0 0,3 0 596 0 0,0-2 0 0 0,1 0 1 0 0,3 5-597 0 0,4 4 765 0 0,-16-23-734 0 0,0 0 1 0 0,-1 0-1 0 0,1 0 0 0 0,-1-1 0 0 0,1 1 0 0 0,-1 0 0 0 0,0 0 1 0 0,1 0-1 0 0,-1 0 0 0 0,0 0 0 0 0,1 0 0 0 0,-1 0 1 0 0,0 0-1 0 0,0 0-31 0 0,0 1 36 0 0,-1 1 0 0 0,0-1 0 0 0,1 0 0 0 0,-1 0 0 0 0,0 0 0 0 0,0 0 0 0 0,0 0 0 0 0,0 0 0 0 0,-1 1-36 0 0,1-2-112 0 0,1-1-72 0 0,0 0-28 0 0,0 0-10 0 0,0 0-30 0 0,-2-2-17 0 0,-29-31-283 0 0,19 22 268 0 0,1 0 0 0 0,-8-12 284 0 0,-31-49-683 0 0,49 71 679 0 0,-2-2-7 0 0,1 0 0 0 0,-1 0 1 0 0,1 0-1 0 0,0 0 0 0 0,0 0 1 0 0,0 0-1 0 0,0-1 1 0 0,1 1-1 0 0,-1-1 0 0 0,1 1 1 0 0,0-1-1 0 0,0 0 0 0 0,0 1 1 0 0,1-1-1 0 0,-1 0 0 0 0,1 0 1 0 0,0-1 10 0 0,1-19 235 0 0,-1 18-91 0 0,0 1-1 0 0,0-1 0 0 0,1 0 0 0 0,0 1 0 0 0,0-1 1 0 0,0 1-1 0 0,1-1 0 0 0,-1 1 0 0 0,1-1 1 0 0,1-1-144 0 0,-1 5 62 0 0,-1 1 1 0 0,1-1 0 0 0,-1 1 0 0 0,1 0 0 0 0,-1 0 0 0 0,1 0 0 0 0,0-1 0 0 0,-1 1 0 0 0,1 1 0 0 0,0-1 0 0 0,0 0 0 0 0,1 0-63 0 0,27-7 320 0 0,-23 6-285 0 0,209-39 164 0 0,-56 11-6878 0 0,-123 22 2081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45 1376 0 0,'-7'-4'2521'0'0,"-7"-13"3141"0"0,13 16-5383 0 0,0-1-1 0 0,0 0 1 0 0,0 1-1 0 0,0-1 1 0 0,0 1-1 0 0,-1 0 1 0 0,1-1-1 0 0,0 1 1 0 0,-1 0 0 0 0,1 0-1 0 0,-1 0 1 0 0,1 0-1 0 0,-1 0 1 0 0,0 0-1 0 0,1 0 1 0 0,-1 0-1 0 0,0 1 1 0 0,0-1-279 0 0,-1 1 180 0 0,0-1 0 0 0,0 1 0 0 0,0 0 0 0 0,0 0 0 0 0,1 0 1 0 0,-1 0-1 0 0,0 1 0 0 0,0-1 0 0 0,0 1 0 0 0,0 0 0 0 0,1-1 0 0 0,-1 1 0 0 0,0 1 0 0 0,1-1 0 0 0,-1 0 1 0 0,-1 1-181 0 0,-6 5 470 0 0,0 0 1 0 0,1 0 0 0 0,-5 5-471 0 0,10-9 82 0 0,-8 10 133 0 0,0 1 1 0 0,0 0-1 0 0,2 0 0 0 0,0 1 1 0 0,0 1-1 0 0,1-1 1 0 0,1 2-1 0 0,1-1 0 0 0,-5 15-215 0 0,10-23 24 0 0,0-1 0 0 0,1 0 0 0 0,-1 1 0 0 0,1-1 0 0 0,1 1 0 0 0,-1 0 0 0 0,1-1 0 0 0,1 1 0 0 0,-1-1 0 0 0,1 1 0 0 0,1-1-1 0 0,0 4-23 0 0,2 1-58 0 0,0 0 0 0 0,0-1 0 0 0,1 0 0 0 0,1 0 0 0 0,0 0 0 0 0,0 0-1 0 0,3 2 59 0 0,-6-9-71 0 0,-1-1-1 0 0,1 1 1 0 0,0-1-1 0 0,0 0 0 0 0,1 0 1 0 0,-1 0-1 0 0,1 0 0 0 0,1 1 72 0 0,-2-3-61 0 0,-1 0 0 0 0,0 0 0 0 0,0 0 0 0 0,1 0-1 0 0,-1 0 1 0 0,0-1 0 0 0,1 1 0 0 0,-1-1 0 0 0,1 1 0 0 0,-1-1-1 0 0,1 0 1 0 0,-1 0 0 0 0,1 0 0 0 0,-1 0 0 0 0,0-1-1 0 0,1 1 62 0 0,5-2-185 0 0,-1 0-1 0 0,1-1 0 0 0,-1 0 0 0 0,0 0 0 0 0,0 0 1 0 0,0-1-1 0 0,0 0 0 0 0,-1-1 0 0 0,1 1 0 0 0,-1-1 1 0 0,0-1-1 0 0,-1 1 0 0 0,1-1 186 0 0,13-16-844 0 0,-1 0 0 0 0,14-23 844 0 0,-29 41-63 0 0,5-8-115 0 0,0 0 1 0 0,-1 0 0 0 0,-1-1-1 0 0,0 0 1 0 0,0 0 0 0 0,0-7 177 0 0,-3 11 84 0 0,-1 1 1 0 0,-1-1-1 0 0,0 1 1 0 0,0-1-1 0 0,0 0 1 0 0,-1 0-1 0 0,-1 1 1 0 0,1-1-1 0 0,-2 0 1 0 0,1 1-1 0 0,-1-3-84 0 0,1 8 199 0 0,0 0 0 0 0,0 0 0 0 0,0 0 0 0 0,1 0-1 0 0,0 0 1 0 0,-1 0 0 0 0,1 0 0 0 0,0 0 0 0 0,0 0 0 0 0,1 0-1 0 0,-1 0 1 0 0,1 0 0 0 0,0 0 0 0 0,-1 0 0 0 0,1 0 0 0 0,0 0-1 0 0,1 0 1 0 0,-1 0 0 0 0,0 1 0 0 0,1-1 0 0 0,0 0 0 0 0,0 1-1 0 0,0-1-198 0 0,-1 2 799 0 0,1 1-42 0 0,0 1-643 0 0,1 0 0 0 0,-1 1 0 0 0,0-1 0 0 0,1 0-1 0 0,-1 1 1 0 0,0-1 0 0 0,0 1 0 0 0,0 0 0 0 0,0-1 0 0 0,0 1-1 0 0,0 0 1 0 0,-1 0 0 0 0,1 0 0 0 0,-1 1-114 0 0,4 5 238 0 0,0 0 1 0 0,-1 0-1 0 0,2 5-238 0 0,11 21 213 0 0,-9-23-199 0 0,0 0 1 0 0,1 0-1 0 0,1-1 1 0 0,0-1-1 0 0,0 1 1 0 0,0-2-1 0 0,1 1 1 0 0,1-1-1 0 0,9 4-14 0 0,-2-1-276 0 0,1-2-1 0 0,0 0 1 0 0,1-2-1 0 0,0 0 1 0 0,14 2 276 0 0,-7-1-690 0 0,22 3-2212 0 0,-18-10-4035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25 14800 0 0,'0'0'656'0'0,"0"0"136"0"0,0-8-632 0 0,0 8-160 0 0,-8-5 0 0 0,8 5 0 0 0,0 0 343 0 0,0 0 41 0 0,-13-7 0 0 0,3 2 8 0 0,2 5 88 0 0,8 0 8 0 0,0 0 8 0 0,0 0 0 0 0,0 0-600 0 0,0 0-120 0 0,0 0-32 0 0,13 9-7487 0 0</inkml:trace>
  <inkml:trace contextRef="#ctx0" brushRef="#br0" timeOffset="1">113 720 20127 0 0,'4'39'448'0'0,"-8"-22"88"0"0,0 6 16 0 0,-6 2 8 0 0,1 3-448 0 0,9 4-112 0 0,0-4 0 0 0,0 4 0 0 0,5-4-232 0 0,-1-5-72 0 0,6 2-16 0 0,8-10 0 0 0,-2 2-352 0 0,3-6-80 0 0,-1-2-16 0 0,-5-9-6895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5984 0 0,'0'2'464'0'0,"0"3"-223"0"0,0 0 0 0 0,1 0 1 0 0,0 1-1 0 0,0-1 0 0 0,0 0 0 0 0,1 0 0 0 0,1 4-241 0 0,11 21 5789 0 0,3 10 1682 0 0,5 21-5882 0 0,-3-7-1861 0 0,-10-24 163 0 0,4 8-97 0 0,1 1-549 0 0,-11-29 220 0 0,1 1 0 0 0,0-1 0 0 0,1 0 0 0 0,0 0 535 0 0,-4-8-608 0 0,-1-2 16 0 0,0 0 66 0 0,0 0 22 0 0,-10-72-585 0 0,10 54 1274 0 0,1-1 0 0 0,0 0 0 0 0,2 0 0 0 0,0 0 0 0 0,1 1 0 0 0,0 0 1 0 0,2 0-1 0 0,1-1-185 0 0,-6 16 43 0 0,10-26 1375 0 0,8-12-1418 0 0,-15 33 231 0 0,0 1 0 0 0,1 0 0 0 0,-1 0 0 0 0,1 0 0 0 0,1 1 0 0 0,-1-1 0 0 0,6-3-231 0 0,1 0 398 0 0,-3 1 39 0 0,1 1 0 0 0,0 1 0 0 0,0 0 1 0 0,11-5-438 0 0,-18 10 71 0 0,1 0 0 0 0,1 1 0 0 0,-1-1 1 0 0,0 1-1 0 0,0 0 0 0 0,0 0 0 0 0,1 1 1 0 0,-1-1-1 0 0,0 1 0 0 0,1 0 1 0 0,-1 0-1 0 0,1 1 0 0 0,-1-1 0 0 0,0 1 1 0 0,0 0-1 0 0,1 0-71 0 0,16 7 70 0 0,-1 0 0 0 0,0 1 0 0 0,-1 1 1 0 0,0 0-1 0 0,-1 2 0 0 0,16 12-70 0 0,4 2-109 0 0,-21-15-148 0 0,0 0-1 0 0,-1 2 1 0 0,-1 0 0 0 0,10 11 257 0 0,-8-7-3132 0 0,15 12 3132 0 0,-10-11-7397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539 29 11256 0 0,'0'0'514'0'0,"0"0"-6"0"0,0 0-280 0 0,0 0 31 0 0,0 0 49 0 0,0 0 11 0 0,0 0 18 0 0,0 0 74 0 0,-4-12 911 0 0,4 11-1284 0 0,-1 1 1 0 0,1-1-1 0 0,0 0 0 0 0,-1 0 0 0 0,1 0 0 0 0,-1 0 0 0 0,1 1 1 0 0,-1-1-1 0 0,0 0 0 0 0,1 0 0 0 0,-1 1 0 0 0,0-1 0 0 0,1 0 1 0 0,-1 1-1 0 0,0-1 0 0 0,0 1 0 0 0,1-1 0 0 0,-1 1 0 0 0,0-1 1 0 0,0 1-1 0 0,0 0 0 0 0,0-1-38 0 0,-2 1 17 0 0,0-1 1 0 0,1 1-1 0 0,-1 0 0 0 0,1-1 0 0 0,-1 1 1 0 0,0 1-1 0 0,1-1 0 0 0,-4 1-17 0 0,-2 0-44 0 0,-1 1-1 0 0,1 1 1 0 0,0 0-1 0 0,-8 3 45 0 0,-25 16-231 0 0,2 1 0 0 0,-8 7 231 0 0,37-23 8 0 0,-38 27 81 0 0,-14 16-89 0 0,59-47-1 0 0,-21 19-91 0 0,1 1 1 0 0,2 1 0 0 0,-19 25 91 0 0,8-8-30 0 0,25-32 64 0 0,0 1 0 0 0,0 0 0 0 0,1 1 0 0 0,0-1 0 0 0,0 2-34 0 0,3-6 5 0 0,1 0 1 0 0,0 0-1 0 0,0 0 0 0 0,1 0 1 0 0,-1 1-1 0 0,1-1 0 0 0,1 0 1 0 0,-1 1-1 0 0,1-1 1 0 0,0 6-6 0 0,1-8-7 0 0,0 0 0 0 0,0 0 0 0 0,0 0 1 0 0,1 0-1 0 0,-1-1 0 0 0,1 1 0 0 0,0-1 1 0 0,0 1-1 0 0,0-1 0 0 0,1 1 0 0 0,-1-1 1 0 0,1 0-1 0 0,-1 0 0 0 0,1 0 0 0 0,0-1 1 0 0,0 1-1 0 0,1-1 0 0 0,1 2 7 0 0,3 1-70 0 0,1 0 1 0 0,-1 0-1 0 0,1-1 0 0 0,0-1 1 0 0,0 1-1 0 0,0-1 0 0 0,5 0 70 0 0,17 3-430 0 0,24 1 430 0 0,1 0-132 0 0,-25-2 78 0 0,89 15-248 0 0,33 13 302 0 0,-116-23-110 0 0,0 2 1 0 0,-1 1 0 0 0,0 2-1 0 0,-1 2 1 0 0,-1 1 0 0 0,3 3 109 0 0,-34-19-10 0 0,0-1 1 0 0,0 1 0 0 0,0 0 0 0 0,0 1-1 0 0,0-1 1 0 0,0 0 0 0 0,-1 1 0 0 0,1-1-1 0 0,-1 1 1 0 0,0 0 0 0 0,1 0 0 0 0,-1 0-1 0 0,-1 0 1 0 0,1 1 0 0 0,0-1 0 0 0,-1 0-1 0 0,0 1 1 0 0,1-1 0 0 0,-2 1 0 0 0,1-1 0 0 0,0 1-1 0 0,-1-1 1 0 0,1 1 0 0 0,-1 0 0 0 0,0-1-1 0 0,0 1 1 0 0,0 0 0 0 0,-1-1 0 0 0,0 2 9 0 0,0 5 160 0 0,-1 0 0 0 0,0 0 1 0 0,-1 0-1 0 0,0-1 0 0 0,-1 1 0 0 0,0-1 1 0 0,0 0-1 0 0,-1 0 0 0 0,0 0 1 0 0,-1-1-1 0 0,0 1 0 0 0,0-2 1 0 0,-1 1-1 0 0,0 0 0 0 0,0-1 0 0 0,0-1 1 0 0,-8 6-161 0 0,-1-1 227 0 0,-1 0 1 0 0,-1-2 0 0 0,0 0-1 0 0,0 0 1 0 0,-1-2 0 0 0,1 0-1 0 0,-2-1 1 0 0,-10 1-228 0 0,-213 35-83 0 0,207-37-74 0 0,-3-1-149 0 0,0-2 0 0 0,-29-3 306 0 0,17 0-259 0 0,50 2 243 0 0,0-1-1 0 0,0 0 1 0 0,0 0-1 0 0,0 0 0 0 0,0 0 1 0 0,0 0-1 0 0,0 0 0 0 0,0 0 1 0 0,0-1-1 0 0,0 1 0 0 0,1 0 1 0 0,-1 0-1 0 0,0-1 0 0 0,0 1 1 0 0,0-1-1 0 0,0 1 0 0 0,0-1 1 0 0,1 1-1 0 0,-1-1 0 0 0,0 1 1 0 0,0-1-1 0 0,1 0 1 0 0,-1 1-1 0 0,0-1 0 0 0,0 0 17 0 0,1 0-29 0 0,0 0 1 0 0,0 0-1 0 0,0 0 0 0 0,0 0 0 0 0,0 0 0 0 0,1 0 0 0 0,-1 0 0 0 0,0 0 1 0 0,0 0-1 0 0,1 0 0 0 0,-1 0 0 0 0,0 0 0 0 0,1 1 0 0 0,-1-1 0 0 0,1 0 1 0 0,-1 0-1 0 0,1 0 0 0 0,0 1 0 0 0,-1-1 0 0 0,1 0 0 0 0,0 0 0 0 0,-1 1 1 0 0,2-1 28 0 0,15-18-384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607 89 1840 0 0,'0'0'400'0'0,"0"0"1008"0"0,-1-1 442 0 0,-20-2 2261 0 0,15 2-3744 0 0,1 1 0 0 0,-1 0 0 0 0,1 1 0 0 0,-1 0-1 0 0,1 0 1 0 0,-1 0 0 0 0,1 0 0 0 0,-4 2-367 0 0,9-2 64 0 0,0 0 1 0 0,0-1 0 0 0,0 1 0 0 0,0 0 0 0 0,0 0 0 0 0,0 0-1 0 0,0 0 1 0 0,0 0 0 0 0,1-1 0 0 0,-1 1 0 0 0,0 0 0 0 0,0 0-1 0 0,1 0 1 0 0,0 0-65 0 0,-1-1 49 0 0,0 3 0 0 0,1-1 0 0 0,-1 0 0 0 0,1 1 0 0 0,-1-1 1 0 0,0 1-1 0 0,0-1 0 0 0,0 1 0 0 0,0-1 0 0 0,0 1 0 0 0,-1-1 1 0 0,1 0-1 0 0,-1 1 0 0 0,1-1 0 0 0,-1 0 0 0 0,0 1-49 0 0,-2 5 97 0 0,-1-1 0 0 0,0 0 0 0 0,-4 6-97 0 0,-4 5 124 0 0,-125 241 520 0 0,50-63-300 0 0,56-126-165 0 0,-36 72-192 0 0,51-112-89 0 0,-1-1 1 0 0,-2-1-1 0 0,-14 17 102 0 0,8-15 133 0 0,2 2-1 0 0,-19 34-132 0 0,37-51 403 0 0,6-13-25 0 0,3-9-285 0 0,21-39-106 0 0,25-36 13 0 0,-48 80-1 0 0,66-94-72 0 0,-45 68 59 0 0,-2-2-1 0 0,-1 0 0 0 0,-1-1 0 0 0,-2-1 1 0 0,2-8 13 0 0,7-32 1 0 0,-8 23 0 0 0,7-12 0 0 0,-19 46 0 0 0,2 1 0 0 0,0 0 0 0 0,0 1 0 0 0,1 0 0 0 0,1 0 0 0 0,3-2 1 0 0,-7 8 20 0 0,0 1 1 0 0,1 0 0 0 0,0 0 0 0 0,0 1 0 0 0,0 0 0 0 0,0 0 0 0 0,1 0 0 0 0,6-2-22 0 0,-10 6 39 0 0,0-1 1 0 0,0 1 0 0 0,0 0-1 0 0,0 0 1 0 0,1 0-1 0 0,-1 1 1 0 0,0-1 0 0 0,0 1-1 0 0,0 0 1 0 0,0 1-1 0 0,1-1 1 0 0,-1 1 0 0 0,0-1-1 0 0,0 1 1 0 0,0 0 0 0 0,0 1-1 0 0,0-1 1 0 0,0 1-1 0 0,2 1-39 0 0,1 1 76 0 0,0 0 0 0 0,-1 1 0 0 0,1 0 0 0 0,-1 0 0 0 0,0 0 0 0 0,-1 1 0 0 0,2 1-76 0 0,35 47 406 0 0,-27-33-264 0 0,87 127 476 0 0,-61-84-679 0 0,4-2 1 0 0,1-1-1 0 0,15 9 61 0 0,-8-12-398 0 0,-29-30-36 0 0,1-2 0 0 0,2 0-1 0 0,2 0 435 0 0,-21-20-193 0 0,0-1-1 0 0,0 0 1 0 0,1 0-1 0 0,0-1 1 0 0,-1 0-1 0 0,1 0 1 0 0,1-1 0 0 0,-1 0-1 0 0,0-1 1 0 0,1 0-1 0 0,6 0 194 0 0,-10-1-95 0 0,0 0 0 0 0,-1-1 0 0 0,1 0 0 0 0,0-1 0 0 0,-1 1-1 0 0,1-1 1 0 0,0 0 0 0 0,-1 0 0 0 0,1-1 0 0 0,-1 0 0 0 0,0 0 0 0 0,1 0-1 0 0,-1 0 1 0 0,0-1 0 0 0,0 0 0 0 0,-1 0 0 0 0,1 0 0 0 0,0-1 0 0 0,-1 0 0 0 0,2-2 95 0 0,2-3 54 0 0,-2 0 0 0 0,1 0 0 0 0,-1-1 0 0 0,0 0 0 0 0,-1 0 0 0 0,0 0 0 0 0,-1-1 0 0 0,0 1 1 0 0,-1-1-1 0 0,0 0 0 0 0,-1 0 0 0 0,2-10-54 0 0,0-20 908 0 0,-2 0 0 0 0,-3-40-908 0 0,1 28 552 0 0,0 48-503 0 0,0-76 1600 0 0,5-4-1649 0 0,0 2 428 0 0,7-54 28 0 0,-3 73-350 0 0,5-6-106 0 0,-9 46-79 0 0,2 1 0 0 0,1 1 1 0 0,0-1-1 0 0,9-14 79 0 0,-12 27-305 0 0,1 0 1 0 0,0 1-1 0 0,1-1 0 0 0,0 1 0 0 0,3-2 305 0 0,-9 10-105 0 0,0 0 1 0 0,0 0-1 0 0,0 0 0 0 0,0 1 0 0 0,0-1 1 0 0,0 0-1 0 0,0 1 0 0 0,0-1 0 0 0,0 1 0 0 0,0-1 1 0 0,0 1-1 0 0,1-1 105 0 0,15 0-1313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83 1376 0 0,'0'3'503'0'0,"-2"60"8147"0"0,-4 35-5190 0 0,-2 44-3368 0 0,-3 161 220 0 0,-2 127 63 0 0,16-310-375 0 0,8 39 0 0 0,-7-121 3 0 0,0-11 9 0 0,-2 0 1 0 0,0 1-1 0 0,-2-1 1 0 0,-2 11-13 0 0,2-34 6 0 0,0 0-1 0 0,-9 5-16 0 0,8-9 7 0 0,0 1 1 0 0,1-1 0 0 0,-1 1-1 0 0,0-1 1 0 0,0 1-1 0 0,0-1 1 0 0,1 1-1 0 0,-1-1 1 0 0,0 0-1 0 0,0 1 1 0 0,0-1-1 0 0,0 0 1 0 0,0 0 0 0 0,0 0-1 0 0,1 1 1 0 0,-1-1-1 0 0,0 0 1 0 0,0 0-1 0 0,0 0 1 0 0,0-1-1 0 0,0 1 1 0 0,0 0-1 0 0,0 0 4 0 0,-2-1-15 0 0,2 0-1 0 0,-1 0 1 0 0,0 0-1 0 0,0 0 1 0 0,0-1-1 0 0,0 1 1 0 0,1 0-1 0 0,-1-1 1 0 0,0 1-1 0 0,0-2 16 0 0,-5-6-56 0 0,1 1-1 0 0,-1-2 0 0 0,2 1 1 0 0,-1-2 56 0 0,5 10 0 0 0,-14-28 62 0 0,1 0 0 0 0,2-2 1 0 0,-8-26-63 0 0,4-1 265 0 0,-5-42-265 0 0,9 25 258 0 0,3 1 0 0 0,2-31-258 0 0,8-122 635 0 0,3 176-364 0 0,1 0 0 0 0,3 0 1 0 0,7-19-272 0 0,0 10 445 0 0,3 2 0 0 0,3-1-1 0 0,15-28-444 0 0,-27 70 114 0 0,0 1 0 0 0,2-1-1 0 0,0 2 1 0 0,1-1-1 0 0,0 2 1 0 0,1-1 0 0 0,1 2-1 0 0,0 0 1 0 0,1 1-1 0 0,0 0 1 0 0,1 1 0 0 0,0 0-1 0 0,1 2 1 0 0,0 0-1 0 0,11-3-113 0 0,-2 0 36 0 0,1 2 0 0 0,1 1-1 0 0,0 1 1 0 0,0 1-1 0 0,1 1 1 0 0,0 2-1 0 0,-1 1 1 0 0,1 1-1 0 0,28 3-35 0 0,-49-1-81 0 0,0 1 0 0 0,-1 0-1 0 0,1 0 1 0 0,-1 1-1 0 0,1 0 1 0 0,-1 0-1 0 0,0 1 1 0 0,0 0 0 0 0,0 0-1 0 0,0 1 1 0 0,6 4 81 0 0,-11-6-58 0 0,0-1 0 0 0,1 1 0 0 0,-1 0 0 0 0,0 0 0 0 0,0 0 0 0 0,0 1 0 0 0,-1-1 0 0 0,1 0 0 0 0,0 1 0 0 0,-1-1 0 0 0,0 1 0 0 0,1 0 0 0 0,-1-1 0 0 0,0 1 0 0 0,-1 0 0 0 0,1 0 0 0 0,0-1 0 0 0,-1 1 0 0 0,1 0 0 0 0,-1 0 0 0 0,0 0 0 0 0,0 0 0 0 0,0 0 0 0 0,0 0 0 0 0,-1 0 0 0 0,1-1 0 0 0,-1 1-1 0 0,0 0 1 0 0,0 0 0 0 0,0-1 0 0 0,0 1 0 0 0,-1 1 58 0 0,-5 10-121 0 0,0 0-1 0 0,-1 0 1 0 0,-1-1-1 0 0,0 0 0 0 0,-1 0 1 0 0,-2 1 121 0 0,-8 7-26 0 0,0-1 0 0 0,-1-1-1 0 0,-2 0 27 0 0,-27 21 704 0 0,-2-2 0 0 0,-1-3 0 0 0,-51 24-704 0 0,69-39 689 0 0,25-14-545 0 0,0 0 0 0 0,0-1 0 0 0,-1-1-1 0 0,-4 3-143 0 0,2-6-958 0 0,0-2-3581 0 0,2-3-1667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1 421 12440 0 0,'0'0'957'0'0,"0"0"-562"0"0,2 0-46 0 0,30 10 454 0 0,18-5-505 0 0,0-2 1 0 0,0-2 0 0 0,32-5-299 0 0,72-8-60 0 0,0-8 0 0 0,64-20 60 0 0,-34 6-12 0 0,-107 19-222 0 0,1 3 0 0 0,41 1 234 0 0,-83 8 61 0 0,-26 1-17 0 0,0 1 1 0 0,-1 1-1 0 0,1 0 1 0 0,0 0-1 0 0,0 1 1 0 0,8 1-45 0 0,-6 0 62 0 0,-9-2-13 0 0,-1 0 0 0 0,0 0 0 0 0,0 0-1 0 0,1 1 1 0 0,-1-1 0 0 0,0 1 0 0 0,0 0 0 0 0,1-1 0 0 0,-1 1 0 0 0,0 0 0 0 0,0 0 0 0 0,2 2-49 0 0,-3-2 286 0 0,-1-1 5 0 0,0 0 12 0 0,0 0 7 0 0,0 0 2 0 0,-8 4 0 0 0,8-4-319 0 0,-1 0 0 0 0,0 0-1 0 0,1 1 1 0 0,-1-1-1 0 0,0 0 1 0 0,1 0 0 0 0,-1 0-1 0 0,0 0 1 0 0,0 0-1 0 0,1 0 1 0 0,-1 0 0 0 0,0 0-1 0 0,1 0 1 0 0,-1 0-1 0 0,0 0 1 0 0,1 0 0 0 0,-1 0-1 0 0,0-1 1 0 0,1 1-1 0 0,-1 0 1 0 0,0 0 0 0 0,1-1-1 0 0,-1 1 1 0 0,0 0-1 0 0,1-1 1 0 0,-1 1 0 0 0,1-1-1 0 0,-1 1 1 0 0,1-1-1 0 0,-1 1 1 0 0,1-1 0 0 0,-1 1-1 0 0,1-1 1 0 0,0 0-1 0 0,-1 1 1 0 0,1-1 7 0 0,-1-1-60 0 0,-7-8-148 0 0,0 0 0 0 0,1-1 0 0 0,1 0 0 0 0,0 0 0 0 0,0-1 1 0 0,0-3 207 0 0,-2-2-211 0 0,0 1 1 0 0,-6-9 210 0 0,7 14 43 0 0,-1 0 0 0 0,0 0 0 0 0,-1 1 0 0 0,0 0 1 0 0,0 1-1 0 0,-1 0 0 0 0,0 0 0 0 0,0 1 0 0 0,-1 0 0 0 0,-1 1 1 0 0,1 1-1 0 0,-1-1 0 0 0,0 2 0 0 0,0 0 0 0 0,-1 0 0 0 0,1 1 1 0 0,-1 1-1 0 0,0 0 0 0 0,-1 0-43 0 0,-117-9 1830 0 0,80 11-214 0 0,49 1-1265 0 0,2 0-174 0 0,10 4 7 0 0,53 3-104 0 0,-32-5-94 0 0,17-2-55 0 0,-31-1 61 0 0,-1 1-1 0 0,7 1 9 0 0,88 7-119 0 0,-37-3-135 0 0,22 6 254 0 0,47 18-239 0 0,-117-24 147 0 0,-1 2-1 0 0,0 1 1 0 0,21 10 92 0 0,-32-11-40 0 0,0 0-1 0 0,0 1 1 0 0,0 1-1 0 0,-1 0 1 0 0,0 0-1 0 0,9 11 41 0 0,-12-11 0 0 0,0 1 0 0 0,-1 0 0 0 0,-1 0-1 0 0,4 5 1 0 0,-9-10 1 0 0,-1 0 0 0 0,0 0 0 0 0,1 0 0 0 0,-1 0 0 0 0,-1 0 0 0 0,1 0 0 0 0,-1 0 0 0 0,0 0 0 0 0,0 1 0 0 0,-1-1 0 0 0,1 0 0 0 0,-1 3-1 0 0,0 2 58 0 0,0 0 0 0 0,-1-1 0 0 0,0 1 0 0 0,0 0-1 0 0,-1-1 1 0 0,0 0 0 0 0,-1 1 0 0 0,0-1 0 0 0,0 0 0 0 0,-1 0 0 0 0,0 0 0 0 0,-5 7-58 0 0,-9 8 330 0 0,0 0 0 0 0,-1-1 0 0 0,-14 12-330 0 0,-69 58 866 0 0,49-45-100 0 0,-20 24-766 0 0,48-46 58 0 0,10-11-222 0 0,1 1-1 0 0,0 0 1 0 0,1 1 0 0 0,1 0-1 0 0,-10 19 165 0 0,14-20-1065 0 0,3-3-50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6912 0 0,'0'0'528'0'0,"0"0"-100"0"0,0 0 845 0 0,0 0 410 0 0,0 0 79 0 0,0 0-218 0 0,0 0-993 0 0,2 1-438 0 0,4 1-106 0 0,0 0-1 0 0,0 1 1 0 0,0-1-1 0 0,-1 1 0 0 0,1 0 1 0 0,-1 1-1 0 0,1-1 1 0 0,-1 1-1 0 0,0 0 1 0 0,0 0-1 0 0,-1 1 1 0 0,2 1-7 0 0,172 225 233 0 0,-167-218-170 0 0,-1 1 1 0 0,-1 0-1 0 0,0 1 0 0 0,6 13-63 0 0,-14-26 54 0 0,1 1 0 0 0,0 0 0 0 0,-1 0 0 0 0,1-1 0 0 0,1 1 0 0 0,-1-1 0 0 0,0 0 0 0 0,0 1 0 0 0,1-1 0 0 0,0 0 0 0 0,-1-1 0 0 0,1 1 0 0 0,0 0 0 0 0,0-1 0 0 0,0 1-54 0 0,4 2 401 0 0,-6-4-339 0 0,-1 0 0 0 0,1 1-1 0 0,0-1 1 0 0,0 0 0 0 0,0 0 0 0 0,-1 0 0 0 0,1 0 0 0 0,0 0 0 0 0,0 0 0 0 0,0 0 0 0 0,0 0-1 0 0,-1 0 1 0 0,1 0 0 0 0,0 0 0 0 0,0 0 0 0 0,0-1 0 0 0,0 1 0 0 0,-1 0 0 0 0,1-1-1 0 0,0 1 1 0 0,0 0 0 0 0,-1-1 0 0 0,2 0-62 0 0,-1 0 133 0 0,0 0 1 0 0,1 0-1 0 0,-1 0 1 0 0,1 0-1 0 0,-1 0 1 0 0,0-1-1 0 0,0 1 0 0 0,0 0 1 0 0,1-2-134 0 0,1-4 282 0 0,0-1 0 0 0,-1 0 1 0 0,0 0-1 0 0,0 0 0 0 0,-1-2-282 0 0,9-29 405 0 0,7-5-367 0 0,2 0 0 0 0,2 2 0 0 0,20-31-38 0 0,-26 50-232 0 0,0 1 0 0 0,1 0 0 0 0,2 1 0 0 0,0 1 0 0 0,1 1 0 0 0,0 0 0 0 0,2 2 0 0 0,0 0 0 0 0,3 0 232 0 0,-10 8-196 0 0,7-6-342 0 0,1 1-1 0 0,1 1 0 0 0,16-7 539 0 0,-25 14-205 0 0,41-16-2229 0 0,0 2 0 0 0,17-2 2434 0 0,-10 11-1558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2304 0 0,'0'0'101'0'0,"-1"1"383"0"0,0 0-77 0 0,1 0 0 0 0,-1 0-1 0 0,0 1 1 0 0,0-1-1 0 0,0-1 1 0 0,-1 1 0 0 0,1 0-1 0 0,0 0 1 0 0,0 0 0 0 0,0 0-1 0 0,-1-1 1 0 0,1 1 0 0 0,0-1-1 0 0,-1 1 1 0 0,1-1-407 0 0,-26 6 4154 0 0,22-5-3749 0 0,-1 0 0 0 0,1 0-1 0 0,0 1 1 0 0,-5 1-405 0 0,1 2 141 0 0,-1 1-1 0 0,1 0 1 0 0,0 1-1 0 0,0 0 0 0 0,1 0 1 0 0,-1 1-1 0 0,2 0 1 0 0,-1 0-1 0 0,1 1 1 0 0,1 0-1 0 0,-1 0 0 0 0,1 0 1 0 0,1 1-1 0 0,0 1-140 0 0,-11 24 139 0 0,1 1-1 0 0,3 0 1 0 0,-3 15-139 0 0,12-41 38 0 0,-10 34 74 0 0,3 1 0 0 0,-3 28-112 0 0,10-49-12 0 0,1 0-1 0 0,1 1 1 0 0,1-1-1 0 0,1 1 0 0 0,4 17 13 0 0,-3-30-158 0 0,1 0-1 0 0,0 0 0 0 0,1-1 0 0 0,0 0 0 0 0,1 0 0 0 0,2 4 159 0 0,-5-12-107 0 0,0 1-1 0 0,0-1 0 0 0,1 1 0 0 0,-1-1 1 0 0,1 0-1 0 0,0 0 0 0 0,0 0 1 0 0,0-1-1 0 0,1 2 108 0 0,-2-3-87 0 0,0 0 0 0 0,-1 0 0 0 0,1 0 0 0 0,0 0 0 0 0,0 0 0 0 0,-1-1 0 0 0,1 1 0 0 0,0-1 0 0 0,0 1 0 0 0,0-1 0 0 0,0 0 0 0 0,0 0 0 0 0,0 0 0 0 0,0 0 0 0 0,0 0 0 0 0,0 0 0 0 0,0 0 0 0 0,-1-1 0 0 0,2 1 87 0 0,2-3-132 0 0,0 1 0 0 0,0-1 0 0 0,-1 0 1 0 0,1 0-1 0 0,-1 0 0 0 0,0-1 0 0 0,1 1 1 0 0,-1-1-1 0 0,-1 0 0 0 0,1 0 0 0 0,1-2 132 0 0,5-6-173 0 0,-4 6 127 0 0,-1-1 1 0 0,0 0-1 0 0,0 0 1 0 0,0-1-1 0 0,-1 1 1 0 0,2-7 45 0 0,19-51 181 0 0,-14 31-26 0 0,0 2 839 0 0,-2-1 0 0 0,-1 0 0 0 0,-1 0 0 0 0,0-15-994 0 0,-5 30 754 0 0,2-1 0 0 0,0 1 1 0 0,4-10-755 0 0,-5 19 214 0 0,0 1 1 0 0,1 0 0 0 0,0-1 0 0 0,0 2-1 0 0,0-1 1 0 0,1 0 0 0 0,1 1 0 0 0,1-2-215 0 0,-6 8 24 0 0,1-1 1 0 0,-1 1-1 0 0,1 0 1 0 0,-1 0-1 0 0,1 0 1 0 0,0 0-1 0 0,0 0 1 0 0,-1 0-1 0 0,1 0 1 0 0,1 0-25 0 0,-3 1 11 0 0,1 0-5 0 0,0 0 0 0 0,-1 0 0 0 0,1 0 0 0 0,-1 0 0 0 0,1 1 0 0 0,0-1 0 0 0,-1 0 0 0 0,1 0 0 0 0,-1 0 0 0 0,1 1 0 0 0,-1-1 0 0 0,1 0 0 0 0,-1 1 0 0 0,1-1 0 0 0,-1 0 0 0 0,1 1 1 0 0,-1-1-1 0 0,0 1 0 0 0,1-1 0 0 0,-1 1 0 0 0,1-1 0 0 0,-1 1-6 0 0,2 1 16 0 0,14 14-25 0 0,-1 1 0 0 0,-1 1 1 0 0,0 0-1 0 0,-1 1 0 0 0,5 11 9 0 0,1 0-207 0 0,19 25 207 0 0,-21-37-302 0 0,0 0 0 0 0,2 0 0 0 0,-1-2-1 0 0,2-1 1 0 0,9 6 302 0 0,29 17-5358 0 0,-26-14-436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5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9360 0 0,'0'0'208'0'0,"0"0"33"0"0,1 0 15 0 0,1 0-242 0 0,0 0-1 0 0,0 0 1 0 0,0 0-1 0 0,0 1 1 0 0,0-1 0 0 0,0 1-1 0 0,-1-1 1 0 0,1 1-1 0 0,0 0 1 0 0,0 0-1 0 0,-1-1 1 0 0,1 1 0 0 0,0 0-1 0 0,-1 0 1 0 0,1 1-1 0 0,-1-1 1 0 0,0 0 0 0 0,2 1-14 0 0,-1 1 34 0 0,0 0 1 0 0,0 0 0 0 0,0 0-1 0 0,0 0 1 0 0,0 1 0 0 0,-1-1-1 0 0,0 0 1 0 0,1 1 0 0 0,-1 2-35 0 0,2 4 99 0 0,-2 0 1 0 0,1 0 0 0 0,-1 0 0 0 0,-1 0-1 0 0,0 0 1 0 0,0 0 0 0 0,-1 1-100 0 0,-10 70 612 0 0,4-33 130 0 0,2 0 0 0 0,1 18-742 0 0,13 245 1968 0 0,9-73-1440 0 0,-8-50-928 0 0,-7-139-568 0 0,-1 2 968 0 0,-2-10-504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1 920 0 0,'-1'2'67'0'0,"-4"13"1721"0"0,0 1 1 0 0,0 0-1 0 0,2 0 1 0 0,0 1-1 0 0,0-1 0 0 0,2 1 1 0 0,0 0-1 0 0,1 3-1788 0 0,1 13 3406 0 0,2 12-3406 0 0,8 31-786 0 0,-6-48 597 0 0,1 0 1 0 0,2-1-1 0 0,1 0 0 0 0,1-1 1 0 0,1 0-1 0 0,10 16 189 0 0,-16-33-653 0 0,0-1 1 0 0,0 0-1 0 0,1-1 0 0 0,1 1 0 0 0,4 3 653 0 0,-10-9-1056 0 0,-1-2 54 0 0,0 0 248 0 0,0 0 108 0 0,4-8-408 0 0,-3 3 1325 0 0,0 0-1 0 0,0 0 0 0 0,-1 1 1 0 0,0-1-1 0 0,0 0 0 0 0,0 0 1 0 0,-1 0-1 0 0,0 1 0 0 0,-1-6-270 0 0,-1-13 1462 0 0,-3-31 1801 0 0,2 22-352 0 0,1-26-2911 0 0,3 30 307 0 0,2-1-1 0 0,1 0 0 0 0,1 1 0 0 0,1 0 0 0 0,2 0 1 0 0,1-1-307 0 0,-6 24-40 0 0,0-1 1 0 0,0 1-1 0 0,1 0 1 0 0,0 0-1 0 0,0 0 0 0 0,0 0 1 0 0,1 0-1 0 0,3-3 40 0 0,6-5-744 0 0,0 0 1 0 0,3-1 743 0 0,-7 6-587 0 0,13-11-544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17047 0 0,'0'0'1512'0'0,"0"0"-1208"0"0,0 0-240 0 0,-5 8-64 0 0,1 4 352 0 0,4-4 56 0 0,4 4 8 0 0,-4-4 8 0 0,10-1-424 0 0,-7 1-144 0 0,7 0 0 0 0,-2 4 0 0 0,-3-4-1368 0 0,4 1-280 0 0,-9-9-47 0 0,18 19-17 0 0</inkml:trace>
  <inkml:trace contextRef="#ctx0" brushRef="#br0" timeOffset="1">170 592 15000 0 0,'0'0'686'0'0,"0"0"-15"0"0,1 3-431 0 0,67 201 1786 0 0,-62-189-2054 0 0,0-2-1 0 0,6 10 29 0 0,8 16-515 0 0,-11-19-2154 0 0,2 0-1 0 0,0-1 2670 0 0,8 12-5472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43 13360 0 0,'0'0'1026'0'0,"-1"-2"-668"0"0,-1-1-85 0 0,1 0 1 0 0,-1 0-1 0 0,0 0 0 0 0,0 0 1 0 0,0 0-1 0 0,-1 1 1 0 0,1-1-1 0 0,-1 1 1 0 0,1 0-1 0 0,-1-1 1 0 0,0 1-1 0 0,0 0 1 0 0,0 1-1 0 0,-2-2-273 0 0,2 2 42 0 0,0 0-1 0 0,0 1 0 0 0,0 0 1 0 0,0 0-1 0 0,-1 0 0 0 0,1 0 1 0 0,0 0-1 0 0,0 0 1 0 0,0 1-1 0 0,0 0 0 0 0,0-1 1 0 0,0 1-1 0 0,0 0 0 0 0,0 1-41 0 0,-2 0-19 0 0,0 0 0 0 0,1 0-1 0 0,-1 1 1 0 0,1 0 0 0 0,0 0-1 0 0,0 0 1 0 0,0 0 0 0 0,0 1-1 0 0,1-1 1 0 0,-3 4 19 0 0,-7 8-282 0 0,2 1-1 0 0,-2 3 283 0 0,11-17-43 0 0,-7 13-172 0 0,1 1 0 0 0,0 0 0 0 0,1 0 1 0 0,1 0-1 0 0,0 1 0 0 0,1 0 0 0 0,1 0 0 0 0,0 0 0 0 0,2 0 0 0 0,0 1 0 0 0,1-1 1 0 0,0 8 214 0 0,1-18-198 0 0,0 0 0 0 0,1 0 1 0 0,0 0-1 0 0,0 0 0 0 0,1 1 1 0 0,-1-1-1 0 0,1-1 1 0 0,1 2 197 0 0,-3-7-81 0 0,1 1 1 0 0,0-1-1 0 0,-1 0 1 0 0,1 1-1 0 0,0-1 1 0 0,0 0-1 0 0,0 1 1 0 0,0-1-1 0 0,0 0 1 0 0,0 0 0 0 0,0 0-1 0 0,1 0 1 0 0,-1 0-1 0 0,0 0 1 0 0,1 0-1 0 0,-1 0 1 0 0,0 0-1 0 0,1-1 1 0 0,-1 1-1 0 0,1 0 1 0 0,-1-1-1 0 0,1 0 1 0 0,-1 1-1 0 0,1-1 1 0 0,0 0 0 0 0,-1 0-1 0 0,1 0 1 0 0,-1 0-1 0 0,1 0 1 0 0,0 0-1 0 0,-1 0 1 0 0,1 0-1 0 0,-1-1 1 0 0,1 1-1 0 0,-1 0 1 0 0,1-1-1 0 0,-1 0 1 0 0,2 0 80 0 0,5-2-114 0 0,0-1 1 0 0,0 0-1 0 0,-1 0 0 0 0,1-1 0 0 0,-1 0 1 0 0,0 0-1 0 0,0-1 0 0 0,0 1 1 0 0,-1-2-1 0 0,0 1 0 0 0,3-5 114 0 0,2-4 221 0 0,0-2 0 0 0,-1 1-1 0 0,0-1 1 0 0,4-13-221 0 0,-10 17 654 0 0,0 0 0 0 0,0 0 0 0 0,-1 0-1 0 0,-1 0 1 0 0,0-3-654 0 0,1-3 1483 0 0,-1 2 2086 0 0,24 65-2654 0 0,8 22-915 0 0,-19-36-504 0 0,2 1 1 0 0,2-2 0 0 0,0 0-1 0 0,7 5 504 0 0,1-8-6483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1 788 15232 0 0,'1'18'547'0'0,"-1"-13"-455"0"0,0-1-1 0 0,0 1 1 0 0,1 0 0 0 0,0-1 0 0 0,0 1-1 0 0,0-1 1 0 0,0 1 0 0 0,1-1-1 0 0,-1 0 1 0 0,1 1 0 0 0,0-1-1 0 0,3 3-91 0 0,0 1 1 0 0,-2-4 1 0 0,-1-1 1 0 0,1 0-1 0 0,0 0 0 0 0,0 0 1 0 0,0 0-1 0 0,2 2-2 0 0,11 3 137 0 0,-14-8-142 0 0,-1 1-294 0 0,41 14-3196 0 0,-40-14 2841 0 0,-2-1 348 0 0,0 0 148 0 0,2-1 129 0 0,0 0-1 0 0,0 0 1 0 0,0 0-1 0 0,0 0 1 0 0,0 0-1 0 0,0 0 1 0 0,-1 0-1 0 0,2-1 30 0 0,-1 0-4 0 0,1-1 35 0 0,0 0 1 0 0,0 0-1 0 0,0-1 0 0 0,0 0 0 0 0,0 1 0 0 0,-1-1 1 0 0,0 0-1 0 0,0 0 0 0 0,0 0 0 0 0,0-1 0 0 0,0 1-31 0 0,1-4 204 0 0,29-67 1348 0 0,-17 36-635 0 0,2 0 1 0 0,9-11-918 0 0,-24 47 75 0 0,0-1 1 0 0,0 1 0 0 0,0-1-1 0 0,1 1 1 0 0,-1 0 0 0 0,1 0 0 0 0,0 1-1 0 0,0-1 1 0 0,0 0-76 0 0,-2 2 28 0 0,0 1-1 0 0,0-1 1 0 0,0 1-1 0 0,1-1 1 0 0,-1 1-1 0 0,0 0 1 0 0,0-1-1 0 0,0 1 1 0 0,0 0-1 0 0,0 0 1 0 0,0 0-1 0 0,1 0 1 0 0,-1 0 0 0 0,0 0-1 0 0,0 0 1 0 0,0 0-1 0 0,0 0 1 0 0,0 1-1 0 0,1-1 1 0 0,-1 0-1 0 0,0 1 1 0 0,0-1-1 0 0,0 1 1 0 0,0-1-1 0 0,0 1 1 0 0,0-1 0 0 0,0 1-1 0 0,0 0 1 0 0,-1 0-1 0 0,1-1 1 0 0,0 1-1 0 0,0 0 1 0 0,0 0-1 0 0,-1 0 1 0 0,1 0-28 0 0,5 6 102 0 0,-1 1 0 0 0,0 0-1 0 0,0 1 1 0 0,-1-1 0 0 0,3 9-102 0 0,1 1 5 0 0,12 28 6 0 0,-14-31-132 0 0,0-1 0 0 0,1 1 1 0 0,1-1-1 0 0,0 0 0 0 0,6 7 121 0 0,-4-9-325 0 0,0 0 0 0 0,0-1 0 0 0,1 0 325 0 0,-7-8-894 0 0,0 1-1 0 0,1-1 1 0 0,0 0 0 0 0,-1 0-1 0 0,1 0 1 0 0,1 0 894 0 0,4 1-4761 0 0</inkml:trace>
  <inkml:trace contextRef="#ctx0" brushRef="#br0" timeOffset="1">800 0 8288 0 0,'0'0'638'0'0,"0"0"-10"0"0,1 2 1494 0 0,4 4-453 0 0,-1 0 0 0 0,0 0 0 0 0,0 0 0 0 0,0 2-1669 0 0,14 30 2651 0 0,-3-4-2523 0 0,65 143-228 0 0,-31-64-1466 0 0,-40-91 73 0 0,0 1 0 0 0,4 20 1493 0 0,-2 1-1535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21743 0 0,'0'0'480'0'0,"0"0"96"0"0,0 0 16 0 0,0 0 16 0 0,13 3-480 0 0,6-3-128 0 0,12 5 0 0 0,1-1 0 0 0,13-4 0 0 0,-1 0-128 0 0,15 0 24 0 0,0-4 8 0 0,8-1-808 0 0,-4-1-160 0 0,5-8-32 0 0,-2 3-7311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88 11056 0 0,'0'0'984'0'0,"-8"-3"-792"0"0,-2-2-192 0 0,2 5 0 0 0,-2-4 1792 0 0,10 4 312 0 0,0 0 63 0 0,-3-8 9 0 0,-2-4-1728 0 0,5 4-344 0 0,5 0-104 0 0,-2 5 0 0 0,-3 3 0 0 0,15-9-144 0 0,-2 1 16 0 0,0-4-5423 0 0,1 4-1089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9216 0 0,'-8'23'816'0'0,"3"-14"-656"0"0,-3 7-160 0 0,3-1 0 0 0,0 10 1968 0 0,5-2 360 0 0,-4-3 71 0 0,4 9 9 0 0,-5-6-2128 0 0,5 2-432 0 0,5-2-80 0 0,-1-3-24 0 0,-4 5-512 0 0,5-5-112 0 0,5 3-15 0 0,-7-3-5761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15200 0 0,'0'0'696'0'0,"0"7"229"0"0,14 41 1703 0 0,3 1-2628 0 0,-7-22 921 0 0,0 4-739 0 0,2-1 1 0 0,2-1-1 0 0,8 14-182 0 0,-16-32-395 0 0,0-1-1 0 0,1 0 0 0 0,1 0 1 0 0,-1-1-1 0 0,1 0 0 0 0,1 0 1 0 0,0-1-1 0 0,0 0 0 0 0,0-1 1 0 0,1 0-1 0 0,1 0 396 0 0,-5-4-859 0 0,1-1 0 0 0,0 1 0 0 0,-1-1 0 0 0,1-1 0 0 0,0 1 0 0 0,0-1-1 0 0,0 0 1 0 0,0-1 0 0 0,0 1 0 0 0,0-2 0 0 0,0 1 0 0 0,0-1 0 0 0,6-1 859 0 0,-12 2-88 0 0,1 0-1 0 0,-1-1 1 0 0,0 1 0 0 0,1 0-1 0 0,-1-1 1 0 0,0 1 0 0 0,1-1-1 0 0,-1 0 1 0 0,0 1-1 0 0,0-1 1 0 0,1 0 0 0 0,-1 0-1 0 0,0 0 1 0 0,0 0 0 0 0,0 0-1 0 0,0 0 1 0 0,0 0-1 0 0,0 0 1 0 0,0 0 0 0 0,-1 0-1 0 0,1 0 1 0 0,0-1 0 0 0,-1 1-1 0 0,1 0 1 0 0,-1-1-1 0 0,1 1 1 0 0,-1-1 88 0 0,2-4 417 0 0,-1-1 1 0 0,-1 1-1 0 0,1 0 1 0 0,-1-1-1 0 0,0-4-417 0 0,1-16 2863 0 0,4-4 604 0 0,1 1 1 0 0,6-15-3468 0 0,-11 40 213 0 0,1 0 1 0 0,0 1 0 0 0,0 0-1 0 0,0-1 1 0 0,1 1 0 0 0,-1 0 0 0 0,1 0-1 0 0,0 1 1 0 0,0-1 0 0 0,1 0-214 0 0,5-4 653 0 0,1-1 0 0 0,0 1-1 0 0,1 1-652 0 0,2-3 640 0 0,-10 8-560 0 0,0 0-1 0 0,-1 0 0 0 0,1 1 0 0 0,0-1 0 0 0,0 1 0 0 0,0 0 0 0 0,0 0 1 0 0,0 0-1 0 0,0 0 0 0 0,0 0 0 0 0,0 1 0 0 0,0 0 0 0 0,1-1 0 0 0,-1 1 0 0 0,0 0 1 0 0,3 1-80 0 0,3 0 18 0 0,0 1 0 0 0,0 1 1 0 0,0-1-1 0 0,8 5-18 0 0,12 3-186 0 0,-5-3-290 0 0,-4-2-1675 0 0,-1 1-1 0 0,11 5 2152 0 0,-8 0-5982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394 277 10136 0 0,'0'0'777'0'0,"-2"-2"-505"0"0,0 1-18 0 0,0 0 1 0 0,0 0-1 0 0,0 0 0 0 0,0 0 1 0 0,0 0-1 0 0,0 0 0 0 0,0 1 1 0 0,-1-1-1 0 0,1 1 0 0 0,0-1 1 0 0,-1 1-1 0 0,1 0 0 0 0,0 0 1 0 0,0 0-1 0 0,-1 0 0 0 0,1 0 1 0 0,0 1-1 0 0,-1-1 0 0 0,0 1-254 0 0,-3 0 549 0 0,-1 1 0 0 0,1 0 0 0 0,-1 0-1 0 0,1 0 1 0 0,-1 1 0 0 0,-2 1-549 0 0,-17 13 303 0 0,0 1 1 0 0,-13 13-304 0 0,-22 15-58 0 0,39-30-343 0 0,1 1-1 0 0,0 0 0 0 0,1 1 1 0 0,-12 17 401 0 0,28-31-152 0 0,1 1-1 0 0,0-1 1 0 0,0 1 0 0 0,0 0 0 0 0,1 0 0 0 0,-1 2 152 0 0,-4 6-514 0 0,7-12 447 0 0,-1 0 0 0 0,1 1-1 0 0,-1-1 1 0 0,1 0 0 0 0,0 0-1 0 0,0 1 1 0 0,-1-1 0 0 0,1 0-1 0 0,0 1 1 0 0,0-1 0 0 0,0 0-1 0 0,0 1 1 0 0,1-1 0 0 0,-1 0-1 0 0,0 1 1 0 0,0-1 0 0 0,1 0-1 0 0,-1 0 1 0 0,1 1 0 0 0,-1-1-1 0 0,1 0 1 0 0,0 0 0 0 0,-1 0-1 0 0,1 0 1 0 0,0 0 0 0 0,0 0-1 0 0,0 0 1 0 0,0 0 0 0 0,0 0-1 0 0,0 0 1 0 0,0 0 0 0 0,0 0 67 0 0,4 2-102 0 0,-1 1-1 0 0,1-1 1 0 0,1 0 0 0 0,-1-1 0 0 0,0 1-1 0 0,5 1 103 0 0,31 11-119 0 0,-11-5 271 0 0,0 1 0 0 0,0 2 0 0 0,-2 1 1 0 0,23 15-153 0 0,-46-25 12 0 0,-1-1 0 0 0,1 1-1 0 0,-1 0 1 0 0,0 0 0 0 0,-1 1 0 0 0,1 0 0 0 0,-1-1 0 0 0,1 1 0 0 0,-1 0 0 0 0,-1 0 0 0 0,1 1 0 0 0,-1-1 0 0 0,0 0 0 0 0,0 1 0 0 0,0 1-12 0 0,0 4-2 0 0,0-1-1 0 0,0 1 1 0 0,-1 0 0 0 0,-1-1-1 0 0,1 1 1 0 0,-2 0-1 0 0,-1 8 3 0 0,0-7-142 0 0,-1-1 0 0 0,0 0 0 0 0,-1 0 0 0 0,-1-1 0 0 0,-1 3 142 0 0,6-11-5 0 0,-2 0 0 0 0,1 0 0 0 0,0-1 0 0 0,0 1 1 0 0,0 0-1 0 0,-1 0 0 0 0,1-1 0 0 0,-1 1 0 0 0,0-1 1 0 0,1 1-1 0 0,-1-1 0 0 0,0 0 0 0 0,0 0 0 0 0,0 1 0 0 0,0-1 1 0 0,0 0-1 0 0,0-1 0 0 0,-2 2 5 0 0,-2-1-195 0 0,0 0-1 0 0,0 0 1 0 0,0 0-1 0 0,0-1 1 0 0,-6 0 195 0 0,9-2-1264 0 0,-4-8-3008 0 0</inkml:trace>
  <inkml:trace contextRef="#ctx0" brushRef="#br0" timeOffset="1">439 1 15696 0 0,'0'0'696'0'0,"0"0"135"0"0,10 3-663 0 0,3 2-168 0 0,0 7 0 0 0,0-1 0 0 0,1 9 288 0 0,4 12 32 0 0,0 4 0 0 0,4 4 0 0 0,-4 9-64 0 0,5 2 0 0 0,-4 9-8 0 0,2-4 0 0 0,6-1-584 0 0,-9 2-112 0 0,5-9-32 0 0,-6 0 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13 153 7368 0 0,'-13'3'656'0'0,"13"-3"-528"0"0,0 0-128 0 0,0 0 0 0 0,0 0 2608 0 0,13 0 496 0 0,11-3 95 0 0,2-5 17 0 0,11-4-2592 0 0,8-4-520 0 0,8-4-104 0 0,10-4 0 0 0,13-9-1032 0 0,9-7-192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6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0 929 5064 0 0,'0'0'389'0'0,"1"1"-250"0"0,23 24 1602 0 0,-22-23 208 0 0,-7 8 2098 0 0,2-5-4762 0 0,11-4 353 0 0,-6-2 386 0 0,1 1 0 0 0,-1-1 0 0 0,0 0 0 0 0,0 0 0 0 0,0 0 0 0 0,0 0 0 0 0,0 0 0 0 0,0 0 0 0 0,0-1 0 0 0,0 1 0 0 0,0-1 0 0 0,-1 1 0 0 0,1-1 0 0 0,-1 0 0 0 0,1 0 1 0 0,-1 1-1 0 0,1-1 0 0 0,-1 0 0 0 0,0 0 0 0 0,0 0 0 0 0,0 0 0 0 0,0-1-24 0 0,2-7 215 0 0,0 0 1 0 0,-1 1-1 0 0,0-1 1 0 0,1-9-216 0 0,3-15 291 0 0,3-5-258 0 0,2 0-1 0 0,2 1 0 0 0,2 1 0 0 0,1 0 1 0 0,11-17-33 0 0,43-59-422 0 0,20-35-572 0 0,-71 114 706 0 0,1 0 1 0 0,9-10 287 0 0,10-15-103 0 0,-26 38 80 0 0,0 1 0 0 0,1 0 0 0 0,2 1 0 0 0,0 1 1 0 0,8-8 22 0 0,-17 21 11 0 0,0 0 1 0 0,0 0-1 0 0,0 0 1 0 0,1 1-1 0 0,-1 0 0 0 0,1 1 1 0 0,0-1-1 0 0,0 2 1 0 0,0-1-1 0 0,8-1-11 0 0,-11 3 45 0 0,1 1-1 0 0,-1-1 0 0 0,0 1 0 0 0,0-1 0 0 0,1 2 1 0 0,-1-1-1 0 0,0 0 0 0 0,0 1 0 0 0,1 0 1 0 0,-1 1-1 0 0,0-1 0 0 0,0 1 0 0 0,0 0 0 0 0,0 0 1 0 0,-1 0-1 0 0,1 1 0 0 0,-1-1 0 0 0,2 2-44 0 0,-3-1 67 0 0,0-1-1 0 0,-1 1 0 0 0,1 0 0 0 0,-1 0 1 0 0,0 0-1 0 0,1 0 0 0 0,-1 1 1 0 0,-1-1-1 0 0,1 0 0 0 0,0 1 1 0 0,-1-1-1 0 0,0 1 0 0 0,1 3-66 0 0,2 9 287 0 0,-1 0 0 0 0,0 13-287 0 0,0-5 144 0 0,23 129 545 0 0,-4-25-340 0 0,-10-75-135 0 0,1-1 0 0 0,3 0 1 0 0,12 27-215 0 0,-19-55 81 0 0,-5-12-53 0 0,1-1 1 0 0,1 1-1 0 0,3 4-28 0 0,-7-12-88 0 0,1 0 0 0 0,-1-1 0 0 0,0 0-1 0 0,1 1 1 0 0,0-1 0 0 0,0 0-1 0 0,0 0 1 0 0,0 0 0 0 0,1-1 0 0 0,-1 1-1 0 0,4 1 89 0 0,-5-3-158 0 0,1-1-1 0 0,-1 1 0 0 0,0-1 1 0 0,1 1-1 0 0,-1-1 0 0 0,1 0 1 0 0,-1 0-1 0 0,1 0 0 0 0,-1-1 1 0 0,0 1-1 0 0,1-1 0 0 0,0 1 159 0 0,15-7-982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 20095 0 0,'-2'1'463'0'0,"-6"1"-306"0"0,0 1 0 0 0,0 0 0 0 0,0 1-1 0 0,0 0 1 0 0,1 0 0 0 0,0 1 0 0 0,0 0 0 0 0,0 0 0 0 0,1 1-1 0 0,-1-1 1 0 0,1 1 0 0 0,-3 5-157 0 0,-11 14-153 0 0,0 1-1 0 0,-11 21 154 0 0,15-22 69 0 0,7-12-120 0 0,-22 35-1018 0 0,-11 24 1069 0 0,35-57-681 0 0,0 0 0 0 0,0 0 0 0 0,2 1 0 0 0,0 0 0 0 0,0 0 0 0 0,2 0 0 0 0,-1 5 681 0 0,4-18-286 0 0,0 0 0 0 0,0 0-1 0 0,0 0 1 0 0,0 1-1 0 0,1-1 1 0 0,0 0-1 0 0,-1 0 1 0 0,1 0-1 0 0,0 0 1 0 0,0 0-1 0 0,1 0 1 0 0,-1 0 0 0 0,1 0-1 0 0,-1 0 1 0 0,1-1-1 0 0,0 1 287 0 0,-1-2-110 0 0,0 0 1 0 0,0 0-1 0 0,0 0 0 0 0,0 0 1 0 0,0 0-1 0 0,0 0 0 0 0,0 0 0 0 0,0 0 1 0 0,1 0-1 0 0,-1-1 0 0 0,0 1 0 0 0,1 0 1 0 0,-1-1-1 0 0,0 1 0 0 0,1-1 1 0 0,-1 0-1 0 0,1 1 0 0 0,-1-1 0 0 0,0 0 1 0 0,1 0-1 0 0,-1 0 0 0 0,1 0 0 0 0,-1 0 1 0 0,1 0-1 0 0,-1 0 0 0 0,1 0 1 0 0,-1-1-1 0 0,0 1 0 0 0,1-1 0 0 0,-1 1 1 0 0,0-1-1 0 0,1 1 0 0 0,-1-1 0 0 0,0 0 1 0 0,1 0 109 0 0,3-2 100 0 0,-1 0 1 0 0,0-1 0 0 0,0 1 0 0 0,0-1-1 0 0,0 0 1 0 0,-1 0 0 0 0,1-1-1 0 0,-1 1 1 0 0,0 0 0 0 0,0-1-1 0 0,1-4-100 0 0,0 0 736 0 0,0 0 1 0 0,-1 0-1 0 0,0-1 0 0 0,-1 1 0 0 0,0-1 0 0 0,-1 0-736 0 0,1 1 618 0 0,0-10 992 0 0,0 1 0 0 0,0-11-1610 0 0,-2 21 354 0 0,0 0 0 0 0,0 1 0 0 0,1-1 1 0 0,0 1-1 0 0,0-1 0 0 0,1 1 0 0 0,0 0 0 0 0,1-1 0 0 0,-1 1 0 0 0,1 0 0 0 0,1 1 0 0 0,1-4-354 0 0,-5 10 12 0 0,1-1 0 0 0,0 0 0 0 0,-1 1 0 0 0,1-1 0 0 0,0 0 0 0 0,0 1 0 0 0,0-1 0 0 0,-1 1 0 0 0,1-1 0 0 0,0 1 0 0 0,0 0 0 0 0,0-1 0 0 0,0 1 0 0 0,0 0 0 0 0,0 0 0 0 0,0-1 0 0 0,0 1 0 0 0,0 0 0 0 0,0 0 0 0 0,0 0 0 0 0,0 0 0 0 0,0 0 0 0 0,0 0 0 0 0,0 1 0 0 0,0-1 0 0 0,0 0 0 0 0,-1 0 0 0 0,1 1 0 0 0,0-1 0 0 0,0 1 0 0 0,0-1 0 0 0,0 0 0 0 0,0 1 0 0 0,-1 0 0 0 0,1-1 0 0 0,0 1-12 0 0,5 3-45 0 0,-1-1 1 0 0,1 2-1 0 0,-1-1 1 0 0,3 3 44 0 0,14 13-581 0 0,0 0 1 0 0,2-2-1 0 0,8 4 581 0 0,-16-11-2471 0 0,1-2-1 0 0,1 0 1 0 0,6 2 2471 0 0,7 0-5457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33 368 9672 0 0,'-1'-3'98'0'0,"0"1"0"0"0,0-1 1 0 0,0 1-1 0 0,0-1 0 0 0,1 0 0 0 0,-1 1 1 0 0,1-1-1 0 0,-1 0 0 0 0,1 0 0 0 0,0 0 1 0 0,0 0-99 0 0,4-34 360 0 0,-2 23 480 0 0,3-66 4537 0 0,-4 76-4996 0 0,-1 0-1 0 0,0-1 0 0 0,0 1 1 0 0,-1 0-1 0 0,1 0 1 0 0,-1-3-381 0 0,-2-16 2489 0 0,8 65-2528 0 0,-5-16-500 0 0,-1 0 0 0 0,-2 0 0 0 0,0-1 0 0 0,-2 0 0 0 0,0 1 0 0 0,-4 5 539 0 0,7-23-179 0 0,0 0 0 0 0,1 0 1 0 0,0 0-1 0 0,0 3 179 0 0,-2 16-141 0 0,3-26 209 0 0,0-1 0 0 0,0 1 0 0 0,-1 0 1 0 0,1-1-1 0 0,0 1 0 0 0,0-1 0 0 0,0 1 0 0 0,0 0 1 0 0,0-1-1 0 0,0 1 0 0 0,0-1 0 0 0,0 1 0 0 0,0 0 1 0 0,0-1-1 0 0,0 1 0 0 0,0-1 0 0 0,0 1 0 0 0,0 0 1 0 0,1-1-1 0 0,-1 1 0 0 0,0-1 0 0 0,0 1 0 0 0,1-1 1 0 0,-1 1-1 0 0,0-1 0 0 0,1 1 0 0 0,-1-1 0 0 0,1 1 1 0 0,-1-1-1 0 0,1 1-68 0 0,0-1 28 0 0,-1 0 0 0 0,1 0 1 0 0,0 0-1 0 0,0 0 0 0 0,0 0 0 0 0,0 0 0 0 0,0-1 1 0 0,0 1-1 0 0,0 0 0 0 0,0 0 0 0 0,0-1 1 0 0,0 1-1 0 0,0 0 0 0 0,0-1 0 0 0,-1 1 1 0 0,1-1-1 0 0,0 0-28 0 0,8-4-32 0 0,-1-2 0 0 0,1 1 0 0 0,1-3 32 0 0,-9 8 44 0 0,86-90-182 0 0,-62 66-90 0 0,13-15 228 0 0,-15 15 6 0 0,-21 22-6 0 0,0 1 0 0 0,1 0-1 0 0,0 0 1 0 0,0 0-1 0 0,-1 0 1 0 0,1 0-1 0 0,0 1 1 0 0,0 0 0 0 0,1-1-1 0 0,1 0 1 0 0,-3 2 12 0 0,-1 0 0 0 0,0-1 0 0 0,0 1 0 0 0,0 0 0 0 0,0 0 0 0 0,0 0 0 0 0,1-1 0 0 0,-1 1 1 0 0,0 0-1 0 0,0 1 0 0 0,0-1 0 0 0,1 0 0 0 0,-1 0 0 0 0,0 0 0 0 0,0 1 0 0 0,0-1 0 0 0,0 1 0 0 0,0-1 0 0 0,0 1 0 0 0,0-1 0 0 0,0 1 0 0 0,0 0 0 0 0,0-1 0 0 0,0 1 0 0 0,0 0 0 0 0,0 0 0 0 0,0-1 0 0 0,0 1 1 0 0,-1 0-1 0 0,1 0 0 0 0,0 0 0 0 0,-1 0-12 0 0,7 11 186 0 0,-3-4-44 0 0,1 1-1 0 0,-1-1 0 0 0,-1 1 1 0 0,1 1-142 0 0,0 2 78 0 0,1 0 0 0 0,0-1 0 0 0,1 1 0 0 0,0-1 0 0 0,1 0 0 0 0,5 5-78 0 0,11 14 70 0 0,16 14-70 0 0,-31-36-273 0 0,0 0-1 0 0,0-1 1 0 0,0 0-1 0 0,6 4 274 0 0,-10-9-331 0 0,0 1-1 0 0,0-1 1 0 0,0 0 0 0 0,1 0 0 0 0,-1-1 0 0 0,0 1-1 0 0,1-1 1 0 0,-1 0 0 0 0,1 0 0 0 0,0 0-1 0 0,-1 0 1 0 0,2-1 331 0 0,12 0-1906 0 0</inkml:trace>
  <inkml:trace contextRef="#ctx0" brushRef="#br0" timeOffset="1">784 328 1376 0 0,'14'-21'758'0'0,"-2"0"1"0"0,7-15-759 0 0,-15 25 1663 0 0,0 1 1 0 0,0-1 0 0 0,-1 0 0 0 0,0-5-1664 0 0,0-2 1115 0 0,0-1 0 0 0,-2 0 0 0 0,0 0 0 0 0,-1-1 0 0 0,-1 1 0 0 0,-2-5-1115 0 0,3 21 106 0 0,-1 1-1 0 0,1-1 1 0 0,-1 1-1 0 0,1 0 1 0 0,-1-1-1 0 0,0 1 1 0 0,0 0-1 0 0,-1-1 1 0 0,1 1-1 0 0,0 0 1 0 0,-1 0-1 0 0,1 0 1 0 0,-1 0 0 0 0,0 0-1 0 0,1 0 1 0 0,-1 1-1 0 0,0-1 1 0 0,0 1-1 0 0,0-1 1 0 0,0 1-1 0 0,-1 0 1 0 0,1-1-1 0 0,0 1 1 0 0,0 0-1 0 0,-1 1 1 0 0,1-1-1 0 0,-1 0-105 0 0,-1 0 82 0 0,1 1 0 0 0,-1-1-1 0 0,1 1 1 0 0,-1 0-1 0 0,1 0 1 0 0,-1 0 0 0 0,1 0-1 0 0,-1 0 1 0 0,1 1-1 0 0,-1 0 1 0 0,1 0 0 0 0,0 0-1 0 0,-1 0 1 0 0,1 0 0 0 0,0 1-1 0 0,0-1 1 0 0,0 1-1 0 0,0 0 1 0 0,-1 1-82 0 0,-5 5 51 0 0,0 1 0 0 0,0 0 1 0 0,1 0-1 0 0,0 1 0 0 0,0 0 0 0 0,1 1 0 0 0,1 0 0 0 0,0 0 1 0 0,0 0-1 0 0,1 1 0 0 0,-1 3-51 0 0,-2 8-1 0 0,1 0 1 0 0,1 0-1 0 0,1 1 1 0 0,2 0-1 0 0,-1 11 1 0 0,3-27-93 0 0,1-1 0 0 0,1 1 1 0 0,-1-1-1 0 0,1 1 0 0 0,1-1 0 0 0,-1 1 0 0 0,1-1 0 0 0,1 0 0 0 0,0 1 93 0 0,-2-3-162 0 0,1 0 0 0 0,1-1 0 0 0,-1 0-1 0 0,0 0 1 0 0,1 0 0 0 0,0 0-1 0 0,0 0 1 0 0,0 0 0 0 0,0 0-1 0 0,1-1 1 0 0,0 0 0 0 0,-1 0-1 0 0,1 0 1 0 0,2 1 162 0 0,-1-1-565 0 0,1 0 0 0 0,0 0 1 0 0,-1-1-1 0 0,1 1 0 0 0,0-1 0 0 0,5 0 565 0 0,14 0-5509 0 0</inkml:trace>
  <inkml:trace contextRef="#ctx0" brushRef="#br0" timeOffset="2">1071 200 3680 0 0,'9'-24'258'0'0,"-7"20"-2"0"0,-1-1 0 0 0,1 1 0 0 0,-1 0 0 0 0,0-1 0 0 0,0 1 1 0 0,1-4-257 0 0,-2 7 199 0 0,0 0 1 0 0,0 1 0 0 0,-1-1 0 0 0,2 1 0 0 0,-1-1 0 0 0,0 1 0 0 0,0-1 0 0 0,0 1 0 0 0,0-1 0 0 0,0 1 0 0 0,0-1 0 0 0,0 1 0 0 0,1-1 0 0 0,-1 1 0 0 0,0-1 0 0 0,0 1 0 0 0,1 0 0 0 0,-1-1 0 0 0,0 1 0 0 0,1-1 0 0 0,-1 1 0 0 0,0 0 0 0 0,1-1 0 0 0,-1 1 0 0 0,1 0 0 0 0,-1-1 0 0 0,1 1 0 0 0,-1 0 0 0 0,0 0 0 0 0,1-1 0 0 0,-1 1 0 0 0,1 0 0 0 0,-1 0 0 0 0,1 0 0 0 0,-1 0 0 0 0,1 0 0 0 0,-1-1 0 0 0,1 1 0 0 0,0 0 0 0 0,-1 0 0 0 0,1 0 0 0 0,-1 1 0 0 0,1-1 0 0 0,-1 0 0 0 0,1 0 0 0 0,-1 0-200 0 0,2 0 391 0 0,-1 1 0 0 0,0-1 1 0 0,1 1-1 0 0,-1-1 0 0 0,0 1 0 0 0,0 0 0 0 0,0-1 0 0 0,1 1 1 0 0,-1 0-1 0 0,0 0 0 0 0,0 0-391 0 0,5 8-254 0 0,-5-6 385 0 0,1 1 0 0 0,0-1 0 0 0,0 1 0 0 0,0-1 0 0 0,0 0 0 0 0,1 1 0 0 0,-1-1 0 0 0,1-1 0 0 0,0 1 0 0 0,0 0 0 0 0,0 0 0 0 0,2 0-131 0 0,5 4 52 0 0,1-1 1 0 0,-1 0-1 0 0,7 1-52 0 0,6 4 7 0 0,-17-8-162 0 0,1-1-1 0 0,0 0 1 0 0,0 0-1 0 0,0-1 1 0 0,0 0 0 0 0,0 0-1 0 0,0 0 1 0 0,0-1-1 0 0,0 0 1 0 0,0-1-1 0 0,0 1 1 0 0,0-1-1 0 0,0-1 1 0 0,0 1-1 0 0,0-1 1 0 0,0-1-1 0 0,-1 1 1 0 0,5-3 155 0 0,29-13-2031 0 0,22-11-3366 0 0,-26 9 948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279 127 4608 0 0,'0'-8'475'0'0,"0"4"-80"0"0,-1 0 0 0 0,1 0 0 0 0,-1 1 1 0 0,0-1-1 0 0,0 1 0 0 0,0-1 1 0 0,-1 1-1 0 0,1-1 0 0 0,-1 1 1 0 0,0 0-1 0 0,0 0 0 0 0,0-1 1 0 0,0 1-1 0 0,-3-2-395 0 0,-1-1 1267 0 0,0 0 0 0 0,-1-1 0 0 0,1 2 0 0 0,-1-1-1 0 0,-7-3-1266 0 0,8 5 326 0 0,0 1 0 0 0,0 0 0 0 0,-1 0-1 0 0,1 1 1 0 0,-1-1 0 0 0,1 1-1 0 0,-1 1 1 0 0,0-1 0 0 0,0 1-1 0 0,0 0 1 0 0,0 1 0 0 0,-2 0-326 0 0,5 0 92 0 0,1 0 1 0 0,0 0 0 0 0,-1 1-1 0 0,1 0 1 0 0,0-1 0 0 0,0 1-1 0 0,0 0 1 0 0,-1 0 0 0 0,1 1-1 0 0,0-1 1 0 0,1 1 0 0 0,-1 0-1 0 0,0-1 1 0 0,0 1 0 0 0,1 0-1 0 0,-1 1 1 0 0,1-1 0 0 0,0 0 0 0 0,-1 1-1 0 0,1-1 1 0 0,0 1 0 0 0,0 0-1 0 0,1 0 1 0 0,-1-1 0 0 0,1 1-1 0 0,-1 0 1 0 0,1 2-93 0 0,-6 17-60 0 0,1 1 0 0 0,1 0 0 0 0,2 1 0 0 0,0 2 60 0 0,-4 22-339 0 0,-2 11-1929 0 0,3 0 0 0 0,2 41 2268 0 0,4-62-1847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5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46 6912 0 0,'4'-8'714'0'0,"-3"5"-1256"0"0,3-19 3867 0 0,-4 21-3188 0 0,0 1 0 0 0,0-1 0 0 0,0 1 1 0 0,0-1-1 0 0,0 1 0 0 0,0-1 0 0 0,0 1 0 0 0,-1-1 1 0 0,1 1-1 0 0,0-1 0 0 0,0 1 0 0 0,-1-1 0 0 0,1 1 1 0 0,0 0-1 0 0,0-1 0 0 0,-1 1 0 0 0,1-1 0 0 0,0 1 1 0 0,-1 0-1 0 0,1-1 0 0 0,-1 1 0 0 0,1 0 0 0 0,-1 0 1 0 0,1-1-1 0 0,0 1 0 0 0,-1 0 0 0 0,1 0 0 0 0,-1-1 1 0 0,1 1-1 0 0,-1 0 0 0 0,1 0 0 0 0,-1 0 0 0 0,1 0 1 0 0,-1 0-1 0 0,1 0 0 0 0,-1 0 0 0 0,1 0 0 0 0,-1 0 1 0 0,0 0-138 0 0,-1 0 309 0 0,-1 1 0 0 0,1-1 0 0 0,-1 1 0 0 0,1 0 0 0 0,0-1 0 0 0,-1 1 0 0 0,1 0 0 0 0,0 0 0 0 0,0 1 0 0 0,-1-1 0 0 0,0 1-309 0 0,-27 21 602 0 0,13-8-117 0 0,-26 18-52 0 0,2 2 0 0 0,-11 14-433 0 0,28-26 47 0 0,11-10-88 0 0,1 1 0 0 0,0 0 0 0 0,1 1 0 0 0,1 0 0 0 0,0 1 0 0 0,1 0-1 0 0,-5 12 42 0 0,13-25-75 0 0,0 0-1 0 0,0 0 0 0 0,1 0 1 0 0,-1 0-1 0 0,1 0 0 0 0,0 0 1 0 0,-1 0-1 0 0,1 0 1 0 0,1 1-1 0 0,-1-1 0 0 0,0 0 1 0 0,1 0-1 0 0,-1 0 0 0 0,1 0 1 0 0,0 0-1 0 0,0-1 0 0 0,0 1 1 0 0,0 0-1 0 0,1 0 0 0 0,-1-1 1 0 0,1 2 75 0 0,1 0-182 0 0,1 1 1 0 0,-1-1 0 0 0,1 0-1 0 0,-1 0 1 0 0,1 0-1 0 0,0-1 1 0 0,1 1 0 0 0,-1-1-1 0 0,0 0 1 0 0,1 0-1 0 0,4 1 182 0 0,15 10-214 0 0,0 1-1 0 0,-1 1 0 0 0,0 0 0 0 0,4 8 215 0 0,30 19 230 0 0,-44-32-77 0 0,0-1 0 0 0,0 2 0 0 0,-1-1 0 0 0,0 2 0 0 0,-1 0 1 0 0,-1 0-1 0 0,0 1 0 0 0,-1 0 0 0 0,0 0 0 0 0,5 13-153 0 0,-11-19 93 0 0,0 0 1 0 0,0 0-1 0 0,-1-1 1 0 0,0 2 0 0 0,-1-1-1 0 0,1 0 1 0 0,-2 0-1 0 0,1 0 1 0 0,-1 1 0 0 0,0-1-1 0 0,-1 0 1 0 0,0 0-1 0 0,0 0 1 0 0,-1 0-1 0 0,0 0 1 0 0,0 0 0 0 0,-1 0-1 0 0,0 0 1 0 0,0-1-1 0 0,-1 1 1 0 0,0-1-1 0 0,-5 7-93 0 0,2-4 71 0 0,0 0-1 0 0,-1-1 0 0 0,0 0 1 0 0,0 0-1 0 0,-1-1 0 0 0,-1 0 0 0 0,1 0 1 0 0,-1-1-1 0 0,0 0 0 0 0,-1-1 0 0 0,0 0 1 0 0,0-1-1 0 0,0 0 0 0 0,-2 0-70 0 0,-5 1 56 0 0,1-1 0 0 0,-1-1 0 0 0,0-1-1 0 0,0 0 1 0 0,-4-1-56 0 0,13-1-311 0 0,-1-1 0 0 0,0-1 0 0 0,1 0 0 0 0,-10-1 311 0 0,13 0-805 0 0,0 0 0 0 0,-1 0-1 0 0,1 0 1 0 0,0 0 0 0 0,0-1-1 0 0,0 0 1 0 0,-3-3 805 0 0,-13-12-6293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6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6422 9672 0 0,'0'0'748'0'0,"9"0"696"0"0,152-7 2592 0 0,79-19-4157 0 0,-52 5 206 0 0,-70 6-233 0 0,42-13 148 0 0,115-35 83 0 0,-189 43 47 0 0,224-63 23 0 0,-2-1 157 0 0,5 1 505 0 0,-76 19 133 0 0,64-20 422 0 0,450-197-333 0 0,-527 187-985 0 0,384-176-51 0 0,-349 139-1 0 0,44-41 0 0 0,-85 43 0 0 0,144-93 0 0 0,109-124 13 0 0,-309 224 110 0 0,-43 27 85 0 0,-4-5 0 0 0,-1-7-208 0 0,421-398-81 0 0,-263 239 262 0 0,-136 129-335 0 0,-37 39-19 0 0,43-61 173 0 0,-111 120 6 0 0,-2 0 0 0 0,-2-2 0 0 0,-1-1 0 0 0,-2-2-1 0 0,-2 0 1 0 0,0-6-6 0 0,-20 43 2 0 0,86-209 78 0 0,-51 132-26 0 0,29-42-54 0 0,21-18 0 0 0,25-46 0 0 0,-63 103 0 0 0,32-62 54 0 0,68-159 108 0 0,-96 205-3 0 0,30-58 42 0 0,-4 9-185 0 0,-67 126-108 0 0,0-1-1 0 0,-2-1 0 0 0,0 0 0 0 0,-2 0 0 0 0,3-25 93 0 0,-9 40-36 0 0,-1 0 0 0 0,0 0 0 0 0,-1-1 0 0 0,-1 1 0 0 0,0 0 0 0 0,-1 0 0 0 0,0 0 0 0 0,-1 0 0 0 0,0 0 0 0 0,-1 0 0 0 0,-1 1 0 0 0,0 0 0 0 0,0 0 0 0 0,-1 0 0 0 0,-1 0 0 0 0,-7-9 36 0 0,4 8-31 0 0,1 1 79 0 0,-1 0 0 0 0,0 1 0 0 0,0 0-1 0 0,-7-5-47 0 0,13 13 19 0 0,1 1 0 0 0,-1-1 0 0 0,0 1 0 0 0,0-1-1 0 0,0 1 1 0 0,-1 1 0 0 0,1-1 0 0 0,0 0 0 0 0,-1 1 0 0 0,1 0-1 0 0,-1 0 1 0 0,1 0 0 0 0,-1 1 0 0 0,1-1 0 0 0,-1 1 0 0 0,0 0-1 0 0,0 1-18 0 0,-4 0 22 0 0,1 0 0 0 0,-1 1 0 0 0,0 1 0 0 0,1 0 0 0 0,-1 0 0 0 0,1 0 0 0 0,-1 2-22 0 0,-18 9-20 0 0,-11 8 20 0 0,10-4 10 0 0,-9 4-10 0 0,-190 116 0 0 0,139-84-2 0 0,-9 7-134 0 0,91-58 125 0 0,5-2 6 0 0,-1-1 1 0 0,1 1 0 0 0,-1 0-1 0 0,1 0 1 0 0,-1 0-1 0 0,1 1 1 0 0,0-1-1 0 0,-1 0 1 0 0,1 1 0 0 0,0-1-1 0 0,0 0 1 0 0,0 1-1 0 0,0-1 1 0 0,0 1-1 0 0,1 0 5 0 0,-2 0-80 0 0,2-2-68 0 0,0 0-32 0 0,5-5-174 0 0,4-5 300 0 0,1 0 1 0 0,0 1-1 0 0,1 0 1 0 0,0 1-1 0 0,1 0 0 0 0,0 1 1 0 0,2-1 53 0 0,23-15-15 0 0,20-12 123 0 0,34-14-108 0 0,-7 5 252 0 0,-7-2 50 0 0,-34 19 231 0 0,1 2 0 0 0,4 1-533 0 0,3 3 267 0 0,1 1 0 0 0,1 3-1 0 0,0 3 1 0 0,47-7-267 0 0,-88 19 14 0 0,-1 1 0 0 0,0 0 0 0 0,1 0 0 0 0,-1 1 0 0 0,1 1 0 0 0,6 1-14 0 0,-12-1 9 0 0,0 0-1 0 0,0 1 1 0 0,-1 0-1 0 0,1 0 1 0 0,0 0-1 0 0,-1 1 1 0 0,0 0-1 0 0,0 0 1 0 0,0 0-1 0 0,0 1 1 0 0,0-1-1 0 0,-1 1 1 0 0,2 2-9 0 0,7 9 9 0 0,-1 1 1 0 0,-1 0-1 0 0,-1 1 0 0 0,0 0 1 0 0,-1 0-1 0 0,5 16-9 0 0,7 11 18 0 0,35 70-12 0 0,29 56-178 0 0,-46-99-1810 0 0,-21-39 818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49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158 149 1840 0 0,'0'-2'133'0'0,"-48"-60"4366"0"0,44 58-4159 0 0,1 0 1 0 0,0 0 0 0 0,-1 0-1 0 0,0 1 1 0 0,0 0-1 0 0,-4-3-340 0 0,-8-7 58 0 0,13 10-51 0 0,-1 1-1 0 0,1 0 1 0 0,-1-1-1 0 0,0 1 1 0 0,-3-1-7 0 0,4 2-49 0 0,0-1 1 0 0,-1 0 0 0 0,1 0-1 0 0,0 0 1 0 0,0 0 0 0 0,-3-3 48 0 0,-7-7-2736 0 0,13 12 332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0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49 10592 0 0,'0'-9'1104'0'0,"0"-30"1032"0"0,7 48-2118 0 0,-5-3-44 0 0,0 1 0 0 0,0-1-1 0 0,-1 1 1 0 0,1 0 0 0 0,-2 0-1 0 0,1 0 1 0 0,-1 3 26 0 0,-3 50 5 0 0,1-38-50 0 0,-2 22 182 0 0,-7 21-137 0 0,-1 17 119 0 0,-27 167-65 0 0,11-79-30 0 0,1 64 50 0 0,-5 165 44 0 0,-21 167-166 0 0,9-142 149 0 0,25 2-178 0 0,19-130 319 0 0,1-256 165 0 0,4 17-407 0 0,1 22 357 0 0,-2-29 416 0 0,8 37-773 0 0,0 5 221 0 0,-12-87-266 0 0,0 1 0 0 0,0-1 0 0 0,0 0 0 0 0,-1 1 0 0 0,0-1 0 0 0,0 1 0 0 0,-1-1 0 0 0,1 0 1 0 0,-1 0-1 0 0,0 0 0 0 0,-1 0 0 0 0,-1 3 45 0 0,4-7-208 0 0,-1 0 0 0 0,1-1 1 0 0,-1 1-1 0 0,1 0 0 0 0,0 0 0 0 0,-1-1 1 0 0,1 1-1 0 0,-1-1 0 0 0,1 1 0 0 0,-1-1 1 0 0,1 1-1 0 0,-1-1 0 0 0,0 1 0 0 0,1-1 1 0 0,-1 1-1 0 0,0-1 0 0 0,1 1 0 0 0,-1-1 1 0 0,0 0-1 0 0,0 0 0 0 0,1 1 0 0 0,-2-1 208 0 0,-7 1-4746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1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211 208 11056 0 0,'0'0'505'0'0,"0"0"-9"0"0,-1-1-317 0 0,-7-11-91 0 0,8 10 34 0 0,-1 0 1 0 0,1 0-1 0 0,-1 0 0 0 0,1 0 1 0 0,0 0-1 0 0,0 0 1 0 0,0 0-1 0 0,0 0 1 0 0,0 0-1 0 0,0 0 1 0 0,0-1-123 0 0,1-6 374 0 0,-2 7-342 0 0,1 0-1 0 0,0 0 1 0 0,-1 0 0 0 0,1 0-1 0 0,0 0 1 0 0,0 0 0 0 0,1 0-1 0 0,-1 0 1 0 0,0 0 0 0 0,1 0-1 0 0,-1 0 1 0 0,1 1 0 0 0,-1-1-1 0 0,1 0 1 0 0,0 0 0 0 0,0 0-1 0 0,0 0 1 0 0,0 1 0 0 0,0-1-1 0 0,0 0 1 0 0,0 1 0 0 0,2-2-32 0 0,0 1-40 0 0,1-1 0 0 0,-1 1 0 0 0,1 0 0 0 0,-1 0 0 0 0,1 0 0 0 0,0 0 0 0 0,0 1 0 0 0,0 0 0 0 0,0-1 0 0 0,2 1 40 0 0,12-3-245 0 0,0 1 0 0 0,0 1 0 0 0,0 0 0 0 0,1 1 1 0 0,-1 1-1 0 0,0 1 0 0 0,13 2 245 0 0,166 12-284 0 0,-92-10 460 0 0,-49-3-5 0 0,1-3-171 0 0,31 1 117 0 0,198-7 178 0 0,-162 1-206 0 0,304-24-42 0 0,-71 4-142 0 0,39 23 2104 0 0,-352 5-1563 0 0,-10 0 544 0 0,24-3-990 0 0,122-2 1484 0 0,-132 1-1246 0 0,31 0 114 0 0,58-10-352 0 0,-66 4-55 0 0,-38 6-306 0 0,16-5 361 0 0,-37 5-57 0 0,0 1-1 0 0,0 0 0 0 0,0 0 0 0 0,8 2 58 0 0,-10-1-35 0 0,-8 0 119 0 0,-2 0 80 0 0,0 0 6 0 0,0 0-2 0 0,0 1 20 0 0,-2 9 144 0 0,-5 8 851 0 0,3-10-1149 0 0,1 0-1 0 0,0 0 1 0 0,0 1 0 0 0,0-1-1 0 0,1 0 1 0 0,0 1 0 0 0,1 0 0 0 0,0-1-1 0 0,0 1 1 0 0,1 0 0 0 0,0 0-1 0 0,1-1 1 0 0,0 1 0 0 0,0 0-1 0 0,1 2-33 0 0,4 54 0 0 0,-2-38 0 0 0,-1 16 0 0 0,4 18 0 0 0,41 319 0 0 0,-32-218 0 0 0,3 39 0 0 0,-2-28 14 0 0,21 83-14 0 0,47 169-159 0 0,-80-405 136 0 0,62 337-449 0 0,-60-305 360 0 0,-2 28 112 0 0,-3-28-12 0 0,8 35 12 0 0,8 4-57 0 0,-7-41 121 0 0,4 46-64 0 0,-7 2 7 0 0,-5-1-1 0 0,-4 7-6 0 0,2-69 62 0 0,1 1-1 0 0,6 32-61 0 0,-3-28 179 0 0,-5-38-154 0 0,0-1 0 0 0,1 1 1 0 0,-1 0-1 0 0,0 0 0 0 0,0-1 0 0 0,-1 1 1 0 0,1 0-1 0 0,0 0 0 0 0,-1-1 0 0 0,1 1 1 0 0,-1 0-1 0 0,1-1 0 0 0,-1 1 0 0 0,0-1 1 0 0,0 1-1 0 0,1-1 0 0 0,-1 1 0 0 0,0-1 1 0 0,0 1-1 0 0,-1-1 0 0 0,1 0 0 0 0,0 1 1 0 0,0-1-1 0 0,-1 0 0 0 0,1 0 1 0 0,-1 0-1 0 0,1 0 0 0 0,-1 0 0 0 0,1-1 1 0 0,-1 1-1 0 0,1 0 0 0 0,-1-1 0 0 0,0 1 1 0 0,1-1-1 0 0,-1 1 0 0 0,0-1 0 0 0,0 0-25 0 0,-70 15 717 0 0,34-6-666 0 0,-1-2 1 0 0,-40 3-52 0 0,73-10 0 0 0,-36 2 0 0 0,-22-3 0 0 0,-112-3 0 0 0,116 0 5 0 0,-442-33 182 0 0,393 27-118 0 0,-362-36 230 0 0,427 42-249 0 0,-137-15-225 0 0,-7 8 175 0 0,-28 6-11 0 0,106 6 211 0 0,-1 5 0 0 0,-36 9-200 0 0,88-8 40 0 0,-270 35 3 0 0,297-40-188 0 0,1-2 1 0 0,-5-1 144 0 0,-12 0-370 0 0,15 0-328 0 0,1-2-1 0 0,0-1 0 0 0,-32-8 699 0 0,56 10-265 0 0,0-1 1 0 0,0 0-1 0 0,-6-3 265 0 0,-21-6-862 0 0,6 6 35 0 0,0 1-1 0 0,0 1 0 0 0,0 2 0 0 0,-1 1 1 0 0,1 2-1 0 0,-17 2 828 0 0,33-3-1160 0 0,4 0-3353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9416 0 0,'0'0'430'0'0,"2"-1"-8"0"0,24-24-121 0 0,-15 14 672 0 0,0 1 1 0 0,7-5-974 0 0,-16 13 82 0 0,-1 2 1 0 0,0-1 0 0 0,1 0 0 0 0,-1 0 0 0 0,1 0-1 0 0,-1 1 1 0 0,1-1 0 0 0,0 0 0 0 0,-1 1-1 0 0,1 0 1 0 0,0-1 0 0 0,-1 1 0 0 0,1 0 0 0 0,0 0-1 0 0,-1 0 1 0 0,1 0 0 0 0,0 0 0 0 0,-1 0-1 0 0,1 1 1 0 0,0-1-83 0 0,1 1 33 0 0,0 0 0 0 0,-1 0 1 0 0,1 1-1 0 0,-1-1 0 0 0,1 0 0 0 0,-1 1 0 0 0,0 0 0 0 0,1 0 0 0 0,-1-1 0 0 0,0 1 0 0 0,1 2-33 0 0,2 2-12 0 0,0 0 0 0 0,-1 1 0 0 0,0-1 0 0 0,0 1 0 0 0,0 0 1 0 0,-1 0-1 0 0,0 0 0 0 0,1 4 12 0 0,1 6 7 0 0,2 6-47 0 0,-1-1 1 0 0,2 22 39 0 0,-6-32-1 0 0,7 57-25 0 0,2-1 1 0 0,8 15 25 0 0,-18-78 136 0 0,2 8-337 0 0,0-11 620 0 0,-1-6 880 0 0,1-7-975 0 0,-2 8-242 0 0,0 0 0 0 0,0 0-1 0 0,0 0 1 0 0,0 0 0 0 0,-1 0-1 0 0,1 0 1 0 0,-1-1-82 0 0,2-21 198 0 0,1 0 1 0 0,1 0-1 0 0,1 0 1 0 0,1 1-1 0 0,6-12-198 0 0,-4 9 46 0 0,-4 13-46 0 0,1 2-1 0 0,1-1 0 0 0,0 0 0 0 0,0 1 0 0 0,1 0 1 0 0,1 1-1 0 0,2-4 1 0 0,5-3 23 0 0,1 0 0 0 0,0 1 0 0 0,15-12-23 0 0,-26 24 22 0 0,1 0 0 0 0,0 1 0 0 0,0-1 0 0 0,0 1 0 0 0,1 1 0 0 0,-1-1 0 0 0,1 1 0 0 0,0 0 0 0 0,0 1 0 0 0,0 0 0 0 0,0 0 0 0 0,0 0 0 0 0,1 1 0 0 0,-1 0 0 0 0,6 0-22 0 0,-10 1 14 0 0,1 0 1 0 0,-1 1-1 0 0,0 0 1 0 0,1-1-1 0 0,-1 1 1 0 0,0 0-1 0 0,1 1 1 0 0,-1-1-1 0 0,0 1 0 0 0,0-1 1 0 0,0 1-1 0 0,0 0 1 0 0,-1 0-1 0 0,1 0 1 0 0,0 0-1 0 0,0 2-14 0 0,4 2 20 0 0,-1 1 0 0 0,0 0 1 0 0,-1 1-1 0 0,0-1 0 0 0,2 5-20 0 0,-3-5-9 0 0,0 0 0 0 0,-1 1 0 0 0,-1-1 0 0 0,1 1 0 0 0,-1 0 0 0 0,-1-1 0 0 0,1 1 0 0 0,-1 0 0 0 0,0 2 9 0 0,-1 9-111 0 0,0 0 0 0 0,-1 0 0 0 0,-1 5 111 0 0,-1 17-177 0 0,-2 14 146 0 0,4-30 45 0 0,1-22 50 0 0,0-3 2 0 0,1-2-12 0 0,32-40 79 0 0,-2 2-76 0 0,2-7-57 0 0,-24 38 76 0 0,-8 8-11 0 0,1-1 0 0 0,-1 1 0 0 0,0 0-1 0 0,1 0 1 0 0,-1-1 0 0 0,0 1 0 0 0,0-1 0 0 0,0 1-1 0 0,0-1 1 0 0,-1 1 0 0 0,1-1 0 0 0,0-1-65 0 0,15 11 705 0 0,-11-6-617 0 0,-3-1-65 0 0,0 1 1 0 0,0 0-1 0 0,0 0 1 0 0,0 0-1 0 0,0 0 0 0 0,-1 0 1 0 0,1 1-1 0 0,-1-1 1 0 0,1 0-1 0 0,-1 1 0 0 0,1 1-23 0 0,10 31 115 0 0,-7-22-114 0 0,2 8-223 0 0,1 0-1 0 0,0-1 0 0 0,2 0 1 0 0,1 0-1 0 0,0-1 223 0 0,-6-12-401 0 0,0 0 1 0 0,0 0-1 0 0,1-1 0 0 0,0 0 1 0 0,0 0-1 0 0,1 0 0 0 0,0-1 1 0 0,0 0-1 0 0,0 0 0 0 0,0 0 1 0 0,1-1-1 0 0,0 0 1 0 0,0-1-1 0 0,3 1 401 0 0,15 2-1437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26 271 5064 0 0,'1'-2'389'0'0,"11"-31"88"0"0,-10 27 551 0 0,0-1 0 0 0,-1 0 0 0 0,0 0-1 0 0,0 0 1 0 0,0 0 0 0 0,-1 0 0 0 0,0 0-1 0 0,0 0 1 0 0,-1 0 0 0 0,0 0-1 0 0,0-2-1027 0 0,-1 4 429 0 0,2 2 91 0 0,-1 0 0 0 0,0 1 0 0 0,1-1-1 0 0,-1 0 1 0 0,1 0 0 0 0,0-3-520 0 0,8 15 644 0 0,-7-7-636 0 0,0 1-1 0 0,-1-1 0 0 0,1 0 0 0 0,-1 1 0 0 0,1-1 1 0 0,-1 1-1 0 0,0-1 0 0 0,0 1 0 0 0,0-1 0 0 0,0 1 1 0 0,-1-1-1 0 0,1 1 0 0 0,0-1 0 0 0,-1 2-7 0 0,-1 9 13 0 0,-1 9-208 0 0,0-1 0 0 0,-5 15 195 0 0,3-16-479 0 0,1 1 1 0 0,-1 14 478 0 0,5-28-233 0 0,0 0 1 0 0,0 1-1 0 0,0-1 1 0 0,1 0-1 0 0,0 1 0 0 0,1-1 1 0 0,-1 0-1 0 0,1 0 1 0 0,3 5 232 0 0,-3-6-377 0 0,1 1-1 0 0,0-1 1 0 0,1 0 0 0 0,-1 0 0 0 0,1 0 0 0 0,1 0-1 0 0,-1-1 1 0 0,1 1 0 0 0,3 2 377 0 0,-5-6-72 0 0,-1 0 0 0 0,1 0 1 0 0,-1 0-1 0 0,1-1 0 0 0,-1 1 1 0 0,1-1-1 0 0,0 0 0 0 0,0 0 1 0 0,0 0-1 0 0,0 0 0 0 0,0 0 1 0 0,0-1-1 0 0,0 1 0 0 0,0-1 0 0 0,0 0 1 0 0,0 0-1 0 0,0 0 0 0 0,0 0 1 0 0,0 0-1 0 0,0-1 0 0 0,0 1 1 0 0,0-1-1 0 0,1 0 72 0 0,0-1 109 0 0,1 0 1 0 0,-1 0-1 0 0,0 0 0 0 0,0 0 0 0 0,0-1 1 0 0,0 1-1 0 0,0-1 0 0 0,-1 0 1 0 0,1 0-1 0 0,-1-1 0 0 0,0 1 1 0 0,0-1-1 0 0,0 1 0 0 0,0-1 0 0 0,-1 0 1 0 0,0 0-1 0 0,1 0 0 0 0,-1 0 1 0 0,0-3-110 0 0,4-10 684 0 0,0 0-1 0 0,-2-1 1 0 0,0 0 0 0 0,0-7-684 0 0,1 0 642 0 0,-3 14-411 0 0,-1 1 0 0 0,0 0-1 0 0,-1 0 1 0 0,0-1 0 0 0,0 1-1 0 0,-1 0 1 0 0,-2-11-231 0 0,-1-19 531 0 0,4 30-408 0 0,-1 0 1 0 0,0 0-1 0 0,0 1 0 0 0,-1-1 1 0 0,0 0-1 0 0,-1 1 1 0 0,0 0-1 0 0,0 0 0 0 0,-4-7-123 0 0,4 10 27 0 0,-1 0 0 0 0,0 1 0 0 0,-1 0-1 0 0,1-1 1 0 0,-1 1 0 0 0,0 1-1 0 0,0-1 1 0 0,0 1 0 0 0,-1 0 0 0 0,0 0-1 0 0,0 0 1 0 0,0 1-27 0 0,1 1 0 0 0,1 0-1 0 0,0 1 1 0 0,0-1-1 0 0,-1 1 1 0 0,1 0-1 0 0,-1 0 1 0 0,1 1-1 0 0,-1 0 1 0 0,0-1-1 0 0,1 1 1 0 0,-1 1-1 0 0,1-1 1 0 0,-1 1-1 0 0,1 0 1 0 0,-1 0-1 0 0,1 0 1 0 0,0 0-1 0 0,-4 3 1 0 0,4-2-68 0 0,0 0 1 0 0,1 0-1 0 0,-1 1 0 0 0,1-1 0 0 0,0 1 0 0 0,-1 0 0 0 0,1 0 1 0 0,0 0-1 0 0,1 1 0 0 0,-1-1 0 0 0,1 1 0 0 0,-1-1 0 0 0,1 1 1 0 0,0 0-1 0 0,0 0 0 0 0,1 0 0 0 0,-1 0 0 0 0,1 0 0 0 0,0 0 1 0 0,0 0-1 0 0,0 5 68 0 0,-1 1-334 0 0,1 0 1 0 0,1 0 0 0 0,-1 0 0 0 0,2 0-1 0 0,-1 0 1 0 0,1 1 0 0 0,1-1 0 0 0,0 0-1 0 0,0-1 334 0 0,6 14-1800 0 0,1-1 0 0 0,1 0-1 0 0,4 4 1801 0 0,8 9-1950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8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12896 0 0,'0'0'997'0'0,"2"0"-656"0"0,4-1-179 0 0,0 0 0 0 0,0 1-1 0 0,-1 0 1 0 0,1 1 0 0 0,0-1-1 0 0,0 1 1 0 0,0 0 0 0 0,-1 0 0 0 0,1 1-1 0 0,0-1 1 0 0,1 2-162 0 0,-4-2-18 0 0,1 1-1 0 0,-1-1 1 0 0,0 0 0 0 0,0 1 0 0 0,0 0-1 0 0,-1-1 1 0 0,1 1 0 0 0,0 0-1 0 0,-1 1 1 0 0,1-1 0 0 0,-1 0 0 0 0,1 1-1 0 0,-1-1 1 0 0,0 1 0 0 0,0 0-1 0 0,-1 0 1 0 0,1-1 0 0 0,0 1-1 0 0,-1 1 1 0 0,0-1 0 0 0,1 1 18 0 0,4 31-536 0 0,-1 12 536 0 0,-2-13-115 0 0,2 42 113 0 0,-4 68 2 0 0,-2-68 138 0 0,-3 23 632 0 0,-14 82-770 0 0,11-103 213 0 0,4 31-213 0 0,0-29-88 0 0,3-17-65 0 0,0-7-7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6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1 137 18055 0 0,'0'0'407'0'0,"0"0"60"0"0,0 0 23 0 0,0 0-50 0 0,2-1-285 0 0,10-2-163 0 0,-1 0 0 0 0,1 1 0 0 0,-1 0-1 0 0,9 0 9 0 0,20-3-351 0 0,105-25-2224 0 0,0-7 2575 0 0,-21 2-4767 0 0,-70 18-513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3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32 919 12528 0 0,'3'-1'37'0'0,"-1"1"27"0"0,0 0 1 0 0,0-1 0 0 0,0 1-1 0 0,0-1 1 0 0,0 1 0 0 0,0-1-1 0 0,-1 0 1 0 0,1 1 0 0 0,0-1-1 0 0,0 0 1 0 0,-1 0 0 0 0,1-1-1 0 0,-1 1 1 0 0,1 0 0 0 0,-1 0 0 0 0,1-1-1 0 0,-1 1 1 0 0,0-1 0 0 0,0 1-1 0 0,0-1-64 0 0,20-22 7 0 0,-17 20 312 0 0,0-1 0 0 0,-1 1 0 0 0,1 0 0 0 0,-1-1 0 0 0,0 0 0 0 0,0 0 1 0 0,0 0-1 0 0,0 0 0 0 0,-1-2-319 0 0,12-46 3054 0 0,-14 52-3027 0 0,1 1 0 0 0,-1-1 0 0 0,0 0 0 0 0,0 1-1 0 0,0-1 1 0 0,0 1 0 0 0,1-1 0 0 0,-1 1-1 0 0,0-1 1 0 0,0 1 0 0 0,0-1 0 0 0,0 0 0 0 0,0 1-1 0 0,-1-1 1 0 0,1 1 0 0 0,0-1 0 0 0,0 1 0 0 0,0-1-1 0 0,0 0 1 0 0,-1 1 0 0 0,1-1 0 0 0,0 1 0 0 0,0-1-1 0 0,-1 1 1 0 0,1 0 0 0 0,0-1 0 0 0,-1 1-1 0 0,1-1 1 0 0,-1 1 0 0 0,1-1 0 0 0,0 1 0 0 0,-1 0-1 0 0,1-1 1 0 0,-1 1 0 0 0,1 0 0 0 0,-1 0 0 0 0,1-1-1 0 0,-1 1 1 0 0,0 0 0 0 0,1 0-27 0 0,-2 0-5 0 0,1-1 0 0 0,0 1 0 0 0,-1 0 0 0 0,1 0 0 0 0,-1 1 0 0 0,1-1 0 0 0,-1 0 0 0 0,1 0 0 0 0,0 1 0 0 0,-1-1 0 0 0,1 1 0 0 0,0-1 0 0 0,-1 1 0 0 0,1-1 0 0 0,0 1 0 0 0,-1 0 5 0 0,-7 6-244 0 0,0 0 1 0 0,1 0-1 0 0,0 1 0 0 0,0 0 0 0 0,1 0 0 0 0,-1 1 0 0 0,2 0 0 0 0,-1 1 0 0 0,2-1 0 0 0,-1 1 0 0 0,1 0 1 0 0,1 0-1 0 0,-1 1 0 0 0,2 0 0 0 0,-1 3 244 0 0,3-13-32 0 0,1-1 1 0 0,0 1-1 0 0,0 0 0 0 0,0 0 1 0 0,0-1-1 0 0,-1 1 1 0 0,1 0-1 0 0,0 0 0 0 0,0 0 1 0 0,0-1-1 0 0,1 1 1 0 0,-1 0-1 0 0,0 0 0 0 0,0-1 1 0 0,0 1-1 0 0,1 0 1 0 0,-1 0-1 0 0,0-1 0 0 0,1 1 1 0 0,-1 0-1 0 0,0-1 1 0 0,1 1-1 0 0,-1 0 0 0 0,1-1 1 0 0,-1 1-1 0 0,1-1 0 0 0,0 1 32 0 0,0 0-9 0 0,0-1-1 0 0,1 1 0 0 0,-1-1 1 0 0,0 1-1 0 0,0-1 0 0 0,1 0 0 0 0,-1 0 1 0 0,0 0-1 0 0,1 0 0 0 0,-1 0 0 0 0,0 0 1 0 0,1 0-1 0 0,-1 0 0 0 0,0 0 0 0 0,1-1 10 0 0,3 0 15 0 0,-1 0 0 0 0,0 0 0 0 0,0-1-1 0 0,0 1 1 0 0,0-1 0 0 0,0 0 0 0 0,-1-1-1 0 0,1 1 1 0 0,0 0 0 0 0,2-4-15 0 0,18-18 105 0 0,-12 12 120 0 0,0-1 1 0 0,0 0-1 0 0,-2 0 0 0 0,10-15-225 0 0,-11 10 214 0 0,0 0 1 0 0,0 0-1 0 0,-2-1 0 0 0,0 0 0 0 0,-1 0 0 0 0,0-9-214 0 0,0-2 401 0 0,-2 0 0 0 0,-1 0 0 0 0,-1-29-401 0 0,3-1 353 0 0,1 9-62 0 0,-6 41-232 0 0,0 1 0 0 0,1-1 0 0 0,1 1 0 0 0,-1 0 0 0 0,2-1 0 0 0,-1 1-1 0 0,4-8-58 0 0,0 3 90 0 0,-5 10-75 0 0,1 0 1 0 0,0 0-1 0 0,0 0 0 0 0,0 0 0 0 0,0 0 1 0 0,3-3-16 0 0,-5 7 0 0 0,1 0 1 0 0,-1-1-1 0 0,0 1 1 0 0,1 0-1 0 0,-1-1 0 0 0,0 1 1 0 0,1 0-1 0 0,-1 0 1 0 0,0-1-1 0 0,1 1 1 0 0,-1 0-1 0 0,1 0 1 0 0,-1-1-1 0 0,1 1 1 0 0,-1 0-1 0 0,0 0 1 0 0,1 0-1 0 0,-1 0 0 0 0,1 0 1 0 0,-1 0-1 0 0,1 0 1 0 0,-1 0-1 0 0,1 0 0 0 0,1 1-7 0 0,0 1 0 0 0,0 0 0 0 0,-1 0 0 0 0,1 0 0 0 0,0 0 0 0 0,-1 0 0 0 0,1 0 0 0 0,-1 0 0 0 0,0 1-1 0 0,1-1 1 0 0,-1 2 7 0 0,1-2-14 0 0,10 24-135 0 0,-1 1-1 0 0,-1 0 0 0 0,-1 1 0 0 0,-1 0 0 0 0,-2 0 0 0 0,0 1 1 0 0,-2 0-1 0 0,-2 0 150 0 0,0 14-762 0 0,-1 0 1 0 0,-3 2 761 0 0,0-11-1093 0 0,2 0 0 0 0,1 1-1 0 0,5 23 1094 0 0,-5-49-304 0 0,2 0 0 0 0,-1-1 0 0 0,1 1-1 0 0,0-1 1 0 0,2 3 304 0 0,-3-7-80 0 0,0-1 0 0 0,0 1 0 0 0,0 0 1 0 0,0-1-1 0 0,1 0 0 0 0,-1 0 0 0 0,1 1 0 0 0,0-1 0 0 0,0-1 0 0 0,0 1 0 0 0,0 0 0 0 0,2 0 80 0 0,-4-2 37 0 0,0-1-1 0 0,0 1 0 0 0,0-1 1 0 0,0 1-1 0 0,0-1 0 0 0,0 0 1 0 0,0 1-1 0 0,0-1 0 0 0,1 0 1 0 0,-1 0-1 0 0,0 0 0 0 0,0 0 1 0 0,0 0-1 0 0,0 0 1 0 0,0 0-1 0 0,0 0 0 0 0,1 0 1 0 0,-1-1-1 0 0,0 1 0 0 0,0 0 1 0 0,0-1-1 0 0,0 1 0 0 0,0-1 1 0 0,0 1-1 0 0,0-1 0 0 0,0 0 1 0 0,0 1-1 0 0,0-1 0 0 0,0 0 1 0 0,-1 1-1 0 0,1-1 0 0 0,0 0 1 0 0,0 0-1 0 0,-1 0 0 0 0,1 0 1 0 0,0 0-1 0 0,-1 0 1 0 0,1-1-37 0 0,2-4 329 0 0,0 0 1 0 0,0 0-1 0 0,-1-1 1 0 0,0 1 0 0 0,1-7-330 0 0,0 3 621 0 0,0 0 1 0 0,1 1 0 0 0,-1-1 0 0 0,5-5-622 0 0,-6 11 211 0 0,0 0 0 0 0,0 0 0 0 0,1 0-1 0 0,0 1 1 0 0,0-1 0 0 0,0 1 0 0 0,0 0 0 0 0,1-1-1 0 0,-1 1 1 0 0,1 1 0 0 0,0-1-211 0 0,-3 2 200 0 0,-1 0-187 0 0,1 1 0 0 0,-1-1 0 0 0,1 0-1 0 0,-1 1 1 0 0,1-1 0 0 0,-1 1 0 0 0,1-1 0 0 0,0 0 0 0 0,-1 1-1 0 0,1-1 1 0 0,-1 1 0 0 0,1 0 0 0 0,0-1 0 0 0,0 1 0 0 0,-1 0-1 0 0,1-1 1 0 0,0 1 0 0 0,0 0 0 0 0,-1 0 0 0 0,1-1-13 0 0,15-3 25 0 0,-16 4-28 0 0,3-1-87 0 0,-1 1-110 0 0,-1 0-1 0 0,1 0 0 0 0,0-1 1 0 0,0 1-1 0 0,0 0 0 0 0,0-1 1 0 0,0 1-1 0 0,0-1 0 0 0,-1 0 0 0 0,1 0 1 0 0,0 0-1 0 0,-1 0 0 0 0,1 0 1 0 0,0 0-1 0 0,-1 0 0 0 0,1 0 1 0 0,-1-1-1 0 0,1 0 201 0 0,2-2-274 0 0,1 0-1 0 0,-1 0 1 0 0,0 0 0 0 0,-1-1-1 0 0,1 0 1 0 0,-1 0 274 0 0,12-19-480 0 0,-6 10 964 0 0,-1 0 0 0 0,3-9-484 0 0,17-37 2438 0 0,-26 51-1958 0 0,0 1-1 0 0,0-1 0 0 0,-1 0 0 0 0,0 0 0 0 0,-1 0 0 0 0,0-4-479 0 0,0 13 18 0 0,0 0-1 0 0,0-1 1 0 0,0 1 0 0 0,0 0 0 0 0,0 0-1 0 0,0 0 1 0 0,0-1 0 0 0,0 1-1 0 0,0 0 1 0 0,0 0 0 0 0,0 0-1 0 0,0-1 1 0 0,0 1 0 0 0,-1 0-1 0 0,1 0 1 0 0,0 0 0 0 0,0 0 0 0 0,0-1-1 0 0,0 1 1 0 0,0 0 0 0 0,-1 0-1 0 0,1 0 1 0 0,0 0 0 0 0,0 0-1 0 0,0 0 1 0 0,0-1 0 0 0,-1 1 0 0 0,1 0-1 0 0,0 0 1 0 0,0 0 0 0 0,0 0-1 0 0,-1 0 1 0 0,1 0 0 0 0,0 0-1 0 0,0 0 1 0 0,0 0 0 0 0,-1 0-1 0 0,1 0 1 0 0,0 0 0 0 0,0 0 0 0 0,0 0-1 0 0,-1 0 1 0 0,1 0-18 0 0,-9 3 61 0 0,7-3-72 0 0,-1 1-16 0 0,-1 1 1 0 0,1 0 0 0 0,0-1-1 0 0,0 1 1 0 0,0 0-1 0 0,0 1 1 0 0,0-1 0 0 0,0 0-1 0 0,0 1 1 0 0,1 0-1 0 0,-1-1 1 0 0,1 1 0 0 0,0 0-1 0 0,0 0 1 0 0,0 0-1 0 0,0 1 1 0 0,0 0 26 0 0,-13 19-221 0 0,7-12 36 0 0,1 1 0 0 0,0-1-1 0 0,1 2 1 0 0,0-1 0 0 0,1 0-1 0 0,0 1 1 0 0,1 0 0 0 0,1 0-1 0 0,0 1 1 0 0,1-1 0 0 0,-1 10 185 0 0,3-19-79 0 0,0 1 1 0 0,-1 0-1 0 0,2 0 0 0 0,-1-1 1 0 0,0 1-1 0 0,1 0 1 0 0,0-1-1 0 0,0 1 0 0 0,0 0 1 0 0,1-1-1 0 0,-1 0 1 0 0,1 1-1 0 0,0-1 0 0 0,1 0 1 0 0,-1 0-1 0 0,1 0 1 0 0,-1 0-1 0 0,1 0 1 0 0,1-1-1 0 0,-1 1 0 0 0,0-1 1 0 0,1 0-1 0 0,-1 0 1 0 0,1 0-1 0 0,0 0 0 0 0,0-1 1 0 0,0 0-1 0 0,1 1 1 0 0,-1-1-1 0 0,0-1 0 0 0,1 1 1 0 0,-1-1-1 0 0,1 0 1 0 0,-1 0-1 0 0,1 0 0 0 0,0 0 1 0 0,1-1 78 0 0,9-1-17 0 0,-1 0 0 0 0,1-2 1 0 0,0 1-1 0 0,-1-2 0 0 0,0 0 1 0 0,0 0-1 0 0,0-2 0 0 0,0 0 0 0 0,-1 0 1 0 0,0-1-1 0 0,-1-1 0 0 0,1 0 1 0 0,-1 0-1 0 0,-1-2 0 0 0,4-3 17 0 0,-9 8-8 0 0,-1 0 0 0 0,0-1-1 0 0,0 0 1 0 0,0 0 0 0 0,-1 0-1 0 0,1-1 1 0 0,-2 1 0 0 0,1-1 0 0 0,-1 0-1 0 0,0 0 1 0 0,0-1 0 0 0,-1 1-1 0 0,0 0 1 0 0,0-5 8 0 0,1-10 21 0 0,-1 0-1 0 0,-2 0 1 0 0,0 1-1 0 0,-2-10-20 0 0,1 10 0 0 0,-1-3 83 0 0,-2 0 1 0 0,-3-12-84 0 0,1 7 698 0 0,-1-17-698 0 0,-9-90 1234 0 0,14 121-1080 0 0,2-1 0 0 0,0 1 0 0 0,1-1 0 0 0,1 1 0 0 0,0-1 0 0 0,1 1 0 0 0,0 0 0 0 0,2 0 0 0 0,-1 0 0 0 0,5-6-154 0 0,-3 5 218 0 0,-4 9-93 0 0,1 1-1 0 0,0-1 0 0 0,0 1 0 0 0,4-5-124 0 0,-6 9 23 0 0,0 1 1 0 0,0-1-1 0 0,0 1 0 0 0,0 0 0 0 0,0 0 0 0 0,0 0 0 0 0,1-1 0 0 0,-1 1 1 0 0,0 1-1 0 0,1-1 0 0 0,-1 0 0 0 0,1 0 0 0 0,0 0 0 0 0,-1 1 0 0 0,1-1 1 0 0,-1 1-1 0 0,1-1 0 0 0,0 1 0 0 0,-1 0 0 0 0,1-1 0 0 0,0 1 0 0 0,-1 0-23 0 0,0 0 13 0 0,0 0 1 0 0,0 1-1 0 0,0-1 0 0 0,0 0 0 0 0,0 0 0 0 0,0 1 0 0 0,0-1 0 0 0,0 0 0 0 0,0 1 0 0 0,-1-1 1 0 0,1 1-1 0 0,0-1 0 0 0,0 1 0 0 0,-1 0 0 0 0,1-1 0 0 0,0 1 0 0 0,0 0 0 0 0,-1-1 0 0 0,1 1 0 0 0,-1 0 1 0 0,1 0-1 0 0,0 0-13 0 0,8 21 103 0 0,-2 2-27 0 0,-1 0 0 0 0,0 0 0 0 0,-2 0 0 0 0,0 11-76 0 0,1 49 168 0 0,-3 0 0 0 0,-5 18-168 0 0,0-57 0 0 0,-12 131 0 0 0,12-146-91 0 0,-13 118 295 0 0,14-115-621 0 0,1 0 1 0 0,2-1-1 0 0,3 16 417 0 0,5-1-1375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0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3322 33 5984 0 0,'-4'-4'313'0'0,"3"4"-199"0"0,1-1-1 0 0,-1 0 0 0 0,0 0 1 0 0,0 0-1 0 0,1 0 1 0 0,-1 1-1 0 0,0-1 0 0 0,1 0 1 0 0,-1 0-1 0 0,1 0 1 0 0,-1 0-1 0 0,1 0 0 0 0,-1-1 1 0 0,1 1-1 0 0,0 0 0 0 0,0 0 1 0 0,0 0-1 0 0,-1 0 1 0 0,1 0-1 0 0,0 0 0 0 0,0-1-113 0 0,0 1 175 0 0,0 1 0 0 0,0 0 0 0 0,0 0-1 0 0,0 0 1 0 0,0 0 0 0 0,0-1-1 0 0,0 1 1 0 0,0 0 0 0 0,0 0 0 0 0,0 0-1 0 0,0-1 1 0 0,0 1 0 0 0,0 0-1 0 0,0 0 1 0 0,0 0 0 0 0,0 0 0 0 0,0-1-1 0 0,0 1 1 0 0,0 0 0 0 0,1 0 0 0 0,-1 0-1 0 0,0 0 1 0 0,0-1 0 0 0,0 1-1 0 0,0 0 1 0 0,0 0 0 0 0,0 0 0 0 0,0 0-1 0 0,1 0 1 0 0,-1 0 0 0 0,0 0-1 0 0,0-1 1 0 0,0 1 0 0 0,0 0 0 0 0,0 0-1 0 0,1 0 1 0 0,-1 0 0 0 0,0 0-1 0 0,0 0 1 0 0,0 0 0 0 0,1 0-175 0 0,6 5 1150 0 0,10 15-1908 0 0,32 44 239 0 0,-15-20 245 0 0,-1 1 1 0 0,-1 3 273 0 0,3 8-123 0 0,-18-30 76 0 0,0 1-1 0 0,-2 1 0 0 0,2 8 48 0 0,-3-1-14 0 0,-2 1-1 0 0,-2 1 1 0 0,-1 0-1 0 0,-2 0 1 0 0,3 38 14 0 0,-7-11-17 0 0,-2 0-1 0 0,-3 0 1 0 0,-4 7 17 0 0,-4 22 57 0 0,-5-1 0 0 0,-4 0-1 0 0,-3-2 1 0 0,-9 13-57 0 0,-2-2 60 0 0,-32 102 2 0 0,43-125-21 0 0,-5 52-41 0 0,-5 80 720 0 0,8 23-720 0 0,3-55 111 0 0,-29 106-111 0 0,41-238 57 0 0,-10 46-101 0 0,-4-1 1 0 0,-4-2 0 0 0,-4 0 0 0 0,-4-2 0 0 0,-15 22 43 0 0,-11 5 13 0 0,-5-3 0 0 0,-5-3 1 0 0,-14 10-14 0 0,-381 516-498 0 0,282-368 1110 0 0,161-232-437 0 0,-89 143 637 0 0,41-61 122 0 0,-22 18-934 0 0,-59 63 156 0 0,-39 26-156 0 0,113-144-276 0 0,-3-5 0 0 0,-15 6 276 0 0,-2 3-392 0 0,-207 169-374 0 0,251-208 963 0 0,27-22 66 0 0,0-1 1 0 0,-15 7-264 0 0,-32 21 640 0 0,33-21-182 0 0,-18 8-458 0 0,29-20-188 0 0,0-2 0 0 0,-2-1 0 0 0,0-1 0 0 0,0-1-1 0 0,-1-2 1 0 0,-4-1 188 0 0,28-6-176 0 0,-1-1 0 0 0,1 0 1 0 0,-1-1-1 0 0,1 0 0 0 0,-1 0 0 0 0,1-1 0 0 0,0 0 0 0 0,-1-1 0 0 0,1 0 1 0 0,0-1-1 0 0,0 0 0 0 0,0 0 0 0 0,0 0 0 0 0,1-2 0 0 0,-1 1 0 0 0,1-1 0 0 0,0 0 1 0 0,0 0-1 0 0,1-1 0 0 0,-2-2 176 0 0,0 0-204 0 0,2 0-1 0 0,-1-1 1 0 0,1 0-1 0 0,1 0 1 0 0,0 0 0 0 0,0-1-1 0 0,-1-2 205 0 0,1-2 27 0 0,-2-1 156 0 0,1-2 0 0 0,1 1 0 0 0,0-1 0 0 0,1 0 0 0 0,1 0 0 0 0,0-1 0 0 0,1-4-183 0 0,1-2 602 0 0,2 1 0 0 0,0-6-602 0 0,1 19 161 0 0,0 1 1 0 0,0 0 0 0 0,1 0 0 0 0,0 0 0 0 0,0 0-1 0 0,1 0 1 0 0,2-2-162 0 0,8-19 646 0 0,2 0 1 0 0,2 1-1 0 0,17-23-646 0 0,-24 37 74 0 0,-4 6-44 0 0,1 0-1 0 0,0 0 1 0 0,0 1 0 0 0,1 0-1 0 0,6-5-29 0 0,-6 6 1 0 0,-6 5 0 0 0,1 0 1 0 0,-1-1-1 0 0,1 2 1 0 0,0-1-1 0 0,0 0 1 0 0,-1 0-1 0 0,2 1 0 0 0,-1 0 1 0 0,0-1-2 0 0,-2 2 9 0 0,1 0 0 0 0,-1-1 1 0 0,0 1-1 0 0,1 0 0 0 0,-1-1 1 0 0,0 1-1 0 0,1 0 0 0 0,-1 0 1 0 0,1 0-1 0 0,-1 0 0 0 0,0 1 1 0 0,1-1-1 0 0,-1 0 0 0 0,1 1-9 0 0,-2-1 5 0 0,1 0 0 0 0,-1 1 0 0 0,0-1 0 0 0,1 0 0 0 0,-1 1 0 0 0,1-1 0 0 0,-1 1 0 0 0,0-1 0 0 0,1 1 0 0 0,-1-1 0 0 0,0 0 0 0 0,0 1 0 0 0,1 0 0 0 0,-1-1 0 0 0,0 1-1 0 0,0-1 1 0 0,0 1 0 0 0,0-1 0 0 0,0 1 0 0 0,1-1 0 0 0,-1 1-5 0 0,0 2 14 0 0,5 10-13 0 0,-1 0 1 0 0,0 1 0 0 0,-1-1-1 0 0,-1 1 1 0 0,0 0-1 0 0,-1-1 1 0 0,0 8-2 0 0,-2 27 3 0 0,-3 25-3 0 0,1-40 7 0 0,-27 263-24 0 0,29-294 14 0 0,-5 57-100 0 0,2 1-1 0 0,3 44 104 0 0,2-88-30 0 0,-1-7 60 0 0,0 0-1 0 0,1 0 1 0 0,0 0 0 0 0,0 0 0 0 0,1 0 0 0 0,2 6-30 0 0,-3-13 30 0 0,0 0 0 0 0,0 0 0 0 0,0 0 0 0 0,0 0 0 0 0,0-1 0 0 0,0 1 1 0 0,0 0-1 0 0,1-1 0 0 0,-1 1 0 0 0,1-1 0 0 0,-1 0 0 0 0,1 1 0 0 0,-1-1 0 0 0,1 0 0 0 0,0 0 1 0 0,0 0-1 0 0,0 0 0 0 0,-1 0 0 0 0,1 0 0 0 0,0-1 0 0 0,0 1 0 0 0,0-1 0 0 0,0 1 0 0 0,0-1 1 0 0,0 0-1 0 0,0 0 0 0 0,0 0 0 0 0,0 0 0 0 0,0 0 0 0 0,0 0 0 0 0,0 0 0 0 0,1-1-30 0 0,16-2 297 0 0,0-1 0 0 0,0-1 0 0 0,1-1-297 0 0,29-7 437 0 0,150-25 799 0 0,-43 8-609 0 0,61-17-2108 0 0,55-26 1481 0 0,-205 50-1614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57 5064 0 0,'0'0'224'0'0,"-13"-5"48"0"0,4 2-272 0 0,-4-5 0 0 0,0 4 0 0 0,-2-1 0 0 0,6-1 1304 0 0,-4-2 200 0 0,3-1 48 0 0,7 1 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817 225 4144 0 0,'-1'-2'191'0'0,"-11"-28"-554"0"0,3 9 2558 0 0,0-1-1 0 0,-2 1 1 0 0,-11-17-2195 0 0,18 32 285 0 0,0 0-1 0 0,-1 0 0 0 0,0 0 1 0 0,0 1-1 0 0,0 0 1 0 0,-1 0-1 0 0,1 1 1 0 0,-1-1-1 0 0,-1 1 0 0 0,1 0 1 0 0,0 1-1 0 0,-1 0 1 0 0,0 0-1 0 0,-5-2-284 0 0,-5 0 8 0 0,0 0 0 0 0,0 2 0 0 0,0 0 0 0 0,-1 1 0 0 0,1 0-1 0 0,-1 2 1 0 0,1 0 0 0 0,-1 1 0 0 0,1 0 0 0 0,-1 2 0 0 0,1 0 0 0 0,0 1-1 0 0,0 1 1 0 0,0 0 0 0 0,1 1 0 0 0,0 1 0 0 0,0 0 0 0 0,0 2 0 0 0,1 0 0 0 0,-7 5-8 0 0,1 2 114 0 0,0 1 1 0 0,2 1 0 0 0,0 1 0 0 0,0 1 0 0 0,2 0 0 0 0,1 1 0 0 0,0 2-115 0 0,-8 14 332 0 0,1 2 0 0 0,2 0 0 0 0,-13 35-332 0 0,23-46 154 0 0,2 0 0 0 0,0 0 1 0 0,2 1-1 0 0,1 0 1 0 0,2 1-1 0 0,-1 21-154 0 0,4-33 16 0 0,0 1-1 0 0,2 0 0 0 0,0 0 0 0 0,2-1 0 0 0,0 1 0 0 0,1-1 0 0 0,0 0 0 0 0,2 0 1 0 0,0 0-1 0 0,1-1 0 0 0,3 5-15 0 0,-4-12-63 0 0,0-1 1 0 0,0 1-1 0 0,1-2 0 0 0,0 1 1 0 0,1 0-1 0 0,0-1 0 0 0,8 6 63 0 0,-1-3-562 0 0,-1 0 0 0 0,2-1 0 0 0,-1-1 0 0 0,11 4 562 0 0,19 8-5438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27 396 1840 0 0,'7'-21'65'0'0,"-2"1"0"0"0,0-1 0 0 0,-1 0 0 0 0,-1 0 0 0 0,-1 0 0 0 0,-1 0 0 0 0,-2-13-65 0 0,0 18 2001 0 0,-1-1 0 0 0,-1 0 0 0 0,-2-8-2001 0 0,0 6 2686 0 0,4 13-1922 0 0,0 0-1 0 0,0 1 1 0 0,-1-1 0 0 0,0 1 0 0 0,0 0 0 0 0,0 0-1 0 0,-1 0 1 0 0,0 0 0 0 0,-2-3-764 0 0,-5-3 1619 0 0,10 11-1597 0 0,0 0 0 0 0,0 0 0 0 0,0-1 0 0 0,0 1 1 0 0,0 0-1 0 0,0 0 0 0 0,0 0 0 0 0,-1 0 0 0 0,1 0 0 0 0,0 0 0 0 0,0 0 0 0 0,0 0 0 0 0,0 0 1 0 0,0 0-1 0 0,0 0 0 0 0,0 0 0 0 0,0 0 0 0 0,-1 0 0 0 0,1 0 0 0 0,0 0 0 0 0,0 0 1 0 0,0 0-1 0 0,0 0 0 0 0,0 0 0 0 0,0 0 0 0 0,0 0 0 0 0,-1 0 0 0 0,1 0 0 0 0,0 0 0 0 0,0 0 1 0 0,0 0-1 0 0,0 0 0 0 0,0 0 0 0 0,0 0 0 0 0,0 0 0 0 0,0 0 0 0 0,0 0 0 0 0,-1 0 0 0 0,1 0 1 0 0,0 0-1 0 0,0 1 0 0 0,0-1 0 0 0,0 0 0 0 0,0 0 0 0 0,0 0 0 0 0,0 0 0 0 0,0 0 0 0 0,0 0-22 0 0,0 24 657 0 0,1-22-673 0 0,4 36-259 0 0,2-1-1 0 0,1 0 0 0 0,2-1 1 0 0,12 28 275 0 0,-8-29-1893 0 0,8 11 1893 0 0,6 7-4970 0 0,-1-8-740 0 0</inkml:trace>
  <inkml:trace contextRef="#ctx0" brushRef="#br0" timeOffset="1">707 37 16759 0 0,'-2'-1'763'0'0,"-18"-12"320"0"0,15 9-1055 0 0,1 1-1 0 0,-1 0 1 0 0,1 1 0 0 0,-1-1 0 0 0,0 1 0 0 0,0 0-1 0 0,-3-1-27 0 0,7 3 16 0 0,-1 0-1 0 0,1 1 1 0 0,0-1-1 0 0,0 0 1 0 0,0 1-1 0 0,-1-1 1 0 0,1 1-1 0 0,0 0 1 0 0,0-1-1 0 0,0 1 1 0 0,0 0-1 0 0,0 0 1 0 0,0-1-1 0 0,0 1 1 0 0,1 0-1 0 0,-1 0 1 0 0,0 1-16 0 0,-16 18 168 0 0,10-8-142 0 0,1 0 0 0 0,0 0 0 0 0,1 0 0 0 0,-2 7-26 0 0,1-3-165 0 0,-1 0 0 0 0,-4 8 165 0 0,-122 236-3836 0 0,125-241 3291 0 0,0 0 0 0 0,1 0 1 0 0,-1 10 544 0 0,5-19-224 0 0,1 0 0 0 0,1 0 1 0 0,0 0-1 0 0,0 0 1 0 0,1 0-1 0 0,0 0 1 0 0,0 0-1 0 0,2 2 224 0 0,-1-3-70 0 0,0-2-47 0 0,0 0 0 0 0,1 0 0 0 0,0 0 1 0 0,0-1-1 0 0,0 1 0 0 0,1 0 117 0 0,-2-4-27 0 0,1-1 1 0 0,-1 0 0 0 0,1 1 0 0 0,0-1-1 0 0,0 0 1 0 0,0 0 0 0 0,0 0-1 0 0,0 0 1 0 0,0-1 0 0 0,0 1-1 0 0,0-1 1 0 0,1 1 0 0 0,-1-1 0 0 0,1 0-1 0 0,-1 0 1 0 0,1 0 0 0 0,1 1 26 0 0,3-1-55 0 0,-1 1 1 0 0,1-1-1 0 0,0 0 1 0 0,-1-1-1 0 0,1 0 0 0 0,0 0 1 0 0,0 0-1 0 0,-1-1 1 0 0,1 0-1 0 0,0 0 1 0 0,5-2 54 0 0,5-2-723 0 0,0-1 0 0 0,0-1 1 0 0,14-7 722 0 0,0-4-3328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63 9672 0 0,'-2'-2'748'0'0,"0"0"-607"0"0,0 0 1 0 0,1 0-1 0 0,-1 0 1 0 0,1-1-1 0 0,-1 1 1 0 0,1 0 0 0 0,0-1-1 0 0,0 1 1 0 0,0-1-1 0 0,0 0 1 0 0,0 1-1 0 0,0-3-141 0 0,1 4 275 0 0,1-1 0 0 0,-2 1 0 0 0,1 0 0 0 0,0 0 0 0 0,0 0 0 0 0,0 0-1 0 0,0 0 1 0 0,-1 0 0 0 0,1 0 0 0 0,-1 0 0 0 0,1 0 0 0 0,-1 0 0 0 0,1 0 0 0 0,-1 0-1 0 0,1 0 1 0 0,-1 0 0 0 0,0 0 0 0 0,1 0 0 0 0,-1 0 0 0 0,-1 0-275 0 0,1 0 108 0 0,0 0 1 0 0,-1 1-1 0 0,1-1 1 0 0,0 0-1 0 0,-1 1 0 0 0,1 0 1 0 0,0-1-1 0 0,-1 1 1 0 0,1 0-1 0 0,-1-1 1 0 0,1 1-1 0 0,-1 0 0 0 0,1 0 1 0 0,-2 0-109 0 0,0 1 1 0 0,0-1 0 0 0,0 0 0 0 0,0 1 0 0 0,1 0-1 0 0,-1 0 1 0 0,0 0 0 0 0,0 0 0 0 0,0 0 0 0 0,1 0 0 0 0,-1 1 0 0 0,1-1 0 0 0,-1 1 0 0 0,1 0 0 0 0,-1 0 0 0 0,1 0 0 0 0,0 0-1 0 0,-10 14-101 0 0,0 1 0 0 0,1 0 1 0 0,1 0-1 0 0,1 1 1 0 0,-3 9 100 0 0,-33 95-441 0 0,40-107 407 0 0,-30 92-179 0 0,29-83 62 0 0,1-1-1 0 0,1 1 0 0 0,0 14 152 0 0,3-26-102 0 0,1 1 0 0 0,1-1 0 0 0,0 1 0 0 0,0-1 0 0 0,4 10 102 0 0,-4-16-67 0 0,1 0-1 0 0,0 1 0 0 0,0-1 0 0 0,0 0 0 0 0,1 0 1 0 0,0-1-1 0 0,1 1 0 0 0,-1-1 0 0 0,1 1 0 0 0,0-1 1 0 0,4 4 67 0 0,-2-3-77 0 0,0 0 1 0 0,1-1-1 0 0,0 0 1 0 0,0 0-1 0 0,0 0 1 0 0,1-1 0 0 0,0 0-1 0 0,0 0 1 0 0,2 0 76 0 0,-4-3-93 0 0,0 1-1 0 0,0-1 1 0 0,0 0 0 0 0,0 0 0 0 0,0-1 0 0 0,1 1 0 0 0,-1-2 0 0 0,0 1-1 0 0,0-1 1 0 0,1 0 0 0 0,-1 0 0 0 0,0 0 0 0 0,2-2 93 0 0,5-1-283 0 0,-1-1 0 0 0,0 0 0 0 0,0-1 0 0 0,0-1 0 0 0,-1 0 0 0 0,7-5 283 0 0,-12 7-107 0 0,50-35-821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40 348 7832 0 0,'0'0'602'0'0,"-5"7"-72"0"0,-19 42 7099 0 0,22-45-7382 0 0,0 1-1 0 0,0 0 1 0 0,1-1 0 0 0,0 1-1 0 0,0 0 1 0 0,0 0-1 0 0,1 0 1 0 0,0 0 0 0 0,0 3-247 0 0,0-3 17 0 0,1 0 1 0 0,0 0 0 0 0,0-1-1 0 0,0 1 1 0 0,0 0 0 0 0,1-1-1 0 0,0 1 1 0 0,0-1-1 0 0,2 3-17 0 0,-3-5-61 0 0,0-1 0 0 0,1 1-1 0 0,-1 0 1 0 0,0-1 0 0 0,1 1-1 0 0,0-1 1 0 0,-1 1 0 0 0,1-1-1 0 0,0 0 1 0 0,-1 0 0 0 0,1 0-1 0 0,0 0 1 0 0,0 0 0 0 0,0 0-1 0 0,0 0 1 0 0,0-1 0 0 0,0 1-1 0 0,0-1 1 0 0,1 1 0 0 0,-1-1-1 0 0,0 0 1 0 0,2 0 61 0 0,2 0-166 0 0,-1 0-47 0 0,0 1-1 0 0,0-2 1 0 0,0 1 0 0 0,0-1 0 0 0,0 1 0 0 0,0-1 0 0 0,0-1 0 0 0,0 1 0 0 0,0-1 0 0 0,2-1 213 0 0,43-24-1649 0 0,-2-3 1 0 0,0-2 0 0 0,1-5 1648 0 0,-44 33 85 0 0,0 0 1 0 0,0 0 0 0 0,-1-1 0 0 0,1 0 0 0 0,-1 1-1 0 0,-1-2 1 0 0,1 1 0 0 0,-1 0 0 0 0,1-1-1 0 0,-1 1 1 0 0,-1-1 0 0 0,2-3-86 0 0,-2 1 329 0 0,1-1 0 0 0,-1 0-1 0 0,-1 0 1 0 0,1 0 0 0 0,-1 0 0 0 0,-1-1 0 0 0,0 1-1 0 0,0-1-328 0 0,-3-13 780 0 0,0 0 0 0 0,-2 1 0 0 0,0 0 0 0 0,-1 0-1 0 0,-2 1 1 0 0,-4-11-780 0 0,9 26 160 0 0,0 0 0 0 0,0 0 0 0 0,-1 0 0 0 0,1 1-1 0 0,-2-1 1 0 0,1 1 0 0 0,0 0 0 0 0,-1 0 0 0 0,0 0 0 0 0,-1 0-160 0 0,4 4 41 0 0,0-1 0 0 0,0 0-1 0 0,0 1 1 0 0,0 0 0 0 0,0-1 0 0 0,0 1 0 0 0,0 0 0 0 0,0 0 0 0 0,-1 0 0 0 0,1 1 0 0 0,0-1 0 0 0,-1 0-1 0 0,1 1 1 0 0,-1 0 0 0 0,1-1 0 0 0,0 1 0 0 0,-1 0 0 0 0,1 0 0 0 0,-1 1 0 0 0,1-1 0 0 0,-1 0 0 0 0,1 1 0 0 0,0-1-1 0 0,-1 1 1 0 0,1 0 0 0 0,0 0 0 0 0,0 0 0 0 0,-2 1-41 0 0,-4 4 52 0 0,0 0 0 0 0,0 1 1 0 0,0 0-1 0 0,1 0 0 0 0,0 1 0 0 0,0 0 0 0 0,1 0 0 0 0,0 1 0 0 0,0 1-52 0 0,-12 21-69 0 0,-12 32 69 0 0,19-41 33 0 0,-9 22-40 0 0,1 2 0 0 0,-3 17 7 0 0,14-34-154 0 0,1-1-1 0 0,1 1 1 0 0,2 0-1 0 0,-1 18 155 0 0,5-35-113 0 0,0-1 0 0 0,1 0-1 0 0,0 0 1 0 0,0-1 0 0 0,2 1-1 0 0,-1 0 1 0 0,1 0 0 0 0,1-1-1 0 0,0 0 1 0 0,0 0-1 0 0,4 7 114 0 0,-2-7-953 0 0,-1-2 0 0 0,2 1 0 0 0,-1-1 0 0 0,1 1 0 0 0,0-2 0 0 0,0 1 0 0 0,8 5 953 0 0,16 8-5761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472 17 20239 0 0,'-6'-2'61'0'0,"-7"-2"360"0"0,1 1-1 0 0,-1 0 1 0 0,0 1 0 0 0,0 0-1 0 0,-3 1-420 0 0,-8 1 65 0 0,1 1 0 0 0,0 1 0 0 0,0 1 0 0 0,0 1 0 0 0,0 1 0 0 0,1 2 0 0 0,0 0 0 0 0,0 1 0 0 0,0 0 0 0 0,-11 8-65 0 0,23-9-19 0 0,1 0-1 0 0,0 1 1 0 0,0-1 0 0 0,1 2 0 0 0,-1-1 0 0 0,2 1 0 0 0,-1 0 0 0 0,2 1 0 0 0,-4 4 19 0 0,5-4-235 0 0,0 0 1 0 0,0 0-1 0 0,1 0 1 0 0,0 0 0 0 0,0 1-1 0 0,2-1 1 0 0,-1 1-1 0 0,1 0 1 0 0,0 3 234 0 0,-1 24-1509 0 0,1-1 0 0 0,3 4 1509 0 0,-1-21-498 0 0,1 11-1281 0 0,5 26 1779 0 0,0 7-343 0 0,-3-45 419 0 0,0 1 1 0 0,1 0-1 0 0,5 12-76 0 0,-3-6 783 0 0,4 22-783 0 0,-7-27 203 0 0,2 10 385 0 0,-2-1-1 0 0,-1 10-587 0 0,-1-28 89 0 0,1 0-1 0 0,0 1 0 0 0,0-1 0 0 0,1 0 0 0 0,3 5-88 0 0,-3-7-10 0 0,2 2-150 0 0,-5-12 98 0 0,1 0 1 0 0,-1 1-1 0 0,0-1 0 0 0,1 0 1 0 0,-1 1-1 0 0,1-1 0 0 0,-1 0 0 0 0,1 1 1 0 0,-1-1-1 0 0,1 0 0 0 0,-1 0 0 0 0,1 0 1 0 0,-1 1-1 0 0,1-1 0 0 0,-1 0 1 0 0,1 0-1 0 0,0 0 62 0 0,13 1-1449 0 0</inkml:trace>
  <inkml:trace contextRef="#ctx0" brushRef="#br0" timeOffset="1">886 80 8752 0 0,'-2'0'673'0'0,"-10"-5"-435"0"0,-3-1 155 0 0,2 4 2867 0 0,0 1 0 0 0,-1 0-1 0 0,-10 1-3259 0 0,19 0 118 0 0,0 1 0 0 0,0 0-1 0 0,0 0 1 0 0,0 0-1 0 0,1 0 1 0 0,-1 1-1 0 0,0-1 1 0 0,1 1 0 0 0,-1 1-1 0 0,1-1 1 0 0,-4 3-118 0 0,-2 2 7 0 0,0 1 0 0 0,1 0 0 0 0,0 0 0 0 0,0 1 0 0 0,1 0 0 0 0,0 1 0 0 0,-6 9-7 0 0,11-14-97 0 0,1 0 0 0 0,-1 0 0 0 0,1 0-1 0 0,0 0 1 0 0,0 0 0 0 0,0 0 0 0 0,0 1 0 0 0,1-1 0 0 0,0 1-1 0 0,0-1 1 0 0,1 1 0 0 0,0-1 0 0 0,0 1 0 0 0,0-1-1 0 0,0 1 1 0 0,1 0 0 0 0,0-1 0 0 0,1 5 97 0 0,6 10-461 0 0,1 0 0 0 0,0 0 0 0 0,2-1 0 0 0,0 0 0 0 0,1-1 0 0 0,5 4 461 0 0,4 9-352 0 0,10 20 352 0 0,-15-22-10 0 0,-2 1 0 0 0,-2 0 0 0 0,0 1 1 0 0,-2 0-1 0 0,-2 1 0 0 0,5 28 10 0 0,-12-43 38 0 0,-1 0 1 0 0,0 1-1 0 0,-2-1 1 0 0,0 0-1 0 0,0 0 1 0 0,-2 0-1 0 0,0 0 1 0 0,-1 0-1 0 0,-1-1 1 0 0,-1 1-39 0 0,4-8 18 0 0,-1 0 0 0 0,-1-1 0 0 0,1 0 0 0 0,-1 0 1 0 0,-1 0-1 0 0,1 0 0 0 0,-1-1 0 0 0,-1 0 0 0 0,1 0 0 0 0,-1-1 1 0 0,0 0-1 0 0,-1 0 0 0 0,1 0 0 0 0,-1-1 0 0 0,0 0 0 0 0,-8 2-18 0 0,14-6 4 0 0,1 0-1 0 0,-1-1 1 0 0,1 1-1 0 0,-1-1 1 0 0,0 1-1 0 0,1-1 1 0 0,-1 0-1 0 0,0 0 1 0 0,1 1-1 0 0,-1-1 1 0 0,0 0-1 0 0,1-1 1 0 0,-1 1-1 0 0,0 0 1 0 0,1 0-1 0 0,-1-1 1 0 0,0 1-1 0 0,1-1 1 0 0,-1 0-1 0 0,1 1 1 0 0,-1-1-1 0 0,1 0 1 0 0,-2 0-4 0 0,1-1-348 0 0,0 0 1 0 0,0 1 0 0 0,1-1 0 0 0,-1 0 0 0 0,0 0 0 0 0,1-1 0 0 0,-1 1-1 0 0,1 0 1 0 0,-1 0 0 0 0,1-1 0 0 0,0 1 0 0 0,0-1 0 0 0,0 1 0 0 0,0-3 347 0 0,-3-22-5220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21 17503 0 0,'-13'-3'776'0'0,"8"-1"160"0"0,2-1-744 0 0,-7-3-192 0 0,5 8 0 0 0,5 0 0 0 0,0 0-144 0 0,0 0-64 0 0,0 0-16 0 0,0 0 0 0 0,0 0-960 0 0,-3 8-199 0 0,-7 17-41 0 0,1-2-8 0 0</inkml:trace>
  <inkml:trace contextRef="#ctx0" brushRef="#br0" timeOffset="1">4 612 16208 0 0,'-3'25'351'0'0,"3"-5"81"0"0,0 0 16 0 0,0 8 8 0 0,0 1-360 0 0,3 2-96 0 0,-3 1 0 0 0,10-4 0 0 0,-7 0 0 0 0,7 0 0 0 0,-5-4 0 0 0,-1-4-88 0 0,1-4-1056 0 0,3-1-207 0 0,2 5-49 0 0,-10-20-8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1 18887 0 0,'0'0'863'0'0,"0"0"-14"0"0,1 3-546 0 0,0 4-296 0 0,0 1 0 0 0,0-1 0 0 0,-1 0 0 0 0,0 1 0 0 0,-1-1 0 0 0,1 1 0 0 0,-1 0-7 0 0,-2 18 38 0 0,-3 37-81 0 0,-3 0 0 0 0,-17 59 43 0 0,1-4-296 0 0,-41 185-2906 0 0,-17-4-5479 0 0,78-281 8236 0 0,-1 0 1 0 0,-1-1 0 0 0,-1 1-1 0 0,-1-2 1 0 0,-10 17 444 0 0,13-25 685 0 0,0 1 1 0 0,-1-1-1 0 0,0-1 1 0 0,-2 2-686 0 0,8-7 309 0 0,0-1 0 0 0,0 0-1 0 0,-1 0 1 0 0,1 0 0 0 0,0 0 0 0 0,-1 0 0 0 0,1 0 0 0 0,-1-1 0 0 0,1 1 0 0 0,-1 0 0 0 0,1-1 0 0 0,-1 1 0 0 0,0-1-1 0 0,1 0 1 0 0,-1 1 0 0 0,-1-1-309 0 0,2 0 1307 0 0,1-2-26 0 0,0-2-1127 0 0,1 0 1 0 0,0-1-1 0 0,0 1 0 0 0,0 0 0 0 0,0 0 0 0 0,1 0 1 0 0,-1 0-1 0 0,1 0 0 0 0,0 0 0 0 0,0 1 0 0 0,1-1 1 0 0,-1 1-1 0 0,1-1 0 0 0,0 1 0 0 0,1-1-154 0 0,10-10 39 0 0,1 0-1 0 0,12-9-38 0 0,-12 10 79 0 0,7-5-191 0 0,0 1-1 0 0,1 1 1 0 0,1 2-1 0 0,1 0 1 0 0,0 1-1 0 0,0 1 0 0 0,14-3 113 0 0,-20 9-132 0 0,0 1 0 0 0,1 1-1 0 0,3 0 133 0 0,-15 3-87 0 0,1 0 0 0 0,0 0-1 0 0,0 1 1 0 0,0 0 0 0 0,-1 1-1 0 0,1 0 1 0 0,0 0-1 0 0,2 2 88 0 0,-8-2-28 0 0,0 0 0 0 0,-1 0-1 0 0,1 1 1 0 0,-1-1 0 0 0,1 1-1 0 0,-1-1 1 0 0,1 1 0 0 0,-1 0-1 0 0,0 0 1 0 0,0 0-1 0 0,0 1 1 0 0,0-1 0 0 0,0 0-1 0 0,-1 1 1 0 0,1-1 0 0 0,0 1-1 0 0,-1-1 1 0 0,0 1-1 0 0,0 0 1 0 0,0 0 0 0 0,0 0-1 0 0,0-1 1 0 0,-1 1 0 0 0,1 0-1 0 0,-1 0 1 0 0,0 0-1 0 0,1 0 1 0 0,-1 0 0 0 0,-1 0-1 0 0,1 0 1 0 0,0 0 0 0 0,-1 0-1 0 0,0 0 1 0 0,1 0 0 0 0,-1-1-1 0 0,-1 2 29 0 0,-1 4-18 0 0,-1-1-1 0 0,0 1 0 0 0,0-1 1 0 0,-1 0-1 0 0,0 0 0 0 0,0-1 1 0 0,-1 1-1 0 0,0-1 0 0 0,0-1 1 0 0,0 1-1 0 0,-1-1 1 0 0,0 0-1 0 0,0 0 0 0 0,-6 2 19 0 0,-15 8 151 0 0,0-2-1 0 0,0-1 0 0 0,-13 2-150 0 0,26-9 39 0 0,4-4-201 0 0,-1-1-19 0 0</inkml:trace>
  <inkml:trace contextRef="#ctx0" brushRef="#br0" timeOffset="1">823 72 21767 0 0,'-13'0'480'0'0,"8"0"96"0"0,5 0 16 0 0,0 0 24 0 0,0 0-488 0 0,0 0-128 0 0,10 9 0 0 0,-2 2 0 0 0,-8-11-656 0 0,10 9-152 0 0,-7 7-32 0 0,12-4-7991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4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477 72 11720 0 0,'1'-2'61'0'0,"-1"-1"0"0"0,1 0 1 0 0,-1 1-1 0 0,0-1 1 0 0,0 0-1 0 0,0 1 1 0 0,0-1-1 0 0,-1 0 0 0 0,1 1 1 0 0,-1-1-1 0 0,0-1-61 0 0,-1-1 99 0 0,0 0-1 0 0,-1 0 0 0 0,1 0 0 0 0,-1 0 1 0 0,0 0-1 0 0,-3-2-98 0 0,5 6-69 0 0,1 1 1 0 0,-1 2-10 0 0,-40 46-418 0 0,25-30 408 0 0,-5 7 71 0 0,-19 20 36 0 0,2 4-19 0 0,27-35 84 0 0,1 1 0 0 0,0 1 0 0 0,2 0 1 0 0,0 0-1 0 0,-4 11-84 0 0,4 1 156 0 0,0 0 0 0 0,2 0 0 0 0,-3 28-156 0 0,4-33-27 0 0,-1-1 0 0 0,-1 0 0 0 0,-1 0 0 0 0,-1 0 0 0 0,-1-1 0 0 0,-5 7 27 0 0,-15 35 126 0 0,-2 10-1041 0 0,-26 39 915 0 0,42-81-2977 0 0,6-2-956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114 743 12440 0 0,'-10'16'1104'0'0,"5"4"-880"0"0,1 8-224 0 0,-6 4 0 0 0,7 5 1728 0 0,-7-3 311 0 0,7 3 57 0 0,-2-5 16 0 0,-5 4-1672 0 0,7-8-336 0 0,-2 4-104 0 0,0-9 64 0 0,-4 5-1592 0 0,4-3-312 0 0,-13 19-64 0 0,10-16-15 0 0</inkml:trace>
  <inkml:trace contextRef="#ctx0" brushRef="#br0" timeOffset="1">454 276 10136 0 0,'9'-24'1364'0'0,"5"-19"-1364"0"0,-7 18 2980 0 0,8-15-2980 0 0,8-40 4182 0 0,-18 66-3731 0 0,-1 1-1 0 0,2-9-450 0 0,-3 8 180 0 0,-26 135-444 0 0,-60 210 62 0 0,36-153-538 0 0,37-138 345 0 0,-3 9-1208 0 0,-4 32 1603 0 0,11-46-1341 0 0,3-22-202 0 0,1 0-1 0 0,0 0 1 0 0,1 10 1543 0 0,1-2-4176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40 19463 0 0,'-23'-8'864'0'0,"23"8"176"0"0,0-9-832 0 0,0 9-208 0 0,-5-3 0 0 0,2-5 0 0 0,-7 8 0 0 0,7-4-160 0 0,3 4 24 0 0,0 0 8 0 0,0 0-1352 0 0,0 0-272 0 0,13-8-47 0 0,-13 8-17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117 855 8752 0 0,'-3'16'776'0'0,"-2"4"-616"0"0,-3 3-160 0 0,-2 11 0 0 0,1 1 2504 0 0,-4 4 472 0 0,-5-2 95 0 0,4 0 25 0 0,4-6-2664 0 0,2 6-528 0 0,-2-6-112 0 0,7 1-5543 0 0,-2-4-1105 0 0</inkml:trace>
  <inkml:trace contextRef="#ctx0" brushRef="#br0" timeOffset="1">541 1 14280 0 0,'0'0'654'0'0,"0"0"-11"0"0,0 0-183 0 0,1 2 760 0 0,2 3-655 0 0,0 0 0 0 0,-1 0-1 0 0,1 0 1 0 0,-1 0 0 0 0,-1 1 0 0 0,1-1 0 0 0,-1 1 0 0 0,0-1 0 0 0,1 5-565 0 0,2 57 539 0 0,-3-38-356 0 0,-1 5-150 0 0,-1-1 0 0 0,-2 1-33 0 0,0 25-140 0 0,-1 0-1443 0 0,-11 49 1583 0 0,9-68-1141 0 0,-3 4-1258 0 0,-8-4-4251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91 190 2760 0 0,'-8'-2'71'0'0,"6"2"-60"0"0,1 0-1 0 0,-1-1 0 0 0,0 1 1 0 0,0-1-1 0 0,1 1 1 0 0,-1-1-1 0 0,0 0 0 0 0,1 1 1 0 0,-1-1-1 0 0,1 0 1 0 0,-1 0-1 0 0,1 0 0 0 0,0 0 1 0 0,-1-1-1 0 0,1 1 1 0 0,0 0-1 0 0,-1-1-10 0 0,-19-23 894 0 0,17 22 303 0 0,1-1 0 0 0,0 0 0 0 0,-1 0 0 0 0,1 0 0 0 0,1 0 0 0 0,-1 0 0 0 0,1-1 0 0 0,-1 1 1 0 0,1-2-1198 0 0,1 3 590 0 0,0 0 1 0 0,0 0-1 0 0,0 0 1 0 0,1 0-1 0 0,0 0 1 0 0,-1-1-1 0 0,1 1 1 0 0,0 0 0 0 0,1 0-1 0 0,-1 0 1 0 0,1-2-591 0 0,-1 3 74 0 0,1 0-1 0 0,0 0 1 0 0,0 0 0 0 0,0 0 0 0 0,0 0 0 0 0,0 0 0 0 0,1 1-1 0 0,-1-1 1 0 0,0 1 0 0 0,1-1 0 0 0,-1 1 0 0 0,1-1-1 0 0,0 1 1 0 0,-1 0 0 0 0,1 0 0 0 0,0 0 0 0 0,0 0 0 0 0,1-1-74 0 0,7-2 93 0 0,0-1 0 0 0,0 2 1 0 0,1-1-1 0 0,-1 1 0 0 0,1 1 0 0 0,0 0 1 0 0,1 1-94 0 0,26-3-395 0 0,16 2 395 0 0,-20 1-229 0 0,110 0-3912 0 0,-91-3 2583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499 181 13216 0 0,'0'0'604'0'0,"0"0"-14"0"0,2-1-376 0 0,1 1-194 0 0,17-3 870 0 0,-19 3-728 0 0,-1 0 1 0 0,0 0-1 0 0,1 0 0 0 0,-1-1 0 0 0,0 1 0 0 0,1 0 1 0 0,-1 0-1 0 0,0 0 0 0 0,1 0 0 0 0,-1 0 0 0 0,0 0 1 0 0,1 0-1 0 0,-1 0 0 0 0,0 0 0 0 0,1 0 0 0 0,-1 0 1 0 0,0 1-1 0 0,1-1 0 0 0,-1 0 0 0 0,0 0 0 0 0,1 0 1 0 0,-1 0-1 0 0,0 0 0 0 0,1 1 0 0 0,-1-1 0 0 0,0 0 1 0 0,0 0-1 0 0,1 1 0 0 0,-1-1 0 0 0,0 0 0 0 0,0 0 1 0 0,1 1-1 0 0,-1-1 0 0 0,0 0-162 0 0,1 9 3023 0 0,-2 0-4301 0 0,-13 50 497 0 0,12-49 60 0 0,0 0 1 0 0,-1 0 0 0 0,0-1-1 0 0,-1 0 1 0 0,0 0 0 0 0,0 0-1 0 0,-1 0 1 0 0,-3 3 720 0 0,8-11-1048 0 0,0-1 22 0 0,0 0 2 0 0,-2 0-146 0 0,1 0 1139 0 0,1 1 0 0 0,0-1-1 0 0,0 0 1 0 0,-1 0 0 0 0,1 0-1 0 0,0 0 1 0 0,0 0 0 0 0,-1 0-1 0 0,1 0 1 0 0,0 0 0 0 0,0 0-1 0 0,-1 0 1 0 0,1 0 0 0 0,0 0-1 0 0,0 0 1 0 0,0-1 0 0 0,-1 1-1 0 0,1 0 1 0 0,0 0 0 0 0,0 0-1 0 0,-1 0 1 0 0,1 0 0 0 0,0 0-1 0 0,0 0 1 0 0,0-1 0 0 0,-1 1 31 0 0,2-10 738 0 0,0 1 1 0 0,0-1-1 0 0,1 1 0 0 0,0-1 1 0 0,1 1-1 0 0,0 0 1 0 0,0 0-1 0 0,1 0 1 0 0,4-5-739 0 0,4-9 1033 0 0,2 0 1 0 0,1 2 0 0 0,1-1-1034 0 0,8-7 291 0 0,1 2 0 0 0,1 0-1 0 0,12-8-290 0 0,-33 31-20 0 0,0-1 0 0 0,0 2-1 0 0,1-1 1 0 0,0 0 0 0 0,-1 1-1 0 0,1 0 1 0 0,1 0 0 0 0,-1 1-1 0 0,0 0 1 0 0,1 0 0 0 0,1 0 20 0 0,-6 1-17 0 0,1 1 0 0 0,0-1 0 0 0,0 1 1 0 0,-1 0-1 0 0,1 0 0 0 0,0 0 0 0 0,0 1 1 0 0,-1-1-1 0 0,1 1 0 0 0,0-1 0 0 0,-1 1 1 0 0,1 0-1 0 0,0 0 0 0 0,-1 0 0 0 0,0 0 1 0 0,1 0-1 0 0,-1 1 0 0 0,1-1 0 0 0,-1 1 1 0 0,0 0-1 0 0,0 0 0 0 0,0-1 0 0 0,0 1 1 0 0,0 0-1 0 0,-1 1 0 0 0,1-1 0 0 0,0 1 17 0 0,1 2-17 0 0,0 0 0 0 0,-1 0 0 0 0,0 0 0 0 0,0 1 0 0 0,0-1 0 0 0,-1 0 0 0 0,0 1 0 0 0,0-1 0 0 0,0 1 0 0 0,-1 0 17 0 0,1 16-12 0 0,-1 0 0 0 0,-1 1 12 0 0,0 12-11 0 0,1 42-48 0 0,-8 356-201 0 0,4-366 121 0 0,-1 29-382 0 0,-13 56 521 0 0,6-81-236 0 0,-4 0-1 0 0,-5 6 237 0 0,12-47-26 0 0,-2-1 1 0 0,-1-1-1 0 0,-2 0 1 0 0,0-1-1 0 0,-2 0 1 0 0,-4 4 25 0 0,0-4-69 0 0,-2-1 1 0 0,0-1-1 0 0,-2-1 1 0 0,-1-2-1 0 0,0 0 1 0 0,-2-1-1 0 0,-18 9 69 0 0,-13 6-319 0 0,-3-3 0 0 0,0-3-1 0 0,-16 3 320 0 0,-13 2-1493 0 0,-3-7-4437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 96 17967 0 0,'-107'-72'4178'0'0,"79"49"-2304"0"0,27 22-1971 0 0,1 4-126 0 0,1 78-716 0 0,-2 103-287 0 0,-3-139 920 0 0,-1 1 0 0 0,-3-1 1 0 0,-7 25 305 0 0,2-26-185 0 0,-6 12 185 0 0,-1 1-7 0 0,11-28 39 0 0,-2 0-1 0 0,0-1 1 0 0,-2-1 0 0 0,-2 0 0 0 0,0 0 0 0 0,-1-2 0 0 0,-2 0-1 0 0,-3 2-31 0 0,15-20 9 0 0,-5 6-65 0 0,0-1 0 0 0,-1 0 0 0 0,-12 10 56 0 0,19-19-47 0 0,1 0-1 0 0,-1 0 1 0 0,0-1-1 0 0,1 1 1 0 0,-1-1-1 0 0,0 0 1 0 0,-1 0-1 0 0,1-1 1 0 0,0 1-1 0 0,0-1 1 0 0,-1 0-1 0 0,1-1 1 0 0,-1 1-1 0 0,0-1 48 0 0,1 0-97 0 0,0-1 0 0 0,-1 0 0 0 0,1 0 0 0 0,0 0 0 0 0,0-1 0 0 0,0 0 0 0 0,0 0 0 0 0,0 0 0 0 0,1 0 0 0 0,-1-1 0 0 0,0 0 0 0 0,1 0 0 0 0,0 0 0 0 0,-4-4 97 0 0,-7-7-358 0 0,1 0 0 0 0,0-2 0 0 0,-2-3 358 0 0,10 12 74 0 0,1-2-1 0 0,0 1 0 0 0,0 0 0 0 0,-1-6-73 0 0,-7-10 755 0 0,12 22-252 0 0,1 2 60 0 0,0 0 11 0 0,0 0-7 0 0,0 0-39 0 0,0 0-15 0 0,9 10 330 0 0,-7-7-724 0 0,37 59 153 0 0,-7-9-222 0 0,-9-20-158 0 0,2-2-1 0 0,1-1 1 0 0,1-1 0 0 0,2-1-1 0 0,1-1 1 0 0,1-2-1 0 0,0-1 1 0 0,2-1-1 0 0,3-1 109 0 0,-14-11-448 0 0,0 0 0 0 0,1-1 0 0 0,0-1 0 0 0,13 2 448 0 0,-32-10-24 0 0,0 0-1 0 0,1 0 0 0 0,-1 0 0 0 0,1-1 0 0 0,-1 0 0 0 0,0 0 0 0 0,1 0 1 0 0,-1 0-1 0 0,1-1 0 0 0,-1 1 0 0 0,0-1 0 0 0,1 0 0 0 0,-1-1 1 0 0,0 1-1 0 0,0-1 0 0 0,0 1 0 0 0,0-1 0 0 0,0-1 0 0 0,0 1 25 0 0,3-4 128 0 0,0 1-1 0 0,-1-1 0 0 0,0 0 0 0 0,0 0 0 0 0,0 0 0 0 0,-1-1 1 0 0,0 0-1 0 0,0 0 0 0 0,2-6-127 0 0,6-12 550 0 0,-1-1 0 0 0,1-9-550 0 0,12-26 509 0 0,-2 18-514 0 0,1 2 1 0 0,2 0 0 0 0,1 2 0 0 0,3 0-1 0 0,11-9 5 0 0,-24 29-490 0 0,18-15 490 0 0,29-17-518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396 152 1376 0 0,'-51'31'-1321'0'0,"-54"36"10523"0"0,83-52-6410 0 0,2 2 1 0 0,0 0-1 0 0,-14 16-2792 0 0,24-22 40 0 0,-4 3 76 0 0,1 1 1 0 0,0 2-117 0 0,10-12 31 0 0,-1 0 0 0 0,1 0 1 0 0,1 0-1 0 0,-1 0 0 0 0,1 1 1 0 0,-1-1-1 0 0,2 1 0 0 0,-1-1 1 0 0,0 3-32 0 0,2-6-37 0 0,0 0-1 0 0,0 0 1 0 0,0 0 0 0 0,0 0 0 0 0,1-1 0 0 0,-1 1 0 0 0,0 0-1 0 0,1 0 1 0 0,-1 0 0 0 0,1 0 0 0 0,0 0 0 0 0,0 0 0 0 0,0-1-1 0 0,0 1 1 0 0,0 0 0 0 0,0-1 0 0 0,0 1 0 0 0,0-1 0 0 0,1 1-1 0 0,-1-1 1 0 0,1 1 0 0 0,-1-1 0 0 0,1 0 0 0 0,0 1 37 0 0,1 0-41 0 0,0 0 0 0 0,1 0 0 0 0,-1 0 1 0 0,0-1-1 0 0,1 1 0 0 0,-1-1 0 0 0,0 0 1 0 0,1 0-1 0 0,0 0 0 0 0,-1 0 0 0 0,1 0 0 0 0,3-1 41 0 0,4 0-88 0 0,1 0-1 0 0,0-1 0 0 0,0 0 0 0 0,0-1 0 0 0,-1 0 0 0 0,1-1 0 0 0,-1-1 0 0 0,1 0 0 0 0,-1 0 0 0 0,0-1 0 0 0,8-5 89 0 0,-17 9-11 0 0,35-23-637 0 0,35-27 648 0 0,-63 44-18 0 0,12-10 8 0 0,-1-1 1 0 0,0-1 0 0 0,-1-1-1 0 0,1-3 10 0 0,-12 13 43 0 0,1 0 0 0 0,-2-1 0 0 0,1 0 0 0 0,-2 0 0 0 0,1-1 0 0 0,-2 1 0 0 0,1-1 0 0 0,-2-1 0 0 0,3-9-43 0 0,-4 8 161 0 0,0 0 1 0 0,-1 0-1 0 0,-1 0 0 0 0,-1 0 1 0 0,0 0-1 0 0,0-1 0 0 0,-1 1 0 0 0,-2-6-161 0 0,3 19 43 0 0,-1-1 0 0 0,1 1 0 0 0,-1 0 0 0 0,1-1 0 0 0,-1 1 0 0 0,0-1 0 0 0,1 1 0 0 0,-1 0 0 0 0,0 0-1 0 0,0-1 1 0 0,0 1 0 0 0,0 0 0 0 0,0 0 0 0 0,0 0 0 0 0,0 0 0 0 0,-1 0 0 0 0,1 0 0 0 0,0 0-1 0 0,-1 0-42 0 0,0 0 67 0 0,-1 0-1 0 0,0 0 1 0 0,1 0-1 0 0,-1 0 1 0 0,0 0-1 0 0,0 1 1 0 0,0-1-1 0 0,0 1 1 0 0,0 0-1 0 0,0 0-66 0 0,-3 0 123 0 0,-1 0 0 0 0,0 1 0 0 0,1 0 0 0 0,-1 0 0 0 0,1 1 0 0 0,-1-1 0 0 0,1 2 0 0 0,-5 1-123 0 0,-1 2 138 0 0,1 0 1 0 0,0 1-1 0 0,0 1 0 0 0,1 0 0 0 0,0 0 0 0 0,0 1 0 0 0,-3 4-138 0 0,-14 18 283 0 0,-16 23-283 0 0,2-2 166 0 0,40-50-166 0 0,-53 61 13 0 0,4 4 1 0 0,-18 31-14 0 0,55-77-79 0 0,1 1 0 0 0,0 0 0 0 0,2 0 1 0 0,1 2-1 0 0,1-1 0 0 0,0 1 0 0 0,2 0 1 0 0,1 1-1 0 0,1-1 0 0 0,0 11 79 0 0,4-24-58 0 0,0 1-1 0 0,0-1 1 0 0,1 0-1 0 0,1 1 1 0 0,0-1-1 0 0,0 0 1 0 0,1 0-1 0 0,1 0 1 0 0,0 0-1 0 0,0-1 1 0 0,1 0-1 0 0,0 0 1 0 0,1 0-1 0 0,0 0 1 0 0,0-1-1 0 0,1 0 0 0 0,1 0 1 0 0,-1-1-1 0 0,2 0 1 0 0,-1 0-1 0 0,1-1 1 0 0,0 0-1 0 0,0 0 1 0 0,1-1-1 0 0,8 4 59 0 0,-6-4-8 0 0,0-1 0 0 0,1 0-1 0 0,-1 0 1 0 0,1-1-1 0 0,0-1 1 0 0,1 0 0 0 0,-1-1-1 0 0,0 0 1 0 0,1-1-1 0 0,-1-1 1 0 0,1 0 0 0 0,-1-1-1 0 0,4-1 9 0 0,15-2-452 0 0,0-2 0 0 0,25-8 452 0 0,23-11-4360 0 0,-9-5-1258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673 70 13792 0 0,'-24'-12'906'0'0,"5"2"-583"0"0,-1 1 1 0 0,-17-6-324 0 0,29 12 173 0 0,-1 1 1 0 0,1 0-1 0 0,-1 1 1 0 0,1 0-1 0 0,-1 0 1 0 0,0 1-1 0 0,0 0 1 0 0,-8 1-174 0 0,5 1 253 0 0,0 0 0 0 0,0 1 0 0 0,0 0 0 0 0,0 1 0 0 0,0 0 0 0 0,1 1 0 0 0,0 0 0 0 0,-11 7-253 0 0,7-2 230 0 0,0 1 0 0 0,1 0 0 0 0,0 1 0 0 0,0 1-1 0 0,-9 11-229 0 0,-2 8 144 0 0,1 0-1 0 0,2 1 0 0 0,1 2 0 0 0,2 0 0 0 0,-5 13-143 0 0,-4 14-64 0 0,2 1 0 0 0,3 0 0 0 0,3 2 0 0 0,1 9 64 0 0,11-37-120 0 0,2 0 0 0 0,1 0 0 0 0,2 1 1 0 0,1 0-1 0 0,2-1 0 0 0,2 1 0 0 0,1 0 0 0 0,4 9 120 0 0,-2-23-114 0 0,1 0-1 0 0,1 0 0 0 0,1-1 0 0 0,1 0 0 0 0,1 0 1 0 0,5 8 114 0 0,-9-21-11 0 0,1 1 0 0 0,-1-1 0 0 0,1 0 0 0 0,1-1 0 0 0,0 0 0 0 0,0 0 0 0 0,1-1 0 0 0,0 0 0 0 0,1 0 0 0 0,-1-1-1 0 0,1 0 1 0 0,1-1 0 0 0,10 5 11 0 0,-13-8 0 0 0,0 0 0 0 0,1-1 0 0 0,-1 1 0 0 0,1-2 0 0 0,-1 0 0 0 0,1 0 0 0 0,0 0 0 0 0,-1-1 0 0 0,1 0 0 0 0,0-1 0 0 0,-1 0 0 0 0,1 0 0 0 0,-1-1 0 0 0,1 0 0 0 0,-1-1 0 0 0,0 1 0 0 0,4-3 0 0 0,15-8 0 0 0,-2 0 0 0 0,1-2 0 0 0,-2 0 0 0 0,13-12 0 0 0,-14 11 0 0 0,-2-2 0 0 0,1 0 0 0 0,-2-1 0 0 0,-1-1 0 0 0,0-1 0 0 0,-2-1 0 0 0,0 0 0 0 0,-2-1 0 0 0,0-1 0 0 0,-1-1 0 0 0,-2 0 0 0 0,-1 0 0 0 0,2-8 0 0 0,5-23 21 0 0,-3 0 0 0 0,-2-2 0 0 0,-3 1-1 0 0,3-51-20 0 0,-9 38 66 0 0,-3-1 0 0 0,-4 1-1 0 0,-9-61-65 0 0,6 86-13 0 0,-7-15 13 0 0,9 43 49 0 0,0 1-1 0 0,-2-1 1 0 0,0 1-1 0 0,-1 1 1 0 0,-1-1-49 0 0,6 12 40 0 0,1 1 0 0 0,-1 0 0 0 0,0 0-1 0 0,0 0 1 0 0,-1 0 0 0 0,1 1 0 0 0,0-1 0 0 0,-1 1 0 0 0,0-1 0 0 0,1 1 0 0 0,-1 0 0 0 0,0 0 0 0 0,0 0 0 0 0,0 0 0 0 0,-3 0-40 0 0,3 1 33 0 0,0 0 0 0 0,0 1 0 0 0,0-1 0 0 0,0 1 0 0 0,0 0 0 0 0,0 0 0 0 0,0 0 0 0 0,0 0 1 0 0,0 1-1 0 0,0-1 0 0 0,0 1 0 0 0,0 0 0 0 0,0 0 0 0 0,0 0 0 0 0,0 0 0 0 0,0 0 0 0 0,1 1 0 0 0,-2-1-33 0 0,-3 4-31 0 0,-1 1 0 0 0,1 0 0 0 0,-1 0-1 0 0,2 0 1 0 0,-1 1 0 0 0,1-1 0 0 0,-5 9 31 0 0,-1-1-570 0 0,-69 87-2266 0 0,60-78 1371 0 0,-12 9 1465 0 0,33-32-6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19351 0 0,'0'0'886'0'0,"0"0"-21"0"0,2 2-450 0 0,73 62 2491 0 0,42 34-3383 0 0,-8-13-144 0 0,6 5-1294 0 0,38 42 1915 0 0,-114-98-931 0 0,-21-18-115 0 0,0 1-1 0 0,6 8 1047 0 0,-12-12-1185 0 0,1 0 1 0 0,6 5 1184 0 0,-17-17-327 0 0,7-15-902 0 0,-6 9 1079 0 0,-1 0 0 0 0,0 0 0 0 0,0 0 0 0 0,0 0 0 0 0,-1-1 0 0 0,0 1 0 0 0,1-1 1 0 0,-2 1-1 0 0,1-3 150 0 0,1-39-688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128 336 7832 0 0,'-13'-18'767'0'0,"-2"0"0"0"0,-10-9-767 0 0,-15-9 4290 0 0,34 30-3093 0 0,0 0 1 0 0,1 0-1 0 0,-1 0 1 0 0,-3-6-1198 0 0,9 11 48 0 0,0 1 0 0 0,-1-1-1 0 0,1 1 1 0 0,0-1 0 0 0,0 1 0 0 0,-1-1-1 0 0,1 1 1 0 0,0-1 0 0 0,0 1 0 0 0,0-1-1 0 0,0 1 1 0 0,-1-1 0 0 0,1 1 0 0 0,0-1-1 0 0,0 1 1 0 0,0-1 0 0 0,0 0 0 0 0,0 1-1 0 0,0-1 1 0 0,1 1 0 0 0,-1-1-1 0 0,0 1 1 0 0,0-1 0 0 0,0 1 0 0 0,0-1-1 0 0,1 1 1 0 0,-1-1-48 0 0,1-1 59 0 0,0 1 0 0 0,0 0 0 0 0,0 0 0 0 0,1 0 0 0 0,-1 0 0 0 0,0 0 0 0 0,0 0 0 0 0,1 0 0 0 0,-1 0 0 0 0,2 0-59 0 0,5-3 50 0 0,1 0 0 0 0,0 1 0 0 0,6-2-50 0 0,-10 4 8 0 0,51-13-315 0 0,1 2-1 0 0,40-2 308 0 0,-16 3-117 0 0,50-10-3071 0 0,115-36 3188 0 0,-192 38-5477 0 0,-40 11 679 0 0</inkml:trace>
  <inkml:trace contextRef="#ctx0" brushRef="#br0" timeOffset="1">286 60 15264 0 0,'-34'17'785'0'0,"19"-10"-563"0"0,0 0 1 0 0,1 1 0 0 0,0 1-1 0 0,-8 6-222 0 0,18-12 83 0 0,0 1-1 0 0,0-1 0 0 0,0 1 0 0 0,1 0 1 0 0,0 0-1 0 0,0 1 0 0 0,0-1 0 0 0,0 1 1 0 0,0-1-1 0 0,1 1 0 0 0,0 0 0 0 0,0 0 1 0 0,1 0-1 0 0,-1 0 0 0 0,1 0 0 0 0,-1 4-82 0 0,0 21 398 0 0,0 1-1 0 0,2 0 0 0 0,2 8-397 0 0,0-3 208 0 0,5 58 132 0 0,15 71-340 0 0,-17-133 6 0 0,41 198-444 0 0,-10-85-150 0 0,-32-129 401 0 0,0 0 0 0 0,1-1-1 0 0,1 1 1 0 0,0-1 0 0 0,1 0-1 0 0,6 7 188 0 0,-10-17-137 0 0,0 0 0 0 0,0-1-1 0 0,0 1 1 0 0,1-1-1 0 0,0 0 1 0 0,0 0 0 0 0,0 0-1 0 0,0-1 1 0 0,1 0-1 0 0,-1 1 1 0 0,1-2 0 0 0,0 1-1 0 0,0 0 1 0 0,0-1 0 0 0,0 0-1 0 0,0 0 1 0 0,1-1-1 0 0,-1 1 1 0 0,1-1 0 0 0,4 0 137 0 0,-6 0-148 0 0,1-1 0 0 0,0-1 0 0 0,-1 1 1 0 0,1-1-1 0 0,0 0 0 0 0,-1 0 0 0 0,1 0 1 0 0,-1-1-1 0 0,0 1 0 0 0,3-2 148 0 0,7-4-484 0 0,0-1 1 0 0,4-3 483 0 0,-12 7-131 0 0,25-18-501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5.0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73 11376 0 0,'6'-14'193'0'0,"-5"8"-77"0"0,1 0-1 0 0,0 0 0 0 0,0 1 1 0 0,1-1-1 0 0,-1 1 0 0 0,1 0 1 0 0,1 0-1 0 0,-1 0 1 0 0,1 0-116 0 0,-3 4 20 0 0,-1 1 1 0 0,1-1 0 0 0,-1 1 0 0 0,1-1 0 0 0,0 1 0 0 0,-1 0 0 0 0,1-1 0 0 0,0 1-1 0 0,-1 0 1 0 0,1 0 0 0 0,0-1 0 0 0,0 1 0 0 0,-1 0 0 0 0,1 0 0 0 0,0 0 0 0 0,0 0-1 0 0,-1 0 1 0 0,1 0 0 0 0,0 0 0 0 0,0 0 0 0 0,-1 0 0 0 0,1 1 0 0 0,0-1-1 0 0,0 0 1 0 0,-1 0 0 0 0,1 1 0 0 0,0-1 0 0 0,-1 0 0 0 0,1 1 0 0 0,0-1 0 0 0,-1 0-1 0 0,1 1 1 0 0,0 0-21 0 0,0 0 49 0 0,0 0-1 0 0,0 0 0 0 0,0 0 0 0 0,0 0 1 0 0,-1 0-1 0 0,1 0 0 0 0,0 1 0 0 0,0-1 1 0 0,-1 0-1 0 0,1 1 0 0 0,-1-1 0 0 0,1 0 1 0 0,-1 1-1 0 0,0-1 0 0 0,1 1 0 0 0,-1-1 1 0 0,0 0-1 0 0,0 1-48 0 0,0 13 33 0 0,0-1-1 0 0,1 0 1 0 0,1 1 0 0 0,2 8-33 0 0,4 23 0 0 0,-4-23 0 0 0,0 1 0 0 0,2-1 0 0 0,0 0 0 0 0,2 0 0 0 0,10 21 0 0 0,40 63 0 0 0,-39-75 5 0 0,1 0 0 0 0,8 6-5 0 0,-27-37 5 0 0,0 1 1 0 0,1-1-1 0 0,-1 1 0 0 0,0-1 0 0 0,1 0 1 0 0,0 1-1 0 0,-1-1 0 0 0,1 0 0 0 0,0 0 1 0 0,-1 0-1 0 0,1 0 0 0 0,0-1 0 0 0,0 1 0 0 0,0 0 1 0 0,0-1-1 0 0,0 1 0 0 0,0-1-5 0 0,2 0 18 0 0,1 1 1 0 0,-1-1-1 0 0,1 0 0 0 0,-1 0 0 0 0,0-1 0 0 0,1 0 1 0 0,-1 1-1 0 0,0-1-18 0 0,10-4 96 0 0,0 1 1 0 0,-1-1 0 0 0,0-1 0 0 0,7-4-97 0 0,4-4 206 0 0,0-1 1 0 0,-1-1-1 0 0,0-1 1 0 0,8-10-207 0 0,79-80-1299 0 0,-105 102 1105 0 0,26-24-4955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0 22175 0 0,'-6'5'234'0'0,"0"0"0"0"0,0 0 0 0 0,1 1-1 0 0,0-1 1 0 0,0 1 0 0 0,0 0 0 0 0,1 0-1 0 0,0 1 1 0 0,0 0 0 0 0,0-1 0 0 0,0 3-234 0 0,-6 15-175 0 0,1 1 1 0 0,-3 17 174 0 0,3-10 177 0 0,-12 41-312 0 0,4 1-1 0 0,3 0 0 0 0,2 10 136 0 0,1 29-3331 0 0,4 87 3331 0 0,8-191 10 0 0,-1-1 0 0 0,1 0 1 0 0,1 8-11 0 0,-1-13 84 0 0,0 0-1 0 0,-1 0 1 0 0,1-1 0 0 0,0 1 0 0 0,1 0 0 0 0,-1 0 0 0 0,0-1 0 0 0,1 1-1 0 0,-1-1 1 0 0,1 1 0 0 0,0-1 0 0 0,1 2-84 0 0,0-2 102 0 0,0 0-1 0 0,0 0 1 0 0,-1 0 0 0 0,1 0 0 0 0,0 0-1 0 0,1-1 1 0 0,-1 1 0 0 0,0-1 0 0 0,0 0-1 0 0,1 0 1 0 0,-1 0 0 0 0,1 0 0 0 0,-1-1-1 0 0,0 0 1 0 0,1 1 0 0 0,-1-1-1 0 0,1 0 1 0 0,-1-1 0 0 0,3 1-102 0 0,1 0 120 0 0,213-8 440 0 0,-132 1-672 0 0,80-7 257 0 0,-119 7-1171 0 0,-1-1-1 0 0,20-8 1027 0 0,-27 4-1916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14744 0 0,'0'0'672'0'0,"2"0"-10"0"0,69-3 404 0 0,-36 1 1888 0 0,1 2 1 0 0,14 2-2955 0 0,-6 2 479 0 0,134 17-1484 0 0,-145-16-21 0 0,0 3 0 0 0,0 1 0 0 0,-1 1 0 0 0,9 5 1026 0 0,-28-10-225 0 0,-1 1-1 0 0,0 0 0 0 0,0 1 1 0 0,-1 0-1 0 0,0 0 0 0 0,0 1 0 0 0,-1 1 1 0 0,0 0-1 0 0,0 0 0 0 0,-1 1 1 0 0,-1 0-1 0 0,1 0 0 0 0,-2 1 0 0 0,1 0 1 0 0,-1 1-1 0 0,-1 0 0 0 0,4 10 226 0 0,-4-7 281 0 0,0 1-1 0 0,-1 0 1 0 0,-1 0 0 0 0,-1 0-1 0 0,0 1 1 0 0,-1 0-1 0 0,-1-1 1 0 0,0 1-1 0 0,-1 0-280 0 0,-1-3 468 0 0,0 0-1 0 0,0 0 1 0 0,-1-1-1 0 0,-1 1 0 0 0,0-1 1 0 0,-1 0-1 0 0,-1 0 1 0 0,0 0-1 0 0,0-1 0 0 0,-2 1 1 0 0,-1 1-468 0 0,-4 8 85 0 0,8-14-560 0 0,1-1 0 0 0,-2 0 0 0 0,1 0 0 0 0,-1 0 0 0 0,0-1-1 0 0,-6 6 476 0 0,-3-3-1640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18311 0 0,'0'0'414'0'0,"0"2"56"0"0,1 8 90 0 0,-1-5-467 0 0,0 0 0 0 0,0 0 0 0 0,0 0-1 0 0,-1 0 1 0 0,1 0 0 0 0,-1 0 0 0 0,-1 0-93 0 0,2 13 1636 0 0,0-15-1095 0 0,0-3-306 0 0,0 0-137 0 0,0 0-30 0 0,0 0-180 0 0,0 0-741 0 0,-1-2-331 0 0,-3-5-59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1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5872 37 17735 0 0,'-100'-17'784'0'0,"50"9"168"0"0,-21-1-760 0 0,-6 6-192 0 0,-13 3 0 0 0,1 3 0 0 0,2 2-136 0 0,8 4-64 0 0,-3-9-16 0 0,-3 3 0 0 0,-1 0-1120 0 0,1 2-223 0 0,-81 19-41 0 0,32-4-16 0 0</inkml:trace>
  <inkml:trace contextRef="#ctx0" brushRef="#br0" timeOffset="1">2557 447 19263 0 0,'-66'-20'856'0'0,"29"20"168"0"0,-8-3-816 0 0,-5 6-208 0 0,-3 5 0 0 0,-2 4 0 0 0,7 13-384 0 0,-12-2-112 0 0,2 9-24 0 0,-8 4-4871 0 0,-7 9-977 0 0</inkml:trace>
  <inkml:trace contextRef="#ctx0" brushRef="#br0" timeOffset="2">161 2030 18223 0 0,'0'0'400'0'0,"-13"12"80"0"0,-5 11 24 0 0,-4 14 8 0 0,4 3-408 0 0,-5 11-104 0 0,4 11 0 0 0,3 1 0 0 0,-2 13-1376 0 0,4 4-304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11056 0 0,'8'28'984'0'0,"5"7"-792"0"0,5 10-192 0 0,6 7 0 0 0,2 7 496 0 0,6 6 56 0 0,3 2 16 0 0,10 6 0 0 0,4-2-440 0 0,1 6-128 0 0,3-3 0 0 0,7 3 64 0 0,-2-1-1064 0 0,0 7-216 0 0</inkml:trace>
  <inkml:trace contextRef="#ctx0" brushRef="#br0" timeOffset="1">2675 3037 13040 0 0,'50'57'576'0'0,"-33"-34"128"0"0,11 5-568 0 0,12 0-136 0 0,18 1 0 0 0,18-6 0 0 0,11-3 0 0 0,3-9-96 0 0,-1-6 8 0 0,-4-18-3728 0 0,15-7-752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2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1057 2114 15664 0 0,'0'0'1206'0'0,"1"-1"-787"0"0,4-9 622 0 0,-1-1 0 0 0,-1 1 1 0 0,2-5-1042 0 0,2-15 3297 0 0,1-14-3297 0 0,0 3-17 0 0,3 0 0 0 0,1 0 0 0 0,5-4 17 0 0,2-10-1400 0 0,3-21 1400 0 0,-12 34-943 0 0,-2 0 0 0 0,-1-1 0 0 0,-2-16 943 0 0,-3 28-1119 0 0,-2-1-1 0 0,-1 1 1 0 0,-2 0 0 0 0,-1 0 0 0 0,-1 1-1 0 0,-7-21 1120 0 0,-36-100-4092 0 0,21 75 2030 0 0</inkml:trace>
  <inkml:trace contextRef="#ctx0" brushRef="#br0" timeOffset="1">549 92 7832 0 0,'0'0'696'0'0,"-13"0"-560"0"0,-6-4-136 0 0,-7 4 0 0 0,-6 0 2968 0 0,6 0 560 0 0,-6 4 119 0 0,1 1 17 0 0,-1-5-2648 0 0,-4-5-536 0 0,-9-7-96 0 0,-9 4-32 0 0,-9-4-824 0 0,-5-11-168 0 0,-3-14-32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0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57 16128 0 0,'-5'-5'1431'0'0,"-8"-2"-1143"0"0,3 2-288 0 0,2-3 0 0 0,-5 5 216 0 0,4-1-16 0 0,-1-1 0 0 0,5-3 0 0 0,-3 5-72 0 0,3-1-24 0 0,-8 4 0 0 0,4-5 0 0 0,-1 5-1368 0 0,2 0-271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1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3215 432 17047 0 0,'-50'-5'752'0'0,"19"2"160"0"0,-4-6-728 0 0,-7 6-184 0 0,3-2 0 0 0,-6-1 0 0 0,0 1-472 0 0,0-4-128 0 0,-5-2-24 0 0,0-6-8 0 0,-8 5-135 0 0,5-3-33 0 0,-2-1-8 0 0,2-1-4952 0 0</inkml:trace>
  <inkml:trace contextRef="#ctx0" brushRef="#br0" timeOffset="1">1421 171 2760 0 0,'-154'0'248'0'0,"58"2"-113"0"0,26 0 3207 0 0,1-3 1 0 0,-20-5-3343 0 0,39 0 1482 0 0,-82-9 3364 0 0,-129-32-4846 0 0,-46-22 261 0 0,216 51-417 0 0,-11 5-17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2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1440 563 21679 0 0,'-50'-32'795'0'0,"-2"1"0"0"0,0 3-1 0 0,-56-21-794 0 0,-31-15-1897 0 0,-42-32 1897 0 0,-31-16-5061 0 0,175 96 4307 0 0,0 1 0 0 0,-1 2 0 0 0,0 1 0 0 0,-1 3 0 0 0,-4 0 754 0 0,-27-2-221 0 0,0 2 0 0 0,-33 3 221 0 0,87 6 68 0 0,-1-2 1 0 0,0 0-1 0 0,1-1 0 0 0,-1 0 0 0 0,-2-2-68 0 0,10 2-1118 0 0,-1-1 0 0 0,1 0 0 0 0,-4-2 1118 0 0,-14-13-4232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2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1366 14856 0 0,'96'0'839'0'0,"136"0"-17"0"0,114 13-1132 0 0,-208-6-50 0 0,121-9 360 0 0,-182-3-398 0 0,-1-3 0 0 0,0-4 0 0 0,-1-3 1 0 0,12-7 397 0 0,8-9-5128 0 0</inkml:trace>
  <inkml:trace contextRef="#ctx0" brushRef="#br0" timeOffset="1">3792 840 14280 0 0,'140'71'2217'0'0,"54"16"-2217"0"0,-160-75 238 0 0,1-1 0 0 0,0-1 0 0 0,1-2 0 0 0,0-2 0 0 0,0-1 0 0 0,1-2 0 0 0,-1-1 0 0 0,1-2 0 0 0,-1-1 0 0 0,27-6-238 0 0,-2-3-364 0 0,0-2 0 0 0,0-3-1 0 0,-2-3 1 0 0,0-2-1 0 0,50-25 365 0 0,155-82-2658 0 0,-14 6-748 0 0,-140 73 1323 0 0,38-8 2083 0 0,-67 31-364 0 0,1 3 1 0 0,0 4-1 0 0,85-7 364 0 0,-26 12 2044 0 0,52 5-2044 0 0,-126 7 402 0 0,1-3 1 0 0,-1-4-1 0 0,0-2 1 0 0,0-3-1 0 0,-2-3 1 0 0,20-9-403 0 0,149-60-725 0 0,26-9-457 0 0,-43 35-166 0 0,-158 47 1344 0 0,0 2 0 0 0,47 0 4 0 0,-30 7 1113 0 0,1 4 1 0 0,-1 4-1 0 0,59 11-1113 0 0,45 7 3144 0 0,-161-21-2738 0 0,-1-1 1 0 0,0-1-1 0 0,1 0 0 0 0,-1-2 0 0 0,4 0-406 0 0,-10-1 22 0 0,-1 1-1 0 0,0-1 0 0 0,0 0 0 0 0,0-1 0 0 0,-1-1 0 0 0,1 0 0 0 0,-1 0 0 0 0,9-7-21 0 0,1-2-77 0 0,-1-2 0 0 0,4-4 77 0 0,46-45-160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5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7 140 5528 0 0,'-2'-9'94'0'0,"0"0"0"0"0,1 1 0 0 0,0-1 1 0 0,1 0-1 0 0,0 0 0 0 0,0 1 0 0 0,1-1 1 0 0,0 0-1 0 0,2-7-94 0 0,1-5 2498 0 0,-4 19-2055 0 0,0 0 1 0 0,0-1-1 0 0,0 1 1 0 0,0 0-1 0 0,1 0 1 0 0,-1 0-1 0 0,1 0 0 0 0,0 0 1 0 0,0-1-444 0 0,0 1 775 0 0,-1 2-375 0 0,2 1-362 0 0,0 0 1 0 0,0 0-1 0 0,0 0 1 0 0,-1 0-1 0 0,1 0 1 0 0,0 0-1 0 0,-1 1 1 0 0,1-1 0 0 0,-1 1-1 0 0,1-1 1 0 0,-1 1-1 0 0,1-1 1 0 0,-1 1-1 0 0,0 0 1 0 0,0 0 0 0 0,1 1-39 0 0,-2-2 15 0 0,7 10-15 0 0,-2 0 0 0 0,1 0 0 0 0,-1 0 0 0 0,-1 1 0 0 0,0 0 0 0 0,-1 0 0 0 0,7 29 0 0 0,-2 6 0 0 0,-2-17 0 0 0,14 113 0 0 0,-13-82-11 0 0,3 35-58 0 0,-2-21-226 0 0,5 17 295 0 0,1 4-225 0 0,-12-88 225 0 0,0 15 10 0 0,9-42 97 0 0,0-1-214 0 0,1 0-1 0 0,1 1 1 0 0,1 0 0 0 0,1 1 0 0 0,0 1-1 0 0,2 0 1 0 0,15-13 107 0 0,-12 13-119 0 0,0 2-1 0 0,1-1 1 0 0,0 2 0 0 0,1 1-1 0 0,1 1 1 0 0,0 1-1 0 0,16-5 120 0 0,-3 5-6 0 0,-34 10 1 0 0,0 1 0 0 0,1-1 1 0 0,-1 1-1 0 0,0 0 0 0 0,0 0 0 0 0,0 0 0 0 0,1 0 0 0 0,-1 0 0 0 0,0 0 0 0 0,0 1 0 0 0,0-1 0 0 0,0 1 1 0 0,0 0-1 0 0,2 0 5 0 0,-3 0-64 0 0,1 9-55 0 0,-2-9 115 0 0,0 0-1 0 0,0 0 1 0 0,0 0 0 0 0,0 0 0 0 0,0 0 0 0 0,0 0 0 0 0,0 0-1 0 0,0 0 1 0 0,0 0 0 0 0,0 0 0 0 0,0 0 0 0 0,-1 0 0 0 0,1 0-1 0 0,0 0 1 0 0,-1 1 4 0 0,-2 3-1 0 0,1-1-1 0 0,-1 1 1 0 0,0-1-1 0 0,-1 1 1 0 0,1-1 0 0 0,-1 0-1 0 0,0 0 1 0 0,0 0-1 0 0,0-1 1 0 0,-1 1 1 0 0,-7 5 95 0 0,0-1 1 0 0,0 0-1 0 0,-4 0-95 0 0,-6 2 364 0 0,-1 0-1 0 0,-23 5-363 0 0,25-9 167 0 0,-84 26 601 0 0,84-26-481 0 0,1-2 0 0 0,-4 1-287 0 0,-14 3-4305 0 0,36-7-196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3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375 549 15696 0 0,'-167'-68'1873'0'0,"129"50"-1681"0"0,1-2 0 0 0,1-1 0 0 0,-8-8-192 0 0,40 26 27 0 0,-1-1 1 0 0,1 1 0 0 0,0-1-1 0 0,0 1 1 0 0,1-1-1 0 0,-1 0 1 0 0,1 0 0 0 0,0-1-1 0 0,0 1 1 0 0,0-1 0 0 0,0 1-1 0 0,1-1 1 0 0,-1-2-28 0 0,2 3-45 0 0,0-1 0 0 0,0 0 1 0 0,0 0-1 0 0,1 0 0 0 0,-1 0 1 0 0,1 0-1 0 0,0 0 0 0 0,1 0 1 0 0,-1 0-1 0 0,1 0 0 0 0,0 0 0 0 0,0 0 1 0 0,1 0-1 0 0,-1 0 45 0 0,13-30-1029 0 0,1 0-1 0 0,2 0 1 0 0,4-5 1029 0 0,6-11-1168 0 0,5-13-238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3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867 1 6912 0 0,'-29'19'944'0'0,"-19"17"-944"0"0,3-2 1524 0 0,-14 7 937 0 0,-101 70 2243 0 0,-21 11-2044 0 0,26-17-562 0 0,129-88-1893 0 0,1 0 0 0 0,1 2-1 0 0,1 1 1 0 0,0 0 0 0 0,2 2-1 0 0,-5 6-204 0 0,24-25-108 0 0,0 0 0 0 0,-1 1 0 0 0,1-1 0 0 0,0 0 0 0 0,1 1 0 0 0,-1-1 0 0 0,0 1 0 0 0,1-1 0 0 0,0 1 1 0 0,0 0-1 0 0,0 0 0 0 0,1 0 0 0 0,-1-1 0 0 0,1 1 0 0 0,0 0 0 0 0,0 0 0 0 0,0 0 0 0 0,0 0 0 0 0,1 0 0 0 0,0 1 108 0 0,0 0-360 0 0,1 0 0 0 0,0 0 0 0 0,0 0 0 0 0,0-1 0 0 0,1 1 0 0 0,0-1 0 0 0,0 1 0 0 0,0-1 0 0 0,0 0 1 0 0,1 0-1 0 0,-1-1 0 0 0,1 1 0 0 0,0-1 0 0 0,4 3 360 0 0,9 5-632 0 0,0-1 0 0 0,1-1 0 0 0,0-1 0 0 0,0-1 0 0 0,4 1 632 0 0,21 9-804 0 0,33 15-849 0 0,-2 3-1 0 0,14 13 1654 0 0,-37-18 304 0 0,-2 3-1 0 0,-1 2 0 0 0,-2 1 0 0 0,-1 3 0 0 0,-2 2 0 0 0,19 24-303 0 0,-39-40 559 0 0,-8-9 167 0 0,-1 1 1 0 0,0 0-1 0 0,-1 1 0 0 0,-1 0 1 0 0,10 20-727 0 0,-20-35 128 0 0,-1 0 1 0 0,0 0 0 0 0,0 1 0 0 0,0-1 0 0 0,0 0-1 0 0,-1 0 1 0 0,1 1 0 0 0,-1-1 0 0 0,0 0-1 0 0,0 1 1 0 0,0-1 0 0 0,0 0 0 0 0,-1 1 0 0 0,0-1-1 0 0,1 0-128 0 0,-3 4 311 0 0,1 0 0 0 0,-1 0 0 0 0,0 0 0 0 0,-1-1 0 0 0,1 0 0 0 0,-5 5-311 0 0,-2 3 334 0 0,-1 0 0 0 0,-1-2 0 0 0,0 1 0 0 0,0-1 0 0 0,-2-1 0 0 0,1 0 0 0 0,-1-1 0 0 0,-1-1 0 0 0,-5 3-334 0 0,-33 16 442 0 0,0-3 0 0 0,-6 0-442 0 0,56-24 12 0 0,-45 19 114 0 0,-1-2 0 0 0,-31 6-126 0 0,17-7 13 0 0,-43 9 43 0 0,85-22-115 0 0,1-2-1 0 0,0 0 1 0 0,-1-1-1 0 0,-7-1 60 0 0,-57-4-3704 0 0,62 0-2966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4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640 162 14280 0 0,'-5'-2'251'0'0,"-3"-1"19"0"0,-1 0 0 0 0,1 1 1 0 0,-1 0-1 0 0,-1 0-270 0 0,7 1 87 0 0,0 1 0 0 0,0 0 0 0 0,0 0 0 0 0,0 0 0 0 0,0 0 0 0 0,0 1 0 0 0,0-1 0 0 0,0 1 0 0 0,0 0 0 0 0,0 0 0 0 0,0 0 0 0 0,1 0 0 0 0,-1 0 0 0 0,0 1 0 0 0,0-1-87 0 0,-7 7 528 0 0,0 0 0 0 0,0 0 0 0 0,0 0 1 0 0,1 2-1 0 0,0-1 0 0 0,1 1 0 0 0,0 0 0 0 0,0 1-528 0 0,-15 25 33 0 0,-14 31-33 0 0,17-30 243 0 0,-17 34-216 0 0,-16 47-27 0 0,-23 79-73 0 0,29-70-101 0 0,23-68 77 0 0,-20 55-604 0 0,4 2 0 0 0,3 10 701 0 0,14-56-1005 0 0,22-67 778 0 0,1-3 41 0 0,0 0 8 0 0,7-16 161 0 0,-3 7 74 0 0,161-489 2494 0 0,-147 437-2265 0 0,2 2 0 0 0,2 1-1 0 0,21-35-285 0 0,-38 83 66 0 0,1-1 0 0 0,0 1 0 0 0,1 1-1 0 0,0-1 1 0 0,0 1 0 0 0,1 1 0 0 0,0-1 0 0 0,1 1-1 0 0,5-4-65 0 0,-11 11 15 0 0,0-1 0 0 0,0 1 0 0 0,1 0-1 0 0,-1 0 1 0 0,1 0 0 0 0,-1 0 0 0 0,1 0-1 0 0,-1 1 1 0 0,1 0 0 0 0,-1-1 0 0 0,1 1-1 0 0,-1 1 1 0 0,1-1 0 0 0,-1 0-1 0 0,1 1 1 0 0,-1 0 0 0 0,1 0 0 0 0,-1 0-1 0 0,0 0 1 0 0,1 0 0 0 0,-1 1-15 0 0,12 4 35 0 0,-1 1-1 0 0,0 1 1 0 0,13 9-35 0 0,4 4-18 0 0,-1 2 0 0 0,-1 1 0 0 0,-1 2 0 0 0,-1 0 0 0 0,17 24 18 0 0,23 30-702 0 0,4-3-1 0 0,3-3 0 0 0,40 28 703 0 0,-94-86-390 0 0,0-2 0 0 0,0-1-1 0 0,1 0 1 0 0,3-1 390 0 0,-14-7-189 0 0,1 0 0 0 0,0 0 0 0 0,0-2 0 0 0,1 1 1 0 0,-1-2-1 0 0,1 1 0 0 0,0-1 0 0 0,-1-1 0 0 0,5 0 189 0 0,-15-1-1 0 0,0 0 1 0 0,0 0-1 0 0,0 0 0 0 0,0 0 1 0 0,0-1-1 0 0,0 1 0 0 0,0 0 1 0 0,0 0-1 0 0,0-1 0 0 0,0 1 1 0 0,0 0-1 0 0,0-1 0 0 0,0 1 1 0 0,-1-1-1 0 0,1 0 0 0 0,0 1 0 0 0,0-1 1 0 0,0 1-1 0 0,-1-1 0 0 0,1 0 1 0 0,0 0 0 0 0,8-19 793 0 0,-6 9-363 0 0,0 3-100 0 0,-1 0-1 0 0,-1 0 1 0 0,1-1-1 0 0,-1 1 0 0 0,-1-1 1 0 0,1 1-1 0 0,-1-1-329 0 0,-6-61 1924 0 0,5 59-1620 0 0,-9-80 1060 0 0,-1 3-426 0 0,2-69-938 0 0,12 59-434 0 0,7-19 434 0 0,-6 85-453 0 0,1 0 0 0 0,1 1 1 0 0,2-1-1 0 0,2 2 1 0 0,0-1-1 0 0,2 1 1 0 0,1 1-1 0 0,2 0 0 0 0,8-11 453 0 0,1 1-2198 0 0,-3 5-4591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4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256 193 6912 0 0,'0'2'528'0'0,"24"105"11676"0"0,3 58-12204 0 0,3 114 3690 0 0,-14-128-4207 0 0,12 81 114 0 0,2 27-3957 0 0,-25-211 1663 0 0,-1 41 2697 0 0,-5-69-335 0 0,0 0-1 0 0,-2 0 1 0 0,0-1 0 0 0,-1 1 0 0 0,-5 15 335 0 0,7-31-38 0 0,1 0-1 0 0,-1 0 1 0 0,0 1 0 0 0,-1-1-1 0 0,1 0 1 0 0,-1-1 0 0 0,1 1 0 0 0,-1 0-1 0 0,0-1 1 0 0,-1 0 0 0 0,1 0-1 0 0,-3 2 39 0 0,4-3 97 0 0,0 0 0 0 0,0-1 0 0 0,-1 0 0 0 0,1 0 0 0 0,0 1-1 0 0,-1-1 1 0 0,1-1 0 0 0,0 1 0 0 0,-1 0 0 0 0,1 0 0 0 0,-1-1 0 0 0,1 0-1 0 0,-1 1 1 0 0,0-1 0 0 0,1 0 0 0 0,-1 0 0 0 0,1-1 0 0 0,-1 1-1 0 0,1 0 1 0 0,-1-1 0 0 0,1 1 0 0 0,-1-1 0 0 0,-1-1-97 0 0,-6-2 378 0 0,0-2 1 0 0,0 1 0 0 0,1-1-1 0 0,0-1 1 0 0,0 0-1 0 0,0 0 1 0 0,1-1 0 0 0,0 0-1 0 0,0 0 1 0 0,1-1 0 0 0,0 0-1 0 0,-2-5-378 0 0,-11-18 521 0 0,2-2-1 0 0,1 0 1 0 0,1-2-521 0 0,14 31 29 0 0,-16-40 149 0 0,1 0 0 0 0,3-1-1 0 0,-1-12-177 0 0,-4-35-61 0 0,2-13 61 0 0,9 49-157 0 0,2-1 0 0 0,4 1-1 0 0,1-1 1 0 0,4 0 0 0 0,1 1-1 0 0,4 0 1 0 0,8-33 157 0 0,-2 36-199 0 0,1 0 0 0 0,21-45 199 0 0,-21 66-33 0 0,1-1 0 0 0,1 2-1 0 0,2 0 1 0 0,20-24 33 0 0,-24 38 47 0 0,0 0 0 0 0,2 1-1 0 0,0 1 1 0 0,0 1 0 0 0,2 0-1 0 0,0 1 1 0 0,0 1 0 0 0,2 1-1 0 0,-1 1 1 0 0,1 1 0 0 0,1 0-1 0 0,8-1-46 0 0,-11 6 69 0 0,1 0-1 0 0,-1 2 0 0 0,1 0 0 0 0,0 1 0 0 0,0 1 1 0 0,0 1-1 0 0,0 0 0 0 0,0 2 0 0 0,0 0 1 0 0,0 2-1 0 0,-1 0 0 0 0,1 1 0 0 0,-1 1 0 0 0,0 0 1 0 0,-1 2-1 0 0,0 0 0 0 0,0 1 0 0 0,8 6-68 0 0,-17-9-30 0 0,0 1 0 0 0,-1 0 0 0 0,0 0 0 0 0,0 0-1 0 0,-1 1 1 0 0,0 0 0 0 0,0 1 0 0 0,-1-1 0 0 0,0 1-1 0 0,-1 1 1 0 0,0-1 0 0 0,0 1 0 0 0,-1 0 0 0 0,0 0-1 0 0,-1 0 1 0 0,0 0 0 0 0,0 1 0 0 0,0 9 30 0 0,-1-5-20 0 0,-1 1 0 0 0,-1-1 0 0 0,0 0 0 0 0,-1 0 0 0 0,-1 1 0 0 0,-1-1 0 0 0,0 0 0 0 0,0 0 0 0 0,-2-1-1 0 0,0 1 1 0 0,0-1 0 0 0,-2 0 0 0 0,1 0 20 0 0,-8 9 109 0 0,-1 0 0 0 0,0-1 0 0 0,-1-1-1 0 0,-2-1 1 0 0,0 0 0 0 0,-1-1 0 0 0,-1-1-1 0 0,-1-1 1 0 0,0 0 0 0 0,-1-2 0 0 0,-7 3-109 0 0,-20 11 65 0 0,-2-3 0 0 0,-1-2-1 0 0,-1-2 1 0 0,-42 10-65 0 0,67-24-5497 0 0,4-7-1957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2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944 1 5984 0 0,'-14'4'96'0'0,"0"0"-1"0"0,0 1 1 0 0,1 1 0 0 0,-1 1 0 0 0,1 0 0 0 0,1 0-1 0 0,-8 7-95 0 0,12-9 66 0 0,-23 15 331 0 0,2 2 1 0 0,1 2-1 0 0,0 0 1 0 0,2 1-1 0 0,-5 9-397 0 0,-42 53 1325 0 0,1 6-1325 0 0,51-64 112 0 0,-182 270 896 0 0,157-224-852 0 0,4 1 0 0 0,3 2 1 0 0,-23 68-157 0 0,41-87 113 0 0,3 1 1 0 0,2 0 0 0 0,3 2-1 0 0,3-1 1 0 0,-2 48-114 0 0,11-78 20 0 0,1 0 0 0 0,2-1 1 0 0,0 1-1 0 0,8 29-20 0 0,-5-37 13 0 0,1 0 0 0 0,1 0 0 0 0,1-1 1 0 0,1 0-1 0 0,1-1 0 0 0,10 17-13 0 0,-5-14-10 0 0,2 0 1 0 0,0-1-1 0 0,1-1 0 0 0,1-1 1 0 0,1-1-1 0 0,1 0 0 0 0,1-2 1 0 0,1 0-1 0 0,0-2 0 0 0,1 0 0 0 0,0-2 1 0 0,2 0-1 0 0,0-2 0 0 0,0-1 1 0 0,1-1-1 0 0,0-1 0 0 0,0-2 1 0 0,1 0-1 0 0,0-2 0 0 0,1-1 1 0 0,-1-2-1 0 0,1 0 0 0 0,24-3 10 0 0,-3-3-328 0 0,-1-1 0 0 0,0-3 0 0 0,0-2 0 0 0,22-9 328 0 0,-56 14-231 0 0,-1 0-1 0 0,0-1 1 0 0,0 0 0 0 0,-1-1-1 0 0,0-1 1 0 0,0 0-1 0 0,10-9 232 0 0,5-10-498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3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151 247 1376 0 0,'-3'-2'87'0'0,"-2"-1"-94"0"0,-1 0-1 0 0,1 1 1 0 0,-1-1 0 0 0,0 1-1 0 0,-4-1 8 0 0,9 3 94 0 0,-1 0-1 0 0,0-1 0 0 0,1 1 1 0 0,-1 0-1 0 0,0 0 1 0 0,1 0-1 0 0,-1 0 0 0 0,0 1 1 0 0,1-1-1 0 0,-1 0 1 0 0,1 1-1 0 0,-1-1 0 0 0,0 1 1 0 0,1-1-1 0 0,-1 1 1 0 0,1 0-1 0 0,-1 0 1 0 0,1 0-1 0 0,0 0 0 0 0,-1 0 1 0 0,1 0-1 0 0,0 0 1 0 0,0 0-94 0 0,-6 7 880 0 0,0 0 0 0 0,1 1 0 0 0,0-1 1 0 0,0 1-1 0 0,1 1 0 0 0,0-1 0 0 0,1 1 1 0 0,0-1-1 0 0,-2 9-880 0 0,2-2 427 0 0,0 0-1 0 0,0 0 1 0 0,2 1 0 0 0,0-1-1 0 0,1 16-426 0 0,1-26 26 0 0,0 1 0 0 0,1-1-1 0 0,0 1 1 0 0,0 0 0 0 0,1-1 0 0 0,-1 0-1 0 0,2 1 1 0 0,-1-1 0 0 0,1 0-1 0 0,-1 0 1 0 0,2 0 0 0 0,-1 0 0 0 0,1-1-1 0 0,0 1 1 0 0,0-1 0 0 0,4 4-26 0 0,0-2-40 0 0,0 0 1 0 0,0 0-1 0 0,0-1 1 0 0,1 0-1 0 0,0 0 0 0 0,1-1 1 0 0,-1-1-1 0 0,1 1 1 0 0,0-1-1 0 0,5 1 40 0 0,-5-3-55 0 0,-1 0-1 0 0,1-1 1 0 0,-1 0 0 0 0,1 0-1 0 0,0-1 1 0 0,0 0 0 0 0,-1-1-1 0 0,1 0 1 0 0,7-2 55 0 0,19-4-350 0 0,32-13 350 0 0,-56 17-24 0 0,19-7-4 0 0,-2 0-1 0 0,1-2 0 0 0,-2-1 1 0 0,1-2-1 0 0,-2 0 0 0 0,11-9 29 0 0,-6 0-11 0 0,9-9 11 0 0,-30 23 0 0 0,-1 0 0 0 0,0-1 0 0 0,-1 0 0 0 0,0 0 1 0 0,3-7-1 0 0,17-31 0 0 0,11-17 0 0 0,-21 40 31 0 0,1-3 54 0 0,18-31-85 0 0,-33 50 58 0 0,0-1-1 0 0,0 0 1 0 0,-1 0-1 0 0,-1 0 0 0 0,1 0 1 0 0,-2 0-1 0 0,0-1 1 0 0,0 0-58 0 0,2-21 1026 0 0,-4 31-627 0 0,-2 6 17 0 0,-31 52 406 0 0,-40 74-544 0 0,42-70-247 0 0,4-9 14 0 0,2 1 0 0 0,-10 34-45 0 0,30-70 1 0 0,0 1 1 0 0,0 0 0 0 0,2 1 0 0 0,0-1 0 0 0,1 0 0 0 0,1 1 0 0 0,0 0 0 0 0,2-1 0 0 0,0 1 0 0 0,2 11-2 0 0,-2-23-12 0 0,0 0 0 0 0,1 0 0 0 0,-1-1 1 0 0,1 1-1 0 0,0 0 0 0 0,1-1 0 0 0,-1 0 1 0 0,1 0-1 0 0,0 1 0 0 0,1-2 0 0 0,-1 1 0 0 0,1 0 1 0 0,0-1-1 0 0,0 1 0 0 0,0-1 0 0 0,0 0 0 0 0,1-1 1 0 0,0 1-1 0 0,0-1 0 0 0,0 0 0 0 0,0 0 0 0 0,0 0 1 0 0,1-1-1 0 0,-1 0 0 0 0,1 0 0 0 0,-1 0 0 0 0,1-1 1 0 0,0 0-1 0 0,0 0 0 0 0,0 0 0 0 0,-1-1 1 0 0,5 0 11 0 0,-5 0-5 0 0,-1-1 1 0 0,1 1 0 0 0,-1-1 0 0 0,1-1 0 0 0,-1 1 0 0 0,0-1 0 0 0,0 1 0 0 0,1-1 0 0 0,-1-1 0 0 0,0 1-1 0 0,0 0 1 0 0,-1-1 0 0 0,1 0 0 0 0,-1 0 0 0 0,1 0 0 0 0,-1 0 0 0 0,0-1 0 0 0,0 1 0 0 0,1-2 4 0 0,8-12 58 0 0,-1 1 0 0 0,0-2 0 0 0,6-13-58 0 0,-12 21 32 0 0,24-40 159 0 0,15-17-191 0 0,-19 30-4 0 0,-2 0-1 0 0,-1-2 1 0 0,-1-2 4 0 0,-11 14-34 0 0,-5 14 10 0 0,0 0 0 0 0,1 0 0 0 0,6-8 24 0 0,-10 18-1 0 0,0 0-1 0 0,0 0 1 0 0,0 1-1 0 0,0-1 1 0 0,0 1-1 0 0,0 0 1 0 0,1-1 0 0 0,-1 1-1 0 0,1 0 1 0 0,0 0-1 0 0,-1 1 1 0 0,1-1-1 0 0,0 1 1 0 0,0-1-1 0 0,0 1 1 0 0,0 0 0 0 0,3-1 1 0 0,-5 2 0 0 0,-1 0 1 0 0,1 0 0 0 0,0 0-1 0 0,-1 0 1 0 0,1 0 0 0 0,-1 0-1 0 0,1 1 1 0 0,-1-1-1 0 0,1 0 1 0 0,0 0 0 0 0,-1 0-1 0 0,1 1 1 0 0,-1-1 0 0 0,1 0-1 0 0,-1 0 1 0 0,1 1 0 0 0,-1-1-1 0 0,1 1 1 0 0,-1-1 0 0 0,0 0-1 0 0,1 1 1 0 0,-1-1 0 0 0,1 1-1 0 0,-1-1 1 0 0,0 1 0 0 0,1-1-1 0 0,-1 1 0 0 0,7 15 70 0 0,-5-13-43 0 0,7 22 144 0 0,-2 0 1 0 0,0 1-1 0 0,2 18-171 0 0,-2-6 131 0 0,-1-9-19 0 0,0-2-26 0 0,0-1-1 0 0,8 19-85 0 0,-11-37 4 0 0,0 0 0 0 0,1 0-1 0 0,-1-1 1 0 0,2 0 0 0 0,-1 1 0 0 0,1-2-1 0 0,1 1 1 0 0,-1 0 0 0 0,1-1-1 0 0,5 4-3 0 0,-2-2-60 0 0,1 0-1 0 0,0-1 0 0 0,1 0 1 0 0,0 0-1 0 0,0-1 0 0 0,5 1 61 0 0,-10-4-38 0 0,1-1 0 0 0,-1 0-1 0 0,1-1 1 0 0,-1 0 0 0 0,1 0-1 0 0,0 0 1 0 0,-1 0 0 0 0,1-1-1 0 0,0-1 1 0 0,0 1 0 0 0,-1-1-1 0 0,5-1 39 0 0,4-1-50 0 0,-1-2 0 0 0,1 0 0 0 0,-1 0 0 0 0,0-1 0 0 0,0-1 0 0 0,-1-1 0 0 0,4-2 50 0 0,13-11-43 0 0,-1 0-1 0 0,13-14 44 0 0,-10 5-10 0 0,4-7 10 0 0,4-4-11 0 0,-24 24-38 0 0,-1-1 1 0 0,-1 0 0 0 0,7-13 48 0 0,12-15-108 0 0,19-18 141 0 0,10-5-33 0 0,-54 60 57 0 0,0 1 0 0 0,1 0-1 0 0,-1 1 1 0 0,2 0 0 0 0,-1 1 0 0 0,1-1 0 0 0,0 2 0 0 0,9-5-57 0 0,-18 10 5 0 0,0 0 1 0 0,-1-1 0 0 0,1 1 0 0 0,0 0 0 0 0,0-1-1 0 0,0 1 1 0 0,0 0 0 0 0,0 0 0 0 0,-1 0 0 0 0,1 0-1 0 0,0 0 1 0 0,0 0 0 0 0,0 0 0 0 0,0 0 0 0 0,0 0-1 0 0,0 0 1 0 0,-1 0 0 0 0,1 1 0 0 0,0-1 0 0 0,0 0-1 0 0,0 1 1 0 0,0-1 0 0 0,-1 0 0 0 0,1 1 0 0 0,0-1 0 0 0,0 1-1 0 0,-1 0 1 0 0,1-1 0 0 0,0 1 0 0 0,-1-1 0 0 0,1 1-1 0 0,-1 0 1 0 0,1-1 0 0 0,-1 1 0 0 0,1 0 0 0 0,-1 0-1 0 0,1 0 1 0 0,-1-1 0 0 0,0 1 0 0 0,1 0 0 0 0,-1 0-1 0 0,0 0-5 0 0,2 5 42 0 0,-1 0-1 0 0,0 1 0 0 0,-1-1 0 0 0,1 0 0 0 0,-1 6-41 0 0,0 3 118 0 0,13 94 306 0 0,-9-87-463 0 0,0 1 0 0 0,2 0 0 0 0,2 3 39 0 0,9 38-482 0 0,-16-57 390 0 0,1-1 0 0 0,0 1 0 0 0,1-1 0 0 0,-1 1 0 0 0,1-1 0 0 0,1 0 92 0 0,4 16-534 0 0,-7-20 440 0 0,0-3-18 0 0,1-5 22 0 0,-1 1 0 0 0,1-1 0 0 0,-1 0 1 0 0,0 1-1 0 0,0-1 0 0 0,0 0 1 0 0,-1-2 89 0 0,3-14-207 0 0,5-50-666 0 0,-4 29 393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3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1 9240 0 0,'0'0'422'0'0,"0"0"-7"0"0,-2 1-268 0 0,1 0-142 0 0,0 1 1 0 0,0-1 0 0 0,-1 1 0 0 0,1-1-1 0 0,0 1 1 0 0,1 0 0 0 0,-1-1 0 0 0,0 1-1 0 0,0 0 1 0 0,1-1 0 0 0,-1 1 0 0 0,1 0 0 0 0,-1 0-1 0 0,1 1-5 0 0,-3 30 332 0 0,3-21-183 0 0,-1 0-15 0 0,0 0-1 0 0,1 0 1 0 0,0 0-1 0 0,1 0 1 0 0,1 0-1 0 0,0 0 1 0 0,0 0-1 0 0,2-1 1 0 0,-1 1-1 0 0,1-1 1 0 0,1 0-1 0 0,0 0 1 0 0,0 0-1 0 0,2 0-133 0 0,2 3 101 0 0,1 0 0 0 0,0-1 1 0 0,1-1-1 0 0,0 0 0 0 0,1 0 0 0 0,6 3-101 0 0,-1-2 74 0 0,1 0-1 0 0,18 10-73 0 0,-27-18 14 0 0,0-1-1 0 0,1 0 1 0 0,-1 0 0 0 0,1-1-1 0 0,0 0 1 0 0,0-1 0 0 0,4 1-14 0 0,6-1-164 0 0,1 0 0 0 0,-1-2 0 0 0,1 0 0 0 0,0-1 0 0 0,-1-1 0 0 0,0-1 0 0 0,1-1 0 0 0,6-2 164 0 0,-4-2-744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4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 38 1840 0 0,'-3'-9'55'0'0,"3"5"11"0"0,-1 1-1 0 0,0-1 1 0 0,1 0-1 0 0,0 1 1 0 0,0-1-1 0 0,0-2-65 0 0,0 5 1493 0 0,4 14 3296 0 0,0-1-3610 0 0,-2 7-902 0 0,0 0 0 0 0,-2 1 0 0 0,0-1 0 0 0,-1 0 0 0 0,-1 0-1 0 0,-3 14-276 0 0,0 1 239 0 0,-60 414 2548 0 0,53-382-2494 0 0,2 2 1 0 0,3 0 0 0 0,3 53-294 0 0,4-103 51 0 0,2 0 0 0 0,0-1 0 0 0,0 1 0 0 0,2-1 0 0 0,0 1 0 0 0,1-1 0 0 0,1 0 0 0 0,1-1 0 0 0,8 16-51 0 0,-10-22 11 0 0,1-1 1 0 0,0 0-1 0 0,1 0 1 0 0,0-1-1 0 0,0 0 1 0 0,1 0-1 0 0,0-1 1 0 0,0 0-1 0 0,1 0 1 0 0,0 0-1 0 0,0-1 1 0 0,0-1-1 0 0,1 0 1 0 0,0 0-1 0 0,0-1 1 0 0,8 3-12 0 0,-8-5 36 0 0,-1 0-1 0 0,1 0 1 0 0,-1-1 0 0 0,1 0 0 0 0,0-1 0 0 0,0 0 0 0 0,-1 0 0 0 0,1-1 0 0 0,0 0 0 0 0,-1-1 0 0 0,1 0 0 0 0,-1-1 0 0 0,1 0 0 0 0,-1 0 0 0 0,0-1 0 0 0,0 0 0 0 0,-1 0 0 0 0,1-1 0 0 0,5-5-36 0 0,-5 4-98 0 0,-1-1 0 0 0,0 0-1 0 0,0 0 1 0 0,0 0 0 0 0,-1-1-1 0 0,0-1 1 0 0,-1 1-1 0 0,0-1 1 0 0,0 0 0 0 0,-1 0-1 0 0,0-1 1 0 0,0 1 0 0 0,-1-1-1 0 0,-1 0 1 0 0,0 0 0 0 0,0-1-1 0 0,-1 1 1 0 0,1-8 98 0 0,2-55-1075 0 0,-4 7-11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4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0 759 7832 0 0,'0'0'602'0'0,"5"-4"-182"0"0,20-17 1407 0 0,0 1 1 0 0,2 1-1 0 0,9-4-1827 0 0,89-46 1111 0 0,-85 47-768 0 0,113-52 140 0 0,95-30-483 0 0,-147 63-4076 0 0,-45 19-1169 0 0</inkml:trace>
  <inkml:trace contextRef="#ctx0" brushRef="#br0" timeOffset="1">1192 11 10136 0 0,'-18'-11'448'0'0,"18"11"96"0"0,0 0-440 0 0,0 0-104 0 0,0 0 0 0 0,0 0-2976 0 0,0 0-624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5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4144 0 0,'0'25'368'0'0,"0"-5"-296"0"0,3-4-72 0 0,-3 8 0 0 0,5 1 1416 0 0,-5 2 272 0 0,0 4 48 0 0,5 4 16 0 0,-10 0-1040 0 0,0-4-200 0 0,5 4-48 0 0,-3-5-8 0 0,3 6-264 0 0,0-11-64 0 0,3 3 0 0 0,-3-4-3784 0 0,10 1-760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5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49 12528 0 0,'-9'-23'272'0'0,"9"15"56"0"0,-5-1 16 0 0,0 1 8 0 0,5 8-280 0 0,0 0-72 0 0,-18 0 0 0 0,0 8 0 0 0</inkml:trace>
  <inkml:trace contextRef="#ctx0" brushRef="#br0" timeOffset="1">0 282 13360 0 0,'0'0'592'0'0,"0"0"120"0"0,0 0-568 0 0,5 11-144 0 0,-5 6 0 0 0,0 3 0 0 0,0 8 344 0 0,-5 7 40 0 0,5 2 0 0 0,0 6 8 0 0,0-3-392 0 0,0 8-200 0 0,0-8 16 0 0,0 5 8 0 0,0-6-1168 0 0,5-4-224 0 0,-5-2-56 0 0,4-1-3024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5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300 106 7368 0 0,'23'-26'600'0'0,"-12"15"-135"0"0,-1-1 0 0 0,7-11-465 0 0,-10 14 603 0 0,-6 8-445 0 0,0 0 1 0 0,0-1-1 0 0,0 1 0 0 0,0-1 1 0 0,0 1-1 0 0,0-1 0 0 0,0 1 1 0 0,-1-1-1 0 0,1 0 0 0 0,0 1 1 0 0,-1-1-1 0 0,1-2-158 0 0,-1 3 588 0 0,-2 1-99 0 0,-2-1-377 0 0,0 1 0 0 0,1 0 0 0 0,-1 0 0 0 0,0 0 0 0 0,0 0 0 0 0,1 1 1 0 0,-1 0-1 0 0,1-1 0 0 0,-1 1 0 0 0,1 1 0 0 0,-4 0-112 0 0,-40 21 547 0 0,39-19-437 0 0,-8 4-58 0 0,1 1 1 0 0,1 1 0 0 0,-1 0 0 0 0,2 1 0 0 0,-9 8-53 0 0,17-14 7 0 0,0 0 0 0 0,0 0 1 0 0,1 0-1 0 0,0 1 1 0 0,0 0-1 0 0,0 0 1 0 0,1 0-1 0 0,0 0 1 0 0,0 0-1 0 0,0 1 1 0 0,1 0-1 0 0,0-1 1 0 0,0 1-1 0 0,1 0 1 0 0,-1 4-8 0 0,2-7-19 0 0,0-1 0 0 0,0 0 0 0 0,1 1 0 0 0,-1-1 1 0 0,1 1-1 0 0,0-1 0 0 0,0 0 0 0 0,0 1 1 0 0,0-1-1 0 0,1 0 0 0 0,-1 0 0 0 0,1 0 1 0 0,0 0-1 0 0,0 0 0 0 0,0-1 0 0 0,0 1 0 0 0,0 0 1 0 0,0-1-1 0 0,1 1 0 0 0,0-1 0 0 0,0 0 19 0 0,9 7-148 0 0,0 0-1 0 0,1-1 1 0 0,0-1-1 0 0,5 3 149 0 0,-2-2-75 0 0,12 7-189 0 0,4 1 87 0 0,0 2-1 0 0,-2 2 0 0 0,6 5 178 0 0,-27-19-1 0 0,-1 1-1 0 0,0 1 0 0 0,0-1 1 0 0,-1 1-1 0 0,0 0 0 0 0,-1 1 0 0 0,1 0 1 0 0,-2 0-1 0 0,1 0 0 0 0,-1 1 0 0 0,-1 0 1 0 0,0 0-1 0 0,0 0 2 0 0,-2-6 19 0 0,-1 1 0 0 0,0-1-1 0 0,-1 0 1 0 0,1 0 0 0 0,-1 1 0 0 0,0-1 0 0 0,0 1-1 0 0,0-1 1 0 0,0 0 0 0 0,-1 1 0 0 0,0-1 0 0 0,0 0-1 0 0,0 0 1 0 0,0 1 0 0 0,-1-1-19 0 0,-1 2 65 0 0,0 1-1 0 0,-1-2 1 0 0,1 1 0 0 0,-1 0-1 0 0,0-1 1 0 0,-1 0 0 0 0,1 0-1 0 0,-1 0 1 0 0,-2 1-65 0 0,-8 6 166 0 0,0-1 1 0 0,-1-1-1 0 0,0 0 1 0 0,0-1-1 0 0,-1-1 1 0 0,-13 4-167 0 0,12-4 63 0 0,-101 35 412 0 0,97-36-333 0 0,0-1 1 0 0,-1-1-1 0 0,0-2 1 0 0,-9 1-143 0 0,29-3-122 0 0,-1-1 0 0 0,0 0 0 0 0,0 0 0 0 0,1 0 0 0 0,-1 0 0 0 0,0-1 1 0 0,0 0-1 0 0,1 1 0 0 0,-1-1 0 0 0,0 0 0 0 0,1-1 0 0 0,-1 1 1 0 0,0-1 121 0 0,-5-8-5136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6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391 551 2304 0 0,'0'-17'112'0'0,"-2"0"0"0"0,-1-7-112 0 0,1 18 300 0 0,1 5 1257 0 0,1 1 540 0 0,-1 0 102 0 0,-1 0-2053 0 0,1 1-1 0 0,-1-1 1 0 0,1 1 0 0 0,0 0-1 0 0,-1 0 1 0 0,1-1-1 0 0,0 1 1 0 0,-1 0 0 0 0,1 0-1 0 0,0 0 1 0 0,0 0 0 0 0,0 0-1 0 0,0 1 1 0 0,0-1 0 0 0,0 0-1 0 0,0 1 1 0 0,0-1-1 0 0,1 0 1 0 0,-1 1 0 0 0,0-1-146 0 0,-6 10 179 0 0,-73 106 406 0 0,27-38-431 0 0,6-7-5 0 0,-30 61-149 0 0,65-109 0 0 0,2 0 0 0 0,-4 17 0 0 0,-4 9-91 0 0,11-32-9 0 0,1 0-1 0 0,1 1 1 0 0,-2 15 100 0 0,0-12-187 0 0,5-18 163 0 0,1-1-1 0 0,0 1 0 0 0,0 0 1 0 0,0 0-1 0 0,0 0 0 0 0,1 1 25 0 0,0-3 124 0 0,0-2 18 0 0,0 0 26 0 0,0-10 409 0 0,1 3-498 0 0,0 0 0 0 0,1 0 0 0 0,-1 1 0 0 0,2-1 0 0 0,-1 1 0 0 0,1 0 0 0 0,0-1 0 0 0,2-1-79 0 0,4-12 79 0 0,68-139-79 0 0,-59 126 0 0 0,2 1 0 0 0,1 0 0 0 0,17-18 0 0 0,-33 44 43 0 0,0 1 0 0 0,0 0 0 0 0,0 0 0 0 0,1 0 0 0 0,-1 0 1 0 0,1 1-1 0 0,0 0 0 0 0,0 0 0 0 0,1 1 0 0 0,2-2-43 0 0,-6 4 18 0 0,-1 1 0 0 0,0-1 0 0 0,0 1 0 0 0,1-1 1 0 0,-1 1-1 0 0,1 0 0 0 0,-1 0 0 0 0,0 0 0 0 0,1 0 0 0 0,-1 0 0 0 0,1 0 0 0 0,-1 1 0 0 0,0-1 0 0 0,1 1 0 0 0,-1 0 0 0 0,0 0 0 0 0,0-1 0 0 0,1 1 0 0 0,-1 1 0 0 0,0-1 0 0 0,0 0 0 0 0,0 1 0 0 0,0-1 0 0 0,-1 1 1 0 0,1-1-1 0 0,0 1 0 0 0,-1 0 0 0 0,1 0 0 0 0,-1-1 0 0 0,1 1 0 0 0,-1 0 0 0 0,1 3-18 0 0,14 22 360 0 0,-1 1 0 0 0,-2 1 1 0 0,8 24-361 0 0,-11-24 111 0 0,2 0 1 0 0,1-2-1 0 0,1 1 1 0 0,6 4-112 0 0,-8-12 40 0 0,-5-10-35 0 0,0 1 1 0 0,0-1-1 0 0,1-1 0 0 0,0 1 0 0 0,1-1 1 0 0,4 3-6 0 0,-2-3 6 0 0,0-1 1 0 0,1 0-1 0 0,-1-1 1 0 0,2 0-1 0 0,-1-1 1 0 0,1 0 0 0 0,9 3-7 0 0,-14-7-5 0 0,-1 0 0 0 0,0-1 1 0 0,0 0-1 0 0,1 0 0 0 0,-1 0 1 0 0,0-1-1 0 0,1 0 0 0 0,-1-1 1 0 0,0 0-1 0 0,1 0 0 0 0,-1 0 1 0 0,0-1-1 0 0,0 0 0 0 0,0-1 1 0 0,4-1 4 0 0,2-2 21 0 0,0-1 1 0 0,0 0 0 0 0,-1-1 0 0 0,0 0 0 0 0,0-1-1 0 0,-1 0 1 0 0,0-1 0 0 0,0 0 0 0 0,-1-1 0 0 0,-1 0-1 0 0,3-4-21 0 0,14-19 145 0 0,-1-1-1 0 0,-2-1 0 0 0,-1-1 1 0 0,5-15-145 0 0,88-186-92 0 0,-72 151-815 0 0,-18 38 260 0 0,1-2-1678 0 0,5-19 2325 0 0,0 1-1881 0 0,-30 67 1877 0 0,1 0-1 0 0,-1 0 1 0 0,0 1 0 0 0,1-1-1 0 0,-1 1 1 0 0,1-1-1 0 0,0 1 1 0 0,-1-1 0 0 0,1 1-1 0 0,0 0 1 0 0,0 0 0 0 0,0 0-1 0 0,0 0 1 0 0,0 0 0 0 0,0 0-1 0 0,0 1 1 0 0,0-1-1 0 0,0 1 1 0 0,0-1 0 0 0,0 1-1 0 0,0 0 1 0 0,0 0 0 0 0,1 0-1 0 0,-1 0 1 0 0,0 0 0 0 0,0 0-1 0 0,0 1 1 0 0,0-1-1 0 0,0 1 1 0 0,1-1 0 0 0,-1 1-1 0 0,0 0 1 0 0,0 0 0 0 0,-1 0-1 0 0,1 0 1 0 0,0 0 0 0 0,0 0-1 0 0,0 1 1 0 0,-1-1-1 0 0,1 1 1 0 0,-1-1 0 0 0,1 1-1 0 0,-1-1 1 0 0,1 2 4 0 0,8 9 135 0 0,-1 0 0 0 0,-1 1 0 0 0,0 0 0 0 0,-1 1 1 0 0,0 0-1 0 0,-1 0 0 0 0,0 0 0 0 0,-2 1 0 0 0,4 13-135 0 0,18 114 723 0 0,-22-109-608 0 0,-2 0-1 0 0,0 1 1 0 0,-2-1 0 0 0,-5 28-115 0 0,3-12 73 0 0,-1-13-4 0 0,-1 0 1 0 0,-1-1-1 0 0,-2 1 1 0 0,-2-1 0 0 0,-8 21-70 0 0,10-42 41 0 0,0 0 1 0 0,0 0 0 0 0,-1-1-1 0 0,-1 0 1 0 0,-1 0-1 0 0,1-1 1 0 0,-2 0 0 0 0,-7 6-42 0 0,-17 21 635 0 0,34-38-594 0 0,0 1 0 0 0,-1-1 1 0 0,1 1-1 0 0,0-1 0 0 0,0 0 1 0 0,-1 0-1 0 0,1 0 1 0 0,-1 0-1 0 0,1 0 0 0 0,-1 0 1 0 0,0 0-1 0 0,1 0 0 0 0,-1 0 1 0 0,0-1-1 0 0,1 1 1 0 0,-1-1-1 0 0,0 1 0 0 0,0-1 1 0 0,0 0-1 0 0,1 0 0 0 0,-1 1 1 0 0,0-1-1 0 0,0-1 1 0 0,0 1-1 0 0,0 0 0 0 0,1 0 1 0 0,-1-1-1 0 0,0 1 1 0 0,0-1-1 0 0,1 1 0 0 0,-1-1 1 0 0,-1 0-42 0 0,1-1 45 0 0,-1 0 0 0 0,0 0 1 0 0,1 0-1 0 0,-1 0 1 0 0,1 0-1 0 0,-1-1 0 0 0,1 1 1 0 0,0-1-1 0 0,0 0 1 0 0,0 1-1 0 0,1-1 0 0 0,-1 0 1 0 0,1 0-1 0 0,-1 0 1 0 0,1 0-1 0 0,0 0 0 0 0,0-3-45 0 0,-2-9 26 0 0,0 0-1 0 0,2 1 0 0 0,0-1 0 0 0,1 0 0 0 0,0 0 0 0 0,1 0 0 0 0,1 1 0 0 0,2-10-25 0 0,6-23-198 0 0,3 1-1 0 0,2-1 199 0 0,-5 17-68 0 0,11-38-441 0 0,118-337-2748 0 0,-125 370 3150 0 0,16-39-664 0 0,33-57 771 0 0,-52 110-56 0 0,2 1 1 0 0,0 0-1 0 0,1 1 1 0 0,0 1 0 0 0,2 0-1 0 0,0 1 1 0 0,1 1 0 0 0,8-6 55 0 0,-20 19 2 0 0,0-1 1 0 0,0 1-1 0 0,0 0 0 0 0,0 0 1 0 0,0 0-1 0 0,1 1 1 0 0,0 0-1 0 0,-1 0 1 0 0,1 0-1 0 0,0 1 1 0 0,0 0-1 0 0,-1 0 1 0 0,1 0-1 0 0,0 1 1 0 0,0 0-1 0 0,0 0 0 0 0,0 0 1 0 0,0 1-1 0 0,0 0 1 0 0,0 0-1 0 0,0 0 1 0 0,-1 1-1 0 0,1 0 1 0 0,-1 0-1 0 0,1 1 1 0 0,1 0-3 0 0,1 3 32 0 0,0-1-1 0 0,0 1 1 0 0,-1 1 0 0 0,1 0 0 0 0,-1 0 0 0 0,-1 0 0 0 0,1 1-1 0 0,-1 0 1 0 0,-1 0 0 0 0,0 1 0 0 0,0 0 0 0 0,0-1 0 0 0,-1 2 0 0 0,2 5-32 0 0,1 6 88 0 0,-1 0 0 0 0,0 1 1 0 0,-2 0-1 0 0,-1 0 0 0 0,0 0 1 0 0,-2 3-89 0 0,0-8 132 0 0,-1 1 1 0 0,-1 0-1 0 0,0-1 1 0 0,-2 1-1 0 0,0-1 1 0 0,-1 0-1 0 0,0 0 1 0 0,-6 11-133 0 0,5-14 161 0 0,-1-1 0 0 0,-1 1 0 0 0,0-2 0 0 0,-1 1 1 0 0,0-1-1 0 0,-1 0 0 0 0,-1-1 0 0 0,0 0 0 0 0,0-1 1 0 0,-7 6-162 0 0,-6 2 126 0 0,-1-1 1 0 0,-1-1 0 0 0,0 0 0 0 0,-1-2 0 0 0,-1-2 0 0 0,0 0 0 0 0,0-1 0 0 0,-1-2 0 0 0,-8 1-127 0 0,-15 2-830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3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1426 48 13104 0 0,'-21'-9'133'0'0,"-1"0"1"0"0,-1 2 0 0 0,1 1 0 0 0,-1 1 0 0 0,0 1-1 0 0,0 0 1 0 0,0 2 0 0 0,0 1 0 0 0,-1 1 0 0 0,1 1 0 0 0,-2 1-134 0 0,-37 6 200 0 0,1 4 0 0 0,0 2 0 0 0,1 3 0 0 0,1 2 0 0 0,1 3 0 0 0,-39 21-200 0 0,-9 7 0 0 0,-70 36 0 0 0,116-55 0 0 0,-24 12 0 0 0,2 4 0 0 0,-7 10 0 0 0,76-48 2 0 0,0 1 0 0 0,1 0 0 0 0,0 1 0 0 0,1 0 1 0 0,0 1-1 0 0,-2 3-2 0 0,12-13-13 0 0,-1 0 0 0 0,1 1 0 0 0,0-1 0 0 0,0 1 0 0 0,0-1 0 0 0,0 1 0 0 0,0-1 0 0 0,0 1 0 0 0,1 0 0 0 0,0-1 0 0 0,-1 1 0 0 0,1 0 0 0 0,0-1 0 0 0,0 1 0 0 0,0 0 0 0 0,1-1 0 0 0,-1 1 0 0 0,1 0 0 0 0,-1-1 0 0 0,1 1 0 0 0,0-1 1 0 0,0 1-1 0 0,0-1 0 0 0,0 1 0 0 0,2 1 13 0 0,-1 0-34 0 0,1 1-1 0 0,0-1 1 0 0,1 1 0 0 0,-1-1 0 0 0,1 0 0 0 0,0 0 0 0 0,0-1 0 0 0,0 1 0 0 0,0-1 0 0 0,0 0 0 0 0,1 0 0 0 0,3 2 34 0 0,33 13-86 0 0,20 5 86 0 0,-15-7 6 0 0,11 8-6 0 0,-27-10 0 0 0,96 48 0 0 0,-95-44 0 0 0,0 0 0 0 0,24 21 0 0 0,-12-5-23 0 0,13 16 23 0 0,-42-37-10 0 0,-1 1-1 0 0,-1 0 0 0 0,0 1 0 0 0,-1 0 1 0 0,7 14 10 0 0,-16-24-7 0 0,1-1 0 0 0,-1 1 1 0 0,-1 0-1 0 0,1 0 1 0 0,0 0-1 0 0,-1 0 0 0 0,0 0 1 0 0,0 0-1 0 0,-1 0 0 0 0,0 0 1 0 0,1 2 6 0 0,-2-4-8 0 0,1 1 0 0 0,0 0 1 0 0,-1-1-1 0 0,0 1 0 0 0,0-1 1 0 0,0 1-1 0 0,0-1 0 0 0,-1 0 1 0 0,1 1-1 0 0,-1-1 0 0 0,0 0 0 0 0,0 0 1 0 0,0 0-1 0 0,0 0 0 0 0,0 0 1 0 0,-1 0 7 0 0,-15 14-8 0 0,0 0 0 0 0,-1-1 0 0 0,-1-1 1 0 0,-1-1-1 0 0,0-1 0 0 0,0-1 0 0 0,-1-1 1 0 0,-1 0-1 0 0,0-2 0 0 0,-23 6 8 0 0,12-4 300 0 0,-1-3-1 0 0,0 0 0 0 0,0-3 1 0 0,-5 0-300 0 0,-10 0 59 0 0,14-1-76 0 0,-21-1 17 0 0,34-3-108 0 0,-26 0 165 0 0,44-1-190 0 0,1 1 1 0 0,0-1-1 0 0,0 0 0 0 0,0 0 0 0 0,-1 0 1 0 0,1-1-1 0 0,0 0 0 0 0,1 1 0 0 0,-1-1 1 0 0,0-1 132 0 0,3 3-564 0 0,2-3-655 0 0,3-8-278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4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467 137 10512 0 0,'-1'-1'480'0'0,"-1"-3"-425"0"0,-1 1 0 0 0,1 0 0 0 0,-1 0 0 0 0,1 0 0 0 0,-1 1 0 0 0,0-1 0 0 0,-1 1 0 0 0,1-1 1 0 0,0 1-1 0 0,0 0 0 0 0,-1 0 0 0 0,0 1 0 0 0,0-1-55 0 0,-5-2 157 0 0,-1 1 0 0 0,1 0 0 0 0,-1 1 0 0 0,-7-1-157 0 0,10 2 98 0 0,-1 0 0 0 0,1 1 0 0 0,0 0 0 0 0,-1 0 0 0 0,1 0 0 0 0,-1 1-98 0 0,5 0 31 0 0,0-1 0 0 0,-1 1 0 0 0,1 0 0 0 0,0 0 1 0 0,0 0-1 0 0,0 0 0 0 0,1 1 0 0 0,-1-1 0 0 0,0 1 1 0 0,0 0-1 0 0,1-1 0 0 0,-1 1 0 0 0,1 0 0 0 0,0 1 1 0 0,-2 1-32 0 0,-11 17 18 0 0,0 1 0 0 0,2 0 0 0 0,1 1 0 0 0,-5 12-18 0 0,-3 7 56 0 0,-21 48 112 0 0,4 2 0 0 0,4 1 0 0 0,-16 77-168 0 0,44-153 7 0 0,1 1 1 0 0,1 0 0 0 0,0 0 0 0 0,2 0 0 0 0,0 1 0 0 0,0-1 0 0 0,2 0 0 0 0,0 1-1 0 0,2-1 1 0 0,0 0 0 0 0,1 2-8 0 0,-4-18 19 0 0,1-1-1 0 0,-1 1 1 0 0,1-1-1 0 0,-1 0 1 0 0,1 1-1 0 0,0-1 1 0 0,0 1-1 0 0,-1-1 1 0 0,1 0-1 0 0,0 0 1 0 0,0 1-1 0 0,0-1 1 0 0,1 0-1 0 0,-1 0 1 0 0,0 0-1 0 0,0 0 1 0 0,0-1-1 0 0,1 1 1 0 0,-1 0-1 0 0,0 0 1 0 0,1-1-1 0 0,0 1-18 0 0,-1-1 32 0 0,1 1 0 0 0,-1-1 1 0 0,1 0-1 0 0,-1 0 0 0 0,0 0 0 0 0,1 0 0 0 0,-1-1 0 0 0,0 1 0 0 0,1 0 1 0 0,-1 0-1 0 0,0-1 0 0 0,0 1 0 0 0,1-1 0 0 0,-1 1 0 0 0,0-1 0 0 0,0 0 1 0 0,1 1-1 0 0,-1-1 0 0 0,0 0 0 0 0,0 0 0 0 0,0 0 0 0 0,0 0 0 0 0,0 0 1 0 0,-1 0-1 0 0,1 0 0 0 0,0 0-32 0 0,24-29 671 0 0,-6 9-452 0 0,-2-1 0 0 0,0 0 0 0 0,-2-2-1 0 0,8-14-218 0 0,-2-9 167 0 0,-3 0 0 0 0,-1-2 0 0 0,-3 0 0 0 0,5-33-167 0 0,-5 9 543 0 0,-2-17-543 0 0,-6 48 121 0 0,2-52 173 0 0,-5 52 150 0 0,1 1 0 0 0,8-29-444 0 0,-8 53 117 0 0,-1 3 138 0 0,0 0 1 0 0,4-8-256 0 0,-6 21 80 0 0,9 14-10 0 0,5 18-122 0 0,-1 1-1 0 0,-2 1 0 0 0,-1 0 0 0 0,5 24 53 0 0,6 19-37 0 0,24 57-515 0 0,29 50 552 0 0,-57-147-368 0 0,2-1-1 0 0,1 0 0 0 0,23 27 369 0 0,-22-31-234 0 0,-16-23 204 0 0,0-2 0 0 0,0 1 0 0 0,0 0 0 0 0,1-1 0 0 0,0 0 0 0 0,0-1 0 0 0,0 0 0 0 0,1 0 0 0 0,0 0 0 0 0,4 1 30 0 0,-3 0-12 0 0,-7-4-52 0 0,-1-3-28 0 0,4-2 38 0 0,-2 1 13 0 0,0 1-1 0 0,0-1 1 0 0,0 0 0 0 0,0 0 0 0 0,0 0-1 0 0,-1 0 1 0 0,1-1 0 0 0,-1 1 0 0 0,0-1-1 0 0,1 1 1 0 0,-1-1 0 0 0,-1 0 0 0 0,1 0-1 0 0,1-2 42 0 0,12-28-564 0 0,-2-1-1 0 0,-2 0 0 0 0,1-7 565 0 0,22-107-790 0 0,-2 10 475 0 0,-14 59 310 0 0,-11 44-96 0 0,2 1 0 0 0,1 0 0 0 0,2 0 1 0 0,13-28 100 0 0,-13 38-380 0 0,-7 14-42 0 0,0-1 1 0 0,1 1 0 0 0,0 0-1 0 0,5-5 422 0 0,7-9-1601 0 0,-9 16 748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4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110 191 6448 0 0,'0'0'498'0'0,"0"3"-327"0"0,-1 134 3577 0 0,-8 73-2349 0 0,-1-3-534 0 0,2-24-442 0 0,-6 135-29 0 0,6-201-188 0 0,3-85-190 0 0,5-31 64 0 0,-1-2-64 0 0,0 0 1 0 0,0 0-1 0 0,0 0 1 0 0,0 0-1 0 0,0 0 1 0 0,0 0-1 0 0,0 0 1 0 0,1 0-1 0 0,-1 0 1 0 0,0-1-1 0 0,1 1 1 0 0,-1 0-1 0 0,1-1 1 0 0,-1 1-1 0 0,1-1 1 0 0,0 0-17 0 0,-2-1 57 0 0,-4-14 236 0 0,1 1 0 0 0,0-1 0 0 0,1 0-1 0 0,-2-16-292 0 0,-3-72 287 0 0,6 57-265 0 0,0-38 17 0 0,4 0 1 0 0,4-5-40 0 0,1 30 158 0 0,3 0 0 0 0,3 1-1 0 0,2 0 1 0 0,3 1 0 0 0,3 1 0 0 0,10-20-158 0 0,-15 45 123 0 0,1 0-1 0 0,2 2 0 0 0,1 0 0 0 0,1 1 1 0 0,2 0-1 0 0,0 2 0 0 0,2 1 0 0 0,2 1 0 0 0,26-22-122 0 0,-33 33 23 0 0,0 1 0 0 0,1 1-1 0 0,14-7-22 0 0,-20 13-12 0 0,0 0-1 0 0,1 1 0 0 0,-1 0 1 0 0,1 2-1 0 0,1-1 0 0 0,1 2 13 0 0,-7 1 1 0 0,1 0-1 0 0,0 2 0 0 0,-1-1 1 0 0,1 1-1 0 0,0 1 0 0 0,-1 0 1 0 0,1 0-1 0 0,-1 1 0 0 0,10 3 0 0 0,-12-2-15 0 0,1 0 1 0 0,-1 1-1 0 0,0 0 0 0 0,0 0 0 0 0,0 1 0 0 0,-1-1 1 0 0,0 2-1 0 0,0-1 0 0 0,0 1 0 0 0,0 0 0 0 0,4 7 15 0 0,-6-7-33 0 0,1 1 0 0 0,-1 0 0 0 0,-1 0 0 0 0,0 1 0 0 0,0 0 0 0 0,0-1-1 0 0,-1 1 1 0 0,0 0 0 0 0,0 1 0 0 0,-1-1 0 0 0,0 0 0 0 0,-1 1 0 0 0,0-1-1 0 0,0 1 1 0 0,-1-1 0 0 0,0 1 0 0 0,0 0 0 0 0,-1-1 0 0 0,0 1 0 0 0,0-1-1 0 0,-1 1 1 0 0,-1-1 0 0 0,1 0 0 0 0,-1 0 0 0 0,0 0 0 0 0,-1 0 0 0 0,0-1-1 0 0,-2 3 34 0 0,-7 11-44 0 0,-1-1 0 0 0,-1-1 0 0 0,0 0-1 0 0,-2-1 1 0 0,0-1 0 0 0,-1-1-1 0 0,-7 5 45 0 0,-4 1-28 0 0,-1-1-1 0 0,-1-2 1 0 0,-1-1 0 0 0,-19 7 27 0 0,26-14-154 0 0,0-1-1 0 0,0-1 0 0 0,-1-2 0 0 0,-1 0 0 0 0,1-2 0 0 0,-23 2 156 0 0,19-7-3816 0 0,5-7-1296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6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1 298 10592 0 0,'1'-7'964'0'0,"1"5"-947"0"0,-1 0 0 0 0,1 0 1 0 0,0 0-1 0 0,0 1 0 0 0,-1-1 1 0 0,1 0-1 0 0,0 1 0 0 0,1-1 1 0 0,-1 1-1 0 0,0 0 0 0 0,0 0 0 0 0,3-1-17 0 0,32-11-92 0 0,-30 11 70 0 0,38-11-176 0 0,0 3-1 0 0,43-4 199 0 0,96-4 88 0 0,-155 16-92 0 0,924-40 1181 0 0,-619 46-560 0 0,4 0-395 0 0,-240-5-206 0 0,620-28 96 0 0,-263-19 326 0 0,149-15 354 0 0,-212 41-390 0 0,-227 22 230 0 0,60 10-632 0 0,-173-3-288 0 0,0 1 0 0 0,47 16 288 0 0,-62-15-288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7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2 197 10680 0 0,'-1'-11'228'0'0,"1"6"-64"0"0,0 0-1 0 0,0 0 0 0 0,0 0 1 0 0,1 0-1 0 0,1-4-163 0 0,-2 7 8 0 0,1 1 0 0 0,-1-1 0 0 0,1 0 0 0 0,0 1 0 0 0,0-1 0 0 0,0 1 0 0 0,0 0 0 0 0,0-1 0 0 0,0 1 0 0 0,0 0 0 0 0,0-1 0 0 0,0 1 0 0 0,0 0 0 0 0,1 0 0 0 0,-1 0 0 0 0,1 0 0 0 0,-1 0 0 0 0,1 0 0 0 0,0 0-8 0 0,15-6 159 0 0,0 1-1 0 0,1 1 1 0 0,-1 0 0 0 0,1 1-1 0 0,0 1 1 0 0,0 1 0 0 0,1 0 0 0 0,-1 2-1 0 0,1 0-158 0 0,36 2 167 0 0,0 3 1 0 0,20 5-168 0 0,2 2 40 0 0,1-3 0 0 0,71-2-40 0 0,-99-9 37 0 0,526-19 646 0 0,-318 1-178 0 0,157-8 550 0 0,426 14-192 0 0,-480 22-804 0 0,-98-2-43 0 0,-43 0 39 0 0,185-1-57 0 0,-275-8 2 0 0,184-9 0 0 0,-230 7-4 0 0,-10 1-224 0 0,41-8 228 0 0,-30 1-217 0 0,34-7-1581 0 0,-72 7-3538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7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17 358 14280 0 0,'-3'-8'198'0'0,"1"4"21"0"0,0-1 1 0 0,0 1 0 0 0,0-1 0 0 0,1 0 0 0 0,-1-1-220 0 0,0-5 229 0 0,4 4-263 0 0,0 5-80 0 0,0 1 0 0 0,0-1 0 0 0,-1 1 0 0 0,1-1 0 0 0,0 1 1 0 0,0 0-1 0 0,1 0 0 0 0,-1 0 0 0 0,0 0 0 0 0,0 0 0 0 0,0 0 1 0 0,1 0-1 0 0,0 1 114 0 0,4-3-171 0 0,3 0 193 0 0,1 0-1 0 0,-1 1 1 0 0,1 0 0 0 0,0 1-1 0 0,-1 0 1 0 0,1 1 0 0 0,0 0 0 0 0,3 1-22 0 0,23-1 23 0 0,432-31 244 0 0,-303 18-122 0 0,-32 2-8 0 0,168-9 146 0 0,477-20 31 0 0,-225 11-250 0 0,-445 23-66 0 0,272-19-56 0 0,-32 3 44 0 0,177-19 16 0 0,-440 32 4 0 0,-41 6-127 0 0,24-6 121 0 0,-48 4-127 0 0,-6-3-7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9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3305 3224 0 0,'0'-13'190'0'0,"-1"-1"0"0"0,0 0 0 0 0,0 0 0 0 0,-4-8-190 0 0,4 9 3360 0 0,-2-5 4993 0 0,2 13-7572 0 0,0 0 0 0 0,0 0-1 0 0,1 0 1 0 0,0 0 0 0 0,0 0 0 0 0,0 0 0 0 0,1-2-781 0 0,0-11 623 0 0,0-3-584 0 0,1 0 0 0 0,2-11-39 0 0,3-14-1 0 0,4-61 1 0 0,18-71 0 0 0,32-157 0 0 0,0 16 0 0 0,3-21 464 0 0,6-201-464 0 0,-39 29 464 0 0,-31 473-464 0 0,-2 1 0 0 0,-7-37 0 0 0,-2-18 0 0 0,10 62-1 0 0,0 6-1 0 0,-1 0-1 0 0,-1 0 0 0 0,-1 1 0 0 0,-7-23 3 0 0,8 34-44 0 0,-3-9-52 0 0,5 18 11 0 0,1 4-32 0 0,0 0 17 0 0,0 0 10 0 0,0 0-18 0 0,-2 2-84 0 0,-9 9-45 0 0,0 1 1 0 0,0 1-1 0 0,-1 3 237 0 0,-12 15-322 0 0,-99 127-907 0 0,49-61 822 0 0,16-17 171 0 0,25-35 182 0 0,-1-2 0 0 0,-12 11 54 0 0,21-24 6 0 0,19-23 19 0 0,1 0 1 0 0,-1 0 0 0 0,-1 0-1 0 0,1-1 1 0 0,-3 2-26 0 0,9-8 4 0 0,-1 0 0 0 0,1 1 0 0 0,-1-1 1 0 0,1 1-1 0 0,-1-1 0 0 0,1 0 0 0 0,-1 0 0 0 0,1 1 1 0 0,-1-1-1 0 0,1 0 0 0 0,-1 0 0 0 0,1 1 1 0 0,-1-1-1 0 0,1 0 0 0 0,-1 0 0 0 0,0 0 0 0 0,1 0 1 0 0,-1 0-1 0 0,1 0 0 0 0,-1 0 0 0 0,1 0 0 0 0,-1 0 1 0 0,1 0-1 0 0,-1 0 0 0 0,0-1 0 0 0,1 1 1 0 0,-1 0-1 0 0,1 0 0 0 0,-1 0 0 0 0,1-1 0 0 0,-1 1-4 0 0,0-1 5 0 0,1 0-1 0 0,-1 0 0 0 0,0 0 1 0 0,0 0-1 0 0,1 0 1 0 0,-1 0-1 0 0,1 0 0 0 0,-1-1 1 0 0,1 1-1 0 0,-1 0 0 0 0,1 0 1 0 0,0 0-1 0 0,-1-2-4 0 0,0-3 14 0 0,1 1-1 0 0,-1-1 1 0 0,1 0 0 0 0,0 0-1 0 0,1 0 1 0 0,-1 1-14 0 0,8-27 31 0 0,2 2 1 0 0,0-1-1 0 0,13-22-31 0 0,-6 11-1 0 0,59-136 297 0 0,16-39 320 0 0,-79 183-519 0 0,-3 3 238 0 0,2 1-1 0 0,2 0 1 0 0,0 1 0 0 0,10-12-335 0 0,-23 39 15 0 0,0 0 0 0 0,1 0-1 0 0,-1 1 1 0 0,0-1-1 0 0,1 1 1 0 0,0-1 0 0 0,-1 1-1 0 0,1-1 1 0 0,0 1 0 0 0,0 0-1 0 0,-1 0 1 0 0,1 0-1 0 0,0 0 1 0 0,0 0 0 0 0,0 0-1 0 0,0 1 1 0 0,1-1-1 0 0,-1 1 1 0 0,0-1 0 0 0,0 1-1 0 0,0 0 1 0 0,0 0 0 0 0,1 0-1 0 0,-1 0 1 0 0,0 0-1 0 0,0 0 1 0 0,0 1 0 0 0,1-1-15 0 0,6 3 4 0 0,0 0 1 0 0,-1 0 0 0 0,1 1-1 0 0,-1 0 1 0 0,0 0 0 0 0,1 2-5 0 0,3 1-2 0 0,481 275-636 0 0,-406-231-561 0 0,-34-19-3799 0 0,1 3-1622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1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1 341 10912 0 0,'0'0'497'0'0,"0"0"-8"0"0,2 0-311 0 0,19 7-36 0 0,1-1 1 0 0,15 1-143 0 0,-17-3 143 0 0,-3-1 93 0 0,0-1 0 0 0,15-1-236 0 0,7 2 317 0 0,54 1 965 0 0,43-4-1282 0 0,-46-1 86 0 0,292-9 115 0 0,-78 0-111 0 0,-40-3-131 0 0,-59 3 4 0 0,303-6 179 0 0,-275 7-169 0 0,210-11-42 0 0,131-8 173 0 0,-80 16 242 0 0,-81 3-86 0 0,-244 3-218 0 0,311-19 104 0 0,725-86 856 0 0,-911 83-589 0 0,854-41 865 0 0,-685 69-1050 0 0,1 19-128 0 0,165 3-52 0 0,-140-13-48 0 0,168 2 0 0 0,366 10-106 0 0,-818-14 60 0 0,604 52-26 0 0,-640-43 72 0 0,48 5 0 0 0,171 14 0 0 0,-143-15 0 0 0,254 14 0 0 0,1-17 0 0 0,-204-8 0 0 0,96 14 0 0 0,-46-2 0 0 0,-77 2 0 0 0,-13-2 0 0 0,126 0 0 0 0,-367-21 3 0 0,152 6 54 0 0,106-13-57 0 0,-211 3 68 0 0,6-1 345 0 0,0-2 1 0 0,11-5-414 0 0,88-28 1640 0 0,-160 38-1575 0 0,0 1 0 0 0,0 1 1 0 0,0-1-1 0 0,7 1-65 0 0,-6 0 10 0 0,0-1 0 0 0,1 1 0 0 0,7-3-10 0 0,-1 1-133 0 0,3 0-736 0 0,-6-2-4398 0 0,0-4-1301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6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0 772 4608 0 0,'69'-83'1618'0'0,"-22"31"3645"0"0,-43 49-5114 0 0,-1-1 0 0 0,1 1 0 0 0,0 0 0 0 0,0 0 0 0 0,0 0 0 0 0,0 1 0 0 0,1 0 0 0 0,-1-1 0 0 0,1 1-149 0 0,-3 2 28 0 0,-1-1-1 0 0,0 1 1 0 0,1-1 0 0 0,-1 1-1 0 0,1 0 1 0 0,-1-1-1 0 0,1 1 1 0 0,-1 0-1 0 0,1 0 1 0 0,-1 0 0 0 0,0 0-1 0 0,1 0 1 0 0,-1 0-1 0 0,1 0 1 0 0,-1 1-1 0 0,1-1 1 0 0,-1 1 0 0 0,1-1-1 0 0,-1 1 1 0 0,0-1-1 0 0,1 1 1 0 0,-1 0-1 0 0,0-1 1 0 0,0 1 0 0 0,0 0-1 0 0,1 0 1 0 0,-1 0-1 0 0,0 0 1 0 0,0 0-1 0 0,0 0 1 0 0,0 2-28 0 0,6 8 55 0 0,-1 0 0 0 0,-1 0 0 0 0,4 11-55 0 0,-6-14 22 0 0,0 1 0 0 0,0-1 0 0 0,1-1 0 0 0,0 1 0 0 0,1 0 0 0 0,-1-1 0 0 0,2 0 0 0 0,-1 0 0 0 0,5 4-22 0 0,0 1 0 0 0,-9-11 0 0 0,0 1 0 0 0,0-1 0 0 0,0 0 0 0 0,0 1 0 0 0,0-1 0 0 0,1 0 0 0 0,-1 0 0 0 0,0 0 0 0 0,1 0 0 0 0,-1 0 0 0 0,0 0 0 0 0,1 0 0 0 0,-1 0 0 0 0,1-1 0 0 0,0 1 0 0 0,-1 0 0 0 0,1-1 0 0 0,-1 1 0 0 0,1-1 0 0 0,1 0 0 0 0,14 3 0 0 0,-14-3 0 0 0,0 1 0 0 0,0-1 0 0 0,0 1 0 0 0,0-1 0 0 0,0 0 0 0 0,0 0 0 0 0,1 0 0 0 0,156-17-465 0 0,113-13-1484 0 0,-144 11 449 0 0,12-9 1500 0 0,-9-6-1945 0 0,-89 22 1316 0 0,-34 9 687 0 0,0 0 1 0 0,0 0-1 0 0,-1-1 1 0 0,0 0-1 0 0,0 0 1 0 0,0-1-1 0 0,7-5-58 0 0,-12 8 107 0 0,-1-1-1 0 0,1 1 1 0 0,-1 0-1 0 0,0-1 1 0 0,0 1-1 0 0,0-1 1 0 0,0 0-1 0 0,0 0 1 0 0,-1 0 0 0 0,1 0-1 0 0,-1 0-106 0 0,0 1 145 0 0,-1 0-1 0 0,1 0 1 0 0,-1 0 0 0 0,1 0-1 0 0,-1 0 1 0 0,0 0-1 0 0,0 0 1 0 0,0-1 0 0 0,0 1-1 0 0,0 0 1 0 0,-1 0 0 0 0,1 0-1 0 0,-1 0 1 0 0,1 0-1 0 0,-1 0 1 0 0,0 0 0 0 0,0-2-145 0 0,-1 2 79 0 0,1 0 1 0 0,0 0-1 0 0,-1 0 1 0 0,1 0 0 0 0,-1 0-1 0 0,0 1 1 0 0,0-1 0 0 0,0 0-1 0 0,0 1 1 0 0,0 0-1 0 0,0-1 1 0 0,0 1 0 0 0,0 0-1 0 0,0 0 1 0 0,0 0-1 0 0,-1 0 1 0 0,1 1 0 0 0,-1-1-80 0 0,-5-1 172 0 0,0 0 0 0 0,0 1 0 0 0,1 0 0 0 0,-1 1 0 0 0,-3 0-172 0 0,-1 0 149 0 0,0 1 0 0 0,-1 1-1 0 0,1 0 1 0 0,0 1 0 0 0,1 0 0 0 0,-9 4-149 0 0,-20 9 510 0 0,-8 6-510 0 0,37-17 54 0 0,-16 7 64 0 0,0 2-1 0 0,1 1 1 0 0,1 1-1 0 0,0 1 1 0 0,2 1-1 0 0,0 1 1 0 0,1 1-1 0 0,-15 17-117 0 0,24-22-4 0 0,-6 6 23 0 0,0 2 0 0 0,-9 14-19 0 0,24-31-27 0 0,0 1-1 0 0,0 0 0 0 0,1 0 0 0 0,0 0 1 0 0,0 0-1 0 0,0 0 0 0 0,1 0 1 0 0,0 1-1 0 0,1-1 0 0 0,0 1 0 0 0,0 0 1 0 0,0 0 27 0 0,1-6-6 0 0,0 1 1 0 0,0-1 0 0 0,0 0 0 0 0,0 0 0 0 0,1 0 0 0 0,-1 0 0 0 0,1 0 0 0 0,-1 0 0 0 0,1 0 0 0 0,0 0 0 0 0,-1 0-1 0 0,1-1 1 0 0,0 1 0 0 0,0 0 0 0 0,1 0 0 0 0,-1-1 0 0 0,0 1 0 0 0,1-1 0 0 0,-1 1 0 0 0,0-1 0 0 0,2 2 5 0 0,0-2 2 0 0,0 1 0 0 0,0-1 0 0 0,0 1 0 0 0,0-1-1 0 0,0 0 1 0 0,0 0 0 0 0,0-1 0 0 0,0 1 0 0 0,0-1 0 0 0,0 1 0 0 0,1-1 0 0 0,-1 0 0 0 0,1 0-2 0 0,7-1 4 0 0,0 0 1 0 0,0-1-1 0 0,-1 0 0 0 0,1-1 0 0 0,-1 0 0 0 0,1-1 0 0 0,-1 0 1 0 0,0-1-5 0 0,29-12-31 0 0,-13 6-113 0 0,12-9 144 0 0,-6 3 25 0 0,-1-3 1 0 0,0 0-1 0 0,-2-2 0 0 0,0-2-25 0 0,3-5 25 0 0,-1-1-1 0 0,-1-1 1 0 0,22-31-25 0 0,-15 10-174 0 0,2-9 174 0 0,-26 39-68 0 0,-1-1 0 0 0,-1 0 0 0 0,-1 0 0 0 0,1-9 68 0 0,1-7-65 0 0,-1 1 0 0 0,-3-1 1 0 0,3-32 64 0 0,-7 42 21 0 0,-1 1 107 0 0,-1-20-128 0 0,-2 38 93 0 0,-1 1 0 0 0,1 0 0 0 0,-2 0 1 0 0,1-1-1 0 0,-1 1 0 0 0,-1 0 0 0 0,-1-2-93 0 0,2 6 143 0 0,1-1-71 0 0,-1 1 1 0 0,0 1-1 0 0,-1-1 1 0 0,1 0-1 0 0,-1 0 0 0 0,-2-2-72 0 0,5 6 3 0 0,-1 0-1 0 0,0 1 0 0 0,1-1 1 0 0,-1 0-1 0 0,0 1 1 0 0,1-1-1 0 0,-1 1 0 0 0,0-1 1 0 0,0 1-1 0 0,0-1 0 0 0,1 1 1 0 0,-1-1-1 0 0,0 1 0 0 0,0 0 1 0 0,0 0-1 0 0,0-1 0 0 0,0 1 1 0 0,0 0-1 0 0,0 0 0 0 0,0 0 1 0 0,1 0-1 0 0,-1 0 0 0 0,0 0 1 0 0,0 0-1 0 0,0 0 0 0 0,0 0 1 0 0,0 1-1 0 0,0-1 0 0 0,0 0 1 0 0,0 1-1 0 0,0-1 0 0 0,1 0 1 0 0,-1 1-1 0 0,0-1 0 0 0,0 1 1 0 0,1-1-1 0 0,-1 1 0 0 0,0 0 1 0 0,0-1-1 0 0,1 1 0 0 0,-1 0 1 0 0,0 0-3 0 0,-4 5-7 0 0,-1 0 1 0 0,1 0-1 0 0,1 0 0 0 0,-1 1 1 0 0,1 0-1 0 0,0 0 0 0 0,1 0 1 0 0,0 0-1 0 0,0 1 0 0 0,0-1 1 0 0,-1 8 6 0 0,-3 16-95 0 0,2 0 0 0 0,-1 13 95 0 0,2-15 10 0 0,-2 23 35 0 0,1 0 1 0 0,3 0 0 0 0,2 0 0 0 0,2 3-46 0 0,1-31-182 0 0,0 0 0 0 0,1 0 1 0 0,1 0-1 0 0,2-1 0 0 0,0 1 1 0 0,1-1-1 0 0,2-1 0 0 0,0 0 1 0 0,12 19 181 0 0,4-2-836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2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 10136 0 0,'0'-3'217'0'0,"0"-4"-20"0"0,0 0-1 0 0,0 0 0 0 0,1 0 1 0 0,0 0-1 0 0,0 0 1 0 0,2-6-197 0 0,0 21 476 0 0,1 10 8 0 0,-3-14-424 0 0,4 31-21 0 0,-1 0 1 0 0,-2 1-1 0 0,-1 3-39 0 0,5 64 84 0 0,4 8-31 0 0,6 47 12 0 0,-5-16-12 0 0,-3-85-367 0 0,2 0 0 0 0,3 0-1 0 0,14 36 315 0 0,-14-66-473 0 0,0-5-20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1:01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19 14280 0 0,'0'-16'1246'0'0,"0"16"-1247"0"0,0 0 1 0 0,0 0-1 0 0,0 0 0 0 0,0 0 1 0 0,0 0-1 0 0,0 0 0 0 0,0 0 0 0 0,0 0 1 0 0,1 0-1 0 0,-1 0 0 0 0,0 0 1 0 0,0 0-1 0 0,0 0 0 0 0,0 0 0 0 0,0 0 1 0 0,0 0-1 0 0,0 0 0 0 0,0 0 0 0 0,0 0 1 0 0,0 0-1 0 0,0 0 0 0 0,0 0 1 0 0,0 0-1 0 0,0 0 0 0 0,1 0 0 0 0,-1 0 1 0 0,0 0-1 0 0,0 0 0 0 0,0 0 1 0 0,0 0-1 0 0,0 0 0 0 0,0 0 0 0 0,0-1 1 0 0,0 1-1 0 0,0 0 0 0 0,0 0 0 0 0,0 0 1 0 0,0 0-1 0 0,0 0 0 0 0,0 0 1 0 0,0 0-1 0 0,0 0 0 0 0,0 0 0 0 0,0 0 1 0 0,0 0-1 0 0,0 0 0 0 0,0 0 1 0 0,0 0-1 0 0,0-1 0 0 0,0 1 0 0 0,0 0 1 0 0,0 0-1 0 0,0 0 0 0 0,0 0 1 0 0,0 0-1 0 0,0 0 0 0 0,0 0 0 0 0,0 0 1 0 0,0 0-1 0 0,0 0 0 0 0,0 0 0 0 0,0 0 1 0 0,0 0-1 0 0,0 0 0 0 0,0 0 1 0 0,0-1 0 0 0,3 9 86 0 0,5 13 93 0 0,-1 15-225 0 0,-1-1 1 0 0,-2 1 0 0 0,-1 0 0 0 0,-2 18 45 0 0,1-4 13 0 0,0 48-12 0 0,5 58-6 0 0,-4-115 14 0 0,3 0-1 0 0,8 30-8 0 0,4-3 228 0 0,-5-24-109 0 0,1 17-119 0 0,-9-37 0 0 0,-3-15 0 0 0,0-1 0 0 0,0 1 0 0 0,-1 0 0 0 0,0 7 0 0 0,-1-12-19 0 0,0 1 0 0 0,0-1 0 0 0,-1 0 0 0 0,1 0 1 0 0,-1 1-1 0 0,0-1 0 0 0,0 0 0 0 0,-1 0 0 0 0,1 0 1 0 0,-1 0-1 0 0,0 0 0 0 0,0-1 0 0 0,0 1 0 0 0,-1-1 1 0 0,1 1-1 0 0,-1-1 0 0 0,0 0 0 0 0,0 0 0 0 0,0 0 1 0 0,-1 1 18 0 0,-42 35-222 0 0,38-33 160 0 0,0-1 0 0 0,0 0 1 0 0,0 0-1 0 0,-1-1 0 0 0,-1 1 62 0 0,-5 2-107 0 0,14-7 117 0 0,-1 1-1 0 0,1-1 1 0 0,0 1-1 0 0,0-1 1 0 0,0 1-1 0 0,-1-1 1 0 0,1 0-1 0 0,0 0 1 0 0,0 1-1 0 0,-1-1 1 0 0,1 0-1 0 0,0 0 1 0 0,0 0-1 0 0,-1-1 1 0 0,1 1-1 0 0,0 0 1 0 0,0 0-1 0 0,-1-1 1 0 0,1 1-1 0 0,0-1 1 0 0,0 1 0 0 0,0-1-1 0 0,0 1 1 0 0,-1-1-1 0 0,1 0 1 0 0,0 1-1 0 0,0-1 1 0 0,0 0-1 0 0,1 0 1 0 0,-1 0-1 0 0,0 0-9 0 0,-3-4 85 0 0,0 0-1 0 0,0-1 1 0 0,1 1 0 0 0,0-1 0 0 0,-3-5-85 0 0,-1-3 147 0 0,-10-16 151 0 0,-12-29-298 0 0,25 49 40 0 0,0 0 1 0 0,1-1-1 0 0,0 0 1 0 0,0 1-1 0 0,1-1 0 0 0,1 0 1 0 0,-1-11-41 0 0,1 14 129 0 0,0-1 0 0 0,0 1 0 0 0,-1-1 1 0 0,0-2-130 0 0,-3-11 373 0 0,-4-9 550 0 0,8 30-660 0 0,1 1-21 0 0,0 0-2 0 0,-3-2 650 0 0,6 8-796 0 0,7 16-96 0 0,2 0 0 0 0,0-1-1 0 0,1 0 1 0 0,1-1 0 0 0,4 3 2 0 0,84 93-193 0 0,-85-98 157 0 0,-6-5 36 0 0,1 0 0 0 0,0-1 0 0 0,1-1 0 0 0,0 0 0 0 0,1-1 0 0 0,0 0 0 0 0,4 1 0 0 0,-11-8 1 0 0,-1 0-1 0 0,1 0 0 0 0,-1-1 0 0 0,1 0 1 0 0,0 0-1 0 0,0-1 0 0 0,6 1 0 0 0,-9-2 25 0 0,-1 0 0 0 0,1 0 0 0 0,0 0 0 0 0,0-1-1 0 0,-1 0 1 0 0,1 1 0 0 0,0-1 0 0 0,-1-1 0 0 0,1 1 0 0 0,-1 0 0 0 0,1-1-1 0 0,-1 0 1 0 0,0 0 0 0 0,0 0 0 0 0,1-1-25 0 0,11-9 227 0 0,-1-1 1 0 0,0-1-1 0 0,-1 0 1 0 0,8-12-228 0 0,10-10 435 0 0,26-30 200 0 0,-15 17-55 0 0,11-8-580 0 0,-1 5 164 0 0,-19 18-293 0 0,1 2 1 0 0,19-13 128 0 0,-35 32-971 0 0,-4-2-300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5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0 160 12440 0 0,'5'-15'1104'0'0,"3"-2"-880"0"0,1 0-224 0 0,6 6 0 0 0,6-6 904 0 0,6 5 144 0 0,4 4 23 0 0,11-3 9 0 0,3 2-824 0 0,8-2-168 0 0,10 2-88 0 0,9 6 96 0 0,4-5-768 0 0,10 4-144 0 0,-1-1-31 0 0,5 2-5633 0 0</inkml:trace>
  <inkml:trace contextRef="#ctx0" brushRef="#br0" timeOffset="1">1313 40 3224 0 0,'0'2'240'0'0,"2"3"2"0"0,0 0 1 0 0,-1 0-1 0 0,0 0 0 0 0,0 0 1 0 0,0 1-1 0 0,-1-1 0 0 0,0 0 1 0 0,0 1-1 0 0,0-1 0 0 0,0 0 1 0 0,-1 0-1 0 0,0 1 1 0 0,0-1-243 0 0,-5 16 3240 0 0,0-1 1 0 0,-7 15-3241 0 0,0-1 464 0 0,1 4 558 0 0,2 2 1 0 0,1-1-1 0 0,-2 34-1022 0 0,5-2 996 0 0,2 54-996 0 0,4-101-132 0 0,-1 0 0 0 0,-2-1-1 0 0,0 0 1 0 0,-1 1 0 0 0,-1-2-1 0 0,-1 1 1 0 0,-2 0 0 0 0,-5 11 132 0 0,7-22-180 0 0,-1 0 0 0 0,-1 0-1 0 0,0 0 1 0 0,-1-1 0 0 0,0 0 0 0 0,-1-1 0 0 0,0 0 0 0 0,0-1 0 0 0,-1 0 0 0 0,-10 7 180 0 0,1-3-140 0 0,0-1 1 0 0,-1-1 0 0 0,0-1-1 0 0,-1-1 1 0 0,0 0 0 0 0,-3-1 139 0 0,22-7-49 0 0,-137 38-569 0 0,77-27-2825 0 0,9-4-775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4.6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1 128 11056 0 0,'2'-4'83'0'0,"1"0"0"0"0,-1 0 1 0 0,1 0-1 0 0,1 0 1 0 0,-1 1-1 0 0,0-1 0 0 0,1 1 1 0 0,0 0-1 0 0,-1 0 0 0 0,1 0 1 0 0,0 0-1 0 0,1 1 1 0 0,-1 0-1 0 0,0 0 0 0 0,2-1-83 0 0,27-9 616 0 0,1 2 0 0 0,0 1-1 0 0,20-2-615 0 0,104-10 663 0 0,-30 11-1659 0 0,1 7 0 0 0,46 6 996 0 0,-119-2-768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5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956 22 9960 0 0,'-19'-5'139'0'0,"-1"0"169"0"0,0 1 0 0 0,0 0-1 0 0,-10 1-307 0 0,-2 2 136 0 0,0 1-1 0 0,0 2 0 0 0,-1 1 0 0 0,1 2 0 0 0,1 1 1 0 0,-1 1-1 0 0,-4 3-135 0 0,6 0 165 0 0,1 1 1 0 0,1 1-1 0 0,-1 1 1 0 0,-16 12-166 0 0,26-14 53 0 0,0 2 1 0 0,2 1-1 0 0,0 0 1 0 0,0 1-1 0 0,1 1 1 0 0,-12 15-54 0 0,-101 140 247 0 0,97-124-198 0 0,3 2 1 0 0,-17 39-50 0 0,36-67 62 0 0,1 1 0 0 0,1 0 0 0 0,0 1 0 0 0,2 0-1 0 0,1 0 1 0 0,1 0 0 0 0,0 0 0 0 0,1 14-62 0 0,4-23-2 0 0,0 0 1 0 0,1-1-1 0 0,0 1 1 0 0,1 0-1 0 0,1-1 1 0 0,0 1-1 0 0,1-1 1 0 0,0 0-1 0 0,1-1 1 0 0,1 1-1 0 0,0-1 0 0 0,0 0 1 0 0,1-1-1 0 0,1 0 1 0 0,5 6 1 0 0,-3-5 114 0 0,0-1-1 0 0,0-1 1 0 0,1 1 0 0 0,1-2-1 0 0,0 0 1 0 0,0 0 0 0 0,1-2-1 0 0,-1 1 1 0 0,2-2 0 0 0,-1 0-1 0 0,1 0 1 0 0,0-2 0 0 0,12 3-114 0 0,91 10 1055 0 0,0-5 0 0 0,20-5-1055 0 0,-131-6 17 0 0,130-1 175 0 0,0-5-1 0 0,28-9-191 0 0,-19 2-424 0 0,13-6-2165 0 0,-41 0 1049 0 0,-12-2-17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5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185 331 11832 0 0,'-55'-41'898'0'0,"53"40"-859"0"0,-35-33 730 0 0,-35-24-769 0 0,64 51 91 0 0,-1 1 1185 0 0,8 7-701 0 0,2 6-375 0 0,7 15-261 0 0,1-1 1 0 0,1 0-1 0 0,1-1 1 0 0,1 0-1 0 0,2 1 61 0 0,10 18-17 0 0,19 28 17 0 0,7 5 0 0 0,-4-8 0 0 0,-25-36 19 0 0,1-2 0 0 0,1 0 1 0 0,9 5-20 0 0,-4-2-70 0 0,-17-18-38 0 0,0-1 1 0 0,0 0-1 0 0,1-1 1 0 0,0 0-1 0 0,1-1 1 0 0,0-1-1 0 0,0 1 1 0 0,13 3 107 0 0,-24-10-5 0 0,0-1 1 0 0,1 1-1 0 0,-1-1 1 0 0,0 1-1 0 0,0-1 1 0 0,0 0 0 0 0,1 0-1 0 0,-1 0 1 0 0,0-1-1 0 0,0 1 1 0 0,0 0 0 0 0,1-1-1 0 0,-1 1 1 0 0,0-1-1 0 0,0 0 1 0 0,0 0-1 0 0,0 0 1 0 0,0 0 0 0 0,0 0-1 0 0,0 0 1 0 0,0 0-1 0 0,-1-1 1 0 0,1 1-1 0 0,0-1 1 0 0,-1 1 0 0 0,1-1-1 0 0,-1 1 1 0 0,0-1-1 0 0,1-1 5 0 0,5-6 225 0 0,-1 0-1 0 0,0-1 0 0 0,-1 1 1 0 0,0-1-1 0 0,2-6-224 0 0,7-25 1041 0 0,0-1-1 0 0,-3 0 1 0 0,-1-4-1041 0 0,1-4 882 0 0,2 0 0 0 0,4-2-882 0 0,-2 12 319 0 0,2 1 1 0 0,22-37-320 0 0,-28 57-20 0 0,1 1 0 0 0,1 0 0 0 0,1 1 0 0 0,0 0 0 0 0,1 1 0 0 0,15-11 20 0 0,-16 15-175 0 0,0 1-1 0 0,1 1 1 0 0,1 0-1 0 0,0 1 1 0 0,5-1 175 0 0,-11 5-750 0 0,1 1 0 0 0,0 0 0 0 0,0 1 0 0 0,1 0 1 0 0,7 0 749 0 0,13-1-6052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6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1 805 2760 0 0,'0'-6'223'0'0,"0"1"0"0"0,0 0 0 0 0,0 0 0 0 0,1 0 1 0 0,0-1-1 0 0,0 1 0 0 0,0 0 0 0 0,1 0 0 0 0,-1 0 0 0 0,1 0 1 0 0,2-2-224 0 0,-3 3 920 0 0,1 1 1 0 0,-1-1-1 0 0,0 1 1 0 0,0-1 0 0 0,0 1-1 0 0,0-1 1 0 0,-1 0 0 0 0,1-2-921 0 0,-1 5 1056 0 0,0 1-994 0 0,1-1 1 0 0,-1 1 0 0 0,1 0-1 0 0,-1 0 1 0 0,0-1 0 0 0,1 1 0 0 0,-1 0-1 0 0,1 0 1 0 0,-1 0 0 0 0,1 0 0 0 0,-1 0-1 0 0,1 0 1 0 0,-1 0 0 0 0,1 0-1 0 0,-1 0 1 0 0,1 0 0 0 0,-1 0 0 0 0,1 0-1 0 0,-1 0 1 0 0,0 0 0 0 0,1 0-1 0 0,-1 0 1 0 0,1 0 0 0 0,-1 1-63 0 0,11 17-44 0 0,-1 1 0 0 0,0 0 0 0 0,-2 1 0 0 0,0 0 0 0 0,1 9 44 0 0,-4-14-38 0 0,-5-10 19 0 0,1-1 0 0 0,1 0 0 0 0,-1 0 0 0 0,1 0 0 0 0,-1 0-1 0 0,1 0 1 0 0,0 0 0 0 0,1-1 0 0 0,-1 1 0 0 0,0 0 0 0 0,1-1 0 0 0,3 3 19 0 0,2 2-83 0 0,20 15-192 0 0,-19-20 288 0 0,-6-4 11 0 0,0 0 0 0 0,0 0 0 0 0,0 0 0 0 0,-1 0-1 0 0,1-1 1 0 0,0 0 0 0 0,-1 1 0 0 0,1-1 0 0 0,-1 0 0 0 0,0 0 0 0 0,0-1 0 0 0,0 1 0 0 0,2-2-24 0 0,5-5 84 0 0,107-98 1414 0 0,37-41-1579 0 0,-151 146 63 0 0,1-1-1 0 0,1 0 1 0 0,-1 1 0 0 0,0 0 0 0 0,1-1 0 0 0,-1 2-1 0 0,1-1 1 0 0,0 0 0 0 0,-1 1 0 0 0,1-1 0 0 0,0 1-1 0 0,0 0 1 0 0,0 0 0 0 0,0 1 0 0 0,0-1 0 0 0,0 1 0 0 0,0 0-1 0 0,0 0 1 0 0,0 0 0 0 0,0 1 0 0 0,1-1 0 0 0,-1 1-1 0 0,-1 0 1 0 0,1 0 0 0 0,1 1 18 0 0,5 1-27 0 0,1 2 0 0 0,-2-1 0 0 0,1 2 0 0 0,-1-1 0 0 0,1 1 0 0 0,-1 0 0 0 0,-1 1 0 0 0,7 6 27 0 0,10 3-90 0 0,-24-15 12 0 0,-1-1-3 0 0,0 0 8 0 0,3 0 66 0 0,-1 0 0 0 0,0 0 0 0 0,0 0 0 0 0,0 0 0 0 0,1-1 1 0 0,-1 1-1 0 0,0-1 0 0 0,0 1 0 0 0,0-1 0 0 0,0 0 1 0 0,0 0-1 0 0,0 0 0 0 0,0 0 0 0 0,0 0 0 0 0,-1-1 1 0 0,1 1-1 0 0,0 0 0 0 0,0-1 7 0 0,1-1 4 0 0,0 0 1 0 0,0 0-1 0 0,0-1 1 0 0,-1 1-1 0 0,1-1 1 0 0,-1 1-1 0 0,0-1 0 0 0,0 0 1 0 0,0 0-5 0 0,12-24 23 0 0,-10 21-12 0 0,0 1 0 0 0,-1 0-1 0 0,0-1 1 0 0,-1 0 0 0 0,1 0 0 0 0,-1 0-1 0 0,-1 0 1 0 0,2-7-11 0 0,2-31 223 0 0,-2 21 398 0 0,-1-20-621 0 0,-2 41 163 0 0,0 0 0 0 0,0 0 0 0 0,-1 0 0 0 0,1 0 0 0 0,-1 1 0 0 0,0-1 1 0 0,1 0-1 0 0,-2-1-163 0 0,1 3 28 0 0,1 0 0 0 0,0 1 0 0 0,0-1 0 0 0,0 1 0 0 0,-1-1 0 0 0,1 1 1 0 0,0 0-1 0 0,-1-1 0 0 0,1 1 0 0 0,-1-1 0 0 0,1 1 0 0 0,0-1 0 0 0,-1 1 0 0 0,1 0 1 0 0,-1-1-1 0 0,1 1 0 0 0,-1 0 0 0 0,1 0 0 0 0,-1-1 0 0 0,1 1 0 0 0,-1 0 1 0 0,1 0-1 0 0,-1 0 0 0 0,0 0 0 0 0,1 0 0 0 0,-1 0 0 0 0,1 0 0 0 0,-1 0 0 0 0,1 0 1 0 0,-1 0-1 0 0,0 0 0 0 0,1 0 0 0 0,-1 0 0 0 0,1 0 0 0 0,-1 0 0 0 0,1 0 1 0 0,-1 1-1 0 0,1-1 0 0 0,-1 0 0 0 0,1 0 0 0 0,-1 1 0 0 0,1-1 0 0 0,-1 0 1 0 0,1 1-1 0 0,-1-1 0 0 0,1 1-28 0 0,-11 8 32 0 0,0 1 0 0 0,1 0 0 0 0,1 1 1 0 0,-9 11-33 0 0,5-5 9 0 0,-1 0-44 0 0,1 0 0 0 0,1 1 0 0 0,1 0 0 0 0,0 1-1 0 0,1 0 1 0 0,1 1 0 0 0,1 0 0 0 0,1 0 0 0 0,1 1-1 0 0,-3 17 36 0 0,8-33-67 0 0,1-1-1 0 0,-1 1 0 0 0,1 0 0 0 0,0-1 1 0 0,0 1-1 0 0,1 0 0 0 0,-1-1 0 0 0,1 1 1 0 0,0-1-1 0 0,0 1 0 0 0,1-1 0 0 0,0 1 1 0 0,-1-1-1 0 0,1 0 0 0 0,1 0 0 0 0,-1 0 1 0 0,1 0-1 0 0,-1 0 0 0 0,1 0 0 0 0,0-1 1 0 0,0 1-1 0 0,1-1 0 0 0,-1 0 0 0 0,1 0 1 0 0,-1 0-1 0 0,1 0 0 0 0,0-1 0 0 0,4 3 68 0 0,1-1-102 0 0,0 0-1 0 0,0-1 1 0 0,1 1-1 0 0,-1-2 0 0 0,1 1 1 0 0,0-1-1 0 0,-1-1 1 0 0,1 0-1 0 0,0 0 1 0 0,0-1-1 0 0,0 0 0 0 0,0-1 1 0 0,4 0 102 0 0,19-5-282 0 0,0 0-1 0 0,-1-2 1 0 0,20-8 282 0 0,-37 10-45 0 0,0 0-1 0 0,0-1 1 0 0,-1-1 0 0 0,0 0 0 0 0,0-1-1 0 0,-1-1 1 0 0,0 0 0 0 0,6-6 45 0 0,-3 0 161 0 0,-1-1 0 0 0,-1 0 0 0 0,0-1 0 0 0,-2 0 0 0 0,10-18-161 0 0,-8 8 619 0 0,0-1 0 0 0,-2 0 0 0 0,7-28-619 0 0,-1-6 666 0 0,-3-2 0 0 0,-2-8-666 0 0,-3 22 151 0 0,2 0-1 0 0,2 0-150 0 0,-11 42 0 0 0,-1-1 0 0 0,1 0 0 0 0,-1 0 0 0 0,-1 0 0 0 0,0 0 0 0 0,0-1 0 0 0,-1 1 0 0 0,-1-1 0 0 0,1 10-3 0 0,0 0-1 0 0,0-1 0 0 0,0 1 0 0 0,-1 0 0 0 0,1 0 0 0 0,0 0 0 0 0,-1 0 0 0 0,1-1 0 0 0,-1 1 1 0 0,1 0-1 0 0,-1 0 0 0 0,1 0 0 0 0,-1 0 0 0 0,0 0 0 0 0,0 0 0 0 0,1 1 0 0 0,-1-1 0 0 0,0 0 1 0 0,0 0-1 0 0,0 0 4 0 0,0 1-3 0 0,0 0 1 0 0,0-1 0 0 0,0 1 0 0 0,0 0 0 0 0,0 0-1 0 0,0 0 1 0 0,1 0 0 0 0,-1 0 0 0 0,0 0-1 0 0,0 0 1 0 0,0 0 0 0 0,0 1 0 0 0,0-1 0 0 0,0 0-1 0 0,0 0 1 0 0,1 1 0 0 0,-1-1 0 0 0,0 0-1 0 0,0 1 1 0 0,0 0 2 0 0,-6 3-11 0 0,1 1 0 0 0,0 1 0 0 0,0-1 0 0 0,0 1 0 0 0,-2 3 11 0 0,1-2-19 0 0,-11 13 16 0 0,1 1 0 0 0,1 1 0 0 0,-12 20 3 0 0,-36 74-102 0 0,56-101 63 0 0,-27 51-199 0 0,4 1 0 0 0,2 2 1 0 0,4 2-1 0 0,1 4 238 0 0,17-47-194 0 0,2 0 0 0 0,1 1-1 0 0,1-1 1 0 0,1 16 194 0 0,3 26-2921 0 0,4 18 2921 0 0,0-36-4892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6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190 631 920 0 0,'-8'-3'124'0'0,"-1"-1"-1"0"0,1 1 1 0 0,-1-1-1 0 0,1-1 1 0 0,0 0-1 0 0,1 0 1 0 0,-1 0-1 0 0,1-1 1 0 0,0 0-1 0 0,0-1 1 0 0,1 1 0 0 0,-5-7-124 0 0,0-1 761 0 0,1-2 1 0 0,0 1-1 0 0,1-1 0 0 0,1 0 1 0 0,1-1-1 0 0,0 0 1 0 0,1 0-1 0 0,0-1 1 0 0,2 1-1 0 0,-1-7-761 0 0,3 13 285 0 0,1 1 1 0 0,1-1-1 0 0,0 0 0 0 0,0 1 0 0 0,1-1 1 0 0,0 0-1 0 0,0 0 0 0 0,2 1 0 0 0,-1-1 1 0 0,1 1-1 0 0,1 0 0 0 0,0 0 0 0 0,0 0 1 0 0,1 1-1 0 0,0-1 0 0 0,1 1 0 0 0,0 0 1 0 0,1-1-286 0 0,4-2 302 0 0,0 0 0 0 0,1 0 1 0 0,1 1-1 0 0,0 1 0 0 0,0 0 1 0 0,1 1-1 0 0,0 0 1 0 0,1 1-1 0 0,-1 1 0 0 0,2 0 1 0 0,11-3-303 0 0,18-5 524 0 0,1 3 1 0 0,0 2-1 0 0,26-2-524 0 0,-20 5 268 0 0,0 3-1 0 0,48 3-267 0 0,104 13-233 0 0,-104 0-1444 0 0,-46-4 746 0 0,64 6-633 0 0,-18-4-17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3.5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5 152 14400 0 0,'-1'-3'103'0'0,"0"1"1"0"0,1-1-1 0 0,-1 0 1 0 0,1 0-1 0 0,-1 0 1 0 0,1 0-1 0 0,0 0 1 0 0,0 0-1 0 0,0 0 1 0 0,0 0 0 0 0,1-2-104 0 0,0 3 22 0 0,0 0 0 0 0,0 1 0 0 0,0-1 0 0 0,0 0 0 0 0,0 1 0 0 0,0-1 1 0 0,0 0-1 0 0,0 1 0 0 0,1 0 0 0 0,-1-1 0 0 0,0 1 0 0 0,1 0 1 0 0,-1-1-1 0 0,1 1 0 0 0,0 0 0 0 0,-1 0 0 0 0,1 0 0 0 0,0 1 1 0 0,0-1-23 0 0,21-9-5 0 0,-1 1 1 0 0,2 2 0 0 0,-1 0 0 0 0,11-1 4 0 0,98-12-91 0 0,-54 9 12 0 0,-14 3-694 0 0,1 3 0 0 0,14 2 773 0 0,122 7-4349 0 0,-143 0 2687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3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55 12896 0 0,'-11'-10'767'0'0,"0"1"0"0"0,-7-5-767 0 0,0 1 1524 0 0,12 8-522 0 0,6 4-954 0 0,0 1-1 0 0,0 0 1 0 0,-1 0 0 0 0,1 0 0 0 0,0 0 0 0 0,0-1 0 0 0,0 1 0 0 0,0 0-1 0 0,0 0 1 0 0,-1 0 0 0 0,1 0 0 0 0,0-1 0 0 0,0 1 0 0 0,0 0 0 0 0,-1 0-1 0 0,1 0 1 0 0,0 0 0 0 0,0 0 0 0 0,0 0 0 0 0,-1 0 0 0 0,1 0 0 0 0,0 0-1 0 0,0 0 1 0 0,0 0 0 0 0,-1 0 0 0 0,1 0 0 0 0,0 0 0 0 0,0 0 0 0 0,-1 0-1 0 0,1 0 1 0 0,0 0 0 0 0,0 0 0 0 0,0 0 0 0 0,-1 0 0 0 0,1 0 0 0 0,0 0-1 0 0,0 0 1 0 0,0 0 0 0 0,-1 1-48 0 0,11 4 191 0 0,9 4-4423 0 0,20 6 4232 0 0,-22-8-5509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3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23 703 6448 0 0,'0'0'498'0'0,"-6"-10"182"0"0,3 6-476 0 0,1-1 0 0 0,-1 0 0 0 0,1 0-1 0 0,0 0 1 0 0,-1-1-204 0 0,3 3 59 0 0,-1 1-1 0 0,1-1 1 0 0,0 1 0 0 0,-1-1-1 0 0,1 1 1 0 0,0-1 0 0 0,1 1-1 0 0,-1-1 1 0 0,0 1 0 0 0,1-1-1 0 0,-1 1 1 0 0,1-1 0 0 0,1 0-59 0 0,21-48-255 0 0,-20 45 238 0 0,1 1 1 0 0,-1 0-1 0 0,1 0 0 0 0,0 0 1 0 0,0 1-1 0 0,1 0 0 0 0,-1-1 1 0 0,1 1-1 0 0,4-2 17 0 0,17-17-38 0 0,-19 16 30 0 0,1 1-1 0 0,0 0 1 0 0,0 0-1 0 0,4-2 9 0 0,16-13 103 0 0,-18 13-68 0 0,9-8 86 0 0,1 1 0 0 0,0 0 0 0 0,1 2 0 0 0,5-3-121 0 0,121-54 405 0 0,4 5 1 0 0,123-32-406 0 0,-225 82 22 0 0,75-25 21 0 0,2 6 0 0 0,29 0-43 0 0,-128 29 115 0 0,1 2 0 0 0,0 1 0 0 0,0 1 0 0 0,0 1 0 0 0,0 2 0 0 0,0 0 0 0 0,24 7-115 0 0,-38-6 101 0 0,0 1 0 0 0,0 0 0 0 0,0 2 0 0 0,-1-1 1 0 0,0 2-1 0 0,0-1 0 0 0,0 2 0 0 0,-1 0 0 0 0,0 0 0 0 0,0 1 1 0 0,-1 1-1 0 0,-1 0 0 0 0,1 0 0 0 0,-1 1 0 0 0,7 10-101 0 0,-5-2 136 0 0,0 0 0 0 0,-1 1 0 0 0,-2 0 0 0 0,7 17-136 0 0,24 86 1118 0 0,-3-8-1507 0 0,-29-93-523 0 0,2-1-1 0 0,0 0 1 0 0,1-1-1 0 0,4 5 913 0 0,14 12-4473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4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72 120 15200 0 0,'0'0'33'0'0,"-10"-15"734"0"0,0 2-1 0 0,-1 0 1 0 0,-10-9-767 0 0,19 20 153 0 0,1 0 0 0 0,-1 0 1 0 0,0 0-1 0 0,1 0 1 0 0,-1 0-1 0 0,1 0 0 0 0,0 0 1 0 0,0 0-1 0 0,0-1 0 0 0,0 1-153 0 0,-3-6 773 0 0,3 7-263 0 0,3-1-102 0 0,0 0-359 0 0,0 0 0 0 0,0 0 1 0 0,0 1-1 0 0,0-1 0 0 0,0 1 0 0 0,0 0 1 0 0,1-1-1 0 0,-1 1 0 0 0,0 0 1 0 0,1 0-1 0 0,-1 0 0 0 0,1 1 0 0 0,-1-1 1 0 0,1 0-1 0 0,0 1 0 0 0,1 0-49 0 0,11-2 27 0 0,0 1 0 0 0,9 0-27 0 0,27 2-433 0 0,1 3 0 0 0,0 1 0 0 0,-1 3 0 0 0,0 3 0 0 0,-1 1-1 0 0,0 2 1 0 0,-1 3 0 0 0,32 16 433 0 0,-71-28-207 0 0,0 0 0 0 0,0 0 0 0 0,-1 1 0 0 0,0 0 0 0 0,-1 1 0 0 0,1-1 0 0 0,-1 2 0 0 0,0-1 0 0 0,-1 1 0 0 0,0 0 0 0 0,0 1 0 0 0,-1 0 0 0 0,0 0 0 0 0,0 0-1 0 0,-1 1 1 0 0,0 0 0 0 0,-1 0 0 0 0,0 0 0 0 0,-1 0 0 0 0,0 1 0 0 0,1 8 207 0 0,-3-11-35 0 0,0-1 1 0 0,-1 1-1 0 0,0 0 0 0 0,-1-1 0 0 0,0 1 0 0 0,0-1 1 0 0,0 1-1 0 0,-1-1 0 0 0,0 0 0 0 0,-1 1 0 0 0,0-1 1 0 0,-2 4 34 0 0,-1 5-13 0 0,-2 5 216 0 0,-2-1 1 0 0,0 1-1 0 0,-2-1 1 0 0,-2 2-204 0 0,-55 74 997 0 0,58-82-842 0 0,-27 32 1041 0 0,-3-2 0 0 0,-38 32-1196 0 0,-10 11 716 0 0,75-72-766 0 0,0 1 0 0 0,-4 7 50 0 0,14-18-223 0 0,1 0-1 0 0,-1 1 1 0 0,1-1-1 0 0,0 1 0 0 0,1 0 1 0 0,-1 0-1 0 0,1 0 1 0 0,0 0-1 0 0,0 4 224 0 0,4 6-846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7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0 165 14280 0 0,'0'-12'1272'0'0,"0"-5"-1016"0"0,0 6-256 0 0,5-1 0 0 0,0 4 504 0 0,3-4 47 0 0,2 4 17 0 0,9 0 0 0 0,-3-1-424 0 0,8 3-80 0 0,7-8-64 0 0,9 11 72 0 0,2-5-72 0 0,11-1-88 0 0,5 1 24 0 0,0 1 0 0 0,2 2-960 0 0,1-3-183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7.6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747 24 7832 0 0,'-22'-5'397'0'0,"0"2"0"0"0,-1 1 1 0 0,-8 0-398 0 0,-28-3 1862 0 0,28 2-505 0 0,-1 0-1 0 0,1 3 1 0 0,-1 0-1357 0 0,25 1 153 0 0,0 0 0 0 0,0 1 1 0 0,0 0-1 0 0,1 0 0 0 0,-1 1 1 0 0,0-1-1 0 0,1 1 0 0 0,0 1 0 0 0,-1-1 1 0 0,1 1-1 0 0,1 0 0 0 0,-1 1 1 0 0,1-1-1 0 0,-1 1 0 0 0,1 0 1 0 0,-1 3-154 0 0,-12 13 202 0 0,1 1 0 0 0,1 1 0 0 0,-7 12-202 0 0,-37 68-61 0 0,4 2 0 0 0,5 2-1 0 0,4 5 62 0 0,32-73-14 0 0,1 1 0 0 0,3 0-1 0 0,1 1 1 0 0,2 0-1 0 0,-2 33 15 0 0,9-59 7 0 0,1 0 0 0 0,0 0 0 0 0,1 0 0 0 0,1 0 0 0 0,0 0 0 0 0,1 0-1 0 0,0 0 1 0 0,1-1 0 0 0,1 0 0 0 0,0 0 0 0 0,1 0 0 0 0,1 0 0 0 0,0-1-1 0 0,1 0 1 0 0,0 0 0 0 0,1-1 0 0 0,0 0 0 0 0,1-1 0 0 0,0 0 0 0 0,1-1-1 0 0,2 1-6 0 0,10 8 86 0 0,1-1-1 0 0,1-1 0 0 0,1-1 0 0 0,0-2 1 0 0,1-1-1 0 0,1 0 0 0 0,0-2 0 0 0,15 3-85 0 0,33 7 314 0 0,1-3 0 0 0,49 4-314 0 0,-18-9-129 0 0,0-4 1 0 0,1-5-1 0 0,0-5 1 0 0,-1-4-1 0 0,51-12 129 0 0,85-18-2873 0 0,-42 1 504 0 0,-14 1-2727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8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73 14280 0 0,'9'-31'1297'0'0,"-5"22"-1068"0"0,-3 7-167 0 0,0 0-1 0 0,0 0 1 0 0,0 0-1 0 0,0 0 1 0 0,0 0-1 0 0,1 1 1 0 0,-1-1-1 0 0,1 0 1 0 0,-1 1-1 0 0,1-1-61 0 0,10-1 451 0 0,-6 3-216 0 0,24-5 135 0 0,0 2 0 0 0,1 2 0 0 0,-1 0-1 0 0,3 2-369 0 0,11 0 0 0 0,319 2-4076 0 0,-350-3 4010 0 0,0 0 0 0 0,0 1 0 0 0,0 0 0 0 0,0 1 0 0 0,-1 0 0 0 0,1 1 0 0 0,-1 1 0 0 0,1 0 0 0 0,8 5 66 0 0,-3-1 217 0 0,-11-5-84 0 0,1 1-1 0 0,0 0 1 0 0,-1 0 0 0 0,1 1 0 0 0,3 3-133 0 0,-4-2 179 0 0,0 2 0 0 0,0-1 0 0 0,0 1 1 0 0,-1 0-1 0 0,0 0 0 0 0,-1 1 0 0 0,1 1-179 0 0,6 13 482 0 0,-1 2-1 0 0,0 2-481 0 0,-6-13 80 0 0,-1 1 0 0 0,-1-1 0 0 0,0 1 0 0 0,-1 0 0 0 0,0 0 0 0 0,-1 0 1 0 0,-1 1-1 0 0,0-1 0 0 0,-3 14-80 0 0,-4 16 220 0 0,-1-1 0 0 0,-11 31-220 0 0,11-46-76 0 0,-4 18-432 0 0,-2 0-1 0 0,-3-1 0 0 0,-14 28 509 0 0,22-58-550 0 0,0 0 1 0 0,-1-1-1 0 0,-1-1 0 0 0,-1 0 1 0 0,0 0 549 0 0,-2 2-481 0 0,-25 32-1183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8.3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0 430 17647 0 0,'0'-4'133'0'0,"0"1"0"0"0,0 0-1 0 0,0 0 1 0 0,1 0 0 0 0,-1-1-1 0 0,1 1 1 0 0,0 0-1 0 0,0 0 1 0 0,0 0 0 0 0,0 0-1 0 0,1-2-132 0 0,-1 4 18 0 0,0 0 0 0 0,0 0-1 0 0,0 0 1 0 0,0 0 0 0 0,0 0-1 0 0,1 0 1 0 0,-1 0 0 0 0,0 0-1 0 0,0 1 1 0 0,1-1 0 0 0,-1 1-1 0 0,0-1 1 0 0,1 1 0 0 0,-1-1-1 0 0,1 1 1 0 0,-1 0 0 0 0,1-1-1 0 0,-1 1 1 0 0,0 0 0 0 0,1 0-1 0 0,-1 0 1 0 0,1 0 0 0 0,-1 0-1 0 0,1 1 1 0 0,-1-1 0 0 0,1 0-1 0 0,0 1-17 0 0,4 1-18 0 0,0 0-1 0 0,0 0 1 0 0,-1 1-1 0 0,0-1 1 0 0,1 1-1 0 0,-1 0 1 0 0,0 1-1 0 0,0-1 1 0 0,-1 1-1 0 0,1 0 1 0 0,2 3 18 0 0,6 6-77 0 0,-1 1 0 0 0,-1-1 0 0 0,3 7 77 0 0,78 125-169 0 0,-10-13-51 0 0,-58-98-27 0 0,2-1 0 0 0,21 22 247 0 0,-36-44-143 0 0,1 0 0 0 0,0 0 0 0 0,1-1 1 0 0,0-1-1 0 0,1 0 0 0 0,0-1 0 0 0,1 0 143 0 0,-6-3-119 0 0,1-1 1 0 0,-1-1-1 0 0,1 1 1 0 0,0-1-1 0 0,0-1 1 0 0,1 0-1 0 0,-1 0 1 0 0,0-1-1 0 0,1 0 1 0 0,-1-1-1 0 0,5-1 119 0 0,-8 0-7 0 0,0 0-1 0 0,0-1 1 0 0,0 0-1 0 0,0 0 1 0 0,-1-1-1 0 0,1 0 1 0 0,-1 0-1 0 0,1-1 1 0 0,-1 0 0 0 0,0 0-1 0 0,0 0 1 0 0,-1-1-1 0 0,5-3 8 0 0,3-5 236 0 0,-1 0 0 0 0,0-1 0 0 0,0-1 0 0 0,6-11-236 0 0,-7 7 426 0 0,0-1 1 0 0,-1 0 0 0 0,-1 0-1 0 0,1-6-426 0 0,25-85 1598 0 0,-31 95-1490 0 0,43-153 925 0 0,20-69-240 0 0,-61 221-766 0 0,0 0 0 0 0,2 0 1 0 0,0 0-1 0 0,0 1 0 0 0,2 0 0 0 0,0 1 0 0 0,1 0 0 0 0,10-11-27 0 0,-16 20-43 0 0,1 0 1 0 0,1 1-1 0 0,-1 0 0 0 0,1 0 0 0 0,0 0 1 0 0,0 0-1 0 0,0 1 0 0 0,0 1 0 0 0,5-2 43 0 0,-6 3-170 0 0,-1 0-1 0 0,1 1 1 0 0,0-1-1 0 0,0 1 1 0 0,0 1-1 0 0,0-1 1 0 0,0 1 0 0 0,0 0-1 0 0,0 1 1 0 0,0-1-1 0 0,-1 1 1 0 0,1 0-1 0 0,0 1 1 0 0,0-1 170 0 0,29 11-1462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8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90 14768 0 0,'-6'-10'321'0'0,"-1"1"1"0"0,0 0-1 0 0,0 0 1 0 0,-1 1 0 0 0,-7-6-322 0 0,10 10 65 0 0,1 0 1 0 0,-1 1 0 0 0,0 0-1 0 0,0 0 1 0 0,0 0 0 0 0,0 0-1 0 0,-5-1-65 0 0,8 3 39 0 0,-1 1 0 0 0,1-1 1 0 0,0 1-1 0 0,-1-1 0 0 0,1 1 0 0 0,0 0 0 0 0,-1 0 0 0 0,1 0 0 0 0,0 0 0 0 0,-1 0 1 0 0,1 1-1 0 0,0-1 0 0 0,-1 1 0 0 0,1-1 0 0 0,0 1 0 0 0,0 0 0 0 0,-1 0 0 0 0,1 0 1 0 0,0 0-1 0 0,0 0 0 0 0,0 1-39 0 0,-4 3 19 0 0,0 0 0 0 0,0 0-1 0 0,1 1 1 0 0,0 0 0 0 0,0 0 0 0 0,0 0 0 0 0,1 0 0 0 0,0 1 0 0 0,0 0-1 0 0,0 0-18 0 0,-5 12-44 0 0,2 1-1 0 0,0 0 0 0 0,0 2 45 0 0,4-11-31 0 0,0 0-1 0 0,1 0 0 0 0,1 0 1 0 0,0 0-1 0 0,0 0 0 0 0,1 0 1 0 0,1 0-1 0 0,0 0 0 0 0,0 1 1 0 0,1-2-1 0 0,1 1 0 0 0,0 0 1 0 0,1 3 31 0 0,0-4-69 0 0,-1-1 0 0 0,2 0 0 0 0,-1-1 0 0 0,1 1 1 0 0,1-1-1 0 0,-1 0 0 0 0,1 0 0 0 0,1 0 0 0 0,-1-1 1 0 0,1 0-1 0 0,1-1 0 0 0,-1 1 0 0 0,1-1 0 0 0,0-1 1 0 0,3 2 68 0 0,0 0-249 0 0,1-1 1 0 0,0 0 0 0 0,0-1 0 0 0,1 0-1 0 0,-1-1 1 0 0,1 0 0 0 0,0-1 0 0 0,0-1-1 0 0,1 0 1 0 0,-1-1 0 0 0,0 0 0 0 0,1-1 0 0 0,-1 0-1 0 0,0-1 1 0 0,0-1 0 0 0,1 0 0 0 0,5-2 248 0 0,-2-1-68 0 0,-1 0 0 0 0,1-1 0 0 0,-1-1 0 0 0,-1-1 0 0 0,1 0 0 0 0,-1-1 0 0 0,-1 0 0 0 0,0-1 1 0 0,0-1-1 0 0,-1 0 0 0 0,0-1 0 0 0,-1 0 0 0 0,5-7 68 0 0,-7 4 624 0 0,0-1 0 0 0,7-15-624 0 0,-2 5 775 0 0,-7 8-30 0 0,0 0 0 0 0,-1-1 1 0 0,0 0-1 0 0,-1-4-745 0 0,-1 7 742 0 0,0-1-1 0 0,1 1 1 0 0,0 0-1 0 0,1 0 1 0 0,9-13-742 0 0,-16 29 14 0 0,0-1 1 0 0,0 1 0 0 0,1-1 0 0 0,-1 1-1 0 0,0-1 1 0 0,0 1 0 0 0,1 0 0 0 0,-1-1-1 0 0,0 1 1 0 0,1-1 0 0 0,-1 1 0 0 0,0 0-1 0 0,1-1 1 0 0,-1 1 0 0 0,1 0-1 0 0,-1-1 1 0 0,1 1 0 0 0,-1 0 0 0 0,0-1-1 0 0,1 1 1 0 0,-1 0 0 0 0,1 0 0 0 0,-1 0-1 0 0,1 0 1 0 0,0 0 0 0 0,-1-1 0 0 0,1 1-1 0 0,-1 0 1 0 0,1 0 0 0 0,-1 0-1 0 0,1 0 1 0 0,-1 0 0 0 0,1 1 0 0 0,-1-1-1 0 0,1 0 1 0 0,-1 0 0 0 0,1 0 0 0 0,-1 0-1 0 0,1 0 1 0 0,-1 1 0 0 0,1-1 0 0 0,-1 0-1 0 0,1 1 1 0 0,-1-1 0 0 0,1 0-1 0 0,-1 1 1 0 0,0-1 0 0 0,1 0 0 0 0,-1 1-1 0 0,0-1 1 0 0,1 1 0 0 0,-1-1 0 0 0,0 0-1 0 0,1 1-14 0 0,2 4-22 0 0,-1 0 0 0 0,1 0 0 0 0,-1 0 0 0 0,0 0-1 0 0,1 1 23 0 0,-1 1 54 0 0,12 27-115 0 0,7 18-386 0 0,7 9 447 0 0,-17-40-309 0 0,0-2-1 0 0,1 1 0 0 0,1-2 1 0 0,1 1-1 0 0,0-2 0 0 0,1 0 0 0 0,7 4 310 0 0,4 3-764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9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1 11976 0 0,'0'0'546'0'0,"0"0"-10"0"0,-1 1-344 0 0,-2 6-98 0 0,-1-1 1 0 0,1 1-1 0 0,1 0 0 0 0,-1 0 0 0 0,1 0 0 0 0,0 0 0 0 0,1 0 1 0 0,-1 6-95 0 0,-4 46 1423 0 0,2 0 0 0 0,5 55-1423 0 0,0-38 27 0 0,0 38-130 0 0,1-9-2831 0 0,-6 43 2934 0 0,-5-51-1496 0 0,4-14-8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9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15 16208 0 0,'-2'-14'926'0'0,"3"22"141"0"0,1 13-893 0 0,1 34-65 0 0,-3 1 1 0 0,-3 0-1 0 0,-3 18-109 0 0,-2 19-82 0 0,5-44 69 0 0,-3 50-433 0 0,5 6 446 0 0,2-72-201 0 0,1-1 0 0 0,2 1 0 0 0,1-1 0 0 0,2 0 0 0 0,3 7 201 0 0,-7-31-30 0 0,0 0 0 0 0,1 0 0 0 0,0-1 1 0 0,0 1-1 0 0,1-1 0 0 0,-1 0 0 0 0,2 0 1 0 0,-1 0-1 0 0,1-1 0 0 0,0 0 0 0 0,0 0 1 0 0,2 1 29 0 0,-3-3-3 0 0,1 1 1 0 0,0-1 0 0 0,0 0-1 0 0,0-1 1 0 0,1 0 0 0 0,-1 1 0 0 0,1-2-1 0 0,-1 1 1 0 0,1-1 0 0 0,0 0-1 0 0,0-1 1 0 0,0 0 0 0 0,0 0-1 0 0,4 0 3 0 0,3-1 3 0 0,0-1-1 0 0,1-1 0 0 0,-1 0 0 0 0,0-1 0 0 0,0-1 0 0 0,-1 0 0 0 0,1-1 0 0 0,-1 0 0 0 0,1-1-2 0 0,4-3-1075 0 0,1-2 0 0 0,-1 0 0 0 0,-1-1 0 0 0,0 0 1 0 0,12-13 1074 0 0,2-6-4916 0 0</inkml:trace>
  <inkml:trace contextRef="#ctx0" brushRef="#br0" timeOffset="1">385 332 6912 0 0,'-14'-2'124'0'0,"1"1"0"0"0,-1 1 0 0 0,1-1 0 0 0,-1 2 0 0 0,1 0 0 0 0,-1 1-124 0 0,-32 7 871 0 0,31-5 2366 0 0,0 0 1 0 0,1 1-1 0 0,-9 4-3237 0 0,23-8 44 0 0,-1-1 0 0 0,0 0-1 0 0,0 1 1 0 0,1-1 0 0 0,-1 0-1 0 0,0 1 1 0 0,1-1-1 0 0,-1 1 1 0 0,0-1 0 0 0,1 1-1 0 0,-1-1 1 0 0,1 1-1 0 0,-1 0 1 0 0,1-1 0 0 0,-1 1-1 0 0,1 0 1 0 0,-1-1-1 0 0,1 1 1 0 0,0 0 0 0 0,-1-1-1 0 0,1 1 1 0 0,0 0 0 0 0,0 0-1 0 0,-1-1 1 0 0,1 1-1 0 0,0 0 1 0 0,0 0 0 0 0,0 0-1 0 0,0-1 1 0 0,0 1-1 0 0,0 0 1 0 0,0 0 0 0 0,0 0-1 0 0,1-1 1 0 0,-1 1-1 0 0,0 0 1 0 0,0 0 0 0 0,1-1-1 0 0,-1 1 1 0 0,0 0 0 0 0,1 0-1 0 0,-1-1 1 0 0,1 1-44 0 0,0 1-19 0 0,0 0 0 0 0,1-1 0 0 0,-1 1-1 0 0,1 0 1 0 0,-1-1 0 0 0,1 1 0 0 0,0-1 0 0 0,-1 1 0 0 0,1-1 0 0 0,0 0 0 0 0,0 0 0 0 0,0 0 0 0 0,0 0 0 0 0,0 0 0 0 0,2 0 19 0 0,8 2-502 0 0,0-1 0 0 0,0 0 0 0 0,1-1 0 0 0,-1-1 0 0 0,4 0 502 0 0,28-1-1530 0 0,4-3 1530 0 0,52-9-1549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24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67 378 1376 0 0,'-15'0'3023'0'0,"-37"-3"7016"0"0,85 0-9973 0 0,86 7 74 0 0,-95-2-64 0 0,107 5 236 0 0,-60-2-231 0 0,-33-3-82 0 0,19 4 1 0 0,28 3-355 0 0,64-1 355 0 0,-43-4-301 0 0,2 1 202 0 0,-1-4 0 0 0,1-5 1 0 0,72-14 98 0 0,-98 6-84 0 0,195-24-584 0 0,-123 16 773 0 0,-107 15 572 0 0,-5 1 2211 0 0,14 2-2888 0 0,-50 1 279 0 0,0 1 0 0 0,0-1-1 0 0,0 0 1 0 0,0-1 0 0 0,0 1 0 0 0,3-2-279 0 0,-1 0 226 0 0,-1 1 1 0 0,1 0 0 0 0,0 0 0 0 0,0 1 0 0 0,0 0-1 0 0,7 1-226 0 0,-14-2 67 0 0,-1 0-66 0 0,0 1 0 0 0,0 0 1 0 0,0 0-1 0 0,0-1 0 0 0,0 1 0 0 0,0 0 0 0 0,-1 0 1 0 0,1-1-1 0 0,0 1 0 0 0,-1 0 0 0 0,1 0 0 0 0,-1-1-1 0 0,-7-3 1 0 0,5 3 8 0 0,-2-1-2 0 0,-1 0 1 0 0,1 1-1 0 0,0-1 0 0 0,-1 1 1 0 0,1 0-1 0 0,-1 0 0 0 0,0 1 1 0 0,-5-1-8 0 0,-51-5-10 0 0,48 6 14 0 0,-15-2-4 0 0,0-1 0 0 0,-25-8 0 0 0,22 5 4 0 0,20 5-18 0 0,0-1 1 0 0,0 0-1 0 0,0-1 1 0 0,1 0-1 0 0,-2-1 14 0 0,-31-16 0 0 0,24 13 0 0 0,0-2 0 0 0,1 0 0 0 0,0-1 0 0 0,-10-9 0 0 0,10 6 19 0 0,7 5-39 0 0,-1-1 1 0 0,-10-10 19 0 0,21 17 15 0 0,0 1 0 0 0,0 0 0 0 0,0-1 0 0 0,0 1 0 0 0,0-1 0 0 0,0 0 0 0 0,1 0 1 0 0,-1 0-1 0 0,1 1 0 0 0,0-1 0 0 0,0 0 0 0 0,0-1 0 0 0,0 1 0 0 0,0 0 1 0 0,1 0-1 0 0,-1-2-15 0 0,1 2 22 0 0,0 1 14 0 0,0-6 22 0 0,0 8-53 0 0,1-1 0 0 0,0 0 1 0 0,-1 1-1 0 0,1-1 1 0 0,-1 1-1 0 0,1-1 0 0 0,0 1 1 0 0,-1 0-1 0 0,1-1 1 0 0,0 1-1 0 0,-1 0 1 0 0,1-1-1 0 0,0 1 0 0 0,0 0 1 0 0,-1 0-1 0 0,1-1 1 0 0,0 1-1 0 0,0 0 0 0 0,-1 0-5 0 0,9 1 0 0 0,-5 1 1 0 0,-3-2 6 0 0,1 1 0 0 0,-1 0 0 0 0,1 0 0 0 0,0-1 1 0 0,-1 1-1 0 0,1-1 0 0 0,0 0 0 0 0,0 1 0 0 0,-1-1 0 0 0,3 0-7 0 0,10 1 16 0 0,0 1-1 0 0,-1 1 0 0 0,1 0 0 0 0,-1 1 0 0 0,5 2-15 0 0,-10-4-4 0 0,97 38 4 0 0,-89-33 0 0 0,98 47 101 0 0,-49-21 46 0 0,-9-5-75 0 0,33 24-72 0 0,-32-19 0 0 0,-24-14 0 0 0,6 5 0 0 0,-11-5-11 0 0,-7-6-87 0 0,-1 2-1 0 0,16 13 99 0 0,-7-7-106 0 0,-22-16 51 0 0,0 0 0 0 0,0 0-1 0 0,4 5 56 0 0,23 18-187 0 0,-4-5 100 0 0,-29-20 185 0 0,3 0-345 0 0,14 0 1968 0 0,-18-4-1538 0 0,0-1 0 0 0,-1 1 1 0 0,1 0-1 0 0,0 0 1 0 0,-1 0-1 0 0,1 0 0 0 0,-1 0 1 0 0,1 0-1 0 0,-1 0 1 0 0,1 0-1 0 0,-1 0-183 0 0,-1-1-8 0 0,0 1 0 0 0,0-1 0 0 0,0 1-1 0 0,0 0 1 0 0,0 0 0 0 0,0 0 0 0 0,0 0 0 0 0,0 0 0 0 0,0 1 0 0 0,0-1-1 0 0,0 0 1 0 0,-1 1 0 0 0,1 0 0 0 0,0-1 0 0 0,0 1 0 0 0,-1 0 0 0 0,1 0-1 0 0,0 1 1 0 0,0-1 0 0 0,-1 0 0 0 0,1 1 0 0 0,-2 0 8 0 0,-4 1-62 0 0,0 0-1 0 0,1 0 1 0 0,-1 1 0 0 0,0 1-1 0 0,-5 2 63 0 0,-77 54-194 0 0,72-48 194 0 0,0 0 0 0 0,-8 9 0 0 0,-19 13 298 0 0,-49 36 120 0 0,61-43-402 0 0,-2-2-1 0 0,-1-1 0 0 0,-1-2-15 0 0,11-6-112 0 0,-11 8 112 0 0,1 0-246 0 0,11-4 97 0 0,20-16 120 0 0,0 0 1 0 0,0 0-1 0 0,0 0 1 0 0,-3 1 28 0 0,-1-1-9 0 0,4-1-23 0 0,0 0 0 0 0,0-1 1 0 0,0 1-1 0 0,0-1 0 0 0,-6 1 32 0 0,-14 5-13 0 0,0 1 15 0 0,18-4 12 0 0,5-4 58 0 0,2-1 29 0 0,0 0-103 0 0,-1 0 0 0 0,1 0 0 0 0,0 0 0 0 0,-1 0 0 0 0,1 0 0 0 0,0 0 0 0 0,-1 1 0 0 0,1-1 0 0 0,0 0 0 0 0,-1 0 0 0 0,1 0 0 0 0,0 0-1 0 0,-1 1 1 0 0,1-1 0 0 0,0 0 0 0 0,-1 0 0 0 0,1 1 0 0 0,0-1 0 0 0,0 0 0 0 0,0 1 0 0 0,-1-1 0 0 0,1 0 0 0 0,0 1 0 0 0,0-1 0 0 0,0 0 0 0 0,-1 1 0 0 0,1-1 0 0 0,0 0 0 0 0,0 1 0 0 0,0-1 0 0 0,0 0 0 0 0,0 1 0 0 0,0-1 0 0 0,0 1 0 0 0,0-1 0 0 0,0 0 0 0 0,0 1 0 0 0,0-1 0 0 0,0 0-1 0 0,0 1 1 0 0,0-1 0 0 0,1 1 2 0 0,-1-1-66 0 0,1 0-1 0 0,-1 1 1 0 0,1-1-1 0 0,-1 0 0 0 0,1 0 1 0 0,0 0-1 0 0,-1 1 1 0 0,1-1-1 0 0,-1 0 0 0 0,1 0 1 0 0,0 0-1 0 0,-1 0 1 0 0,1 0-1 0 0,0 0 0 0 0,-1 0 1 0 0,1 0-1 0 0,0 0 1 0 0,-1 0-1 0 0,1 0 0 0 0,0-1 1 0 0,-1 1-1 0 0,1 0 1 0 0,-1 0-1 0 0,1-1 0 0 0,0 1 67 0 0,9-7-996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5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848 1 4608 0 0,'0'0'353'0'0,"-1"0"-231"0"0,-6 0 72 0 0,5 0 745 0 0,-4 3 1145 0 0,5 0 1669 0 0,8 3-3716 0 0,-3 0 33 0 0,-3-4 72 0 0,-1-2 12 0 0,-9 8 171 0 0,3-3-176 0 0,4-3-48 0 0,0 0 0 0 0,0 0 0 0 0,1-1 0 0 0,-1 1-1 0 0,-1-1 1 0 0,1 1 0 0 0,0-1 0 0 0,0 0 0 0 0,-1 0 0 0 0,1 0-1 0 0,0 0 1 0 0,-1 0 0 0 0,1 0 0 0 0,-1-1 0 0 0,1 1 0 0 0,-3-1-101 0 0,-40 12 1128 0 0,11-8-363 0 0,-9 0-224 0 0,32-2-441 0 0,0-1-1 0 0,0 0 0 0 0,0-1 0 0 0,-2 0-99 0 0,-85-9 1160 0 0,-5 5-1160 0 0,101 4 9 0 0,0 0-1 0 0,0 0 0 0 0,0 0 1 0 0,0-1-1 0 0,0 1 0 0 0,0-1 1 0 0,0 1-1 0 0,-1-2-8 0 0,-15-2 64 0 0,-85 1 301 0 0,49-5-189 0 0,48 7-167 0 0,0 1-1 0 0,1-1 1 0 0,-1 0-1 0 0,-5-2-8 0 0,8 2 2 0 0,-1 0 1 0 0,1 0 0 0 0,-1 0-1 0 0,1 0 1 0 0,-1 1-1 0 0,0 0 1 0 0,1 0-1 0 0,-1 0 1 0 0,1 0-1 0 0,-1 0 1 0 0,0 1-1 0 0,-1 0-2 0 0,-47 21 0 0 0,37-16 0 0 0,-16 7 0 0 0,22-7 0 0 0,5-3 0 0 0,-1 3 0 0 0,3-1-5 0 0,-1-1 0 0 0,1 0 0 0 0,0 1-1 0 0,1-1 1 0 0,-1 1 0 0 0,1 0-1 0 0,0-1 1 0 0,0 1 0 0 0,1 0 0 0 0,-1 0-1 0 0,1 0 1 0 0,0-1 0 0 0,0 1 0 0 0,1 0-1 0 0,0 0 1 0 0,0 4 5 0 0,1 7-53 0 0,6 48-23 0 0,0 24 73 0 0,8 85 3 0 0,-14-146-16 0 0,5 19 16 0 0,-3-18-48 0 0,1 19 48 0 0,3 46 0 0 0,7 19 0 0 0,4 30 0 0 0,-8 5 0 0 0,-6 1 0 0 0,-7 9 0 0 0,-11 72-43 0 0,-3 83-42 0 0,18-272 122 0 0,2 13-37 0 0,1 4 27 0 0,-3 3-27 0 0,-4 43 0 0 0,1-43-22 0 0,4 22 22 0 0,-1-18-116 0 0,-3 11 116 0 0,0 291-178 0 0,3-175 182 0 0,3-59-4 0 0,11 44 0 0 0,-2-24 0 0 0,-1-8 0 0 0,3 64 0 0 0,-8 1 0 0 0,0 169 0 0 0,-2-253-115 0 0,-1-43 9 0 0,1 0 74 0 0,-2-33-19 0 0,-2 9 51 0 0,-2-8 5 0 0,-1 10 57 0 0,6 42-62 0 0,-4-87 101 0 0,-1 1 0 0 0,-1 12-101 0 0,0-15 29 0 0,0-1 0 0 0,1 0 0 0 0,1 0-1 0 0,0 4-28 0 0,0-13-1 0 0,0 7 4 0 0,-2 16-22 0 0,1-24-66 0 0,0-2-11 0 0,1 1 6 0 0,-1-1 88 0 0,0 1-1 0 0,1-1 1 0 0,-1 0 0 0 0,0 1-1 0 0,1-1 1 0 0,-1 1-1 0 0,0-1 1 0 0,1 0-1 0 0,-1 1 1 0 0,0-1-1 0 0,1 0 1 0 0,-1 1-1 0 0,1-1 1 0 0,-1 0-1 0 0,1 0 1 0 0,-1 0-1 0 0,0 1 1 0 0,1-1-1 0 0,-1 0 1 0 0,1 0-1 0 0,-1 0 1 0 0,1 0-1 0 0,-1 0 1 0 0,1 0-1 0 0,-1 0 1 0 0,1 0 0 0 0,-1 0-1 0 0,1 0 1 0 0,-1 0-1 0 0,1 0 1 0 0,-1 0-1 0 0,1 0 1 0 0,0-1 2 0 0,-1 1-7 0 0,78-6 367 0 0,-54 4-323 0 0,0 0-1 0 0,0-2 0 0 0,0-1 0 0 0,3-1-36 0 0,39-8-1 0 0,96-15 1 0 0,-31 5-10 0 0,40 1 10 0 0,-33 9-120 0 0,-115 12-356 0 0,1 0 0 0 0,-1-2 0 0 0,0-1 0 0 0,0-1 0 0 0,1-1 476 0 0,3-6-5913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3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7 562 7832 0 0,'-1'-2'74'0'0,"0"-1"1"0"0,0 1 0 0 0,0-1-1 0 0,0 0 1 0 0,1 1 0 0 0,-1-1 0 0 0,1 0-1 0 0,-1 0 1 0 0,1 0 0 0 0,0 1-1 0 0,0-1 1 0 0,1 0 0 0 0,-1 0-1 0 0,0 0 1 0 0,1 1 0 0 0,0-1-1 0 0,0 0 1 0 0,-1 1 0 0 0,2-1-1 0 0,-1 1 1 0 0,0-1 0 0 0,0 1-1 0 0,1-1 1 0 0,-1 1 0 0 0,1 0-1 0 0,0 0 1 0 0,1-2-75 0 0,7-6 117 0 0,0 0 0 0 0,1 0 0 0 0,1 1 0 0 0,-1 1-1 0 0,3-1-116 0 0,11-9 10 0 0,7-6 98 0 0,2 3-1 0 0,0 0 0 0 0,34-14-107 0 0,112-41 357 0 0,-57 27-14 0 0,107-43-104 0 0,-154 67-234 0 0,1 3-1 0 0,7 2-4 0 0,-17 8 187 0 0,1 4 0 0 0,-1 2 0 0 0,45 3-187 0 0,-71 4 208 0 0,-1 1 0 0 0,0 3-1 0 0,0 1 1 0 0,0 1 0 0 0,-1 3 0 0 0,0 1 0 0 0,32 14-208 0 0,-56-18 124 0 0,0 1-1 0 0,0 0 1 0 0,4 5-124 0 0,-8-5 6 0 0,1-1 0 0 0,0 0 1 0 0,1-1-1 0 0,2 1-6 0 0,85 28 125 0 0,-54-22-4094 0 0,-24-9-447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997 117 11056 0 0,'-64'12'1222'0'0,"55"-9"-143"0"0,0-1 1 0 0,0 1 0 0 0,1 0 0 0 0,-1 1 0 0 0,-7 4-1080 0 0,16-8 28 0 0,0 0 0 0 0,0 0 1 0 0,0 0-1 0 0,0 0 0 0 0,0 1 0 0 0,-1-1 1 0 0,1 0-1 0 0,0 0 0 0 0,0 0 0 0 0,0 0 1 0 0,0 0-1 0 0,0 0 0 0 0,0 0 1 0 0,0 0-1 0 0,0 0 0 0 0,0 1 0 0 0,-1-1 1 0 0,1 0-1 0 0,0 0 0 0 0,0 0 0 0 0,0 0 1 0 0,0 0-1 0 0,0 0 0 0 0,0 0 1 0 0,0 1-1 0 0,0-1 0 0 0,0 0 0 0 0,0 0 1 0 0,0 0-1 0 0,0 0 0 0 0,0 0 0 0 0,0 1 1 0 0,0-1-1 0 0,0 0 0 0 0,0 0 0 0 0,0 0 1 0 0,0 0-1 0 0,0 0 0 0 0,0 0 1 0 0,0 1-1 0 0,0-1 0 0 0,0 0 0 0 0,1 0 1 0 0,-1 0-1 0 0,0 0 0 0 0,0 0 0 0 0,0 0 1 0 0,0 0-1 0 0,0 0 0 0 0,0 1 0 0 0,0-1 1 0 0,0 0-29 0 0,11 5 147 0 0,14 0-567 0 0,22-1-328 0 0,-1-3-1 0 0,1-2 1 0 0,-1-1 0 0 0,39-8 748 0 0,-36 2-394 0 0,-1 0 264 0 0,0-1-1 0 0,-1-2 1 0 0,41-17 130 0 0,-40 9 16 0 0,27-17-16 0 0,-56 28 300 0 0,1-1 0 0 0,-1 2 0 0 0,2 1 0 0 0,16-4-300 0 0,-35 10 361 0 0,-2 0 107 0 0,0 0 48 0 0,0 0 10 0 0,0 0-30 0 0,0 0-134 0 0,2 0-291 0 0,0 1 0 0 0,-1 0 0 0 0,1-1 1 0 0,-1 1-1 0 0,1 0 0 0 0,-1 0 0 0 0,1 0 0 0 0,-1 0 1 0 0,1 0-1 0 0,-1 1 0 0 0,0-1 0 0 0,0 0 1 0 0,1 1-1 0 0,-1 0-71 0 0,16 21 49 0 0,-17-22-41 0 0,3 4-8 0 0,-1 0 0 0 0,0 0 0 0 0,0 0 0 0 0,0 1 0 0 0,-1-1 0 0 0,0 1 0 0 0,0 0 0 0 0,0-1 0 0 0,-1 1 0 0 0,1 4 0 0 0,2 23 0 0 0,2 3 0 0 0,-2 0 0 0 0,-1 1 0 0 0,-3 25 0 0 0,1 33 0 0 0,2 95 1 0 0,1 28-12 0 0,3-27-44 0 0,1 22 56 0 0,29 281-1 0 0,-22-309 0 0 0,8 78-16 0 0,30 170-482 0 0,-50-421 500 0 0,22 140-2 0 0,9 68 0 0 0,11 108 85 0 0,11 106 162 0 0,-42-249-107 0 0,-7 37-140 0 0,3 23-304 0 0,-4-161 349 0 0,4 59 206 0 0,10-5-563 0 0,11 27 312 0 0,-27-148-78 0 0,0 0-1 0 0,-1 1 0 0 0,0-1 1 0 0,-2 5 78 0 0,1-16-28 0 0,-2 0 0 0 0,1 0 1 0 0,-1 0-1 0 0,0 0 1 0 0,0 0-1 0 0,-1 0 1 0 0,1 0-1 0 0,-1-1 0 0 0,-1 1 1 0 0,1-1-1 0 0,-1 1 1 0 0,0-1-1 0 0,-2 3 28 0 0,-24 36-96 0 0,19-29 71 0 0,0 0-1 0 0,0-1 1 0 0,-3 1 25 0 0,12-13 8 0 0,-18 18 221 0 0,-1 0 1 0 0,-9 6-230 0 0,22-20 52 0 0,0-1-1 0 0,0 0 1 0 0,-1 0-1 0 0,1-1 1 0 0,-1 0-1 0 0,0 0 1 0 0,0-1-1 0 0,-1 0 1 0 0,-6 1-52 0 0,-35 5 141 0 0,-45 1-141 0 0,11-1 13 0 0,-57 7-14 0 0,-76 12 56 0 0,57-6 35 0 0,-76-3-90 0 0,128-17 117 0 0,-39-7-117 0 0,28 0-5 0 0,64 4-147 0 0,0 2 0 0 0,0 3 0 0 0,0 2 0 0 0,0 2 0 0 0,1 3 0 0 0,-25 9 152 0 0,-42 22-1405 0 0,89-30 218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740 396 11600 0 0,'-18'-3'610'0'0,"-1"-1"0"0"0,-17-7-610 0 0,31 10 60 0 0,1-1 0 0 0,-1 0 0 0 0,0 0 0 0 0,0-1 0 0 0,1 0 0 0 0,0 1 0 0 0,-1-2 0 0 0,1 1 0 0 0,0 0 0 0 0,0-1 0 0 0,1 1 0 0 0,-1-1 0 0 0,-1-2-60 0 0,-2-11 352 0 0,6 14-299 0 0,0 0 0 0 0,0 0 0 0 0,-1 1 0 0 0,1-1 0 0 0,0 1 0 0 0,-1-1 0 0 0,0 1 0 0 0,0-1-53 0 0,-12-11 158 0 0,-1 0 0 0 0,0 1 0 0 0,-1 1 0 0 0,-12-7-158 0 0,0-1 29 0 0,10 7-23 0 0,8 7-7 0 0,1 0 1 0 0,0-1-1 0 0,0-1 0 0 0,0 1 0 0 0,1-1 0 0 0,1-1 0 0 0,-1 1 0 0 0,1-1 1 0 0,-2-4 0 0 0,6 7-8 0 0,-2 0 1 0 0,1 1 0 0 0,-1 0 0 0 0,1-1 0 0 0,-2 1-1 0 0,1 1 1 0 0,0-1 0 0 0,-1 1 0 0 0,0 0 0 0 0,0 0-1 0 0,0 1 1 0 0,0 0 0 0 0,-5-2 7 0 0,4 1-20 0 0,-7-2 21 0 0,0 0 0 0 0,0 0-1 0 0,0 1 1 0 0,-1 1 0 0 0,1 0-1 0 0,-1 1 1 0 0,0 1 0 0 0,0 0-1 0 0,0 1 1 0 0,-11 1-1 0 0,23 0 13 0 0,0 0 0 0 0,0 0 0 0 0,0 1 1 0 0,1-1-1 0 0,-1 1 0 0 0,0 0 0 0 0,0 0 0 0 0,1 0 0 0 0,-1 0 1 0 0,1 0-1 0 0,-1 1 0 0 0,1-1 0 0 0,-1 1 0 0 0,1-1 0 0 0,0 1 1 0 0,0 0-1 0 0,0 0 0 0 0,0 0 0 0 0,0 0 0 0 0,0 1 0 0 0,0-1 1 0 0,1 0-1 0 0,-1 1 0 0 0,1-1 0 0 0,-1 2-13 0 0,-3 8 59 0 0,0 1-1 0 0,0 0 1 0 0,1 0-1 0 0,1 0 1 0 0,0 1-59 0 0,-1 6 65 0 0,-3 14 91 0 0,2-1 0 0 0,2 1 1 0 0,1 7-157 0 0,0-8 108 0 0,0 72 254 0 0,5 0-1 0 0,9 50-361 0 0,-8-104 51 0 0,29 265 373 0 0,30 93-424 0 0,-51-342 36 0 0,19 103 8 0 0,48 144-44 0 0,-35-179 32 0 0,6-3 0 0 0,66 123-32 0 0,-105-234-3 0 0,57 116 11 0 0,-54-105-26 0 0,-2 1-1 0 0,-1 0 1 0 0,2 14 18 0 0,-3-7-337 0 0,-2 1 0 0 0,-2 0 0 0 0,-2 0 0 0 0,0 39 337 0 0,-6-23-2411 0 0,4 9 2411 0 0,-2-42-870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29 308 13360 0 0,'0'0'1026'0'0,"-14"3"204"0"0,0 2 832 0 0,29-6-2042 0 0,-1 0 0 0 0,1-2 0 0 0,0 1 1 0 0,-1-2-1 0 0,0 0 0 0 0,1-1 0 0 0,-2 0 0 0 0,1-1-20 0 0,34-16-497 0 0,28-19 497 0 0,265-138-4929 0 0,-250 136 3316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0 15464 0 0,'0'0'0'0'0,"-7"5"205"0"0,0 0 1 0 0,1 0 0 0 0,0 0-1 0 0,0 1 1 0 0,1 0-1 0 0,-1 0 1 0 0,1 1 0 0 0,-3 4-206 0 0,-4 15 33 0 0,1 0 0 0 0,1 1-1 0 0,1 0 1 0 0,2 0 0 0 0,-1 7-33 0 0,4-17 45 0 0,0 1 20 0 0,1 0 1 0 0,1 0-1 0 0,1 0 0 0 0,0 0 1 0 0,2 0-1 0 0,0 0 0 0 0,2 11-65 0 0,2 45 477 0 0,-4-52-325 0 0,0 0-1 0 0,2-1 1 0 0,0 1-1 0 0,4 12-151 0 0,28 67 13 0 0,-34-97-32 0 0,1 0 0 0 0,0 0 0 0 0,0 0 0 0 0,1-1 0 0 0,-1 1 0 0 0,1 0 0 0 0,-1-1 0 0 0,1 0 0 0 0,0 0 0 0 0,1 0 0 0 0,-1 0 0 0 0,0 0 0 0 0,1 0 0 0 0,0-1 0 0 0,-1 0 0 0 0,1 0 0 0 0,0 0 0 0 0,0 0 0 0 0,0 0 0 0 0,0-1 0 0 0,3 1 19 0 0,6 1-129 0 0,1-1 1 0 0,-1 0 0 0 0,1-1 0 0 0,-1 0-1 0 0,1-1 1 0 0,5-1 128 0 0,-3 0-181 0 0,0-1 0 0 0,0-1 0 0 0,-1-1 0 0 0,1 0 0 0 0,0-2 0 0 0,-1 1 0 0 0,8-6 182 0 0,-13 6-184 0 0,0 0 1 0 0,0-1 0 0 0,-1-1-1 0 0,0 1 1 0 0,0-2 0 0 0,0 1 0 0 0,-1-1-1 0 0,0-1 1 0 0,5-7 182 0 0,6-9-758 0 0,-1-1 1 0 0,12-25 757 0 0,-16 21-194 0 0,-1 0 0 0 0,-2-1 1 0 0,-1 0-1 0 0,-1-1 1 0 0,1-13 193 0 0,-8 37 70 0 0,-1 0 0 0 0,0 0 1 0 0,-1-1-1 0 0,1 1 0 0 0,-2 0 1 0 0,1 0-1 0 0,-1 0 0 0 0,0 0 0 0 0,-1 0 1 0 0,0 0-1 0 0,0 0 0 0 0,-1 0 1 0 0,0 1-1 0 0,0-1 0 0 0,0 1 1 0 0,-1 0-1 0 0,-1 0 0 0 0,1 0 1 0 0,-1 1-1 0 0,0-1 0 0 0,0 1 1 0 0,-1 0-1 0 0,0 1 0 0 0,0-1 1 0 0,0 1-1 0 0,-1 0 0 0 0,-1 0-70 0 0,1 0 165 0 0,-20-13 1155 0 0,0 1-1 0 0,-25-12-1319 0 0,43 25 218 0 0,-9-5 387 0 0,0 1 0 0 0,-1 1-1 0 0,-7-1-604 0 0,22 6 23 0 0,0 1 0 0 0,0-1 1 0 0,0 0-1 0 0,0 0 0 0 0,1 0 0 0 0,-1 0 0 0 0,-2-3-23 0 0,-9-5-1373 0 0,15 10 1345 0 0,0 0 0 0 0,0 0-1 0 0,0 0 1 0 0,0 0 0 0 0,0 0-1 0 0,0 0 1 0 0,0 0 0 0 0,0 0-1 0 0,0 0 1 0 0,0 0 0 0 0,0 0-1 0 0,0 0 1 0 0,0 0-1 0 0,0 0 1 0 0,0 0 0 0 0,0 0-1 0 0,0 0 1 0 0,0 0 0 0 0,0 0-1 0 0,0 0 1 0 0,0 0 0 0 0,1 0-1 0 0,-1 0 1 0 0,0 0 0 0 0,0 0-1 0 0,0-1 1 0 0,0 1-1 0 0,0 0 1 0 0,0 0 0 0 0,0 0-1 0 0,0 0 1 0 0,0 0 0 0 0,0 0-1 0 0,0 0 1 0 0,0 0 0 0 0,0 0-1 0 0,-1 0 1 0 0,1 0 0 0 0,0 0-1 0 0,0 0 1 0 0,0 0 28 0 0,11-3-1217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45 810 11632 0 0,'1'0'530'0'0,"7"4"-7"0"0,-8-4-506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0,0 0 0 0 0,0 0 0 0 0,0 1 0 0 0,0-1 0 0 0,0 0 0 0 0,0 0 0 0 0,0 0 0 0 0,0 1 0 0 0,0-1 0 0 0,0 0 0 0 0,0 0 0 0 0,0 0 0 0 0,0 1 0 0 0,0-1 0 0 0,0 0 0 0 0,0 0 0 0 0,0 0 0 0 0,0 0 0 0 0,-1 1-17 0 0,-7 7 553 0 0,4-4-114 0 0,-3 6 103 0 0,1-1 0 0 0,0 0 0 0 0,0 1 0 0 0,1 0 1 0 0,0 3-543 0 0,3-8 102 0 0,0 1 0 0 0,0 0 0 0 0,1 0 1 0 0,0 0-1 0 0,0 0 0 0 0,1 0 0 0 0,-1 1 0 0 0,1-1 1 0 0,1 0-1 0 0,-1 1-102 0 0,4 24 141 0 0,5 59-97 0 0,-8-71-48 0 0,2 0 1 0 0,0 1-1 0 0,1-1 0 0 0,0 0 0 0 0,2-1 1 0 0,0 1-1 0 0,3 2 4 0 0,-6-13-20 0 0,1 0 0 0 0,0 0 0 0 0,1 0 0 0 0,0 0 0 0 0,0-1 0 0 0,0 0 0 0 0,1 0 0 0 0,0-1 0 0 0,1 0 0 0 0,-1 0 0 0 0,1 0 0 0 0,0 0 0 0 0,1-1-1 0 0,-1-1 1 0 0,1 1 0 0 0,8 2 20 0 0,3 0-120 0 0,1-1 0 0 0,-1-2-1 0 0,1 0 1 0 0,0-1-1 0 0,0-1 1 0 0,0 0-1 0 0,0-2 1 0 0,0 0-1 0 0,1-2 1 0 0,-1 0-1 0 0,0-1 1 0 0,-1-1-1 0 0,1-1 1 0 0,6-2 120 0 0,-20 4-45 0 0,0 0 0 0 0,0 0 0 0 0,0 0 0 0 0,0-1 0 0 0,-1 0 0 0 0,1 0 0 0 0,-1 0 0 0 0,0-1 0 0 0,0 0 0 0 0,-1 0 0 0 0,1 0 0 0 0,-1 0 0 0 0,0-1 0 0 0,0 1 0 0 0,-1-1 0 0 0,0 0 0 0 0,0 0 0 0 0,0-1 0 0 0,-1 1 0 0 0,1-3 45 0 0,-1-2 13 0 0,-1 6 16 0 0,0 1-1 0 0,0 0 1 0 0,0-1 0 0 0,-1 1-1 0 0,1 0 1 0 0,-1-1 0 0 0,-1 1-1 0 0,1-1 1 0 0,0 1 0 0 0,-1-2-29 0 0,0 6 1 0 0,0-9 85 0 0,-1 1 0 0 0,0 0-1 0 0,0-1 1 0 0,-1 1 0 0 0,0 0 0 0 0,0 0 0 0 0,-1 1-1 0 0,0-1 1 0 0,-1 1 0 0 0,1 0 0 0 0,-2 0-1 0 0,-1-2-85 0 0,-63-64 704 0 0,-31-34 98 0 0,84 87-719 0 0,1 0 1 0 0,1-2 0 0 0,1 0-1 0 0,-5-12-83 0 0,2-10 66 0 0,15 38-58 0 0,1 0 0 0 0,-1 1 0 0 0,0-1 0 0 0,-1 1 0 0 0,1 0 0 0 0,-1 0 0 0 0,0 0 0 0 0,-1 0 0 0 0,1 0 0 0 0,-1 1 0 0 0,0-1 0 0 0,0 1 0 0 0,-3-2-8 0 0,4 3-18 0 0,0 1 0 0 0,0-1 0 0 0,0 1 0 0 0,0 0 0 0 0,-1 0-1 0 0,1 0 1 0 0,-1 1 0 0 0,0 0 0 0 0,-3-2 18 0 0,5 3-54 0 0,1 0 0 0 0,-1 0 0 0 0,0 0 0 0 0,0 0 0 0 0,0 0 0 0 0,0 0 0 0 0,0 0 0 0 0,0 1-1 0 0,1-1 1 0 0,-1 1 0 0 0,0-1 0 0 0,0 1 0 0 0,1 0 0 0 0,-1-1 0 0 0,0 1 0 0 0,1 0 0 0 0,-1 0-1 0 0,0 1 1 0 0,1-1 0 0 0,0 0 0 0 0,-1 1 54 0 0,1-1-68 0 0,-1 0-51 0 0,1 0-1 0 0,-1 0 0 0 0,1 0 0 0 0,0 1 1 0 0,0-1-1 0 0,0 0 0 0 0,-1 1 0 0 0,1-1 0 0 0,1 1 1 0 0,-1 0-1 0 0,0-1 0 0 0,0 1 0 0 0,1 0 1 0 0,-1-1-1 0 0,0 1 0 0 0,1 0 0 0 0,0 1 120 0 0,-1 15-1086 0 0</inkml:trace>
  <inkml:trace contextRef="#ctx0" brushRef="#br0" timeOffset="0.066">553 3 15864 0 0,'0'-1'35'0'0,"-1"1"0"0"0,0 0 1 0 0,1-1-1 0 0,-1 1 1 0 0,0 0-1 0 0,1 0 1 0 0,-1 0-1 0 0,0 0 1 0 0,0 0-1 0 0,1 0 1 0 0,-1 0-1 0 0,0 0 1 0 0,1 0-1 0 0,-1 0 1 0 0,0 0-1 0 0,0 0 1 0 0,1 0-1 0 0,-1 0 1 0 0,0 1-1 0 0,1-1 1 0 0,-1 0-1 0 0,0 1 1 0 0,1-1-1 0 0,-1 0 1 0 0,1 1-1 0 0,-1-1 1 0 0,1 1-1 0 0,-1-1 1 0 0,0 1-1 0 0,1-1 1 0 0,0 1-1 0 0,-1-1 1 0 0,1 1-1 0 0,-1 0 1 0 0,1-1-1 0 0,0 1 1 0 0,-1 0-1 0 0,1-1 1 0 0,0 1-1 0 0,0 0 0 0 0,-1 0-35 0 0,1 1 27 0 0,-1 1-1 0 0,1 0 0 0 0,0-1 1 0 0,0 1-1 0 0,0 0 0 0 0,0 0 0 0 0,0-1 1 0 0,1 1-1 0 0,-1 0 0 0 0,1-1 0 0 0,0 2-26 0 0,13 36 324 0 0,16 30-324 0 0,-11-26 668 0 0,4 14-668 0 0,71 234 856 0 0,15 29-1170 0 0,-35-113-1532 0 0,3 44-1457 0 0,-46-131 1607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15264 0 0,'0'0'336'0'0,"13"5"72"0"0,1-2 7 0 0,1-3 9 0 0,6-3-336 0 0,6-2-88 0 0,1-7 0 0 0,2 1 0 0 0,7-6 64 0 0,7-3-64 0 0,1 0 96 0 0,5-3-32 0 0,0-2-943 0 0,0 2-193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54 603 15664 0 0,'-9'26'349'0'0,"1"1"1"0"0,2 0 0 0 0,0 0-1 0 0,2 1 1 0 0,1-1 0 0 0,1 21-350 0 0,2 19 255 0 0,4 0-1 0 0,4 12-254 0 0,5 9 348 0 0,3-2 0 0 0,19 51-348 0 0,-25-103-3 0 0,2-1-1 0 0,1 0 0 0 0,6 7 4 0 0,53 94-925 0 0,-53-100 529 0 0,-18-33 384 0 0,8 18-791 0 0,2-1 0 0 0,0 0 0 0 0,2 0 0 0 0,0-1 0 0 0,0-1 0 0 0,2 1 803 0 0,0-5-2021 0 0</inkml:trace>
  <inkml:trace contextRef="#ctx0" brushRef="#br0" timeOffset="1">261 1498 920 0 0,'-28'-79'80'0'0,"15"37"-80"0"0,5-9 0 0 0</inkml:trace>
  <inkml:trace contextRef="#ctx0" brushRef="#br0" timeOffset="2">1 75 8752 0 0,'0'-2'673'0'0,"-1"-2"-564"0"0,1 1-1 0 0,0 0 1 0 0,1 0-1 0 0,-1 0 1 0 0,1-1 0 0 0,-1 1-1 0 0,1 0 1 0 0,0 0-1 0 0,0 0 1 0 0,0 0-1 0 0,0 0 1 0 0,1 0 0 0 0,-1 0-1 0 0,1 1 1 0 0,0-1-1 0 0,1-1-108 0 0,-1 2 243 0 0,1 0 0 0 0,0 0 0 0 0,1 0 0 0 0,-1 0-1 0 0,0 1 1 0 0,0-1 0 0 0,1 1 0 0 0,-1 0 0 0 0,0 0-1 0 0,1 0 1 0 0,0 0 0 0 0,-1 1 0 0 0,1-1 0 0 0,-1 1-1 0 0,1 0 1 0 0,0 0 0 0 0,-1 0 0 0 0,1 1 0 0 0,3 0-243 0 0,3 1 161 0 0,1 0 1 0 0,-1 1 0 0 0,0 0 0 0 0,1 1-1 0 0,-2 0 1 0 0,4 2-162 0 0,0 0-19 0 0,-1 1-1 0 0,-1 0 0 0 0,1 1 1 0 0,-1 0-1 0 0,-1 1 0 0 0,0 0 1 0 0,0 1-1 0 0,0 0 0 0 0,3 6 20 0 0,-7-8-46 0 0,-1 0-1 0 0,1 1 0 0 0,-1 0 0 0 0,-1 1 0 0 0,1-1 0 0 0,-2 1 1 0 0,1-1-1 0 0,-2 1 0 0 0,1 0 0 0 0,-1 0 0 0 0,0 0 1 0 0,-1 1-1 0 0,-1 0 47 0 0,0 9-267 0 0,-1 0 1 0 0,0 0-1 0 0,-2 0 1 0 0,-1 0-1 0 0,0-1 1 0 0,-1 1-1 0 0,-8 18 267 0 0,-9 14-1596 0 0,-1-1-1 0 0,-9 8 1597 0 0,-2-4-556 0 0,8-15 274 0 0,21-32 210 0 0,-1 0 0 0 0,1 0 0 0 0,-1-1 0 0 0,-1 0 0 0 0,1 0 0 0 0,-1 0 0 0 0,0-1 0 0 0,-3 2 72 0 0,8-7-181 0 0,1 0 0 0 0,0 0 0 0 0,-1 0 0 0 0,1 0 0 0 0,0 0 0 0 0,0 0 0 0 0,-1 1 0 0 0,1-1 0 0 0,0 0 0 0 0,0 1 0 0 0,0 0 181 0 0,1-2-2777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1840 0 0,'4'-1'70'0'0,"-1"-1"0"0"0,1 1 1 0 0,0-1-1 0 0,-1 1 0 0 0,1 0 0 0 0,0 1 1 0 0,0-1-1 0 0,0 1 0 0 0,0 0 0 0 0,-1 0 0 0 0,5 0-70 0 0,24 5 3878 0 0,-27-4-3296 0 0,-1 0 0 0 0,0 1-1 0 0,0-1 1 0 0,0 1-1 0 0,0 0 1 0 0,0 0-1 0 0,0 1 1 0 0,-1-1 0 0 0,4 4-582 0 0,-1-1 386 0 0,0 1 0 0 0,0 0 1 0 0,-1 0-1 0 0,0 1 1 0 0,1 2-387 0 0,4 7 309 0 0,-1 0 1 0 0,-1 1 0 0 0,0 0 0 0 0,2 8-310 0 0,79 238 868 0 0,-86-253-956 0 0,-1-2-91 0 0,1 0 0 0 0,-1 1 0 0 0,0 0 0 0 0,0 6 179 0 0,-2-13-192 0 0,0-2 0 0 0,-1-2-48 0 0,-8-41-1282 0 0,-2 7 486 0 0,2 0-1 0 0,2 0 0 0 0,0-1 1 0 0,2-14 1036 0 0,4 31-171 0 0,0 0 1 0 0,2-1 0 0 0,0 1-1 0 0,2-1 1 0 0,3-11 170 0 0,-3 12-240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1 15200 0 0,'-13'3'1351'0'0,"4"0"-1079"0"0,-4 5-272 0 0,0-3 0 0 0,-1 2-360 0 0,-1 1-127 0 0,2-3-25 0 0,0-1-8 0 0,5 4 432 0 0,-6-5 88 0 0,4 6 0 0 0,7-1-5936 0 0</inkml:trace>
  <inkml:trace contextRef="#ctx0" brushRef="#br0" timeOffset="1">292 908 14280 0 0,'0'0'632'0'0,"0"20"136"0"0,-4 3-616 0 0,4 0-152 0 0,4 5 0 0 0,6 1 0 0 0,-2-5 136 0 0,2 0 0 0 0,-2-8 0 0 0,2 4 0 0 0,-6-5-33 0 0,6-3-7 0 0,-2 1 0 0 0,0-1 0 0 0,-3-1-1247 0 0,0-6-249 0 0,8 2-48 0 0,-13-7-16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15952 0 0,'0'2'362'0'0,"0"20"333"0"0,2-1-1 0 0,0 5-694 0 0,1-15 20 0 0,0-1 0 0 0,0 0 0 0 0,1-1 0 0 0,0 1 0 0 0,5 8-20 0 0,-2-6 44 0 0,-2 0 0 0 0,0 1 0 0 0,1 2-44 0 0,9 33-509 0 0,5 4 509 0 0,-3-7-2228 0 0,2 14 2228 0 0,-14-42-573 0 0,3 13-970 0 0,-7-29 1379 0 0,-1 1-1 0 0,0-1 1 0 0,0 1 0 0 0,0 0 0 0 0,0-1 0 0 0,-1 1 0 0 0,1 0 0 0 0,0-1 0 0 0,-1 1-1 0 0,1-1 1 0 0,-1 1 0 0 0,1-1 0 0 0,-1 1 0 0 0,0-1 0 0 0,0 1 0 0 0,0 0 164 0 0,0-1-984 0 0,1-1 0 0 0,-1 0 944 0 0,0 0 1 0 0,0-1-1 0 0,0 1 0 0 0,0 0 1 0 0,0-1-1 0 0,0 1 1 0 0,1-1-1 0 0,-1 1 0 0 0,0-1 1 0 0,0 1-1 0 0,1-1 1 0 0,-1 0-1 0 0,0 1 1 0 0,1-1-1 0 0,-1 0 0 0 0,0 0 1 0 0,1 1-1 0 0,-1-1 1 0 0,1 0-1 0 0,0 0 0 0 0,-1 0 1 0 0,1 0-1 0 0,-1 0 1 0 0,1 0-1 0 0,0 0 0 0 0,0 1 1 0 0,0-1-1 0 0,0 0 1 0 0,0 0-1 0 0,-1 0 1 0 0,2 0-1 0 0,-1 0 40 0 0,-1-7 47 0 0,0 1 0 0 0,1 0 0 0 0,1-1 0 0 0,-1 0-47 0 0,8-51 929 0 0,3 1-1 0 0,14-42-928 0 0,-23 91 338 0 0,0 0-1 0 0,1 0 0 0 0,0 0 0 0 0,1 1 0 0 0,0 0 0 0 0,0-1 0 0 0,2-1-337 0 0,-5 9 92 0 0,0 0-1 0 0,0 0 1 0 0,-1 0-1 0 0,1 0 1 0 0,0 0-1 0 0,0 1 1 0 0,0-1-1 0 0,0 0 1 0 0,0 1-1 0 0,0-1 0 0 0,0 1 1 0 0,1-1-1 0 0,-1 1 1 0 0,0-1-1 0 0,0 1 1 0 0,0 0-1 0 0,0-1 1 0 0,1 1-1 0 0,-1 0 1 0 0,1 0-92 0 0,0 0 128 0 0,1 0 1 0 0,-1 1-1 0 0,0-1 1 0 0,1 1-1 0 0,-1 0 1 0 0,0-1-1 0 0,0 1 1 0 0,0 0-1 0 0,0 0 1 0 0,2 1-129 0 0,5 4 321 0 0,-1 1-1 0 0,0-1 1 0 0,0 1 0 0 0,4 6-321 0 0,-7-9 77 0 0,72 78 1090 0 0,-3 4-1167 0 0,64 86-3118 0 0,-99-120 1904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4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22 837 11976 0 0,'-3'-4'77'0'0,"1"-1"17"0"0,-1 1 0 0 0,1-1-1 0 0,0 1 1 0 0,0-1 0 0 0,0 0 0 0 0,1 0-1 0 0,0 0 1 0 0,0 0 0 0 0,0 0-1 0 0,0 0 1 0 0,1 0 0 0 0,0 0 0 0 0,0-3-94 0 0,1 4 37 0 0,0 0 0 0 0,0 0 1 0 0,0 0-1 0 0,0 0 0 0 0,1 0 0 0 0,0 0 1 0 0,0 0-1 0 0,0 1 0 0 0,0-1 1 0 0,1 1-1 0 0,2-3-37 0 0,3-3 216 0 0,0 1 1 0 0,1 0-1 0 0,5-3-216 0 0,4-4 138 0 0,310-258-1111 0 0,-276 229 854 0 0,-22 18 97 0 0,2 1 0 0 0,26-16 22 0 0,20-5-32 0 0,3 3 1 0 0,8 1 31 0 0,-31 18 59 0 0,1 3 1 0 0,1 2 0 0 0,30-5-60 0 0,-60 18 37 0 0,5-3 29 0 0,0 2 1 0 0,0 2 0 0 0,1 1 0 0 0,20 0-67 0 0,-10 7 36 0 0,-1 2 1 0 0,0 2-1 0 0,0 1 0 0 0,-1 3 1 0 0,0 2-1 0 0,25 11-36 0 0,11 8 44 0 0,-3 4 0 0 0,-1 3 1 0 0,1 5-45 0 0,-14-5-242 0 0,55 46 242 0 0,-90-64-310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1 18143 0 0,'-4'17'282'0'0,"1"1"-1"0"0,1 0 0 0 0,0 0 0 0 0,2 1 0 0 0,0-1 0 0 0,1 0 0 0 0,1 4-281 0 0,2 2 3 0 0,7 44-59 0 0,3-2-1 0 0,5 8 57 0 0,15 59-338 0 0,1-1 170 0 0,57 177-2088 0 0,-74-253 921 0 0</inkml:trace>
  <inkml:trace contextRef="#ctx0" brushRef="#br0" timeOffset="1">1 607 7368 0 0,'0'0'320'0'0,"0"0"80"0"0,10 5-320 0 0,3 2-80 0 0,-5-2 0 0 0,11 3 0 0 0,2-8 2736 0 0,-2 3 528 0 0,4 1 111 0 0,-2-4 17 0 0,3 0-2664 0 0,2 0-536 0 0,6-7-112 0 0,4 2-16 0 0,9 2-800 0 0,3-9-160 0 0,2-8-32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0 672 9216 0 0,'0'0'706'0'0,"0"0"-316"0"0,0 0 394 0 0,0 0 220 0 0,0 0 41 0 0,0 0-102 0 0,0 0-470 0 0,0 0-206 0 0,1-1-227 0 0,-1 1 0 0 0,0-1 0 0 0,0 1 0 0 0,0-1 0 0 0,1 0 0 0 0,-1 1 0 0 0,0-1 0 0 0,0 1 0 0 0,1-1 0 0 0,-1 1 1 0 0,1-1-1 0 0,-1 1 0 0 0,0-1 0 0 0,1 1 0 0 0,-1-1-40 0 0,12-4 186 0 0,-9 3-158 0 0,-1 1 0 0 0,1 0 0 0 0,-1 0 0 0 0,1 0 0 0 0,0 0 1 0 0,-1 0-1 0 0,1 1 0 0 0,0-1-28 0 0,79-7 95 0 0,134-17-502 0 0,-78 7 273 0 0,2 0 12 0 0,183-29-92 0 0,-224 34 148 0 0,175-15-176 0 0,-169 21 193 0 0,108-2-44 0 0,-90 6 93 0 0,-117 3 11 0 0,-1-1 1 0 0,1 1-1 0 0,0-1 1 0 0,-1 0-1 0 0,1 0 1 0 0,0-1-1 0 0,-1 0 1 0 0,0 0 0 0 0,2-1-12 0 0,-5 2 20 0 0,1 1-47 0 0,0-2 0 0 0,-1 1 0 0 0,1 0 0 0 0,-1-1 0 0 0,1 1 0 0 0,-1-1 0 0 0,0 1 0 0 0,1-1 0 0 0,-1 0 27 0 0,-1 1-19 0 0,-1 0 0 0 0,1 0 0 0 0,-1 0 0 0 0,1-1 0 0 0,-1 1 0 0 0,1 0 0 0 0,-1 0 0 0 0,0 0-1 0 0,0 0 1 0 0,0 0 0 0 0,1-1 0 0 0,-1 1 0 0 0,0 0 0 0 0,0 0 0 0 0,0 0 0 0 0,-1-1 0 0 0,1 1 0 0 0,0 0 0 0 0,0 0 0 0 0,-1 0 0 0 0,1 0 0 0 0,-1 0 0 0 0,1 0 0 0 0,-1-1 19 0 0,-5-11-3 0 0,0 0 1 0 0,-1 1-1 0 0,-1 0 1 0 0,0 0-1 0 0,-1 0 1 0 0,0 1-1 0 0,-1 1 1 0 0,-9-9 2 0 0,6 5 66 0 0,-4-1 13 0 0,0 1 0 0 0,-1 1 0 0 0,-10-6-79 0 0,27 18 3 0 0,-22-12 117 0 0,0 1 1 0 0,0 2-1 0 0,-1 0 0 0 0,-1 1 0 0 0,0 1 1 0 0,-3 1-121 0 0,13 3 291 0 0,0 2 0 0 0,-13-1-291 0 0,-25-5 879 0 0,48 7-730 0 0,-1-1 1 0 0,1 1-1 0 0,-1-1 0 0 0,1 0 0 0 0,0-1 1 0 0,0 1-1 0 0,0-1 0 0 0,0 0-149 0 0,3 1 14 0 0,0 1-1 0 0,0-1 0 0 0,1 1 1 0 0,-1-1-1 0 0,0 1 0 0 0,1-1 0 0 0,-1 0 1 0 0,1 0-1 0 0,0 0 0 0 0,-1 0 0 0 0,1 0 1 0 0,0 0-1 0 0,0 0 0 0 0,0 0 0 0 0,1 0 1 0 0,-1 0-1 0 0,0-1 0 0 0,1 1 0 0 0,0 0 1 0 0,-1-1-1 0 0,1 1 0 0 0,0 0 1 0 0,0-1-1 0 0,0 1 0 0 0,1 0 0 0 0,-1 0 1 0 0,0-1-1 0 0,1 1 0 0 0,-1 0 0 0 0,1 0 1 0 0,0-1-1 0 0,0 1 0 0 0,0 0 0 0 0,0 0 1 0 0,0 0-1 0 0,1 0 0 0 0,-1 0 0 0 0,1 0-13 0 0,2-2-36 0 0,0 0 0 0 0,1 0-1 0 0,0 1 1 0 0,0-1-1 0 0,0 1 1 0 0,0 0-1 0 0,0 1 1 0 0,1-1 0 0 0,-1 1-1 0 0,1 0 1 0 0,0 0-1 0 0,-1 1 1 0 0,1 0 0 0 0,0 0-1 0 0,0 0 1 0 0,4 0 36 0 0,14 1 10 0 0,0 1 0 0 0,-1 0 0 0 0,17 4-10 0 0,8 1-24 0 0,56 1 60 0 0,100 10 251 0 0,-117-7-388 0 0,-1 4-1 0 0,0 3 1 0 0,78 29 101 0 0,-137-37-181 0 0,1 2-1 0 0,3 2 182 0 0,-23-9-31 0 0,-1 0 0 0 0,1 1 1 0 0,-1 0-1 0 0,1 0 0 0 0,-1 0 0 0 0,-1 1 1 0 0,1 0-1 0 0,-1 0 0 0 0,1 3 31 0 0,-5-8 4 0 0,-1 1 0 0 0,0 0-1 0 0,0 0 1 0 0,0 0 0 0 0,0 0 0 0 0,0 0 0 0 0,0 0-1 0 0,0 1 1 0 0,-1-1 0 0 0,1 0 0 0 0,-1 0-1 0 0,0 0 1 0 0,0 1 0 0 0,0 0-4 0 0,-5 31 407 0 0,2-20-196 0 0,1-4-7 0 0,-2 0 1 0 0,1 0 0 0 0,-1-1-1 0 0,0 0 1 0 0,-2 3-205 0 0,-10 21 657 0 0,5-10-187 0 0,-1-2 1 0 0,-1 1 0 0 0,-12 14-471 0 0,15-22 146 0 0,-14 16 60 0 0,-2-1 0 0 0,0 0-1 0 0,-2-2 1 0 0,-24 17-206 0 0,46-39-57 0 0,-10 9-544 0 0,0-1 0 0 0,-1 0 0 0 0,0-1 1 0 0,-1-1-1 0 0,-10 4 601 0 0,5-6-1426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5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91 9072 0 0,'-1'1'413'0'0,"-1"0"-368"0"0,0 0 1 0 0,0 0-1 0 0,-1 0 1 0 0,1 0-1 0 0,0-1 1 0 0,0 1-1 0 0,0-1 1 0 0,-1 0-1 0 0,1 0 1 0 0,0 0-1 0 0,0 0 0 0 0,-1 0 1 0 0,1 0-1 0 0,0 0 1 0 0,0-1-1 0 0,0 1 1 0 0,-1-1-1 0 0,1 1 1 0 0,0-1-1 0 0,0 0 1 0 0,0 0-1 0 0,0 0 0 0 0,0 0 1 0 0,-1-1-46 0 0,1 0 103 0 0,0 0 0 0 0,0 0 0 0 0,0 0 0 0 0,0 0 0 0 0,0 0-1 0 0,1 0 1 0 0,-1 0 0 0 0,1-1 0 0 0,-1 1 0 0 0,1-1 0 0 0,0 1 0 0 0,0-1 0 0 0,0 1 0 0 0,0-1 0 0 0,1 0 0 0 0,-1 1 0 0 0,1-1-1 0 0,-1 0 1 0 0,1 1 0 0 0,0-3-103 0 0,0 3 77 0 0,0 1 1 0 0,0-1-1 0 0,1 0 0 0 0,-1 0 0 0 0,0 0 0 0 0,1 1 0 0 0,-1-1 1 0 0,1 0-1 0 0,0 1 0 0 0,0-1 0 0 0,-1 0 0 0 0,1 1 1 0 0,0-1-1 0 0,0 1 0 0 0,0-1 0 0 0,1 0-77 0 0,-1 2 44 0 0,0-1 0 0 0,-1 0-1 0 0,1 1 1 0 0,0-1 0 0 0,0 0 0 0 0,0 1 0 0 0,0-1-1 0 0,0 1 1 0 0,0 0 0 0 0,0-1 0 0 0,0 1 0 0 0,0 0-1 0 0,0-1 1 0 0,0 1 0 0 0,0 0 0 0 0,0 0 0 0 0,0 0 0 0 0,0 0-1 0 0,0 0 1 0 0,0 0 0 0 0,0 0 0 0 0,0 0 0 0 0,1 1-1 0 0,-1-1 1 0 0,0 0 0 0 0,0 1 0 0 0,0-1 0 0 0,0 1-44 0 0,5 3 119 0 0,0 0 0 0 0,-1 0 0 0 0,1 1 0 0 0,-1 0 0 0 0,0 0 0 0 0,-1 1 0 0 0,1-1 1 0 0,-1 1-1 0 0,3 5-119 0 0,-1-2 112 0 0,50 62 253 0 0,2-2 1 0 0,3-2 0 0 0,13 5-366 0 0,206 176 496 0 0,-275-243-474 0 0,59 51-433 0 0,-14-12 838 0 0,7 3-427 0 0,-40-34-441 0 0,1-1-1 0 0,0-1 1 0 0,1-1 0 0 0,0 0 0 0 0,11 3 441 0 0,-11-7-5697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1184 10592 0 0,'-6'-5'964'0'0,"5"5"-930"0"0,0-1 0 0 0,0 0 0 0 0,-1 1 0 0 0,1-1 0 0 0,0 0 0 0 0,0 0 0 0 0,0 0 0 0 0,-1 0 0 0 0,1 0 0 0 0,0 0 0 0 0,0 0 0 0 0,1 0 0 0 0,-1 0 0 0 0,0 0 0 0 0,0-1 0 0 0,1 1 0 0 0,-1 0 0 0 0,0-1 0 0 0,1 1 0 0 0,-1 0 0 0 0,1-1 0 0 0,0 1 0 0 0,-1-1 0 0 0,1 1 0 0 0,0 0 0 0 0,0-1 0 0 0,0 1 0 0 0,0-1 0 0 0,0 1 0 0 0,0-2-34 0 0,3-37 1644 0 0,1-1 0 0 0,2 1 0 0 0,5-19-1644 0 0,1-1-191 0 0,-3-2 191 0 0,-4 32-169 0 0,1 0 1 0 0,9-26 168 0 0,-8 34-91 0 0,-1-1 0 0 0,-1 0 0 0 0,-1 0 0 0 0,-1-1 0 0 0,-1-9 91 0 0,-2-2-7 0 0,2 0 0 0 0,1 0-1 0 0,6-28 8 0 0,1 12-70 0 0,-3-1 1 0 0,0-16 69 0 0,-2 4-140 0 0,0 20-140 0 0,-3-12 280 0 0,-3 37-67 0 0,0 17 55 0 0,1-1-1 0 0,-1 0 1 0 0,1 1-1 0 0,0-1 1 0 0,0 0-1 0 0,0 1 1 0 0,0-1-1 0 0,1 1 1 0 0,-1-1-1 0 0,1 1 1 0 0,0-3 12 0 0,1 1-9 0 0,-1 4 7 0 0,-1-1 0 0 0,1 0 1 0 0,-1 0-1 0 0,0 0 0 0 0,1 0 0 0 0,-1 0 0 0 0,0 0 0 0 0,0 1 1 0 0,0-1-1 0 0,0 0 0 0 0,1 0 0 0 0,-1 0 0 0 0,0 0 0 0 0,0 0 1 0 0,-1-1 1 0 0,1 1-116 0 0,0 1-8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9672 0 0,'15'0'440'0'0,"-14"0"-410"0"0,0 0 1 0 0,-1 0 0 0 0,1 0-1 0 0,0 0 1 0 0,-1-1 0 0 0,1 1-1 0 0,0 0 1 0 0,-1 0 0 0 0,1-1-1 0 0,0 1 1 0 0,-1 0-1 0 0,1-1 1 0 0,0 1 0 0 0,-1-1-1 0 0,1 1 1 0 0,-1-1-31 0 0,5-2 118 0 0,2 2 307 0 0,0 1 1 0 0,0-1 0 0 0,0 1 0 0 0,0 0-1 0 0,0 1 1 0 0,-1 0 0 0 0,5 1-426 0 0,50 14 3786 0 0,-53-14-3626 0 0,44 16 361 0 0,-30-10-601 0 0,0-1 0 0 0,1 0 0 0 0,10 0 80 0 0,79 14-891 0 0,15 2-35 0 0,395 32-224 0 0,-99-13 462 0 0,-250-13 688 0 0,-116-18 0 0 0,58 15 61 0 0,-2 6 1 0 0,41 19-62 0 0,-77-25 27 0 0,-9-4 172 0 0,1-3 0 0 0,0-3-1 0 0,2-3 1 0 0,-1-3 0 0 0,42-1-199 0 0,-73-7 0 0 0,-3 0-92 0 0,30-3 92 0 0,-22-2-569 0 0,-1-2 0 0 0,1-2 0 0 0,-1-2 0 0 0,33-11 569 0 0,-46 12-668 0 0,-25 8 493 0 0,0-2-1 0 0,0 1 0 0 0,0 0 1 0 0,0-1-1 0 0,0 0 1 0 0,-1 0-1 0 0,1 0 0 0 0,-1-1 1 0 0,3-1 175 0 0,-7 4-14 0 0,0 0 0 0 0,0 0 1 0 0,0 0-1 0 0,0-1 0 0 0,0 1 1 0 0,0 0-1 0 0,0 0 0 0 0,0-1 1 0 0,0 1-1 0 0,0 0 0 0 0,0 0 1 0 0,0-1-1 0 0,0 1 1 0 0,0 0-1 0 0,0 0 0 0 0,0-1 1 0 0,0 1-1 0 0,0 0 0 0 0,0-1 1 0 0,0 1-1 0 0,0 0 0 0 0,0 0 1 0 0,0 0-1 0 0,0-1 0 0 0,0 1 1 0 0,-1 0-1 0 0,1 0 0 0 0,0-1 1 0 0,0 1-1 0 0,0 0 0 0 0,0 0 1 0 0,-1 0-1 0 0,1 0 14 0 0,-6-7 188 0 0,4 6 201 0 0,0 0 0 0 0,-1 0 0 0 0,1 0 0 0 0,0 1 0 0 0,-1-1 0 0 0,1 0 0 0 0,-1 1 0 0 0,1 0 0 0 0,-1 0 0 0 0,1-1 0 0 0,-2 1-389 0 0,3 0-33 0 0,1 0 1 0 0,0 0-1 0 0,-1 0 1 0 0,1 0-1 0 0,-1 0 1 0 0,1 0 0 0 0,-1-1-1 0 0,1 1 1 0 0,-1 0-1 0 0,1 0 1 0 0,0-1 0 0 0,-1 1-1 0 0,1 0 1 0 0,0-1-1 0 0,-1 1 1 0 0,1 0-1 0 0,0-1 1 0 0,-1 1 0 0 0,1 0-1 0 0,0-1 1 0 0,0 1-1 0 0,-1-1 1 0 0,1 1-1 0 0,0-1 1 0 0,0 1 0 0 0,0 0-1 0 0,0-1 1 0 0,0 1-1 0 0,-1-1 1 0 0,1 1 0 0 0,0-1-1 0 0,0 1 1 0 0,0-1-1 0 0,0 1 1 0 0,0-1-1 0 0,1 1 1 0 0,-1-1 0 0 0,0 1 32 0 0,0-11-4904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 13448 0 0,'0'0'613'0'0,"0"0"-10"0"0,0 0-281 0 0,0 0 253 0 0,0 0 156 0 0,0 0 32 0 0,0 0-11 0 0,0 0-65 0 0,0 0-23 0 0,-1 2-7 0 0,-7 14 71 0 0,3-4-612 0 0,0 1 0 0 0,0 0 0 0 0,-2 12-116 0 0,-23 158-233 0 0,23-131 217 0 0,-28 141-84 0 0,15-86-677 0 0,-6 95 777 0 0,26-167-1604 0 0,4-1-4957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25 915 3224 0 0,'-2'-2'301'0'0,"-10"-7"7042"0"0,10 7-6594 0 0,1 2-576 0 0,1 0-1 0 0,-1-1 1 0 0,0 1 0 0 0,1-1-1 0 0,-1 1 1 0 0,1-1 0 0 0,-1 1 0 0 0,1-1-1 0 0,-1 1 1 0 0,1-1 0 0 0,-1 1-1 0 0,1-1 1 0 0,-1 0 0 0 0,1 1 0 0 0,0-1-1 0 0,-1 0 1 0 0,1 0-173 0 0,0 0 5 0 0,1 0 1 0 0,0 0-1 0 0,-1 0 0 0 0,1 0 0 0 0,-1 1 0 0 0,1-1 1 0 0,0 0-1 0 0,0 0 0 0 0,-1 0 0 0 0,1 1 1 0 0,0-1-1 0 0,0 0 0 0 0,0 1 0 0 0,0-1 1 0 0,0 0-6 0 0,42-30 37 0 0,13-10-1218 0 0,21-23 1181 0 0,14-16-1636 0 0,3 3 0 0 0,38-20 1636 0 0,-23 21 3609 0 0,48-48-3609 0 0,-108 82 1037 0 0,-9 7-136 0 0,1 2-1 0 0,32-18-900 0 0,-12 15 686 0 0,1 3-1 0 0,46-17-685 0 0,-98 47 7 0 0,-8 2-190 0 0,0 0-104 0 0,9-3-29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7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1317 4608 0 0,'0'0'353'0'0,"0"0"-37"0"0,0 0 707 0 0,0 0 333 0 0,0 0 69 0 0,0 0-177 0 0,1-1-799 0 0,5-2-387 0 0,1-1 1 0 0,-1 0-1 0 0,0 0 0 0 0,0-1 0 0 0,-1 1 0 0 0,0-1 0 0 0,1-1 1 0 0,-1 1-1 0 0,-1-1 0 0 0,1-1-62 0 0,4-3 142 0 0,0 0 1 0 0,10-8-143 0 0,12-5 113 0 0,1 1-1 0 0,16-8-112 0 0,-21 14 269 0 0,0-1 0 0 0,-2-1-1 0 0,0-1 1 0 0,12-13-269 0 0,9-14 911 0 0,33-47-911 0 0,46-57 103 0 0,15-3-103 0 0,99-118 57 0 0,-52 43-57 0 0,-150 189 6 0 0,-26 28 174 0 0,-1 1 1 0 0,0-2-1 0 0,-1 1 1 0 0,5-9-181 0 0,-13 19 184 0 0,-1 1-51 0 0,0 0-198 0 0,0 0-35 0 0,8-1-1034 0 0,-7 1 943 0 0,1-1 0 0 0,0 1 1 0 0,-1 0-1 0 0,1-1 0 0 0,0 1 0 0 0,-1 0 0 0 0,1 0 0 0 0,0 0 0 0 0,-1 1 0 0 0,2-1 191 0 0,4 1-471 0 0,12 0-759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8752 0 0,'-1'1'673'0'0,"-15"6"-252"0"0,15-7 399 0 0,1 0 271 0 0,0 0 49 0 0,-12 4 773 0 0,-19-4-1355 0 0,31 0-572 0 0,-1 0 1 0 0,0 0 0 0 0,1 0 0 0 0,-1 0-1 0 0,0 0 1 0 0,0 0 0 0 0,1 0 0 0 0,-1 0 0 0 0,0 0-1 0 0,1 1 1 0 0,-1-1 0 0 0,0 0 0 0 0,1 1 0 0 0,-1-1-1 0 0,1 0 1 0 0,-1 1 13 0 0,-1 0-54 0 0,0 0-138 0 0,1 1-6 0 0,-1 3 171 0 0,0 0 0 0 0,0 0 0 0 0,0 0 0 0 0,1 0 0 0 0,0 1 0 0 0,0-1 1 0 0,0 1-1 0 0,1-1 0 0 0,0 1 0 0 0,0-1 0 0 0,0 1 0 0 0,1-1 0 0 0,-1 0 1 0 0,2 3 26 0 0,21 173 372 0 0,28 123 1456 0 0,-28-194-651 0 0,28 77-1177 0 0,-45-169 36 0 0,118 343 270 0 0,-104-303-391 0 0,-12-33-246 0 0,9 21 331 0 0,-11-33-176 0 0,-2 0 0 0 0,1 0 0 0 0,-1 1 0 0 0,-1 0 0 0 0,-1 0 0 0 0,1 11 176 0 0,-3-23-191 0 0,0-2-693 0 0,0 0-2907 0 0,0 0-1246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1 384 14280 0 0,'2'1'178'0'0,"0"0"0"0"0,-1 0 0 0 0,1 1 0 0 0,0-1 1 0 0,-1 0-1 0 0,1 1 0 0 0,0-1 0 0 0,-1 1 1 0 0,1 0-179 0 0,8 7 180 0 0,-5-5-117 0 0,-1-1 1 0 0,1 0 0 0 0,1 0 0 0 0,-1 0 0 0 0,0-1-1 0 0,1 0 1 0 0,-1 0 0 0 0,1 0 0 0 0,0-1 0 0 0,-1 1-1 0 0,1-1 1 0 0,0-1 0 0 0,0 1 0 0 0,5-1-64 0 0,48-3-126 0 0,0-3 1 0 0,-1-2 0 0 0,0-3-1 0 0,13-5 127 0 0,316-60-498 0 0,2 19 186 0 0,70-11 596 0 0,-212 21-348 0 0,-164 31 236 0 0,9-7-173 0 0,-6 1 61 0 0,6-4-33 0 0,-46 13 8 0 0,37-6-36 0 0,-58 14 0 0 0,-3 1 0 0 0,1 1 0 0 0,0 0 0 0 0,7 2 0 0 0,-11 1-253 0 0,54-1 449 0 0,-27-3-4583 0 0,-19 0-649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4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38 205 4608 0 0,'-1'-5'80'0'0,"-1"1"0"0"0,0 0 1 0 0,0 0-1 0 0,0 0 0 0 0,0 0 0 0 0,-1 0 1 0 0,1 0-1 0 0,-1 0 0 0 0,0 1 1 0 0,-1-2-81 0 0,3 5 191 0 0,0-1 1 0 0,0 1-1 0 0,1-1 1 0 0,-1 1 0 0 0,0-1-1 0 0,0 0 1 0 0,1 0-1 0 0,-1 1 1 0 0,1-1 0 0 0,-1 0-1 0 0,0 0 1 0 0,1 0-1 0 0,-1 0 1 0 0,1 1 0 0 0,0-1-1 0 0,-1 0 1 0 0,1 0-1 0 0,0 0 1 0 0,0 0 0 0 0,-1 0-1 0 0,1 0 1 0 0,0 0-1 0 0,0 0 1 0 0,0-1-192 0 0,1 1 187 0 0,0 0 0 0 0,-1 0 0 0 0,1 0-1 0 0,0 0 1 0 0,0 0 0 0 0,0 0 0 0 0,-1 1 0 0 0,1-1 0 0 0,0 0 0 0 0,0 0 0 0 0,1 1-1 0 0,-1-1 1 0 0,0 0 0 0 0,0 1 0 0 0,0-1 0 0 0,0 1 0 0 0,0-1 0 0 0,1 1 0 0 0,0 0-187 0 0,12-5 72 0 0,245-74 452 0 0,-209 66-547 0 0,1 3 0 0 0,1 2 0 0 0,-1 3 0 0 0,10 1 23 0 0,-8 4 16 0 0,-1 2 1 0 0,0 2 0 0 0,0 2-1 0 0,8 5-16 0 0,14 3 37 0 0,-38-9-9 0 0,-1 2 0 0 0,0 1 0 0 0,-1 2 1 0 0,30 13-29 0 0,-16-1 10 0 0,1-3 0 0 0,7 0-10 0 0,-33-12-134 0 0,0-1-1 0 0,0-2 1 0 0,1 0-1 0 0,0-2 1 0 0,18 0 134 0 0,-15-2-484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1 2304 0 0,'-2'1'167'0'0,"-1"2"-272"0"0,-1-1 1 0 0,1 0 0 0 0,0 0 0 0 0,-1 0 0 0 0,0 0 0 0 0,-1 0 104 0 0,-8 2 4322 0 0,1-1 1 0 0,-10 2-4323 0 0,-13 3 5806 0 0,15 0-5562 0 0,19-8-228 0 0,1 1-1 0 0,0-1 1 0 0,-1 0 0 0 0,1 1-1 0 0,0-1 1 0 0,-1 1 0 0 0,1-1-1 0 0,0 0 1 0 0,-1 1 0 0 0,1-1 0 0 0,0 1-1 0 0,0-1 1 0 0,0 1 0 0 0,-1-1-1 0 0,1 1 1 0 0,0 0 0 0 0,0-1-1 0 0,0 1 1 0 0,0-1 0 0 0,0 1-16 0 0,0 1 68 0 0,-3 5 11 0 0,1 0 0 0 0,0 1 0 0 0,1-1 0 0 0,-1 1 0 0 0,1 0 0 0 0,1-1-1 0 0,0 1 1 0 0,0 0 0 0 0,0 0 0 0 0,1 1-79 0 0,3 19-196 0 0,2 1 0 0 0,1 2 196 0 0,-5-22 23 0 0,46 165-373 0 0,-27-103 212 0 0,1 26 138 0 0,-2-6-93 0 0,1-3 66 0 0,5 59 27 0 0,-18-89-405 0 0,2 0-1 0 0,10 25 406 0 0,-19-80-115 0 0,0 0 1 0 0,0 0 0 0 0,0 0 0 0 0,0 0 0 0 0,1-1 0 0 0,-1 1 0 0 0,1 0 0 0 0,0-1 0 0 0,-1 1 0 0 0,2-1 114 0 0,7 8-4029 0 0,-8-9-605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0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16615 0 0,'0'0'374'0'0,"2"1"54"0"0,14 14-148 0 0,1 0 0 0 0,0-2 0 0 0,2 0 0 0 0,8 4-280 0 0,81 42-160 0 0,-94-52 222 0 0,6 4-11 0 0,-1 1 0 0 0,6 6-51 0 0,21 13 196 0 0,211 117 20 0 0,-90-66-403 0 0,-31-17 44 0 0,-49-20 21 0 0,79 41-542 0 0,2 11 664 0 0,-165-96-85 0 0,-1 1 86 0 0,0-1 1 0 0,0 0 0 0 0,1 1 0 0 0,-1-1 0 0 0,0 1 0 0 0,0 0 0 0 0,-1 0-1 0 0,1 0 1 0 0,0 0-2 0 0,-1-1-51 0 0,-1-1 0 0 0,0 0 0 0 0,0 1-1 0 0,0-1 1 0 0,0 0 0 0 0,0 1 0 0 0,0-1-1 0 0,0 0 1 0 0,0 1 0 0 0,0-1 0 0 0,0 1-1 0 0,0-1 1 0 0,0 0 0 0 0,0 1 0 0 0,0-1-1 0 0,0 0 1 0 0,0 1 0 0 0,0-1 0 0 0,0 0-1 0 0,0 1 1 0 0,0-1 0 0 0,-1 0 0 0 0,1 1-1 0 0,0-1 52 0 0,-13 10-3836 0 0,-8 2-1626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1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14 114 13328 0 0,'0'0'298'0'0,"-1"-2"46"0"0,-3-5-65 0 0,3 6-241 0 0,0-1 0 0 0,0 1 1 0 0,1 0-1 0 0,-1-1 0 0 0,0 1 1 0 0,1-1-1 0 0,-1 1 0 0 0,0-1 1 0 0,1 0-1 0 0,0 1 0 0 0,-1-1 1 0 0,1 1-1 0 0,0-1 1 0 0,0 0-1 0 0,0 1 0 0 0,0-1-38 0 0,0 0 366 0 0,0 2 120 0 0,0 0 24 0 0,0 0-52 0 0,0 0-222 0 0,0 0-92 0 0,5 13 85 0 0,26 126-449 0 0,-30-134 222 0 0,7 25-47 0 0,0 0 0 0 0,7 12 45 0 0,-5-17-61 0 0,-3-6-6 0 0,1-1-1 0 0,0 1 0 0 0,2-1 0 0 0,0-1 0 0 0,9 12 68 0 0,-10-18-50 0 0,-4-4 16 0 0,0 0 1 0 0,0-1 0 0 0,0 0-1 0 0,1 0 1 0 0,6 4 33 0 0,-11-9-4 0 0,0 0-1 0 0,0 0 1 0 0,0 0 0 0 0,1 0 0 0 0,-1-1-1 0 0,0 1 1 0 0,1 0 0 0 0,-1-1 0 0 0,1 1 0 0 0,-1-1-1 0 0,0 0 1 0 0,1 1 0 0 0,-1-1 0 0 0,1 0-1 0 0,-1 0 1 0 0,1 0 0 0 0,-1 0 0 0 0,1 0 0 0 0,-1 0-1 0 0,1-1 1 0 0,-1 1 0 0 0,1 0 0 0 0,-1-1-1 0 0,0 1 1 0 0,1-1 0 0 0,-1 0 0 0 0,0 1 0 0 0,1-1-1 0 0,-1 0 1 0 0,0 0 0 0 0,0 0 0 0 0,1 1-1 0 0,-1-1 1 0 0,0-1 4 0 0,2-1-18 0 0,1-1 1 0 0,-1 0-1 0 0,0 0 0 0 0,0 0 1 0 0,0 0-1 0 0,-1-1 0 0 0,0 1 1 0 0,0-1-1 0 0,1-2 18 0 0,12-44 80 0 0,-14 47-70 0 0,6-32 131 0 0,-2-1 0 0 0,-1-8-141 0 0,-1 6 408 0 0,9-36-408 0 0,-10 63 130 0 0,2 1 1 0 0,-1-1-1 0 0,1 1 1 0 0,1-1-1 0 0,0 1 0 0 0,1 0 1 0 0,0 1-1 0 0,2-3-130 0 0,-1 3 33 0 0,0 1 0 0 0,1 0 0 0 0,0 0-1 0 0,0 0 1 0 0,1 1 0 0 0,0 0 0 0 0,1 1-33 0 0,-4 3 78 0 0,0 1 0 0 0,0-1 1 0 0,0 1-1 0 0,0 1 0 0 0,0-1 1 0 0,1 1-1 0 0,-1 0 0 0 0,1 0 1 0 0,0 1-1 0 0,0 0 0 0 0,-1 0 1 0 0,1 1-1 0 0,2 0-78 0 0,-2 0 36 0 0,1 0 1 0 0,-1 1-1 0 0,0 0 0 0 0,1 1 1 0 0,-1 0-1 0 0,0 0 0 0 0,0 0 0 0 0,0 1 1 0 0,0 0-1 0 0,0 0 0 0 0,-1 1 1 0 0,1 0-37 0 0,-2-1-19 0 0,0 1 0 0 0,0-1 0 0 0,-1 1 0 0 0,0 0 1 0 0,0 1-1 0 0,0-1 0 0 0,0 1 0 0 0,-1-1 0 0 0,1 1 0 0 0,-1 0 1 0 0,0 0-1 0 0,-1 1 0 0 0,1-1 0 0 0,-1 0 0 0 0,1 5 19 0 0,-1 0-118 0 0,0-1 0 0 0,0 1 0 0 0,-1 0-1 0 0,0 0 1 0 0,-1-1 0 0 0,0 1 0 0 0,-1 2 118 0 0,-2 12-430 0 0,-1 1 1 0 0,-2 1 429 0 0,0 1-258 0 0,6-24 130 0 0,0-3 40 0 0,0 0 158 0 0,0 0 27 0 0,9-14 255 0 0,34-39 441 0 0,15-21-329 0 0,-49 62-438 0 0,0 0 0 0 0,1 1 0 0 0,0 0 0 0 0,8-6-26 0 0,-16 16-3 0 0,-1 0-1 0 0,0 0 0 0 0,1 0 0 0 0,-1 0 0 0 0,1 0 0 0 0,-1 0 0 0 0,1 0 0 0 0,-1 0 1 0 0,1 1-1 0 0,-1-1 0 0 0,1 1 0 0 0,0-1 0 0 0,-1 1 0 0 0,1 0 0 0 0,0-1 0 0 0,-1 1 1 0 0,1 0-1 0 0,0 0 0 0 0,0 0 0 0 0,-1 1 0 0 0,1-1 0 0 0,0 0 0 0 0,-1 0 0 0 0,1 1 1 0 0,0-1-1 0 0,-1 1 0 0 0,1 0 0 0 0,-1 0 0 0 0,1-1 0 0 0,-1 1 0 0 0,1 0 4 0 0,5 4-16 0 0,-1 1-1 0 0,0-1 1 0 0,0 1-1 0 0,0 0 1 0 0,-1 0-1 0 0,1 3 17 0 0,13 12-42 0 0,13 12-344 0 0,7 7 963 0 0,10 4-577 0 0,-35-32-1843 0 0,1 0-1 0 0,1-1 0 0 0,3 0 1844 0 0,9 2-5766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48 140 17911 0 0,'-7'0'1624'0'0,"-3"1"-1336"0"0,4 4-256 0 0,4 1 17 0 0,0-1 0 0 0,0 1 0 0 0,0 0-1 0 0,1 0 1 0 0,0 0 0 0 0,0-1-1 0 0,1 1 1 0 0,0 0 0 0 0,0 0 0 0 0,0 0-1 0 0,1 5-48 0 0,0 11 70 0 0,1 18-151 0 0,5 29 81 0 0,-2-28-406 0 0,-3-33 13 0 0,-1 1 0 0 0,1-1-1 0 0,1 0 1 0 0,-1 1 0 0 0,3 3 393 0 0,-3-9-432 0 0,-1 1 1 0 0,1-1 0 0 0,0 0-1 0 0,-1 0 1 0 0,1 0-1 0 0,1 0 1 0 0,-1 0 0 0 0,0 0-1 0 0,1 0 1 0 0,-1-1-1 0 0,1 1 1 0 0,0-1 0 0 0,2 2 431 0 0,-5-4-205 0 0,1 0-1 0 0,0 0 1 0 0,0 1 0 0 0,0-1 0 0 0,-1 0 0 0 0,1 0 0 0 0,0 0 0 0 0,0 0 0 0 0,0 0-1 0 0,-1 0 1 0 0,1 0 0 0 0,0 0 0 0 0,0 0 0 0 0,0 0 0 0 0,0 0 0 0 0,-1-1 0 0 0,1 1 0 0 0,0 0-1 0 0,0-1 1 0 0,-1 1 0 0 0,1 0 0 0 0,0-1 0 0 0,-1 1 0 0 0,1-1 0 0 0,0 1 0 0 0,-1-1 0 0 0,1 1-1 0 0,0-1 1 0 0,-1 0 205 0 0,14-18-971 0 0,-12 13 1022 0 0,0 0 0 0 0,0 0 0 0 0,0-1 0 0 0,-1 1 0 0 0,1 0 0 0 0,-2-1 0 0 0,1 1 0 0 0,-1 0 0 0 0,0-1-51 0 0,0-19 3455 0 0,-4-16-3455 0 0,2 18 1026 0 0,-1-15 682 0 0,2 8-323 0 0,-2 1 1 0 0,-1-1-1 0 0,-1 0 1 0 0,-1 1-1 0 0,-4-5-1385 0 0,6 22 464 0 0,2 8-298 0 0,1 1 1 0 0,-1 0 0 0 0,1-1 0 0 0,-1 1 0 0 0,0 0 0 0 0,0 0 0 0 0,-1 1 0 0 0,1-1 0 0 0,-3-2-167 0 0,1 2 186 0 0,2 1-27 0 0,-1 0 0 0 0,0 0 0 0 0,0 0 0 0 0,0 1 0 0 0,-2-2-159 0 0,4 3 10 0 0,1 1 0 0 0,-1 0 1 0 0,0-1-1 0 0,1 1 0 0 0,-1 0 0 0 0,1-1 0 0 0,-1 1 0 0 0,0 0 0 0 0,1 0 1 0 0,-1 0-1 0 0,0 0 0 0 0,1 0 0 0 0,-1 0 0 0 0,0 0 0 0 0,1 0 0 0 0,-1 0 1 0 0,0 0-1 0 0,1 0 0 0 0,-1 0 0 0 0,0 0 0 0 0,1 0 0 0 0,-1 0 0 0 0,1 1 1 0 0,-1-1-1 0 0,0 0 0 0 0,1 0 0 0 0,-1 1 0 0 0,1-1 0 0 0,-1 1 0 0 0,1-1 1 0 0,-1 0-1 0 0,1 1 0 0 0,-1-1 0 0 0,1 1 0 0 0,-1-1 0 0 0,1 1-10 0 0,-2 2-33 0 0,0 1 0 0 0,0-1 0 0 0,0 0-1 0 0,0 1 1 0 0,1-1 0 0 0,0 1-1 0 0,-1 0 1 0 0,2 0 0 0 0,-1-1 0 0 0,0 1-1 0 0,1 0 1 0 0,-1 0 0 0 0,1 0 0 0 0,0 0-1 0 0,1-1 1 0 0,-1 1 0 0 0,0 0 0 0 0,1 0-1 0 0,0 1 34 0 0,1 2-373 0 0,0-1 0 0 0,0 1 1 0 0,1 0-1 0 0,-1-1 0 0 0,2 0 0 0 0,-1 1 0 0 0,1-1 0 0 0,-1-1 0 0 0,2 1 0 0 0,1 2 373 0 0,17 13-4596 0 0,3-1-1198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132 500 11976 0 0,'-2'0'546'0'0,"-7"-3"-178"0"0,-1 0 0 0 0,1 0 1 0 0,-1 1-1 0 0,1 1 0 0 0,-8-1-368 0 0,-12 4 4123 0 0,27-1-4000 0 0,0 0-1 0 0,0 0 1 0 0,0 0 0 0 0,1 0-1 0 0,-1 0 1 0 0,0 0 0 0 0,1 0-1 0 0,-1 0 1 0 0,1 1 0 0 0,-1-1-1 0 0,1 0 1 0 0,0 1 0 0 0,-1 0-1 0 0,1-1 1 0 0,0 1 0 0 0,0 0-1 0 0,0-1 1 0 0,0 1 0 0 0,0 0 0 0 0,1 0-1 0 0,-1 0 1 0 0,1 0 0 0 0,-1 0-1 0 0,1 1-122 0 0,-2 3-21 0 0,1 0-1 0 0,0 1 1 0 0,0-1 0 0 0,1 1-1 0 0,-1 0 1 0 0,2-1 0 0 0,-1 4 21 0 0,2 1-167 0 0,0 1 1 0 0,1 0 0 0 0,0-1-1 0 0,0 1 1 0 0,2-1-1 0 0,-1 0 1 0 0,1 0 0 0 0,1-1 166 0 0,-3-4-272 0 0,0-2 1 0 0,0 1-1 0 0,0 0 1 0 0,1-1-1 0 0,0 1 1 0 0,0-1-1 0 0,0 0 1 0 0,0 0-1 0 0,1-1 1 0 0,-1 1-1 0 0,1-1 1 0 0,0 0-1 0 0,0 0 1 0 0,0 0-1 0 0,0-1 1 0 0,1 0-1 0 0,1 0 272 0 0,-3-1-200 0 0,-1-1-1 0 0,1 0 0 0 0,0 0 1 0 0,0 0-1 0 0,0 0 0 0 0,0-1 1 0 0,0 0-1 0 0,0 0 0 0 0,0 0 1 0 0,0 0-1 0 0,-1 0 0 0 0,1-1 1 0 0,-1 0-1 0 0,1 0 0 0 0,-1 0 1 0 0,1 0-1 0 0,-1 0 0 0 0,2-2 201 0 0,3-4-39 0 0,0-1-1 0 0,0 0 0 0 0,-1-1 0 0 0,0 0 0 0 0,-1 0 0 0 0,0 0 1 0 0,0-1-1 0 0,-1 0 0 0 0,-1 0 0 0 0,0 0 0 0 0,0 0 1 0 0,-1-1-1 0 0,-1 1 0 0 0,1-7 40 0 0,2-13 811 0 0,2-7 1938 0 0,0-32-2749 0 0,3-62 3172 0 0,-3 49-494 0 0,-3-9-2678 0 0,4-9 1130 0 0,-10 83-761 0 0,3 28-403 0 0,0-1-1 0 0,0 0 1 0 0,-1 0 0 0 0,0 1-1 0 0,-1-1 1 0 0,0 0 34 0 0,-1 28-122 0 0,-1 52-137 0 0,1 24-516 0 0,3-89 247 0 0,1 0 0 0 0,1 0-1 0 0,5 18 529 0 0,-1-14-2308 0 0,9 20 2308 0 0,-3-13-1283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3 587 18743 0 0,'0'0'430'0'0,"0"0"55"0"0,0 3 27 0 0,-1 0-475 0 0,1-1 0 0 0,-1 1 0 0 0,1-1 0 0 0,0 1 0 0 0,0 0 0 0 0,0-1 0 0 0,0 1 0 0 0,0-1 0 0 0,0 1 0 0 0,1 0 0 0 0,-1-1 0 0 0,1 1 0 0 0,0-1 0 0 0,0 1 0 0 0,0-1 0 0 0,0 0 0 0 0,0 1-37 0 0,4 5 0 0 0,-5-8 2 0 0,0 1-1 0 0,0-1 1 0 0,0 1-1 0 0,1-1 0 0 0,-1 1 1 0 0,0-1-1 0 0,1 1 1 0 0,-1-1-1 0 0,0 1 1 0 0,1-1-1 0 0,-1 0 0 0 0,0 1 1 0 0,1-1-1 0 0,-1 0 1 0 0,1 1-1 0 0,-1-1 0 0 0,1 0 1 0 0,-1 0-1 0 0,1 1 1 0 0,-1-1-1 0 0,1 0 1 0 0,-1 0-1 0 0,1 0 0 0 0,-1 0 1 0 0,1 0-1 0 0,-1 1 1 0 0,1-1-1 0 0,0 0 0 0 0,-1 0 1 0 0,1 0-1 0 0,-1 0 1 0 0,1-1-1 0 0,-1 1 1 0 0,1 0-1 0 0,-1 0 0 0 0,1 0 1 0 0,-1 0-1 0 0,1-1 1 0 0,-1 1-1 0 0,1 0 1 0 0,-1 0-1 0 0,1-1 0 0 0,-1 1 1 0 0,1 0-1 0 0,-1-1-1 0 0,2 0 0 0 0,8-3-350 0 0,1 0-1 0 0,-1-2 0 0 0,0 1 0 0 0,-1-1 0 0 0,8-6 351 0 0,6-3-992 0 0,-16 9 656 0 0,-1 1-1 0 0,1-1 1 0 0,-1 0 0 0 0,0 0-1 0 0,0 0 1 0 0,-1-1 0 0 0,0 0 0 0 0,0 0-1 0 0,-1 0 1 0 0,1-1 0 0 0,0-4 336 0 0,2-3 235 0 0,-1 0 0 0 0,-1 0 1 0 0,-1 0-1 0 0,0-1 0 0 0,2-12-235 0 0,-6 22 197 0 0,1 1-1 0 0,-1 0 0 0 0,0-1 1 0 0,0 1-1 0 0,0-1 0 0 0,-1 1 0 0 0,0 0 1 0 0,0-1-1 0 0,0 1 0 0 0,-1 0 1 0 0,1 0-1 0 0,-1 0 0 0 0,-1 0 1 0 0,1 0-1 0 0,-1 0 0 0 0,1 1-196 0 0,1 3 29 0 0,0 0 0 0 0,1 0 1 0 0,-1 0-1 0 0,0 0 0 0 0,0 0 0 0 0,0 0 0 0 0,0 0 0 0 0,0 0 0 0 0,0 1 0 0 0,0-1 0 0 0,0 0 0 0 0,0 1 0 0 0,0-1 0 0 0,0 1 0 0 0,0-1 0 0 0,0 1 0 0 0,0 0 0 0 0,0-1 0 0 0,-1 1 0 0 0,1 0 0 0 0,0 0 0 0 0,0 0 0 0 0,0 0 0 0 0,-1 0 0 0 0,1 0 0 0 0,0 0 0 0 0,0 0 0 0 0,-1 0 0 0 0,1 1 0 0 0,0-1 0 0 0,0 0 0 0 0,0 1 0 0 0,0-1 0 0 0,0 1 0 0 0,0-1 0 0 0,0 1 0 0 0,-1 0-29 0 0,-2 1 25 0 0,1 0 0 0 0,0 1 0 0 0,0-1 0 0 0,0 1-1 0 0,0-1 1 0 0,0 1 0 0 0,0 0 0 0 0,1 0-1 0 0,-1 1 1 0 0,1-1 0 0 0,-1 1-25 0 0,-5 14 6 0 0,0 1-1 0 0,1 0 0 0 0,1 0 1 0 0,0 0-1 0 0,2 1 1 0 0,0 0-1 0 0,1 0 1 0 0,2 0-1 0 0,-1 0 1 0 0,2 7-6 0 0,1-13-344 0 0,1 1 1 0 0,0-1-1 0 0,0 0 0 0 0,1 1 1 0 0,1-1-1 0 0,1 0 1 0 0,0-1-1 0 0,0 1 1 0 0,1-1-1 0 0,1 0 0 0 0,1-1 1 0 0,-1 0-1 0 0,11 12 344 0 0,1-4-1430 0 0</inkml:trace>
  <inkml:trace contextRef="#ctx0" brushRef="#br0" timeOffset="1">670 1 18687 0 0,'0'0'859'0'0,"-5"1"273"0"0,1 4-1082 0 0,1 0 0 0 0,1 0 0 0 0,-1 0-1 0 0,1 0 1 0 0,0 1 0 0 0,0-1 0 0 0,0 0 0 0 0,0 5-50 0 0,2-4 87 0 0,-1 0 0 0 0,1 0 0 0 0,1 0 0 0 0,-1 0 0 0 0,1-1 0 0 0,0 1 0 0 0,0 0 0 0 0,1 0 0 0 0,0-1 1 0 0,0 1-1 0 0,3 5-87 0 0,3 10 207 0 0,5 25 58 0 0,-2 0-1 0 0,-2 1 1 0 0,-2 0-1 0 0,1 45-264 0 0,-6-36-6622 0 0,-3 9 6622 0 0,-4-6-7166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3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3038 257 8752 0 0,'1'0'45'0'0,"0"-1"0"0"0,0 1 0 0 0,0 0 0 0 0,0-1 0 0 0,0 1 0 0 0,0 0 0 0 0,-1-1 1 0 0,1 1-1 0 0,0-1 0 0 0,0 1 0 0 0,0-1 0 0 0,-1 1 0 0 0,1-1 0 0 0,0 0 0 0 0,-1 0 0 0 0,1 1 1 0 0,-1-1-1 0 0,1 0 0 0 0,-1 0 0 0 0,1 1 0 0 0,0-2-45 0 0,7-9 99 0 0,-6 8-19 0 0,16-19 1430 0 0,-17 21-1413 0 0,0 0-1 0 0,0-1 1 0 0,-1 1 0 0 0,1 0 0 0 0,-1 0 0 0 0,1-1 0 0 0,-1 1 0 0 0,1-1 0 0 0,-1 1 0 0 0,0 0-1 0 0,1-1 1 0 0,-1 1 0 0 0,0-1 0 0 0,0 1 0 0 0,0 0 0 0 0,0-1 0 0 0,-1 1 0 0 0,1-1-97 0 0,-1-1 185 0 0,0 1 0 0 0,1-1 0 0 0,-1 1 0 0 0,1-1 0 0 0,0 1 0 0 0,-1-1 0 0 0,1-1-185 0 0,1 3 47 0 0,-1 0 0 0 0,0 0 0 0 0,0 0-1 0 0,0 0 1 0 0,1 0 0 0 0,-1 0-1 0 0,1 0 1 0 0,-1 0 0 0 0,0 1 0 0 0,1-1-1 0 0,0 0 1 0 0,-1 0 0 0 0,1 0 0 0 0,-1 1-1 0 0,1-1 1 0 0,0 0 0 0 0,0 1 0 0 0,-1-1-1 0 0,1 1 1 0 0,0-1 0 0 0,0 0 0 0 0,0 1-47 0 0,11-5 134 0 0,-1 0 1 0 0,1 2 0 0 0,0-1-1 0 0,0 1 1 0 0,6 0-135 0 0,4-2 60 0 0,82-19 27 0 0,22-6-58 0 0,61-4-29 0 0,-177 33-22 0 0,162-19-232 0 0,-118 16 229 0 0,0 3 1 0 0,10 3 24 0 0,-41 0-96 0 0,0 1 0 0 0,-1 1 0 0 0,1 1 0 0 0,9 4 96 0 0,16 8-131 0 0,22 11 131 0 0,95 50 937 0 0,-34-16 260 0 0,-56-26-215 0 0,21 15-982 0 0,8 6 357 0 0,24 13-8 0 0,-47-22-135 0 0,-20-13-177 0 0,-2 3 0 0 0,51 42-37 0 0,-82-56 30 0 0,0 2-1 0 0,-2 1 0 0 0,-1 0 1 0 0,-1 2-1 0 0,-2 1 0 0 0,0 1 1 0 0,-3 0-1 0 0,0 2 0 0 0,11 29-29 0 0,104 293 243 0 0,-80-202-46 0 0,-17-41-146 0 0,-5 1 0 0 0,-5 1-1 0 0,-1 26-50 0 0,-20-83 0 0 0,0 55 0 0 0,-5-62 0 0 0,1-8 16 0 0,-3 0 0 0 0,-2 1 0 0 0,-1-2 0 0 0,-6 23-16 0 0,-5 13 118 0 0,-4-1-1 0 0,-2-1 0 0 0,-28 61-117 0 0,-9 6 163 0 0,8-16 37 0 0,-10 4-200 0 0,40-91 9 0 0,-2 0 0 0 0,-1-2 0 0 0,-2-1 0 0 0,-2-1 0 0 0,-9 9-9 0 0,-380 391-216 0 0,311-338 216 0 0,44-41 0 0 0,-19 13-32 0 0,-3-4 0 0 0,-80 48 32 0 0,67-43 0 0 0,45-32 0 0 0,-18 8 0 0 0,-118 64 0 0 0,-196 82 0 0 0,74-72 0 0 0,214-86 0 0 0,-20 8-26 0 0,-2-6-1 0 0,-106 19 27 0 0,131-42 27 0 0,0-3-1 0 0,-52-3-26 0 0,-80-10-43 0 0,61 0-200 0 0,15 3 60 0 0,-175-1-101 0 0,268-2 254 0 0,-1-2 0 0 0,1-3 0 0 0,1-2 0 0 0,0-2-1 0 0,-14-7 31 0 0,31 5-23 0 0,0-1 0 0 0,1-2 0 0 0,-21-15 23 0 0,-10-4 5 0 0,37 20-5 0 0,0-2 0 0 0,1 0 0 0 0,-13-14 0 0 0,29 23 7 0 0,-101-84-83 0 0,90 70 55 0 0,0-1 1 0 0,1 0 0 0 0,-6-11 20 0 0,6 4 87 0 0,1-1 0 0 0,2-1 0 0 0,1 0 0 0 0,2-1 0 0 0,2-1 0 0 0,0-1 0 0 0,3 0 1 0 0,1-1-1 0 0,-3-21-87 0 0,-5-40 196 0 0,-1-39-196 0 0,16 94-48 0 0,2 1 0 0 0,2-1 0 0 0,2 0 0 0 0,5-25 48 0 0,36-154-146 0 0,-23 136 94 0 0,-4-1 0 0 0,3-77 52 0 0,-15 112 0 0 0,-1 26 0 0 0,-2-1 0 0 0,-1 0 0 0 0,-2-17 0 0 0,-1 2 160 0 0,1-33-160 0 0,2 69 39 0 0,-5-44 548 0 0,1 32-200 0 0,4 16-367 0 0,-1-1 0 0 0,0 1 0 0 0,0-1 0 0 0,1 1 0 0 0,0-1 0 0 0,-1 0 0 0 0,1 1-1 0 0,0-1 1 0 0,0 0-20 0 0,3-25-10 0 0,1 1-1 0 0,1-1 0 0 0,4-11 11 0 0,-7 28-102 0 0,0 1-1 0 0,0-1 0 0 0,-2 1 0 0 0,1-1 1 0 0,-1 0-1 0 0,-1-5 103 0 0,0-9-150 0 0,1 23 132 0 0,0-1 0 0 0,-1 0 0 0 0,1 0 0 0 0,-1 1 0 0 0,0-1 0 0 0,0 0 1 0 0,0 1-1 0 0,0-1 0 0 0,-1 1 0 0 0,1-1 0 0 0,-1 1 0 0 0,0-1 18 0 0,1 1 4 0 0,0 1 0 0 0,0 0-1 0 0,0 0 1 0 0,0 0 0 0 0,0-1 0 0 0,0 1 0 0 0,0 0-1 0 0,0 1 1 0 0,-1-1 0 0 0,1 0 0 0 0,0 0-1 0 0,-1 0 1 0 0,1 1 0 0 0,0-1 0 0 0,-1 1 0 0 0,1-1-1 0 0,-1 1 1 0 0,1-1 0 0 0,-1 1 0 0 0,1 0-1 0 0,-1 0 1 0 0,1 0 0 0 0,-1 0 0 0 0,0 0-4 0 0,-8 2 45 0 0,1 1 1 0 0,0 0 0 0 0,-1 1 0 0 0,1 0-1 0 0,1 0 1 0 0,-1 1 0 0 0,0 0 0 0 0,1 0 0 0 0,0 1-1 0 0,1 0 1 0 0,-2 2-46 0 0,-13 12 250 0 0,1 2-1 0 0,-18 24-249 0 0,12-8 107 0 0,1 2 0 0 0,2 0-1 0 0,2 2 1 0 0,1 1-107 0 0,11-23 27 0 0,-34 65-29 0 0,-33 71-179 0 0,59-121 7 0 0,-22 31 174 0 0,8-12-249 0 0,27-47 193 0 0,8-12 57 0 0,0 1-1 0 0,-1-1 0 0 0,0 1 1 0 0,0-1-1 0 0,0 0 0 0 0,-1 0 1 0 0,1-2-1 0 0,3-11-36 0 0,9-15 1 0 0,1 2-1 0 0,1 0 1 0 0,2 0 0 0 0,4-4 35 0 0,14-15-74 0 0,40-44 74 0 0,21-9 207 0 0,-24 27 162 0 0,-59 60-226 0 0,2 0 1 0 0,0 0-1 0 0,0 2 0 0 0,1 0 0 0 0,1 1 0 0 0,1 1 0 0 0,-1 1 0 0 0,2 0 0 0 0,16-6-143 0 0,-33 16 41 0 0,1-1-1 0 0,0 1 0 0 0,0 0 0 0 0,0 1 1 0 0,0-1-1 0 0,0 1 0 0 0,0-1 1 0 0,0 1-1 0 0,0 0 0 0 0,0 1 1 0 0,0-1-1 0 0,0 1 0 0 0,0 0 0 0 0,0 0 1 0 0,0 0-1 0 0,-1 0 0 0 0,1 0 1 0 0,0 1-1 0 0,-1 0 0 0 0,4 2-40 0 0,6 5 112 0 0,-1 0-1 0 0,0 1 0 0 0,0 0 1 0 0,-1 1-1 0 0,-1 0-111 0 0,27 25 221 0 0,7 0-315 0 0,1-2-1 0 0,2-2 1 0 0,1-2-1 0 0,1-3 1 0 0,2-1-1 0 0,0-3 1 0 0,2-1-1 0 0,32 7 95 0 0,-43-21-1285 0 0,-2-3-82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16439 0 0,'0'2'374'0'0,"2"20"101"0"0,0 0-1 0 0,1-1 1 0 0,4 15-475 0 0,3 14-4 0 0,1 4-162 0 0,9 23 166 0 0,6 31 118 0 0,23 113-79 0 0,-15-71-418 0 0,-23-106-34 0 0,2-1 413 0 0,-2-8-1423 0 0,5 31 1423 0 0,-15-65-137 0 0,-1 0 1 0 0,0-1-1 0 0,0 1 1 0 0,0 0-1 0 0,0 0 1 0 0,0 0-1 0 0,0-1 1 0 0,0 1-1 0 0,0 0 0 0 0,0 0 1 0 0,0-1-1 0 0,-1 1 1 0 0,1 0-1 0 0,0 0 1 0 0,0-1-1 0 0,-1 1 1 0 0,1 0-1 0 0,-1-1 1 0 0,1 1-1 0 0,0 0 1 0 0,-1-1-1 0 0,1 1 1 0 0,-1 0-1 0 0,0-1 0 0 0,1 1 1 0 0,-1-1-1 0 0,1 1 1 0 0,-1-1-1 0 0,0 1 1 0 0,1-1-1 0 0,-1 0 1 0 0,0 1-1 0 0,0-1 1 0 0,1 0-1 0 0,-1 0 1 0 0,0 1-1 0 0,0-1 1 0 0,1 0-1 0 0,-1 0 0 0 0,0 0 1 0 0,0 0-1 0 0,0 0 137 0 0,-11-2-4434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64 439 11488 0 0,'-2'-1'528'0'0,"-45"-14"192"0"0,34 8-328 0 0,11 7 34 0 0,2 0 20 0 0,0 0 4 0 0,0 0 13 0 0,1-2 8 0 0,2-4-353 0 0,0 0 0 0 0,1 1 1 0 0,0 0-1 0 0,0 0 1 0 0,0 0-1 0 0,1 0 0 0 0,-1 0 1 0 0,1 1-1 0 0,0 0 1 0 0,0 0-1 0 0,2 0-118 0 0,6-5 39 0 0,1 1-1 0 0,13-5-38 0 0,10-6-48 0 0,60-30-684 0 0,82-28 732 0 0,-128 56-187 0 0,-7 3-323 0 0,0 2 0 0 0,1 2 0 0 0,1 2 0 0 0,37-4 510 0 0,-66 14-228 0 0,0 1 0 0 0,0 1 1 0 0,0 0-1 0 0,0 1 0 0 0,0 1 1 0 0,0 0-1 0 0,15 5 228 0 0,-24-5 18 0 0,0 0 0 0 0,0 1 0 0 0,0 0 0 0 0,0 1 0 0 0,0-1 0 0 0,-1 2 0 0 0,0-1-1 0 0,1 1 1 0 0,-2 0 0 0 0,1 0 0 0 0,0 1 0 0 0,-1 0 0 0 0,0 0 0 0 0,-1 0 0 0 0,1 1 0 0 0,2 5-18 0 0,-4-5 154 0 0,-1 1 0 0 0,0-1-1 0 0,0 1 1 0 0,-1 0 0 0 0,0 0 0 0 0,0 2-154 0 0,0 0 294 0 0,0-1 1 0 0,1 1 0 0 0,3 7-295 0 0,3 0 596 0 0,0-2 0 0 0,1 0 1 0 0,3 5-597 0 0,4 4 765 0 0,-16-23-734 0 0,0 0 1 0 0,-1 0-1 0 0,1 0 0 0 0,-1-1 0 0 0,1 1 0 0 0,-1 0 0 0 0,0 0 1 0 0,1 0-1 0 0,-1 0 0 0 0,0 0 0 0 0,1 0 0 0 0,-1 0 1 0 0,0 0-1 0 0,0 0-31 0 0,0 1 36 0 0,-1 1 0 0 0,0-1 0 0 0,1 0 0 0 0,-1 0 0 0 0,0 0 0 0 0,0 0 0 0 0,0 0 0 0 0,0 0 0 0 0,-1 1-36 0 0,1-2-112 0 0,1-1-72 0 0,0 0-28 0 0,0 0-10 0 0,0 0-30 0 0,-2-2-17 0 0,-29-31-283 0 0,19 22 268 0 0,1 0 0 0 0,-8-12 284 0 0,-31-49-683 0 0,49 71 679 0 0,-2-2-7 0 0,1 0 0 0 0,-1 0 1 0 0,1 0-1 0 0,0 0 0 0 0,0 0 1 0 0,0 0-1 0 0,0-1 1 0 0,1 1-1 0 0,-1-1 0 0 0,1 1 1 0 0,0-1-1 0 0,0 0 0 0 0,0 1 1 0 0,1-1-1 0 0,-1 0 0 0 0,1 0 1 0 0,0-1 10 0 0,1-19 235 0 0,-1 18-91 0 0,0 1-1 0 0,0-1 0 0 0,1 0 0 0 0,0 1 0 0 0,0-1 1 0 0,0 1-1 0 0,1-1 0 0 0,-1 1 0 0 0,1-1 1 0 0,1-1-144 0 0,-1 5 62 0 0,-1 1 1 0 0,1-1 0 0 0,-1 1 0 0 0,1 0 0 0 0,-1 0 0 0 0,1 0 0 0 0,0-1 0 0 0,-1 1 0 0 0,1 1 0 0 0,0-1 0 0 0,0 0 0 0 0,1 0-63 0 0,27-7 320 0 0,-23 6-285 0 0,209-39 164 0 0,-56 11-6878 0 0,-123 22 2081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45 1376 0 0,'-7'-4'2521'0'0,"-7"-13"3141"0"0,13 16-5383 0 0,0-1-1 0 0,0 0 1 0 0,0 1-1 0 0,0-1 1 0 0,0 1-1 0 0,-1 0 1 0 0,1-1-1 0 0,0 1 1 0 0,-1 0 0 0 0,1 0-1 0 0,-1 0 1 0 0,1 0-1 0 0,-1 0 1 0 0,0 0-1 0 0,1 0 1 0 0,-1 0-1 0 0,0 1 1 0 0,0-1-279 0 0,-1 1 180 0 0,0-1 0 0 0,0 1 0 0 0,0 0 0 0 0,0 0 0 0 0,1 0 1 0 0,-1 0-1 0 0,0 1 0 0 0,0-1 0 0 0,0 1 0 0 0,0 0 0 0 0,1-1 0 0 0,-1 1 0 0 0,0 1 0 0 0,1-1 0 0 0,-1 0 1 0 0,-1 1-181 0 0,-6 5 470 0 0,0 0 1 0 0,1 0 0 0 0,-5 5-471 0 0,10-9 82 0 0,-8 10 133 0 0,0 1 1 0 0,0 0-1 0 0,2 0 0 0 0,0 1 1 0 0,0 1-1 0 0,1-1 1 0 0,1 2-1 0 0,1-1 0 0 0,-5 15-215 0 0,10-23 24 0 0,0-1 0 0 0,1 0 0 0 0,-1 1 0 0 0,1-1 0 0 0,1 1 0 0 0,-1 0 0 0 0,1-1 0 0 0,1 1 0 0 0,-1-1 0 0 0,1 1 0 0 0,1-1-1 0 0,0 4-23 0 0,2 1-58 0 0,0 0 0 0 0,0-1 0 0 0,1 0 0 0 0,1 0 0 0 0,0 0 0 0 0,0 0-1 0 0,3 2 59 0 0,-6-9-71 0 0,-1-1-1 0 0,1 1 1 0 0,0-1-1 0 0,0 0 0 0 0,1 0 1 0 0,-1 0-1 0 0,1 0 0 0 0,1 1 72 0 0,-2-3-61 0 0,-1 0 0 0 0,0 0 0 0 0,0 0 0 0 0,1 0-1 0 0,-1 0 1 0 0,0-1 0 0 0,1 1 0 0 0,-1-1 0 0 0,1 1 0 0 0,-1-1-1 0 0,1 0 1 0 0,-1 0 0 0 0,1 0 0 0 0,-1 0 0 0 0,0-1-1 0 0,1 1 62 0 0,5-2-185 0 0,-1 0-1 0 0,1-1 0 0 0,-1 0 0 0 0,0 0 0 0 0,0 0 1 0 0,0-1-1 0 0,0 0 0 0 0,-1-1 0 0 0,1 1 0 0 0,-1-1 1 0 0,0-1-1 0 0,-1 1 0 0 0,1-1 186 0 0,13-16-844 0 0,-1 0 0 0 0,14-23 844 0 0,-29 41-63 0 0,5-8-115 0 0,0 0 1 0 0,-1 0 0 0 0,-1-1-1 0 0,0 0 1 0 0,0 0 0 0 0,0-7 177 0 0,-3 11 84 0 0,-1 1 1 0 0,-1-1-1 0 0,0 1 1 0 0,0-1-1 0 0,0 0 1 0 0,-1 0-1 0 0,-1 1 1 0 0,1-1-1 0 0,-2 0 1 0 0,1 1-1 0 0,-1-3-84 0 0,1 8 199 0 0,0 0 0 0 0,0 0 0 0 0,0 0 0 0 0,1 0-1 0 0,0 0 1 0 0,-1 0 0 0 0,1 0 0 0 0,0 0 0 0 0,0 0 0 0 0,1 0-1 0 0,-1 0 1 0 0,1 0 0 0 0,0 0 0 0 0,-1 0 0 0 0,1 0 0 0 0,0 0-1 0 0,1 0 1 0 0,-1 0 0 0 0,0 1 0 0 0,1-1 0 0 0,0 0 0 0 0,0 1-1 0 0,0-1-198 0 0,-1 2 799 0 0,1 1-42 0 0,0 1-643 0 0,1 0 0 0 0,-1 1 0 0 0,0-1 0 0 0,1 0-1 0 0,-1 1 1 0 0,0-1 0 0 0,0 1 0 0 0,0 0 0 0 0,0-1 0 0 0,0 1-1 0 0,0 0 1 0 0,-1 0 0 0 0,1 0 0 0 0,-1 1-114 0 0,4 5 238 0 0,0 0 1 0 0,-1 0-1 0 0,2 5-238 0 0,11 21 213 0 0,-9-23-199 0 0,0 0 1 0 0,1 0-1 0 0,1-1 1 0 0,0-1-1 0 0,0 1 1 0 0,0-2-1 0 0,1 1 1 0 0,1-1-1 0 0,9 4-14 0 0,-2-1-276 0 0,1-2-1 0 0,0 0 1 0 0,1-2-1 0 0,0 0 1 0 0,14 2 276 0 0,-7-1-690 0 0,22 3-2212 0 0,-18-10-4035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0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83 10968 0 0,'-4'-3'162'0'0,"-6"-7"669"0"0,10 10-934 0 0,0-1 0 0 0,0 1 0 0 0,0-1 1 0 0,0 1-1 0 0,-1-1 0 0 0,1 1 0 0 0,0-1 0 0 0,0 1 0 0 0,-1 0 0 0 0,1-1 1 0 0,0 1-1 0 0,-1 0 0 0 0,1-1 0 0 0,0 1 0 0 0,-1 0 0 0 0,1-1 0 0 0,0 1 1 0 0,-1 0-1 0 0,1-1 0 0 0,-1 1 0 0 0,1 0 0 0 0,-1 0 0 0 0,1 0 1 0 0,-1 0-1 0 0,1-1 0 0 0,-1 1 0 0 0,1 0 0 0 0,-1 0 0 0 0,1 0 103 0 0,0-1-1644 0 0,1-2 1772 0 0,0 2-260 0 0,-1 1-1 0 0,1-1 0 0 0,0 1 0 0 0,-1-1 0 0 0,1 1 0 0 0,0 0 0 0 0,-1-1 0 0 0,1 1 0 0 0,0 0 0 0 0,0 0 0 0 0,0-1 0 0 0,-1 1 1 0 0,1 0-1 0 0,0 0 0 0 0,0 0 0 0 0,0 0 133 0 0,0 0-245 0 0,38-10-568 0 0,-15 8 2637 0 0,0 0 0 0 0,0 2 0 0 0,0 1-1824 0 0,11-1 359 0 0,61 4 1122 0 0,15 0-1162 0 0,-18-8-281 0 0,40 0-1 0 0,277-8-56 0 0,-70-1 332 0 0,-40 7 369 0 0,452 4 1398 0 0,379 32-1672 0 0,-394-57-904 0 0,-674 24 248 0 0,-8-2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4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1 360 11488 0 0,'2'-1'264'0'0,"17"-21"489"0"0,-14 17-691 0 0,-1-1-1 0 0,1 1 1 0 0,1 0 0 0 0,4-5-62 0 0,18-10-14 0 0,1 1 1 0 0,1 1 0 0 0,0 1-1 0 0,33-11 14 0 0,90-27-149 0 0,2 7 0 0 0,111-17 149 0 0,-182 51 74 0 0,0 3 1 0 0,1 4 0 0 0,58 3-75 0 0,252 24 224 0 0,-365-18-394 0 0,130 6-4259 0 0,-129-10 868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25 14800 0 0,'0'0'656'0'0,"0"0"136"0"0,0-8-632 0 0,0 8-160 0 0,-8-5 0 0 0,8 5 0 0 0,0 0 343 0 0,0 0 41 0 0,-13-7 0 0 0,3 2 8 0 0,2 5 88 0 0,8 0 8 0 0,0 0 8 0 0,0 0 0 0 0,0 0-600 0 0,0 0-120 0 0,0 0-32 0 0,13 9-7487 0 0</inkml:trace>
  <inkml:trace contextRef="#ctx0" brushRef="#br0" timeOffset="1">113 720 20127 0 0,'4'39'448'0'0,"-8"-22"88"0"0,0 6 16 0 0,-6 2 8 0 0,1 3-448 0 0,9 4-112 0 0,0-4 0 0 0,0 4 0 0 0,5-4-232 0 0,-1-5-72 0 0,6 2-16 0 0,8-10 0 0 0,-2 2-352 0 0,3-6-80 0 0,-1-2-16 0 0,-5-9-6895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5984 0 0,'0'2'464'0'0,"0"3"-223"0"0,0 0 0 0 0,1 0 1 0 0,0 1-1 0 0,0-1 0 0 0,0 0 0 0 0,1 0 0 0 0,1 4-241 0 0,11 21 5789 0 0,3 10 1682 0 0,5 21-5882 0 0,-3-7-1861 0 0,-10-24 163 0 0,4 8-97 0 0,1 1-549 0 0,-11-29 220 0 0,1 1 0 0 0,0-1 0 0 0,1 0 0 0 0,0 0 535 0 0,-4-8-608 0 0,-1-2 16 0 0,0 0 66 0 0,0 0 22 0 0,-10-72-585 0 0,10 54 1274 0 0,1-1 0 0 0,0 0 0 0 0,2 0 0 0 0,0 0 0 0 0,1 1 0 0 0,0 0 1 0 0,2 0-1 0 0,1-1-185 0 0,-6 16 43 0 0,10-26 1375 0 0,8-12-1418 0 0,-15 33 231 0 0,0 1 0 0 0,1 0 0 0 0,-1 0 0 0 0,1 0 0 0 0,1 1 0 0 0,-1-1 0 0 0,6-3-231 0 0,1 0 398 0 0,-3 1 39 0 0,1 1 0 0 0,0 1 0 0 0,0 0 1 0 0,11-5-438 0 0,-18 10 71 0 0,1 0 0 0 0,1 1 0 0 0,-1-1 1 0 0,0 1-1 0 0,0 0 0 0 0,0 0 0 0 0,1 1 1 0 0,-1-1-1 0 0,0 1 0 0 0,1 0 1 0 0,-1 0-1 0 0,1 1 0 0 0,-1-1 0 0 0,0 1 1 0 0,0 0-1 0 0,1 0-71 0 0,16 7 70 0 0,-1 0 0 0 0,0 1 0 0 0,-1 1 1 0 0,0 0-1 0 0,-1 2 0 0 0,16 12-70 0 0,4 2-109 0 0,-21-15-148 0 0,0 0-1 0 0,-1 2 1 0 0,-1 0 0 0 0,10 11 257 0 0,-8-7-3132 0 0,15 12 3132 0 0,-10-11-7397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539 29 11256 0 0,'0'0'514'0'0,"0"0"-6"0"0,0 0-280 0 0,0 0 31 0 0,0 0 49 0 0,0 0 11 0 0,0 0 18 0 0,0 0 74 0 0,-4-12 911 0 0,4 11-1284 0 0,-1 1 1 0 0,1-1-1 0 0,0 0 0 0 0,-1 0 0 0 0,1 0 0 0 0,-1 0 0 0 0,1 1 1 0 0,-1-1-1 0 0,0 0 0 0 0,1 0 0 0 0,-1 1 0 0 0,0-1 0 0 0,1 0 1 0 0,-1 1-1 0 0,0-1 0 0 0,0 1 0 0 0,1-1 0 0 0,-1 1 0 0 0,0-1 1 0 0,0 1-1 0 0,0 0 0 0 0,0-1-38 0 0,-2 1 17 0 0,0-1 1 0 0,1 1-1 0 0,-1 0 0 0 0,1-1 0 0 0,-1 1 1 0 0,0 1-1 0 0,1-1 0 0 0,-4 1-17 0 0,-2 0-44 0 0,-1 1-1 0 0,1 1 1 0 0,0 0-1 0 0,-8 3 45 0 0,-25 16-231 0 0,2 1 0 0 0,-8 7 231 0 0,37-23 8 0 0,-38 27 81 0 0,-14 16-89 0 0,59-47-1 0 0,-21 19-91 0 0,1 1 1 0 0,2 1 0 0 0,-19 25 91 0 0,8-8-30 0 0,25-32 64 0 0,0 1 0 0 0,0 0 0 0 0,1 1 0 0 0,0-1 0 0 0,0 2-34 0 0,3-6 5 0 0,1 0 1 0 0,0 0-1 0 0,0 0 0 0 0,1 0 1 0 0,-1 1-1 0 0,1-1 0 0 0,1 0 1 0 0,-1 1-1 0 0,1-1 1 0 0,0 6-6 0 0,1-8-7 0 0,0 0 0 0 0,0 0 0 0 0,0 0 1 0 0,1 0-1 0 0,-1-1 0 0 0,1 1 0 0 0,0-1 1 0 0,0 1-1 0 0,0-1 0 0 0,1 1 0 0 0,-1-1 1 0 0,1 0-1 0 0,-1 0 0 0 0,1 0 0 0 0,0-1 1 0 0,0 1-1 0 0,1-1 0 0 0,1 2 7 0 0,3 1-70 0 0,1 0 1 0 0,-1 0-1 0 0,1-1 0 0 0,0-1 1 0 0,0 1-1 0 0,0-1 0 0 0,5 0 70 0 0,17 3-430 0 0,24 1 430 0 0,1 0-132 0 0,-25-2 78 0 0,89 15-248 0 0,33 13 302 0 0,-116-23-110 0 0,0 2 1 0 0,-1 1 0 0 0,0 2-1 0 0,-1 2 1 0 0,-1 1 0 0 0,3 3 109 0 0,-34-19-10 0 0,0-1 1 0 0,0 1 0 0 0,0 0 0 0 0,0 1-1 0 0,0-1 1 0 0,0 0 0 0 0,-1 1 0 0 0,1-1-1 0 0,-1 1 1 0 0,0 0 0 0 0,1 0 0 0 0,-1 0-1 0 0,-1 0 1 0 0,1 1 0 0 0,0-1 0 0 0,-1 0-1 0 0,0 1 1 0 0,1-1 0 0 0,-2 1 0 0 0,1-1 0 0 0,0 1-1 0 0,-1-1 1 0 0,1 1 0 0 0,-1 0 0 0 0,0-1-1 0 0,0 1 1 0 0,0 0 0 0 0,-1-1 0 0 0,0 2 9 0 0,0 5 160 0 0,-1 0 0 0 0,0 0 1 0 0,-1 0-1 0 0,0-1 0 0 0,-1 1 0 0 0,0-1 1 0 0,0 0-1 0 0,-1 0 0 0 0,0 0 1 0 0,-1-1-1 0 0,0 1 0 0 0,0-2 1 0 0,-1 1-1 0 0,0 0 0 0 0,0-1 0 0 0,0-1 1 0 0,-8 6-161 0 0,-1-1 227 0 0,-1 0 1 0 0,-1-2 0 0 0,0 0-1 0 0,0 0 1 0 0,-1-2 0 0 0,1 0-1 0 0,-2-1 1 0 0,-10 1-228 0 0,-213 35-83 0 0,207-37-74 0 0,-3-1-149 0 0,0-2 0 0 0,-29-3 306 0 0,17 0-259 0 0,50 2 243 0 0,0-1-1 0 0,0 0 1 0 0,0 0-1 0 0,0 0 0 0 0,0 0 1 0 0,0 0-1 0 0,0 0 0 0 0,0 0 1 0 0,0-1-1 0 0,0 1 0 0 0,1 0 1 0 0,-1 0-1 0 0,0-1 0 0 0,0 1 1 0 0,0-1-1 0 0,0 1 0 0 0,0-1 1 0 0,1 1-1 0 0,-1-1 0 0 0,0 1 1 0 0,0-1-1 0 0,1 0 1 0 0,-1 1-1 0 0,0-1 0 0 0,0 0 17 0 0,1 0-29 0 0,0 0 1 0 0,0 0-1 0 0,0 0 0 0 0,0 0 0 0 0,0 0 0 0 0,1 0 0 0 0,-1 0 0 0 0,0 0 1 0 0,0 0-1 0 0,1 0 0 0 0,-1 0 0 0 0,0 0 0 0 0,1 1 0 0 0,-1-1 0 0 0,1 0 1 0 0,-1 0-1 0 0,1 0 0 0 0,0 1 0 0 0,-1-1 0 0 0,1 0 0 0 0,0 0 0 0 0,-1 1 1 0 0,2-1 28 0 0,15-18-384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607 89 1840 0 0,'0'0'400'0'0,"0"0"1008"0"0,-1-1 442 0 0,-20-2 2261 0 0,15 2-3744 0 0,1 1 0 0 0,-1 0 0 0 0,1 1 0 0 0,-1 0-1 0 0,1 0 1 0 0,-1 0 0 0 0,1 0 0 0 0,-4 2-367 0 0,9-2 64 0 0,0 0 1 0 0,0-1 0 0 0,0 1 0 0 0,0 0 0 0 0,0 0 0 0 0,0 0-1 0 0,0 0 1 0 0,0 0 0 0 0,1-1 0 0 0,-1 1 0 0 0,0 0 0 0 0,0 0-1 0 0,1 0 1 0 0,0 0-65 0 0,-1-1 49 0 0,0 3 0 0 0,1-1 0 0 0,-1 0 0 0 0,1 1 0 0 0,-1-1 1 0 0,0 1-1 0 0,0-1 0 0 0,0 1 0 0 0,0-1 0 0 0,0 1 0 0 0,-1-1 1 0 0,1 0-1 0 0,-1 1 0 0 0,1-1 0 0 0,-1 0 0 0 0,0 1-49 0 0,-2 5 97 0 0,-1-1 0 0 0,0 0 0 0 0,-4 6-97 0 0,-4 5 124 0 0,-125 241 520 0 0,50-63-300 0 0,56-126-165 0 0,-36 72-192 0 0,51-112-89 0 0,-1-1 1 0 0,-2-1-1 0 0,-14 17 102 0 0,8-15 133 0 0,2 2-1 0 0,-19 34-132 0 0,37-51 403 0 0,6-13-25 0 0,3-9-285 0 0,21-39-106 0 0,25-36 13 0 0,-48 80-1 0 0,66-94-72 0 0,-45 68 59 0 0,-2-2-1 0 0,-1 0 0 0 0,-1-1 0 0 0,-2-1 1 0 0,2-8 13 0 0,7-32 1 0 0,-8 23 0 0 0,7-12 0 0 0,-19 46 0 0 0,2 1 0 0 0,0 0 0 0 0,0 1 0 0 0,1 0 0 0 0,1 0 0 0 0,3-2 1 0 0,-7 8 20 0 0,0 1 1 0 0,1 0 0 0 0,0 0 0 0 0,0 1 0 0 0,0 0 0 0 0,0 0 0 0 0,1 0 0 0 0,6-2-22 0 0,-10 6 39 0 0,0-1 1 0 0,0 1 0 0 0,0 0-1 0 0,0 0 1 0 0,1 0-1 0 0,-1 1 1 0 0,0-1 0 0 0,0 1-1 0 0,0 0 1 0 0,0 1-1 0 0,1-1 1 0 0,-1 1 0 0 0,0-1-1 0 0,0 1 1 0 0,0 0 0 0 0,0 1-1 0 0,0-1 1 0 0,0 1-1 0 0,2 1-39 0 0,1 1 76 0 0,0 0 0 0 0,-1 1 0 0 0,1 0 0 0 0,-1 0 0 0 0,0 0 0 0 0,-1 1 0 0 0,2 1-76 0 0,35 47 406 0 0,-27-33-264 0 0,87 127 476 0 0,-61-84-679 0 0,4-2 1 0 0,1-1-1 0 0,15 9 61 0 0,-8-12-398 0 0,-29-30-36 0 0,1-2 0 0 0,2 0-1 0 0,2 0 435 0 0,-21-20-193 0 0,0-1-1 0 0,0 0 1 0 0,1 0-1 0 0,0-1 1 0 0,-1 0-1 0 0,1 0 1 0 0,1-1 0 0 0,-1 0-1 0 0,0-1 1 0 0,1 0-1 0 0,6 0 194 0 0,-10-1-95 0 0,0 0 0 0 0,-1-1 0 0 0,1 0 0 0 0,0-1 0 0 0,-1 1-1 0 0,1-1 1 0 0,0 0 0 0 0,-1 0 0 0 0,1-1 0 0 0,-1 0 0 0 0,0 0 0 0 0,1 0-1 0 0,-1 0 1 0 0,0-1 0 0 0,0 0 0 0 0,-1 0 0 0 0,1 0 0 0 0,0-1 0 0 0,-1 0 0 0 0,2-2 95 0 0,2-3 54 0 0,-2 0 0 0 0,1 0 0 0 0,-1-1 0 0 0,0 0 0 0 0,-1 0 0 0 0,0 0 0 0 0,-1-1 0 0 0,0 1 1 0 0,-1-1-1 0 0,0 0 0 0 0,-1 0 0 0 0,2-10-54 0 0,0-20 908 0 0,-2 0 0 0 0,-3-40-908 0 0,1 28 552 0 0,0 48-503 0 0,0-76 1600 0 0,5-4-1649 0 0,0 2 428 0 0,7-54 28 0 0,-3 73-350 0 0,5-6-106 0 0,-9 46-79 0 0,2 1 0 0 0,1 1 1 0 0,0-1-1 0 0,9-14 79 0 0,-12 27-305 0 0,1 0 1 0 0,0 1-1 0 0,1-1 0 0 0,0 1 0 0 0,3-2 305 0 0,-9 10-105 0 0,0 0 1 0 0,0 0-1 0 0,0 0 0 0 0,0 1 0 0 0,0-1 1 0 0,0 0-1 0 0,0 1 0 0 0,0-1 0 0 0,0 1 0 0 0,0-1 1 0 0,0 1-1 0 0,1-1 105 0 0,15 0-1313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83 1376 0 0,'0'3'503'0'0,"-2"60"8147"0"0,-4 35-5190 0 0,-2 44-3368 0 0,-3 161 220 0 0,-2 127 63 0 0,16-310-375 0 0,8 39 0 0 0,-7-121 3 0 0,0-11 9 0 0,-2 0 1 0 0,0 1-1 0 0,-2-1 1 0 0,-2 11-13 0 0,2-34 6 0 0,0 0-1 0 0,-9 5-16 0 0,8-9 7 0 0,0 1 1 0 0,1-1 0 0 0,-1 1-1 0 0,0-1 1 0 0,0 1-1 0 0,0-1 1 0 0,1 1-1 0 0,-1-1 1 0 0,0 0-1 0 0,0 1 1 0 0,0-1-1 0 0,0 0 1 0 0,0 0 0 0 0,0 0-1 0 0,1 1 1 0 0,-1-1-1 0 0,0 0 1 0 0,0 0-1 0 0,0 0 1 0 0,0-1-1 0 0,0 1 1 0 0,0 0-1 0 0,0 0 4 0 0,-2-1-15 0 0,2 0-1 0 0,-1 0 1 0 0,0 0-1 0 0,0 0 1 0 0,0-1-1 0 0,0 1 1 0 0,1 0-1 0 0,-1-1 1 0 0,0 1-1 0 0,0-2 16 0 0,-5-6-56 0 0,1 1-1 0 0,-1-2 0 0 0,2 1 1 0 0,-1-2 56 0 0,5 10 0 0 0,-14-28 62 0 0,1 0 0 0 0,2-2 1 0 0,-8-26-63 0 0,4-1 265 0 0,-5-42-265 0 0,9 25 258 0 0,3 1 0 0 0,2-31-258 0 0,8-122 635 0 0,3 176-364 0 0,1 0 0 0 0,3 0 1 0 0,7-19-272 0 0,0 10 445 0 0,3 2 0 0 0,3-1-1 0 0,15-28-444 0 0,-27 70 114 0 0,0 1 0 0 0,2-1-1 0 0,0 2 1 0 0,1-1-1 0 0,0 2 1 0 0,1-1 0 0 0,1 2-1 0 0,0 0 1 0 0,1 1-1 0 0,0 0 1 0 0,1 1 0 0 0,0 0-1 0 0,1 2 1 0 0,0 0-1 0 0,11-3-113 0 0,-2 0 36 0 0,1 2 0 0 0,1 1-1 0 0,0 1 1 0 0,0 1-1 0 0,1 1 1 0 0,0 2-1 0 0,-1 1 1 0 0,1 1-1 0 0,28 3-35 0 0,-49-1-81 0 0,0 1 0 0 0,-1 0-1 0 0,1 0 1 0 0,-1 1-1 0 0,1 0 1 0 0,-1 0-1 0 0,0 1 1 0 0,0 0 0 0 0,0 0-1 0 0,0 1 1 0 0,6 4 81 0 0,-11-6-58 0 0,0-1 0 0 0,1 1 0 0 0,-1 0 0 0 0,0 0 0 0 0,0 0 0 0 0,0 1 0 0 0,-1-1 0 0 0,1 0 0 0 0,0 1 0 0 0,-1-1 0 0 0,0 1 0 0 0,1 0 0 0 0,-1-1 0 0 0,0 1 0 0 0,-1 0 0 0 0,1 0 0 0 0,0-1 0 0 0,-1 1 0 0 0,1 0 0 0 0,-1 0 0 0 0,0 0 0 0 0,0 0 0 0 0,0 0 0 0 0,0 0 0 0 0,-1 0 0 0 0,1-1 0 0 0,-1 1-1 0 0,0 0 1 0 0,0 0 0 0 0,0-1 0 0 0,0 1 0 0 0,-1 1 58 0 0,-5 10-121 0 0,0 0-1 0 0,-1 0 1 0 0,-1-1-1 0 0,0 0 0 0 0,-1 0 1 0 0,-2 1 121 0 0,-8 7-26 0 0,0-1 0 0 0,-1-1-1 0 0,-2 0 27 0 0,-27 21 704 0 0,-2-2 0 0 0,-1-3 0 0 0,-51 24-704 0 0,69-39 689 0 0,25-14-545 0 0,0 0 0 0 0,0-1 0 0 0,-1-1-1 0 0,-4 3-143 0 0,2-6-958 0 0,0-2-3581 0 0,2-3-1667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1 421 12440 0 0,'0'0'957'0'0,"0"0"-562"0"0,2 0-46 0 0,30 10 454 0 0,18-5-505 0 0,0-2 1 0 0,0-2 0 0 0,32-5-299 0 0,72-8-60 0 0,0-8 0 0 0,64-20 60 0 0,-34 6-12 0 0,-107 19-222 0 0,1 3 0 0 0,41 1 234 0 0,-83 8 61 0 0,-26 1-17 0 0,0 1 1 0 0,-1 1-1 0 0,1 0 1 0 0,0 0-1 0 0,0 1 1 0 0,8 1-45 0 0,-6 0 62 0 0,-9-2-13 0 0,-1 0 0 0 0,0 0 0 0 0,0 0-1 0 0,1 1 1 0 0,-1-1 0 0 0,0 1 0 0 0,0 0 0 0 0,1-1 0 0 0,-1 1 0 0 0,0 0 0 0 0,0 0 0 0 0,2 2-49 0 0,-3-2 286 0 0,-1-1 5 0 0,0 0 12 0 0,0 0 7 0 0,0 0 2 0 0,-8 4 0 0 0,8-4-319 0 0,-1 0 0 0 0,0 0-1 0 0,1 1 1 0 0,-1-1-1 0 0,0 0 1 0 0,1 0 0 0 0,-1 0-1 0 0,0 0 1 0 0,0 0-1 0 0,1 0 1 0 0,-1 0 0 0 0,0 0-1 0 0,1 0 1 0 0,-1 0-1 0 0,0 0 1 0 0,1 0 0 0 0,-1 0-1 0 0,0-1 1 0 0,1 1-1 0 0,-1 0 1 0 0,0 0 0 0 0,1-1-1 0 0,-1 1 1 0 0,0 0-1 0 0,1-1 1 0 0,-1 1 0 0 0,1-1-1 0 0,-1 1 1 0 0,1-1-1 0 0,-1 1 1 0 0,1-1 0 0 0,-1 1-1 0 0,1-1 1 0 0,0 0-1 0 0,-1 1 1 0 0,1-1 7 0 0,-1-1-60 0 0,-7-8-148 0 0,0 0 0 0 0,1-1 0 0 0,1 0 0 0 0,0 0 0 0 0,0-1 1 0 0,0-3 207 0 0,-2-2-211 0 0,0 1 1 0 0,-6-9 210 0 0,7 14 43 0 0,-1 0 0 0 0,0 0 0 0 0,-1 1 0 0 0,0 0 1 0 0,0 1-1 0 0,-1 0 0 0 0,0 0 0 0 0,0 1 0 0 0,-1 0 0 0 0,-1 1 1 0 0,1 1-1 0 0,-1-1 0 0 0,0 2 0 0 0,0 0 0 0 0,-1 0 0 0 0,1 1 1 0 0,-1 1-1 0 0,0 0 0 0 0,-1 0-43 0 0,-117-9 1830 0 0,80 11-214 0 0,49 1-1265 0 0,2 0-174 0 0,10 4 7 0 0,53 3-104 0 0,-32-5-94 0 0,17-2-55 0 0,-31-1 61 0 0,-1 1-1 0 0,7 1 9 0 0,88 7-119 0 0,-37-3-135 0 0,22 6 254 0 0,47 18-239 0 0,-117-24 147 0 0,-1 2-1 0 0,0 1 1 0 0,21 10 92 0 0,-32-11-40 0 0,0 0-1 0 0,0 1 1 0 0,0 1-1 0 0,-1 0 1 0 0,0 0-1 0 0,9 11 41 0 0,-12-11 0 0 0,0 1 0 0 0,-1 0 0 0 0,-1 0-1 0 0,4 5 1 0 0,-9-10 1 0 0,-1 0 0 0 0,0 0 0 0 0,1 0 0 0 0,-1 0 0 0 0,-1 0 0 0 0,1 0 0 0 0,-1 0 0 0 0,0 0 0 0 0,0 1 0 0 0,-1-1 0 0 0,1 0 0 0 0,-1 3-1 0 0,0 2 58 0 0,0 0 0 0 0,-1-1 0 0 0,0 1 0 0 0,0 0-1 0 0,-1-1 1 0 0,0 0 0 0 0,-1 1 0 0 0,0-1 0 0 0,0 0 0 0 0,-1 0 0 0 0,0 0 0 0 0,-5 7-58 0 0,-9 8 330 0 0,0 0 0 0 0,-1-1 0 0 0,-14 12-330 0 0,-69 58 866 0 0,49-45-100 0 0,-20 24-766 0 0,48-46 58 0 0,10-11-222 0 0,1 1-1 0 0,0 0 1 0 0,1 1 0 0 0,1 0-1 0 0,-10 19 165 0 0,14-20-1065 0 0,3-3-50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6912 0 0,'0'0'528'0'0,"0"0"-100"0"0,0 0 845 0 0,0 0 410 0 0,0 0 79 0 0,0 0-218 0 0,0 0-993 0 0,2 1-438 0 0,4 1-106 0 0,0 0-1 0 0,0 1 1 0 0,0-1-1 0 0,-1 1 0 0 0,1 0 1 0 0,-1 1-1 0 0,1-1 1 0 0,-1 1-1 0 0,0 0 1 0 0,0 0-1 0 0,-1 1 1 0 0,2 1-7 0 0,172 225 233 0 0,-167-218-170 0 0,-1 1 1 0 0,-1 0-1 0 0,0 1 0 0 0,6 13-63 0 0,-14-26 54 0 0,1 1 0 0 0,0 0 0 0 0,-1 0 0 0 0,1-1 0 0 0,1 1 0 0 0,-1-1 0 0 0,0 0 0 0 0,0 1 0 0 0,1-1 0 0 0,0 0 0 0 0,-1-1 0 0 0,1 1 0 0 0,0 0 0 0 0,0-1 0 0 0,0 1-54 0 0,4 2 401 0 0,-6-4-339 0 0,-1 0 0 0 0,1 1-1 0 0,0-1 1 0 0,0 0 0 0 0,0 0 0 0 0,-1 0 0 0 0,1 0 0 0 0,0 0 0 0 0,0 0 0 0 0,0 0 0 0 0,0 0-1 0 0,-1 0 1 0 0,1 0 0 0 0,0 0 0 0 0,0 0 0 0 0,0-1 0 0 0,0 1 0 0 0,-1 0 0 0 0,1-1-1 0 0,0 1 1 0 0,0 0 0 0 0,-1-1 0 0 0,2 0-62 0 0,-1 0 133 0 0,0 0 1 0 0,1 0-1 0 0,-1 0 1 0 0,1 0-1 0 0,-1 0 1 0 0,0-1-1 0 0,0 1 0 0 0,0 0 1 0 0,1-2-134 0 0,1-4 282 0 0,0-1 0 0 0,-1 0 1 0 0,0 0-1 0 0,0 0 0 0 0,-1-2-282 0 0,9-29 405 0 0,7-5-367 0 0,2 0 0 0 0,2 2 0 0 0,20-31-38 0 0,-26 50-232 0 0,0 1 0 0 0,1 0 0 0 0,2 1 0 0 0,0 1 0 0 0,1 1 0 0 0,0 0 0 0 0,2 2 0 0 0,0 0 0 0 0,3 0 232 0 0,-10 8-196 0 0,7-6-342 0 0,1 1-1 0 0,1 1 0 0 0,16-7 539 0 0,-25 14-205 0 0,41-16-2229 0 0,0 2 0 0 0,17-2 2434 0 0,-10 11-1558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2304 0 0,'0'0'101'0'0,"-1"1"383"0"0,0 0-77 0 0,1 0 0 0 0,-1 0-1 0 0,0 1 1 0 0,0-1-1 0 0,0-1 1 0 0,-1 1 0 0 0,1 0-1 0 0,0 0 1 0 0,0 0 0 0 0,0 0-1 0 0,-1-1 1 0 0,1 1 0 0 0,0-1-1 0 0,-1 1 1 0 0,1-1-407 0 0,-26 6 4154 0 0,22-5-3749 0 0,-1 0 0 0 0,1 0-1 0 0,0 1 1 0 0,-5 1-405 0 0,1 2 141 0 0,-1 1-1 0 0,1 0 1 0 0,0 1-1 0 0,0 0 0 0 0,1 0 1 0 0,-1 1-1 0 0,2 0 1 0 0,-1 0-1 0 0,1 1 1 0 0,1 0-1 0 0,-1 0 0 0 0,1 0 1 0 0,1 1-1 0 0,0 1-140 0 0,-11 24 139 0 0,1 1-1 0 0,3 0 1 0 0,-3 15-139 0 0,12-41 38 0 0,-10 34 74 0 0,3 1 0 0 0,-3 28-112 0 0,10-49-12 0 0,1 0-1 0 0,1 1 1 0 0,1-1-1 0 0,1 1 0 0 0,4 17 13 0 0,-3-30-158 0 0,1 0-1 0 0,0 0 0 0 0,1-1 0 0 0,0 0 0 0 0,1 0 0 0 0,2 4 159 0 0,-5-12-107 0 0,0 1-1 0 0,0-1 0 0 0,1 1 0 0 0,-1-1 1 0 0,1 0-1 0 0,0 0 0 0 0,0 0 1 0 0,0-1-1 0 0,1 2 108 0 0,-2-3-87 0 0,0 0 0 0 0,-1 0 0 0 0,1 0 0 0 0,0 0 0 0 0,0 0 0 0 0,-1-1 0 0 0,1 1 0 0 0,0-1 0 0 0,0 1 0 0 0,0-1 0 0 0,0 0 0 0 0,0 0 0 0 0,0 0 0 0 0,0 0 0 0 0,0 0 0 0 0,0 0 0 0 0,0 0 0 0 0,-1-1 0 0 0,2 1 87 0 0,2-3-132 0 0,0 1 0 0 0,0-1 0 0 0,-1 0 1 0 0,1 0-1 0 0,-1 0 0 0 0,0-1 0 0 0,1 1 1 0 0,-1-1-1 0 0,-1 0 0 0 0,1 0 0 0 0,1-2 132 0 0,5-6-173 0 0,-4 6 127 0 0,-1-1 1 0 0,0 0-1 0 0,0 0 1 0 0,0-1-1 0 0,-1 1 1 0 0,2-7 45 0 0,19-51 181 0 0,-14 31-26 0 0,0 2 839 0 0,-2-1 0 0 0,-1 0 0 0 0,-1 0 0 0 0,0-15-994 0 0,-5 30 754 0 0,2-1 0 0 0,0 1 1 0 0,4-10-755 0 0,-5 19 214 0 0,0 1 1 0 0,1 0 0 0 0,0-1 0 0 0,0 2-1 0 0,0-1 1 0 0,1 0 0 0 0,1 1 0 0 0,1-2-215 0 0,-6 8 24 0 0,1-1 1 0 0,-1 1-1 0 0,1 0 1 0 0,-1 0-1 0 0,1 0 1 0 0,0 0-1 0 0,0 0 1 0 0,-1 0-1 0 0,1 0 1 0 0,1 0-25 0 0,-3 1 11 0 0,1 0-5 0 0,0 0 0 0 0,-1 0 0 0 0,1 0 0 0 0,-1 0 0 0 0,1 1 0 0 0,0-1 0 0 0,-1 0 0 0 0,1 0 0 0 0,-1 0 0 0 0,1 1 0 0 0,-1-1 0 0 0,1 0 0 0 0,-1 1 0 0 0,1-1 0 0 0,-1 0 0 0 0,1 1 1 0 0,-1-1-1 0 0,0 1 0 0 0,1-1 0 0 0,-1 1 0 0 0,1-1 0 0 0,-1 1-6 0 0,2 1 16 0 0,14 14-25 0 0,-1 1 0 0 0,-1 1 1 0 0,0 0-1 0 0,-1 1 0 0 0,5 11 9 0 0,1 0-207 0 0,19 25 207 0 0,-21-37-302 0 0,0 0 0 0 0,2 0 0 0 0,-1-2-1 0 0,2-1 1 0 0,9 6 302 0 0,29 17-5358 0 0,-26-14-436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1 920 0 0,'-1'2'67'0'0,"-4"13"1721"0"0,0 1 1 0 0,0 0-1 0 0,2 0 1 0 0,0 1-1 0 0,0-1 0 0 0,2 1 1 0 0,0 0-1 0 0,1 3-1788 0 0,1 13 3406 0 0,2 12-3406 0 0,8 31-786 0 0,-6-48 597 0 0,1 0 1 0 0,2-1-1 0 0,1 0 0 0 0,1-1 1 0 0,1 0-1 0 0,10 16 189 0 0,-16-33-653 0 0,0-1 1 0 0,0 0-1 0 0,1-1 0 0 0,1 1 0 0 0,4 3 653 0 0,-10-9-1056 0 0,-1-2 54 0 0,0 0 248 0 0,0 0 108 0 0,4-8-408 0 0,-3 3 1325 0 0,0 0-1 0 0,0 0 0 0 0,-1 1 1 0 0,0-1-1 0 0,0 0 0 0 0,0 0 1 0 0,-1 0-1 0 0,0 1 0 0 0,-1-6-270 0 0,-1-13 1462 0 0,-3-31 1801 0 0,2 22-352 0 0,1-26-2911 0 0,3 30 307 0 0,2-1-1 0 0,1 0 0 0 0,1 1 0 0 0,1 0 0 0 0,2 0 1 0 0,1-1-307 0 0,-6 24-40 0 0,0-1 1 0 0,0 1-1 0 0,1 0 1 0 0,0 0-1 0 0,0 0 0 0 0,0 0 1 0 0,1 0-1 0 0,3-3 40 0 0,6-5-744 0 0,0 0 1 0 0,3-1 743 0 0,-7 6-587 0 0,13-11-544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17047 0 0,'0'0'1512'0'0,"0"0"-1208"0"0,0 0-240 0 0,-5 8-64 0 0,1 4 352 0 0,4-4 56 0 0,4 4 8 0 0,-4-4 8 0 0,10-1-424 0 0,-7 1-144 0 0,7 0 0 0 0,-2 4 0 0 0,-3-4-1368 0 0,4 1-280 0 0,-9-9-47 0 0,18 19-17 0 0</inkml:trace>
  <inkml:trace contextRef="#ctx0" brushRef="#br0" timeOffset="1">170 592 15000 0 0,'0'0'686'0'0,"0"0"-15"0"0,1 3-431 0 0,67 201 1786 0 0,-62-189-2054 0 0,0-2-1 0 0,6 10 29 0 0,8 16-515 0 0,-11-19-2154 0 0,2 0-1 0 0,0-1 2670 0 0,8 12-5472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5.0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98 316 4144 0 0,'-20'-9'288'0'0,"13"5"-187"0"0,0 0 0 0 0,-1 1 0 0 0,1 0 0 0 0,-1 0 0 0 0,-1 1-101 0 0,-10-3 2325 0 0,7-1 2262 0 0,22 1-2014 0 0,-8 4-2470 0 0,51-24-2270 0 0,17-14 2167 0 0,-17 9 124 0 0,16-4-124 0 0,-6 8 521 0 0,2 3 0 0 0,1 2 0 0 0,1 4 0 0 0,60-9-521 0 0,-19 12 177 0 0,1 4 0 0 0,80 4-177 0 0,93 11-1664 0 0,-214-1-3128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43 13360 0 0,'0'0'1026'0'0,"-1"-2"-668"0"0,-1-1-85 0 0,1 0 1 0 0,-1 0-1 0 0,0 0 0 0 0,0 0 1 0 0,0 0-1 0 0,-1 1 1 0 0,1-1-1 0 0,-1 1 1 0 0,1 0-1 0 0,-1-1 1 0 0,0 1-1 0 0,0 0 1 0 0,0 1-1 0 0,-2-2-273 0 0,2 2 42 0 0,0 0-1 0 0,0 1 0 0 0,0 0 1 0 0,0 0-1 0 0,-1 0 0 0 0,1 0 1 0 0,0 0-1 0 0,0 0 1 0 0,0 1-1 0 0,0 0 0 0 0,0-1 1 0 0,0 1-1 0 0,0 0 0 0 0,0 1-41 0 0,-2 0-19 0 0,0 0 0 0 0,1 0-1 0 0,-1 1 1 0 0,1 0 0 0 0,0 0-1 0 0,0 0 1 0 0,0 0 0 0 0,0 1-1 0 0,1-1 1 0 0,-3 4 19 0 0,-7 8-282 0 0,2 1-1 0 0,-2 3 283 0 0,11-17-43 0 0,-7 13-172 0 0,1 1 0 0 0,0 0 0 0 0,1 0 1 0 0,1 0-1 0 0,0 1 0 0 0,1 0 0 0 0,1 0 0 0 0,0 0 0 0 0,2 0 0 0 0,0 1 0 0 0,1-1 1 0 0,0 8 214 0 0,1-18-198 0 0,0 0 0 0 0,1 0 1 0 0,0 0-1 0 0,0 0 0 0 0,1 1 1 0 0,-1-1-1 0 0,1-1 1 0 0,1 2 197 0 0,-3-7-81 0 0,1 1 1 0 0,0-1-1 0 0,-1 0 1 0 0,1 1-1 0 0,0-1 1 0 0,0 0-1 0 0,0 1 1 0 0,0-1-1 0 0,0 0 1 0 0,0 0 0 0 0,0 0-1 0 0,1 0 1 0 0,-1 0-1 0 0,0 0 1 0 0,1 0-1 0 0,-1 0 1 0 0,0 0-1 0 0,1-1 1 0 0,-1 1-1 0 0,1 0 1 0 0,-1-1-1 0 0,1 0 1 0 0,-1 1-1 0 0,1-1 1 0 0,0 0 0 0 0,-1 0-1 0 0,1 0 1 0 0,-1 0-1 0 0,1 0 1 0 0,0 0-1 0 0,-1 0 1 0 0,1 0-1 0 0,-1-1 1 0 0,1 1-1 0 0,-1 0 1 0 0,1-1-1 0 0,-1 0 1 0 0,2 0 80 0 0,5-2-114 0 0,0-1 1 0 0,0 0-1 0 0,-1 0 0 0 0,1-1 0 0 0,-1 0 1 0 0,0 0-1 0 0,0-1 0 0 0,0 1 1 0 0,-1-2-1 0 0,0 1 0 0 0,3-5 114 0 0,2-4 221 0 0,0-2 0 0 0,-1 1-1 0 0,0-1 1 0 0,4-13-221 0 0,-10 17 654 0 0,0 0 0 0 0,0 0 0 0 0,-1 0-1 0 0,-1 0 1 0 0,0-3-654 0 0,1-3 1483 0 0,-1 2 2086 0 0,24 65-2654 0 0,8 22-915 0 0,-19-36-504 0 0,2 1 1 0 0,2-2 0 0 0,0 0-1 0 0,7 5 504 0 0,1-8-6483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1 788 15232 0 0,'1'18'547'0'0,"-1"-13"-455"0"0,0-1-1 0 0,0 1 1 0 0,1 0 0 0 0,0-1 0 0 0,0 1-1 0 0,0-1 1 0 0,0 1 0 0 0,1-1-1 0 0,-1 0 1 0 0,1 1 0 0 0,0-1-1 0 0,3 3-91 0 0,0 1 1 0 0,-2-4 1 0 0,-1-1 1 0 0,1 0-1 0 0,0 0 0 0 0,0 0 1 0 0,0 0-1 0 0,2 2-2 0 0,11 3 137 0 0,-14-8-142 0 0,-1 1-294 0 0,41 14-3196 0 0,-40-14 2841 0 0,-2-1 348 0 0,0 0 148 0 0,2-1 129 0 0,0 0-1 0 0,0 0 1 0 0,0 0-1 0 0,0 0 1 0 0,0 0-1 0 0,0 0 1 0 0,-1 0-1 0 0,2-1 30 0 0,-1 0-4 0 0,1-1 35 0 0,0 0 1 0 0,0 0-1 0 0,0-1 0 0 0,0 0 0 0 0,0 1 0 0 0,-1-1 1 0 0,0 0-1 0 0,0 0 0 0 0,0 0 0 0 0,0-1 0 0 0,0 1-31 0 0,1-4 204 0 0,29-67 1348 0 0,-17 36-635 0 0,2 0 1 0 0,9-11-918 0 0,-24 47 75 0 0,0-1 1 0 0,0 1 0 0 0,0-1-1 0 0,1 1 1 0 0,-1 0 0 0 0,1 0 0 0 0,0 1-1 0 0,0-1 1 0 0,0 0-76 0 0,-2 2 28 0 0,0 1-1 0 0,0-1 1 0 0,0 1-1 0 0,1-1 1 0 0,-1 1-1 0 0,0 0 1 0 0,0-1-1 0 0,0 1 1 0 0,0 0-1 0 0,0 0 1 0 0,0 0-1 0 0,1 0 1 0 0,-1 0 0 0 0,0 0-1 0 0,0 0 1 0 0,0 0-1 0 0,0 0 1 0 0,0 1-1 0 0,1-1 1 0 0,-1 0-1 0 0,0 1 1 0 0,0-1-1 0 0,0 1 1 0 0,0-1-1 0 0,0 1 1 0 0,0-1 0 0 0,0 1-1 0 0,0 0 1 0 0,-1 0-1 0 0,1-1 1 0 0,0 1-1 0 0,0 0 1 0 0,0 0-1 0 0,-1 0 1 0 0,1 0-28 0 0,5 6 102 0 0,-1 1 0 0 0,0 0-1 0 0,0 1 1 0 0,-1-1 0 0 0,3 9-102 0 0,1 1 5 0 0,12 28 6 0 0,-14-31-132 0 0,0-1 0 0 0,1 1 1 0 0,1-1-1 0 0,0 0 0 0 0,6 7 121 0 0,-4-9-325 0 0,0 0 0 0 0,0-1 0 0 0,1 0 325 0 0,-7-8-894 0 0,0 1-1 0 0,1-1 1 0 0,0 0 0 0 0,-1 0-1 0 0,1 0 1 0 0,1 0 894 0 0,4 1-4761 0 0</inkml:trace>
  <inkml:trace contextRef="#ctx0" brushRef="#br0" timeOffset="1">800 0 8288 0 0,'0'0'638'0'0,"0"0"-10"0"0,1 2 1494 0 0,4 4-453 0 0,-1 0 0 0 0,0 0 0 0 0,0 0 0 0 0,0 2-1669 0 0,14 30 2651 0 0,-3-4-2523 0 0,65 143-228 0 0,-31-64-1466 0 0,-40-91 73 0 0,0 1 0 0 0,4 20 1493 0 0,-2 1-1535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21743 0 0,'0'0'480'0'0,"0"0"96"0"0,0 0 16 0 0,0 0 16 0 0,13 3-480 0 0,6-3-128 0 0,12 5 0 0 0,1-1 0 0 0,13-4 0 0 0,-1 0-128 0 0,15 0 24 0 0,0-4 8 0 0,8-1-808 0 0,-4-1-160 0 0,5-8-32 0 0,-2 3-7311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88 11056 0 0,'0'0'984'0'0,"-8"-3"-792"0"0,-2-2-192 0 0,2 5 0 0 0,-2-4 1792 0 0,10 4 312 0 0,0 0 63 0 0,-3-8 9 0 0,-2-4-1728 0 0,5 4-344 0 0,5 0-104 0 0,-2 5 0 0 0,-3 3 0 0 0,15-9-144 0 0,-2 1 16 0 0,0-4-5423 0 0,1 4-1089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9216 0 0,'-8'23'816'0'0,"3"-14"-656"0"0,-3 7-160 0 0,3-1 0 0 0,0 10 1968 0 0,5-2 360 0 0,-4-3 71 0 0,4 9 9 0 0,-5-6-2128 0 0,5 2-432 0 0,5-2-80 0 0,-1-3-24 0 0,-4 5-512 0 0,5-5-112 0 0,5 3-15 0 0,-7-3-5761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15200 0 0,'0'0'696'0'0,"0"7"229"0"0,14 41 1703 0 0,3 1-2628 0 0,-7-22 921 0 0,0 4-739 0 0,2-1 1 0 0,2-1-1 0 0,8 14-182 0 0,-16-32-395 0 0,0-1-1 0 0,1 0 0 0 0,1 0 1 0 0,-1-1-1 0 0,1 0 0 0 0,1 0 1 0 0,0-1-1 0 0,0 0 0 0 0,0-1 1 0 0,1 0-1 0 0,1 0 396 0 0,-5-4-859 0 0,1-1 0 0 0,0 1 0 0 0,-1-1 0 0 0,1-1 0 0 0,0 1 0 0 0,0-1-1 0 0,0 0 1 0 0,0-1 0 0 0,0 1 0 0 0,0-2 0 0 0,0 1 0 0 0,0-1 0 0 0,6-1 859 0 0,-12 2-88 0 0,1 0-1 0 0,-1-1 1 0 0,0 1 0 0 0,1 0-1 0 0,-1-1 1 0 0,0 1 0 0 0,1-1-1 0 0,-1 0 1 0 0,0 1-1 0 0,0-1 1 0 0,1 0 0 0 0,-1 0-1 0 0,0 0 1 0 0,0 0 0 0 0,0 0-1 0 0,0 0 1 0 0,0 0-1 0 0,0 0 1 0 0,0 0 0 0 0,-1 0-1 0 0,1 0 1 0 0,0-1 0 0 0,-1 1-1 0 0,1 0 1 0 0,-1-1-1 0 0,1 1 1 0 0,-1-1 88 0 0,2-4 417 0 0,-1-1 1 0 0,-1 1-1 0 0,1 0 1 0 0,-1-1-1 0 0,0-4-417 0 0,1-16 2863 0 0,4-4 604 0 0,1 1 1 0 0,6-15-3468 0 0,-11 40 213 0 0,1 0 1 0 0,0 1 0 0 0,0 0-1 0 0,0-1 1 0 0,1 1 0 0 0,-1 0 0 0 0,1 0-1 0 0,0 1 1 0 0,0-1 0 0 0,1 0-214 0 0,5-4 653 0 0,1-1 0 0 0,0 1-1 0 0,1 1-652 0 0,2-3 640 0 0,-10 8-560 0 0,0 0-1 0 0,-1 0 0 0 0,1 1 0 0 0,0-1 0 0 0,0 1 0 0 0,0 0 0 0 0,0 0 1 0 0,0 0-1 0 0,0 0 0 0 0,0 0 0 0 0,0 1 0 0 0,0 0 0 0 0,1-1 0 0 0,-1 1 0 0 0,0 0 1 0 0,3 1-80 0 0,3 0 18 0 0,0 1 0 0 0,0 1 1 0 0,0-1-1 0 0,8 5-18 0 0,12 3-186 0 0,-5-3-290 0 0,-4-2-1675 0 0,-1 1-1 0 0,11 5 2152 0 0,-8 0-5982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394 277 10136 0 0,'0'0'777'0'0,"-2"-2"-505"0"0,0 1-18 0 0,0 0 1 0 0,0 0-1 0 0,0 0 0 0 0,0 0 1 0 0,0 0-1 0 0,0 0 0 0 0,0 1 1 0 0,-1-1-1 0 0,1 1 0 0 0,0-1 1 0 0,-1 1-1 0 0,1 0 0 0 0,0 0 1 0 0,0 0-1 0 0,-1 0 0 0 0,1 0 1 0 0,0 1-1 0 0,-1-1 0 0 0,0 1-254 0 0,-3 0 549 0 0,-1 1 0 0 0,1 0 0 0 0,-1 0-1 0 0,1 0 1 0 0,-1 1 0 0 0,-2 1-549 0 0,-17 13 303 0 0,0 1 1 0 0,-13 13-304 0 0,-22 15-58 0 0,39-30-343 0 0,1 1-1 0 0,0 0 0 0 0,1 1 1 0 0,-12 17 401 0 0,28-31-152 0 0,1 1-1 0 0,0-1 1 0 0,0 1 0 0 0,0 0 0 0 0,1 0 0 0 0,-1 2 152 0 0,-4 6-514 0 0,7-12 447 0 0,-1 0 0 0 0,1 1-1 0 0,-1-1 1 0 0,1 0 0 0 0,0 0-1 0 0,0 1 1 0 0,-1-1 0 0 0,1 0-1 0 0,0 1 1 0 0,0-1 0 0 0,0 0-1 0 0,0 1 1 0 0,1-1 0 0 0,-1 0-1 0 0,0 1 1 0 0,0-1 0 0 0,1 0-1 0 0,-1 0 1 0 0,1 1 0 0 0,-1-1-1 0 0,1 0 1 0 0,0 0 0 0 0,-1 0-1 0 0,1 0 1 0 0,0 0 0 0 0,0 0-1 0 0,0 0 1 0 0,0 0 0 0 0,0 0-1 0 0,0 0 1 0 0,0 0 0 0 0,0 0 67 0 0,4 2-102 0 0,-1 1-1 0 0,1-1 1 0 0,1 0 0 0 0,-1-1 0 0 0,0 1-1 0 0,5 1 103 0 0,31 11-119 0 0,-11-5 271 0 0,0 1 0 0 0,0 2 0 0 0,-2 1 1 0 0,23 15-153 0 0,-46-25 12 0 0,-1-1 0 0 0,1 1-1 0 0,-1 0 1 0 0,0 0 0 0 0,-1 1 0 0 0,1 0 0 0 0,-1-1 0 0 0,1 1 0 0 0,-1 0 0 0 0,-1 0 0 0 0,1 1 0 0 0,-1-1 0 0 0,0 0 0 0 0,0 1 0 0 0,0 1-12 0 0,0 4-2 0 0,0-1-1 0 0,0 1 1 0 0,-1 0 0 0 0,-1-1-1 0 0,1 1 1 0 0,-2 0-1 0 0,-1 8 3 0 0,0-7-142 0 0,-1-1 0 0 0,0 0 0 0 0,-1 0 0 0 0,-1-1 0 0 0,-1 3 142 0 0,6-11-5 0 0,-2 0 0 0 0,1 0 0 0 0,0-1 0 0 0,0 1 1 0 0,0 0-1 0 0,-1 0 0 0 0,1-1 0 0 0,-1 1 0 0 0,0-1 1 0 0,1 1-1 0 0,-1-1 0 0 0,0 0 0 0 0,0 0 0 0 0,0 1 0 0 0,0-1 1 0 0,0 0-1 0 0,0-1 0 0 0,-2 2 5 0 0,-2-1-195 0 0,0 0-1 0 0,0 0 1 0 0,0 0-1 0 0,0-1 1 0 0,-6 0 195 0 0,9-2-1264 0 0,-4-8-3008 0 0</inkml:trace>
  <inkml:trace contextRef="#ctx0" brushRef="#br0" timeOffset="1">439 1 15696 0 0,'0'0'696'0'0,"0"0"135"0"0,10 3-663 0 0,3 2-168 0 0,0 7 0 0 0,0-1 0 0 0,1 9 288 0 0,4 12 32 0 0,0 4 0 0 0,4 4 0 0 0,-4 9-64 0 0,5 2 0 0 0,-4 9-8 0 0,2-4 0 0 0,6-1-584 0 0,-9 2-112 0 0,5-9-32 0 0,-6 0 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13 153 7368 0 0,'-13'3'656'0'0,"13"-3"-528"0"0,0 0-128 0 0,0 0 0 0 0,0 0 2608 0 0,13 0 496 0 0,11-3 95 0 0,2-5 17 0 0,11-4-2592 0 0,8-4-520 0 0,8-4-104 0 0,10-4 0 0 0,13-9-1032 0 0,9-7-192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 20095 0 0,'-2'1'463'0'0,"-6"1"-306"0"0,0 1 0 0 0,0 0 0 0 0,0 1-1 0 0,0 0 1 0 0,1 0 0 0 0,0 1 0 0 0,0 0 0 0 0,0 0 0 0 0,1 1-1 0 0,-1-1 1 0 0,1 1 0 0 0,-3 5-157 0 0,-11 14-153 0 0,0 1-1 0 0,-11 21 154 0 0,15-22 69 0 0,7-12-120 0 0,-22 35-1018 0 0,-11 24 1069 0 0,35-57-681 0 0,0 0 0 0 0,0 0 0 0 0,2 1 0 0 0,0 0 0 0 0,0 0 0 0 0,2 0 0 0 0,-1 5 681 0 0,4-18-286 0 0,0 0 0 0 0,0 0-1 0 0,0 0 1 0 0,0 1-1 0 0,1-1 1 0 0,0 0-1 0 0,-1 0 1 0 0,1 0-1 0 0,0 0 1 0 0,0 0-1 0 0,1 0 1 0 0,-1 0 0 0 0,1 0-1 0 0,-1 0 1 0 0,1-1-1 0 0,0 1 287 0 0,-1-2-110 0 0,0 0 1 0 0,0 0-1 0 0,0 0 0 0 0,0 0 1 0 0,0 0-1 0 0,0 0 0 0 0,0 0 0 0 0,0 0 1 0 0,1 0-1 0 0,-1-1 0 0 0,0 1 0 0 0,1 0 1 0 0,-1-1-1 0 0,0 1 0 0 0,1-1 1 0 0,-1 0-1 0 0,1 1 0 0 0,-1-1 0 0 0,0 0 1 0 0,1 0-1 0 0,-1 0 0 0 0,1 0 0 0 0,-1 0 1 0 0,1 0-1 0 0,-1 0 0 0 0,1 0 1 0 0,-1-1-1 0 0,0 1 0 0 0,1-1 0 0 0,-1 1 1 0 0,0-1-1 0 0,1 1 0 0 0,-1-1 0 0 0,0 0 1 0 0,1 0 109 0 0,3-2 100 0 0,-1 0 1 0 0,0-1 0 0 0,0 1 0 0 0,0-1-1 0 0,0 0 1 0 0,-1 0 0 0 0,1-1-1 0 0,-1 1 1 0 0,0 0 0 0 0,0-1-1 0 0,1-4-100 0 0,0 0 736 0 0,0 0 1 0 0,-1 0-1 0 0,0-1 0 0 0,-1 1 0 0 0,0-1 0 0 0,-1 0-736 0 0,1 1 618 0 0,0-10 992 0 0,0 1 0 0 0,0-11-1610 0 0,-2 21 354 0 0,0 0 0 0 0,0 1 0 0 0,1-1 1 0 0,0 1-1 0 0,0-1 0 0 0,1 1 0 0 0,0 0 0 0 0,1-1 0 0 0,-1 1 0 0 0,1 0 0 0 0,1 1 0 0 0,1-4-354 0 0,-5 10 12 0 0,1-1 0 0 0,0 0 0 0 0,-1 1 0 0 0,1-1 0 0 0,0 0 0 0 0,0 1 0 0 0,0-1 0 0 0,-1 1 0 0 0,1-1 0 0 0,0 1 0 0 0,0 0 0 0 0,0-1 0 0 0,0 1 0 0 0,0 0 0 0 0,0 0 0 0 0,0-1 0 0 0,0 1 0 0 0,0 0 0 0 0,0 0 0 0 0,0 0 0 0 0,0 0 0 0 0,0 0 0 0 0,0 0 0 0 0,0 1 0 0 0,0-1 0 0 0,0 0 0 0 0,-1 0 0 0 0,1 1 0 0 0,0-1 0 0 0,0 1 0 0 0,0-1 0 0 0,0 0 0 0 0,0 1 0 0 0,-1 0 0 0 0,1-1 0 0 0,0 1-12 0 0,5 3-45 0 0,-1-1 1 0 0,1 2-1 0 0,-1-1 1 0 0,3 3 44 0 0,14 13-581 0 0,0 0 1 0 0,2-2-1 0 0,8 4 581 0 0,-16-11-2471 0 0,1-2-1 0 0,1 0 1 0 0,6 2 2471 0 0,7 0-5457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33 368 9672 0 0,'-1'-3'98'0'0,"0"1"0"0"0,0-1 1 0 0,0 1-1 0 0,0-1 0 0 0,1 0 0 0 0,-1 1 1 0 0,1-1-1 0 0,-1 0 0 0 0,1 0 0 0 0,0 0 1 0 0,0 0-99 0 0,4-34 360 0 0,-2 23 480 0 0,3-66 4537 0 0,-4 76-4996 0 0,-1 0-1 0 0,0-1 0 0 0,0 1 1 0 0,-1 0-1 0 0,1 0 1 0 0,-1-3-381 0 0,-2-16 2489 0 0,8 65-2528 0 0,-5-16-500 0 0,-1 0 0 0 0,-2 0 0 0 0,0-1 0 0 0,-2 0 0 0 0,0 1 0 0 0,-4 5 539 0 0,7-23-179 0 0,0 0 0 0 0,1 0 1 0 0,0 0-1 0 0,0 3 179 0 0,-2 16-141 0 0,3-26 209 0 0,0-1 0 0 0,0 1 0 0 0,-1 0 1 0 0,1-1-1 0 0,0 1 0 0 0,0-1 0 0 0,0 1 0 0 0,0 0 1 0 0,0-1-1 0 0,0 1 0 0 0,0-1 0 0 0,0 1 0 0 0,0 0 1 0 0,0-1-1 0 0,0 1 0 0 0,0-1 0 0 0,0 1 0 0 0,0 0 1 0 0,1-1-1 0 0,-1 1 0 0 0,0-1 0 0 0,0 1 0 0 0,1-1 1 0 0,-1 1-1 0 0,0-1 0 0 0,1 1 0 0 0,-1-1 0 0 0,1 1 1 0 0,-1-1-1 0 0,1 1-68 0 0,0-1 28 0 0,-1 0 0 0 0,1 0 1 0 0,0 0-1 0 0,0 0 0 0 0,0 0 0 0 0,0 0 0 0 0,0-1 1 0 0,0 1-1 0 0,0 0 0 0 0,0 0 0 0 0,0-1 1 0 0,0 1-1 0 0,0 0 0 0 0,0-1 0 0 0,-1 1 1 0 0,1-1-1 0 0,0 0-28 0 0,8-4-32 0 0,-1-2 0 0 0,1 1 0 0 0,1-3 32 0 0,-9 8 44 0 0,86-90-182 0 0,-62 66-90 0 0,13-15 228 0 0,-15 15 6 0 0,-21 22-6 0 0,0 1 0 0 0,1 0-1 0 0,0 0 1 0 0,0 0-1 0 0,-1 0 1 0 0,1 0-1 0 0,0 1 1 0 0,0 0 0 0 0,1-1-1 0 0,1 0 1 0 0,-3 2 12 0 0,-1 0 0 0 0,0-1 0 0 0,0 1 0 0 0,0 0 0 0 0,0 0 0 0 0,0 0 0 0 0,1-1 0 0 0,-1 1 1 0 0,0 0-1 0 0,0 1 0 0 0,0-1 0 0 0,1 0 0 0 0,-1 0 0 0 0,0 0 0 0 0,0 1 0 0 0,0-1 0 0 0,0 1 0 0 0,0-1 0 0 0,0 1 0 0 0,0-1 0 0 0,0 1 0 0 0,0 0 0 0 0,0-1 0 0 0,0 1 0 0 0,0 0 0 0 0,0 0 0 0 0,0-1 0 0 0,0 1 1 0 0,-1 0-1 0 0,1 0 0 0 0,0 0 0 0 0,-1 0-12 0 0,7 11 186 0 0,-3-4-44 0 0,1 1-1 0 0,-1-1 0 0 0,-1 1 1 0 0,1 1-142 0 0,0 2 78 0 0,1 0 0 0 0,0-1 0 0 0,1 1 0 0 0,0-1 0 0 0,1 0 0 0 0,5 5-78 0 0,11 14 70 0 0,16 14-70 0 0,-31-36-273 0 0,0 0-1 0 0,0-1 1 0 0,0 0-1 0 0,6 4 274 0 0,-10-9-331 0 0,0 1-1 0 0,0-1 1 0 0,0 0 0 0 0,1 0 0 0 0,-1-1 0 0 0,0 1-1 0 0,1-1 1 0 0,-1 0 0 0 0,1 0 0 0 0,0 0-1 0 0,-1 0 1 0 0,2-1 331 0 0,12 0-1906 0 0</inkml:trace>
  <inkml:trace contextRef="#ctx0" brushRef="#br0" timeOffset="1">784 328 1376 0 0,'14'-21'758'0'0,"-2"0"1"0"0,7-15-759 0 0,-15 25 1663 0 0,0 1 1 0 0,0-1 0 0 0,-1 0 0 0 0,0-5-1664 0 0,0-2 1115 0 0,0-1 0 0 0,-2 0 0 0 0,0 0 0 0 0,-1-1 0 0 0,-1 1 0 0 0,-2-5-1115 0 0,3 21 106 0 0,-1 1-1 0 0,1-1 1 0 0,-1 1-1 0 0,1 0 1 0 0,-1-1-1 0 0,0 1 1 0 0,0 0-1 0 0,-1-1 1 0 0,1 1-1 0 0,0 0 1 0 0,-1 0-1 0 0,1 0 1 0 0,-1 0 0 0 0,0 0-1 0 0,1 0 1 0 0,-1 1-1 0 0,0-1 1 0 0,0 1-1 0 0,0-1 1 0 0,0 1-1 0 0,-1 0 1 0 0,1-1-1 0 0,0 1 1 0 0,0 0-1 0 0,-1 1 1 0 0,1-1-1 0 0,-1 0-105 0 0,-1 0 82 0 0,1 1 0 0 0,-1-1-1 0 0,1 1 1 0 0,-1 0-1 0 0,1 0 1 0 0,-1 0 0 0 0,1 0-1 0 0,-1 0 1 0 0,1 1-1 0 0,-1 0 1 0 0,1 0 0 0 0,0 0-1 0 0,-1 0 1 0 0,1 0 0 0 0,0 1-1 0 0,0-1 1 0 0,0 1-1 0 0,0 0 1 0 0,-1 1-82 0 0,-5 5 51 0 0,0 1 0 0 0,0 0 1 0 0,1 0-1 0 0,0 1 0 0 0,0 0 0 0 0,1 1 0 0 0,1 0 0 0 0,0 0 1 0 0,0 0-1 0 0,1 1 0 0 0,-1 3-51 0 0,-2 8-1 0 0,1 0 1 0 0,1 0-1 0 0,1 1 1 0 0,2 0-1 0 0,-1 11 1 0 0,3-27-93 0 0,1-1 0 0 0,1 1 1 0 0,-1-1-1 0 0,1 1 0 0 0,1-1 0 0 0,-1 1 0 0 0,1-1 0 0 0,1 0 0 0 0,0 1 93 0 0,-2-3-162 0 0,1 0 0 0 0,1-1 0 0 0,-1 0-1 0 0,0 0 1 0 0,1 0 0 0 0,0 0-1 0 0,0 0 1 0 0,0 0 0 0 0,0 0-1 0 0,1-1 1 0 0,0 0 0 0 0,-1 0-1 0 0,1 0 1 0 0,2 1 162 0 0,-1-1-565 0 0,1 0 0 0 0,0 0 1 0 0,-1-1-1 0 0,1 1 0 0 0,0-1 0 0 0,5 0 565 0 0,14 0-5509 0 0</inkml:trace>
  <inkml:trace contextRef="#ctx0" brushRef="#br0" timeOffset="2">1071 200 3680 0 0,'9'-24'258'0'0,"-7"20"-2"0"0,-1-1 0 0 0,1 1 0 0 0,-1 0 0 0 0,0-1 0 0 0,0 1 1 0 0,1-4-257 0 0,-2 7 199 0 0,0 0 1 0 0,0 1 0 0 0,-1-1 0 0 0,2 1 0 0 0,-1-1 0 0 0,0 1 0 0 0,0-1 0 0 0,0 1 0 0 0,0-1 0 0 0,0 1 0 0 0,0-1 0 0 0,0 1 0 0 0,1-1 0 0 0,-1 1 0 0 0,0-1 0 0 0,0 1 0 0 0,1 0 0 0 0,-1-1 0 0 0,0 1 0 0 0,1-1 0 0 0,-1 1 0 0 0,0 0 0 0 0,1-1 0 0 0,-1 1 0 0 0,1 0 0 0 0,-1-1 0 0 0,1 1 0 0 0,-1 0 0 0 0,0 0 0 0 0,1-1 0 0 0,-1 1 0 0 0,1 0 0 0 0,-1 0 0 0 0,1 0 0 0 0,-1 0 0 0 0,1 0 0 0 0,-1-1 0 0 0,1 1 0 0 0,0 0 0 0 0,-1 0 0 0 0,1 0 0 0 0,-1 1 0 0 0,1-1 0 0 0,-1 0 0 0 0,1 0 0 0 0,-1 0-200 0 0,2 0 391 0 0,-1 1 0 0 0,0-1 1 0 0,1 1-1 0 0,-1-1 0 0 0,0 1 0 0 0,0 0 0 0 0,0-1 0 0 0,1 1 1 0 0,-1 0-1 0 0,0 0 0 0 0,0 0-391 0 0,5 8-254 0 0,-5-6 385 0 0,1 1 0 0 0,0-1 0 0 0,0 1 0 0 0,0-1 0 0 0,0 0 0 0 0,1 1 0 0 0,-1-1 0 0 0,1-1 0 0 0,0 1 0 0 0,0 0 0 0 0,0 0 0 0 0,2 0-131 0 0,5 4 52 0 0,1-1 1 0 0,-1 0-1 0 0,7 1-52 0 0,6 4 7 0 0,-17-8-162 0 0,1-1-1 0 0,0 0 1 0 0,0 0-1 0 0,0-1 1 0 0,0 0 0 0 0,0 0-1 0 0,0 0 1 0 0,0-1-1 0 0,0 0 1 0 0,0-1-1 0 0,0 1 1 0 0,0-1-1 0 0,0-1 1 0 0,0 1-1 0 0,0-1 1 0 0,0-1-1 0 0,-1 1 1 0 0,5-3 155 0 0,29-13-2031 0 0,22-11-3366 0 0,-26 9 948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0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0 367 10424 0 0,'2'0'473'0'0,"9"-5"66"0"0,-5 2-520 0 0,0 1 0 0 0,0 0 1 0 0,-1 0-1 0 0,1 0 0 0 0,1 1 1 0 0,-1-1-20 0 0,98-15-635 0 0,-49 6 68 0 0,2 3 567 0 0,452-37 358 0 0,52-6 1939 0 0,-87 7-1270 0 0,-194 19-675 0 0,-34 1-331 0 0,445-35 86 0 0,93 19 45 0 0,-705 38-203 0 0,5 1-868 0 0,0-4 1 0 0,19-7 918 0 0,-70 8-4648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279 127 4608 0 0,'0'-8'475'0'0,"0"4"-80"0"0,-1 0 0 0 0,1 0 0 0 0,-1 1 1 0 0,0-1-1 0 0,0 1 0 0 0,0-1 1 0 0,-1 1-1 0 0,1-1 0 0 0,-1 1 1 0 0,0 0-1 0 0,0 0 0 0 0,0-1 1 0 0,0 1-1 0 0,-3-2-395 0 0,-1-1 1267 0 0,0 0 0 0 0,-1-1 0 0 0,1 2 0 0 0,-1-1-1 0 0,-7-3-1266 0 0,8 5 326 0 0,0 1 0 0 0,0 0 0 0 0,-1 0-1 0 0,1 1 1 0 0,-1-1 0 0 0,1 1-1 0 0,-1 1 1 0 0,0-1 0 0 0,0 1-1 0 0,0 0 1 0 0,0 1 0 0 0,-2 0-326 0 0,5 0 92 0 0,1 0 1 0 0,0 0 0 0 0,-1 1-1 0 0,1 0 1 0 0,0-1 0 0 0,0 1-1 0 0,0 0 1 0 0,-1 0 0 0 0,1 1-1 0 0,0-1 1 0 0,1 1 0 0 0,-1 0-1 0 0,0-1 1 0 0,0 1 0 0 0,1 0-1 0 0,-1 1 1 0 0,1-1 0 0 0,0 0 0 0 0,-1 1-1 0 0,1-1 1 0 0,0 1 0 0 0,0 0-1 0 0,1 0 1 0 0,-1-1 0 0 0,1 1-1 0 0,-1 0 1 0 0,1 2-93 0 0,-6 17-60 0 0,1 1 0 0 0,1 0 0 0 0,2 1 0 0 0,0 2 60 0 0,-4 22-339 0 0,-2 11-1929 0 0,3 0 0 0 0,2 41 2268 0 0,4-62-1847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5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46 6912 0 0,'4'-8'714'0'0,"-3"5"-1256"0"0,3-19 3867 0 0,-4 21-3188 0 0,0 1 0 0 0,0-1 0 0 0,0 1 1 0 0,0-1-1 0 0,0 1 0 0 0,0-1 0 0 0,0 1 0 0 0,-1-1 1 0 0,1 1-1 0 0,0-1 0 0 0,0 1 0 0 0,-1-1 0 0 0,1 1 1 0 0,0 0-1 0 0,0-1 0 0 0,-1 1 0 0 0,1-1 0 0 0,0 1 1 0 0,-1 0-1 0 0,1-1 0 0 0,-1 1 0 0 0,1 0 0 0 0,-1 0 1 0 0,1-1-1 0 0,0 1 0 0 0,-1 0 0 0 0,1 0 0 0 0,-1-1 1 0 0,1 1-1 0 0,-1 0 0 0 0,1 0 0 0 0,-1 0 0 0 0,1 0 1 0 0,-1 0-1 0 0,1 0 0 0 0,-1 0 0 0 0,1 0 0 0 0,-1 0 1 0 0,0 0-138 0 0,-1 0 309 0 0,-1 1 0 0 0,1-1 0 0 0,-1 1 0 0 0,1 0 0 0 0,0-1 0 0 0,-1 1 0 0 0,1 0 0 0 0,0 0 0 0 0,0 1 0 0 0,-1-1 0 0 0,0 1-309 0 0,-27 21 602 0 0,13-8-117 0 0,-26 18-52 0 0,2 2 0 0 0,-11 14-433 0 0,28-26 47 0 0,11-10-88 0 0,1 1 0 0 0,0 0 0 0 0,1 1 0 0 0,1 0 0 0 0,0 1 0 0 0,1 0-1 0 0,-5 12 42 0 0,13-25-75 0 0,0 0-1 0 0,0 0 0 0 0,1 0 1 0 0,-1 0-1 0 0,1 0 0 0 0,0 0 1 0 0,-1 0-1 0 0,1 0 1 0 0,1 1-1 0 0,-1-1 0 0 0,0 0 1 0 0,1 0-1 0 0,-1 0 0 0 0,1 0 1 0 0,0 0-1 0 0,0-1 0 0 0,0 1 1 0 0,0 0-1 0 0,1 0 0 0 0,-1-1 1 0 0,1 2 75 0 0,1 0-182 0 0,1 1 1 0 0,-1-1 0 0 0,1 0-1 0 0,-1 0 1 0 0,1 0-1 0 0,0-1 1 0 0,1 1 0 0 0,-1-1-1 0 0,0 0 1 0 0,1 0-1 0 0,4 1 182 0 0,15 10-214 0 0,0 1-1 0 0,-1 1 0 0 0,0 0 0 0 0,4 8 215 0 0,30 19 230 0 0,-44-32-77 0 0,0-1 0 0 0,0 2 0 0 0,-1-1 0 0 0,0 2 0 0 0,-1 0 1 0 0,-1 0-1 0 0,0 1 0 0 0,-1 0 0 0 0,0 0 0 0 0,5 13-153 0 0,-11-19 93 0 0,0 0 1 0 0,0 0-1 0 0,-1-1 1 0 0,0 2 0 0 0,-1-1-1 0 0,1 0 1 0 0,-2 0-1 0 0,1 0 1 0 0,-1 1 0 0 0,0-1-1 0 0,-1 0 1 0 0,0 0-1 0 0,0 0 1 0 0,-1 0-1 0 0,0 0 1 0 0,0 0 0 0 0,-1 0-1 0 0,0 0 1 0 0,0-1-1 0 0,-1 1 1 0 0,0-1-1 0 0,-5 7-93 0 0,2-4 71 0 0,0 0-1 0 0,-1-1 0 0 0,0 0 1 0 0,0 0-1 0 0,-1-1 0 0 0,-1 0 0 0 0,1 0 1 0 0,-1-1-1 0 0,0 0 0 0 0,-1-1 0 0 0,0 0 1 0 0,0-1-1 0 0,0 0 0 0 0,-2 0-70 0 0,-5 1 56 0 0,1-1 0 0 0,-1-1 0 0 0,0-1-1 0 0,0 0 1 0 0,-4-1-56 0 0,13-1-311 0 0,-1-1 0 0 0,0-1 0 0 0,1 0 0 0 0,-10-1 311 0 0,13 0-805 0 0,0 0 0 0 0,-1 0-1 0 0,1 0 1 0 0,0 0 0 0 0,0-1-1 0 0,0 0 1 0 0,-3-3 805 0 0,-13-12-6293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6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6422 9672 0 0,'0'0'748'0'0,"9"0"696"0"0,152-7 2592 0 0,79-19-4157 0 0,-52 5 206 0 0,-70 6-233 0 0,42-13 148 0 0,115-35 83 0 0,-189 43 47 0 0,224-63 23 0 0,-2-1 157 0 0,5 1 505 0 0,-76 19 133 0 0,64-20 422 0 0,450-197-333 0 0,-527 187-985 0 0,384-176-51 0 0,-349 139-1 0 0,44-41 0 0 0,-85 43 0 0 0,144-93 0 0 0,109-124 13 0 0,-309 224 110 0 0,-43 27 85 0 0,-4-5 0 0 0,-1-7-208 0 0,421-398-81 0 0,-263 239 262 0 0,-136 129-335 0 0,-37 39-19 0 0,43-61 173 0 0,-111 120 6 0 0,-2 0 0 0 0,-2-2 0 0 0,-1-1 0 0 0,-2-2-1 0 0,-2 0 1 0 0,0-6-6 0 0,-20 43 2 0 0,86-209 78 0 0,-51 132-26 0 0,29-42-54 0 0,21-18 0 0 0,25-46 0 0 0,-63 103 0 0 0,32-62 54 0 0,68-159 108 0 0,-96 205-3 0 0,30-58 42 0 0,-4 9-185 0 0,-67 126-108 0 0,0-1-1 0 0,-2-1 0 0 0,0 0 0 0 0,-2 0 0 0 0,3-25 93 0 0,-9 40-36 0 0,-1 0 0 0 0,0 0 0 0 0,-1-1 0 0 0,-1 1 0 0 0,0 0 0 0 0,-1 0 0 0 0,0 0 0 0 0,-1 0 0 0 0,0 0 0 0 0,-1 0 0 0 0,-1 1 0 0 0,0 0 0 0 0,0 0 0 0 0,-1 0 0 0 0,-1 0 0 0 0,-7-9 36 0 0,4 8-31 0 0,1 1 79 0 0,-1 0 0 0 0,0 1 0 0 0,0 0-1 0 0,-7-5-47 0 0,13 13 19 0 0,1 1 0 0 0,-1-1 0 0 0,0 1 0 0 0,0-1-1 0 0,0 1 1 0 0,-1 1 0 0 0,1-1 0 0 0,0 0 0 0 0,-1 1 0 0 0,1 0-1 0 0,-1 0 1 0 0,1 0 0 0 0,-1 1 0 0 0,1-1 0 0 0,-1 1 0 0 0,0 0-1 0 0,0 1-18 0 0,-4 0 22 0 0,1 0 0 0 0,-1 1 0 0 0,0 1 0 0 0,1 0 0 0 0,-1 0 0 0 0,1 0 0 0 0,-1 2-22 0 0,-18 9-20 0 0,-11 8 20 0 0,10-4 10 0 0,-9 4-10 0 0,-190 116 0 0 0,139-84-2 0 0,-9 7-134 0 0,91-58 125 0 0,5-2 6 0 0,-1-1 1 0 0,1 1 0 0 0,-1 0-1 0 0,1 0 1 0 0,-1 0-1 0 0,1 1 1 0 0,0-1-1 0 0,-1 0 1 0 0,1 1 0 0 0,0-1-1 0 0,0 0 1 0 0,0 1-1 0 0,0-1 1 0 0,0 1-1 0 0,1 0 5 0 0,-2 0-80 0 0,2-2-68 0 0,0 0-32 0 0,5-5-174 0 0,4-5 300 0 0,1 0 1 0 0,0 1-1 0 0,1 0 1 0 0,0 1-1 0 0,1 0 0 0 0,0 1 1 0 0,2-1 53 0 0,23-15-15 0 0,20-12 123 0 0,34-14-108 0 0,-7 5 252 0 0,-7-2 50 0 0,-34 19 231 0 0,1 2 0 0 0,4 1-533 0 0,3 3 267 0 0,1 1 0 0 0,1 3-1 0 0,0 3 1 0 0,47-7-267 0 0,-88 19 14 0 0,-1 1 0 0 0,0 0 0 0 0,1 0 0 0 0,-1 1 0 0 0,1 1 0 0 0,6 1-14 0 0,-12-1 9 0 0,0 0-1 0 0,0 1 1 0 0,-1 0-1 0 0,1 0 1 0 0,0 0-1 0 0,-1 1 1 0 0,0 0-1 0 0,0 0 1 0 0,0 0-1 0 0,0 1 1 0 0,0-1-1 0 0,-1 1 1 0 0,2 2-9 0 0,7 9 9 0 0,-1 1 1 0 0,-1 0-1 0 0,-1 1 0 0 0,0 0 1 0 0,-1 0-1 0 0,5 16-9 0 0,7 11 18 0 0,35 70-12 0 0,29 56-178 0 0,-46-99-1810 0 0,-21-39 818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49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158 149 1840 0 0,'0'-2'133'0'0,"-48"-60"4366"0"0,44 58-4159 0 0,1 0 1 0 0,0 0 0 0 0,-1 0-1 0 0,0 1 1 0 0,0 0-1 0 0,-4-3-340 0 0,-8-7 58 0 0,13 10-51 0 0,-1 1-1 0 0,1 0 1 0 0,-1-1-1 0 0,0 1 1 0 0,-3-1-7 0 0,4 2-49 0 0,0-1 1 0 0,-1 0 0 0 0,1 0-1 0 0,0 0 1 0 0,0 0 0 0 0,-3-3 48 0 0,-7-7-2736 0 0,13 12 332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0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49 10592 0 0,'0'-9'1104'0'0,"0"-30"1032"0"0,7 48-2118 0 0,-5-3-44 0 0,0 1 0 0 0,0-1-1 0 0,-1 1 1 0 0,1 0 0 0 0,-2 0-1 0 0,1 0 1 0 0,-1 3 26 0 0,-3 50 5 0 0,1-38-50 0 0,-2 22 182 0 0,-7 21-137 0 0,-1 17 119 0 0,-27 167-65 0 0,11-79-30 0 0,1 64 50 0 0,-5 165 44 0 0,-21 167-166 0 0,9-142 149 0 0,25 2-178 0 0,19-130 319 0 0,1-256 165 0 0,4 17-407 0 0,1 22 357 0 0,-2-29 416 0 0,8 37-773 0 0,0 5 221 0 0,-12-87-266 0 0,0 1 0 0 0,0-1 0 0 0,0 0 0 0 0,-1 1 0 0 0,0-1 0 0 0,0 1 0 0 0,-1-1 0 0 0,1 0 1 0 0,-1 0-1 0 0,0 0 0 0 0,-1 0 0 0 0,-1 3 45 0 0,4-7-208 0 0,-1 0 0 0 0,1-1 1 0 0,-1 1-1 0 0,1 0 0 0 0,0 0 0 0 0,-1-1 1 0 0,1 1-1 0 0,-1-1 0 0 0,1 1 0 0 0,-1-1 1 0 0,1 1-1 0 0,-1-1 0 0 0,0 1 0 0 0,1-1 1 0 0,-1 1-1 0 0,0-1 0 0 0,1 1 0 0 0,-1-1 1 0 0,0 0-1 0 0,0 0 0 0 0,1 1 0 0 0,-2-1 208 0 0,-7 1-4746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1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211 208 11056 0 0,'0'0'505'0'0,"0"0"-9"0"0,-1-1-317 0 0,-7-11-91 0 0,8 10 34 0 0,-1 0 1 0 0,1 0-1 0 0,-1 0 0 0 0,1 0 1 0 0,0 0-1 0 0,0 0 1 0 0,0 0-1 0 0,0 0 1 0 0,0 0-1 0 0,0 0 1 0 0,0-1-123 0 0,1-6 374 0 0,-2 7-342 0 0,1 0-1 0 0,0 0 1 0 0,-1 0 0 0 0,1 0-1 0 0,0 0 1 0 0,0 0 0 0 0,1 0-1 0 0,-1 0 1 0 0,0 0 0 0 0,1 0-1 0 0,-1 0 1 0 0,1 1 0 0 0,-1-1-1 0 0,1 0 1 0 0,0 0 0 0 0,0 0-1 0 0,0 0 1 0 0,0 1 0 0 0,0-1-1 0 0,0 0 1 0 0,0 1 0 0 0,2-2-32 0 0,0 1-40 0 0,1-1 0 0 0,-1 1 0 0 0,1 0 0 0 0,-1 0 0 0 0,1 0 0 0 0,0 0 0 0 0,0 1 0 0 0,0 0 0 0 0,0-1 0 0 0,2 1 40 0 0,12-3-245 0 0,0 1 0 0 0,0 1 0 0 0,0 0 0 0 0,1 1 1 0 0,-1 1-1 0 0,0 1 0 0 0,13 2 245 0 0,166 12-284 0 0,-92-10 460 0 0,-49-3-5 0 0,1-3-171 0 0,31 1 117 0 0,198-7 178 0 0,-162 1-206 0 0,304-24-42 0 0,-71 4-142 0 0,39 23 2104 0 0,-352 5-1563 0 0,-10 0 544 0 0,24-3-990 0 0,122-2 1484 0 0,-132 1-1246 0 0,31 0 114 0 0,58-10-352 0 0,-66 4-55 0 0,-38 6-306 0 0,16-5 361 0 0,-37 5-57 0 0,0 1-1 0 0,0 0 0 0 0,0 0 0 0 0,8 2 58 0 0,-10-1-35 0 0,-8 0 119 0 0,-2 0 80 0 0,0 0 6 0 0,0 0-2 0 0,0 1 20 0 0,-2 9 144 0 0,-5 8 851 0 0,3-10-1149 0 0,1 0-1 0 0,0 0 1 0 0,0 1 0 0 0,0-1-1 0 0,1 0 1 0 0,0 1 0 0 0,1 0 0 0 0,0-1-1 0 0,0 1 1 0 0,1 0 0 0 0,0 0-1 0 0,1-1 1 0 0,0 1 0 0 0,0 0-1 0 0,1 2-33 0 0,4 54 0 0 0,-2-38 0 0 0,-1 16 0 0 0,4 18 0 0 0,41 319 0 0 0,-32-218 0 0 0,3 39 0 0 0,-2-28 14 0 0,21 83-14 0 0,47 169-159 0 0,-80-405 136 0 0,62 337-449 0 0,-60-305 360 0 0,-2 28 112 0 0,-3-28-12 0 0,8 35 12 0 0,8 4-57 0 0,-7-41 121 0 0,4 46-64 0 0,-7 2 7 0 0,-5-1-1 0 0,-4 7-6 0 0,2-69 62 0 0,1 1-1 0 0,6 32-61 0 0,-3-28 179 0 0,-5-38-154 0 0,0-1 0 0 0,1 1 1 0 0,-1 0-1 0 0,0 0 0 0 0,0-1 0 0 0,-1 1 1 0 0,1 0-1 0 0,0 0 0 0 0,-1-1 0 0 0,1 1 1 0 0,-1 0-1 0 0,1-1 0 0 0,-1 1 0 0 0,0-1 1 0 0,0 1-1 0 0,1-1 0 0 0,-1 1 0 0 0,0-1 1 0 0,0 1-1 0 0,-1-1 0 0 0,1 0 0 0 0,0 1 1 0 0,0-1-1 0 0,-1 0 0 0 0,1 0 1 0 0,-1 0-1 0 0,1 0 0 0 0,-1 0 0 0 0,1-1 1 0 0,-1 1-1 0 0,1 0 0 0 0,-1-1 0 0 0,0 1 1 0 0,1-1-1 0 0,-1 1 0 0 0,0-1 0 0 0,0 0-25 0 0,-70 15 717 0 0,34-6-666 0 0,-1-2 1 0 0,-40 3-52 0 0,73-10 0 0 0,-36 2 0 0 0,-22-3 0 0 0,-112-3 0 0 0,116 0 5 0 0,-442-33 182 0 0,393 27-118 0 0,-362-36 230 0 0,427 42-249 0 0,-137-15-225 0 0,-7 8 175 0 0,-28 6-11 0 0,106 6 211 0 0,-1 5 0 0 0,-36 9-200 0 0,88-8 40 0 0,-270 35 3 0 0,297-40-188 0 0,1-2 1 0 0,-5-1 144 0 0,-12 0-370 0 0,15 0-328 0 0,1-2-1 0 0,0-1 0 0 0,-32-8 699 0 0,56 10-265 0 0,0-1 1 0 0,0 0-1 0 0,-6-3 265 0 0,-21-6-862 0 0,6 6 35 0 0,0 1-1 0 0,0 1 0 0 0,0 2 0 0 0,-1 1 1 0 0,1 2-1 0 0,-17 2 828 0 0,33-3-1160 0 0,4 0-3353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9416 0 0,'0'0'430'0'0,"2"-1"-8"0"0,24-24-121 0 0,-15 14 672 0 0,0 1 1 0 0,7-5-974 0 0,-16 13 82 0 0,-1 2 1 0 0,0-1 0 0 0,1 0 0 0 0,-1 0 0 0 0,1 0-1 0 0,-1 1 1 0 0,1-1 0 0 0,0 0 0 0 0,-1 1-1 0 0,1 0 1 0 0,0-1 0 0 0,-1 1 0 0 0,1 0 0 0 0,0 0-1 0 0,-1 0 1 0 0,1 0 0 0 0,0 0 0 0 0,-1 0-1 0 0,1 1 1 0 0,0-1-83 0 0,1 1 33 0 0,0 0 0 0 0,-1 0 1 0 0,1 1-1 0 0,-1-1 0 0 0,1 0 0 0 0,-1 1 0 0 0,0 0 0 0 0,1 0 0 0 0,-1-1 0 0 0,0 1 0 0 0,1 2-33 0 0,2 2-12 0 0,0 0 0 0 0,-1 1 0 0 0,0-1 0 0 0,0 1 0 0 0,0 0 1 0 0,-1 0-1 0 0,0 0 0 0 0,1 4 12 0 0,1 6 7 0 0,2 6-47 0 0,-1-1 1 0 0,2 22 39 0 0,-6-32-1 0 0,7 57-25 0 0,2-1 1 0 0,8 15 25 0 0,-18-78 136 0 0,2 8-337 0 0,0-11 620 0 0,-1-6 880 0 0,1-7-975 0 0,-2 8-242 0 0,0 0 0 0 0,0 0-1 0 0,0 0 1 0 0,0 0 0 0 0,-1 0-1 0 0,1 0 1 0 0,-1-1-82 0 0,2-21 198 0 0,1 0 1 0 0,1 0-1 0 0,1 0 1 0 0,1 1-1 0 0,6-12-198 0 0,-4 9 46 0 0,-4 13-46 0 0,1 2-1 0 0,1-1 0 0 0,0 0 0 0 0,0 1 0 0 0,1 0 1 0 0,1 1-1 0 0,2-4 1 0 0,5-3 23 0 0,1 0 0 0 0,0 1 0 0 0,15-12-23 0 0,-26 24 22 0 0,1 0 0 0 0,0 1 0 0 0,0-1 0 0 0,0 1 0 0 0,1 1 0 0 0,-1-1 0 0 0,1 1 0 0 0,0 0 0 0 0,0 1 0 0 0,0 0 0 0 0,0 0 0 0 0,0 0 0 0 0,1 1 0 0 0,-1 0 0 0 0,6 0-22 0 0,-10 1 14 0 0,1 0 1 0 0,-1 1-1 0 0,0 0 1 0 0,1-1-1 0 0,-1 1 1 0 0,0 0-1 0 0,1 1 1 0 0,-1-1-1 0 0,0 1 0 0 0,0-1 1 0 0,0 1-1 0 0,0 0 1 0 0,-1 0-1 0 0,1 0 1 0 0,0 0-1 0 0,0 2-14 0 0,4 2 20 0 0,-1 1 0 0 0,0 0 1 0 0,-1 1-1 0 0,0-1 0 0 0,2 5-20 0 0,-3-5-9 0 0,0 0 0 0 0,-1 1 0 0 0,-1-1 0 0 0,1 1 0 0 0,-1 0 0 0 0,-1-1 0 0 0,1 1 0 0 0,-1 0 0 0 0,0 2 9 0 0,-1 9-111 0 0,0 0 0 0 0,-1 0 0 0 0,-1 5 111 0 0,-1 17-177 0 0,-2 14 146 0 0,4-30 45 0 0,1-22 50 0 0,0-3 2 0 0,1-2-12 0 0,32-40 79 0 0,-2 2-76 0 0,2-7-57 0 0,-24 38 76 0 0,-8 8-11 0 0,1-1 0 0 0,-1 1 0 0 0,0 0-1 0 0,1 0 1 0 0,-1-1 0 0 0,0 1 0 0 0,0-1 0 0 0,0 1-1 0 0,0-1 1 0 0,-1 1 0 0 0,1-1 0 0 0,0-1-65 0 0,15 11 705 0 0,-11-6-617 0 0,-3-1-65 0 0,0 1 1 0 0,0 0-1 0 0,0 0 1 0 0,0 0-1 0 0,0 0 0 0 0,-1 0 1 0 0,1 1-1 0 0,-1-1 1 0 0,1 0-1 0 0,-1 1 0 0 0,1 1-23 0 0,10 31 115 0 0,-7-22-114 0 0,2 8-223 0 0,1 0-1 0 0,0-1 0 0 0,2 0 1 0 0,1 0-1 0 0,0-1 223 0 0,-6-12-401 0 0,0 0 1 0 0,0 0-1 0 0,1-1 0 0 0,0 0 1 0 0,0 0-1 0 0,1 0 0 0 0,0-1 1 0 0,0 0-1 0 0,0 0 0 0 0,0 0 1 0 0,1-1-1 0 0,0 0 1 0 0,0-1-1 0 0,3 1 401 0 0,15 2-1437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26 271 5064 0 0,'1'-2'389'0'0,"11"-31"88"0"0,-10 27 551 0 0,0-1 0 0 0,-1 0 0 0 0,0 0-1 0 0,0 0 1 0 0,0 0 0 0 0,-1 0 0 0 0,0 0-1 0 0,0 0 1 0 0,-1 0 0 0 0,0 0-1 0 0,0-2-1027 0 0,-1 4 429 0 0,2 2 91 0 0,-1 0 0 0 0,0 1 0 0 0,1-1-1 0 0,-1 0 1 0 0,1 0 0 0 0,0-3-520 0 0,8 15 644 0 0,-7-7-636 0 0,0 1-1 0 0,-1-1 0 0 0,1 0 0 0 0,-1 1 0 0 0,1-1 1 0 0,-1 1-1 0 0,0-1 0 0 0,0 1 0 0 0,0-1 0 0 0,0 1 1 0 0,-1-1-1 0 0,1 1 0 0 0,0-1 0 0 0,-1 2-7 0 0,-1 9 13 0 0,-1 9-208 0 0,0-1 0 0 0,-5 15 195 0 0,3-16-479 0 0,1 1 1 0 0,-1 14 478 0 0,5-28-233 0 0,0 0 1 0 0,0 1-1 0 0,0-1 1 0 0,1 0-1 0 0,0 1 0 0 0,1-1 1 0 0,-1 0-1 0 0,1 0 1 0 0,3 5 232 0 0,-3-6-377 0 0,1 1-1 0 0,0-1 1 0 0,1 0 0 0 0,-1 0 0 0 0,1 0 0 0 0,1 0-1 0 0,-1-1 1 0 0,1 1 0 0 0,3 2 377 0 0,-5-6-72 0 0,-1 0 0 0 0,1 0 1 0 0,-1 0-1 0 0,1-1 0 0 0,-1 1 1 0 0,1-1-1 0 0,0 0 0 0 0,0 0 1 0 0,0 0-1 0 0,0 0 0 0 0,0 0 1 0 0,0-1-1 0 0,0 1 0 0 0,0-1 0 0 0,0 0 1 0 0,0 0-1 0 0,0 0 0 0 0,0 0 1 0 0,0 0-1 0 0,0-1 0 0 0,0 1 1 0 0,0-1-1 0 0,1 0 72 0 0,0-1 109 0 0,1 0 1 0 0,-1 0-1 0 0,0 0 0 0 0,0 0 0 0 0,0-1 1 0 0,0 1-1 0 0,0-1 0 0 0,-1 0 1 0 0,1 0-1 0 0,-1-1 0 0 0,0 1 1 0 0,0-1-1 0 0,0 1 0 0 0,0-1 0 0 0,-1 0 1 0 0,0 0-1 0 0,1 0 0 0 0,-1 0 1 0 0,0-3-110 0 0,4-10 684 0 0,0 0-1 0 0,-2-1 1 0 0,0 0 0 0 0,0-7-684 0 0,1 0 642 0 0,-3 14-411 0 0,-1 1 0 0 0,0 0-1 0 0,-1 0 1 0 0,0-1 0 0 0,0 1-1 0 0,-1 0 1 0 0,-2-11-231 0 0,-1-19 531 0 0,4 30-408 0 0,-1 0 1 0 0,0 0-1 0 0,0 1 0 0 0,-1-1 1 0 0,0 0-1 0 0,-1 1 1 0 0,0 0-1 0 0,0 0 0 0 0,-4-7-123 0 0,4 10 27 0 0,-1 0 0 0 0,0 1 0 0 0,-1 0-1 0 0,1-1 1 0 0,-1 1 0 0 0,0 1-1 0 0,0-1 1 0 0,0 1 0 0 0,-1 0 0 0 0,0 0-1 0 0,0 0 1 0 0,0 1-27 0 0,1 1 0 0 0,1 0-1 0 0,0 1 1 0 0,0-1-1 0 0,-1 1 1 0 0,1 0-1 0 0,-1 0 1 0 0,1 1-1 0 0,-1 0 1 0 0,0-1-1 0 0,1 1 1 0 0,-1 1-1 0 0,1-1 1 0 0,-1 1-1 0 0,1 0 1 0 0,-1 0-1 0 0,1 0 1 0 0,0 0-1 0 0,-4 3 1 0 0,4-2-68 0 0,0 0 1 0 0,1 0-1 0 0,-1 1 0 0 0,1-1 0 0 0,0 1 0 0 0,-1 0 0 0 0,1 0 1 0 0,0 0-1 0 0,1 1 0 0 0,-1-1 0 0 0,1 1 0 0 0,-1-1 0 0 0,1 1 1 0 0,0 0-1 0 0,0 0 0 0 0,1 0 0 0 0,-1 0 0 0 0,1 0 0 0 0,0 0 1 0 0,0 0-1 0 0,0 5 68 0 0,-1 1-334 0 0,1 0 1 0 0,1 0 0 0 0,-1 0 0 0 0,2 0-1 0 0,-1 0 1 0 0,1 1 0 0 0,1-1 0 0 0,0 0-1 0 0,0-1 334 0 0,6 14-1800 0 0,1-1 0 0 0,1 0-1 0 0,4 4 1801 0 0,8 9-1950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3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32 919 12528 0 0,'3'-1'37'0'0,"-1"1"27"0"0,0 0 1 0 0,0-1 0 0 0,0 1-1 0 0,0-1 1 0 0,0 1 0 0 0,0-1-1 0 0,-1 0 1 0 0,1 1 0 0 0,0-1-1 0 0,0 0 1 0 0,-1 0 0 0 0,1-1-1 0 0,-1 1 1 0 0,1 0 0 0 0,-1 0 0 0 0,1-1-1 0 0,-1 1 1 0 0,0-1 0 0 0,0 1-1 0 0,0-1-64 0 0,20-22 7 0 0,-17 20 312 0 0,0-1 0 0 0,-1 1 0 0 0,1 0 0 0 0,-1-1 0 0 0,0 0 0 0 0,0 0 1 0 0,0 0-1 0 0,0 0 0 0 0,-1-2-319 0 0,12-46 3054 0 0,-14 52-3027 0 0,1 1 0 0 0,-1-1 0 0 0,0 0 0 0 0,0 1-1 0 0,0-1 1 0 0,0 1 0 0 0,1-1 0 0 0,-1 1-1 0 0,0-1 1 0 0,0 1 0 0 0,0-1 0 0 0,0 0 0 0 0,0 1-1 0 0,-1-1 1 0 0,1 1 0 0 0,0-1 0 0 0,0 1 0 0 0,0-1-1 0 0,0 0 1 0 0,-1 1 0 0 0,1-1 0 0 0,0 1 0 0 0,0-1-1 0 0,-1 1 1 0 0,1 0 0 0 0,0-1 0 0 0,-1 1-1 0 0,1-1 1 0 0,-1 1 0 0 0,1-1 0 0 0,0 1 0 0 0,-1 0-1 0 0,1-1 1 0 0,-1 1 0 0 0,1 0 0 0 0,-1 0 0 0 0,1-1-1 0 0,-1 1 1 0 0,0 0 0 0 0,1 0-27 0 0,-2 0-5 0 0,1-1 0 0 0,0 1 0 0 0,-1 0 0 0 0,1 0 0 0 0,-1 1 0 0 0,1-1 0 0 0,-1 0 0 0 0,1 0 0 0 0,0 1 0 0 0,-1-1 0 0 0,1 1 0 0 0,0-1 0 0 0,-1 1 0 0 0,1-1 0 0 0,0 1 0 0 0,-1 0 5 0 0,-7 6-244 0 0,0 0 1 0 0,1 0-1 0 0,0 1 0 0 0,0 0 0 0 0,1 0 0 0 0,-1 1 0 0 0,2 0 0 0 0,-1 1 0 0 0,2-1 0 0 0,-1 1 0 0 0,1 0 1 0 0,1 0-1 0 0,-1 1 0 0 0,2 0 0 0 0,-1 3 244 0 0,3-13-32 0 0,1-1 1 0 0,0 1-1 0 0,0 0 0 0 0,0 0 1 0 0,0-1-1 0 0,-1 1 1 0 0,1 0-1 0 0,0 0 0 0 0,0 0 1 0 0,0-1-1 0 0,1 1 1 0 0,-1 0-1 0 0,0 0 0 0 0,0-1 1 0 0,0 1-1 0 0,1 0 1 0 0,-1 0-1 0 0,0-1 0 0 0,1 1 1 0 0,-1 0-1 0 0,0-1 1 0 0,1 1-1 0 0,-1 0 0 0 0,1-1 1 0 0,-1 1-1 0 0,1-1 0 0 0,0 1 32 0 0,0 0-9 0 0,0-1-1 0 0,1 1 0 0 0,-1-1 1 0 0,0 1-1 0 0,0-1 0 0 0,1 0 0 0 0,-1 0 1 0 0,0 0-1 0 0,1 0 0 0 0,-1 0 0 0 0,0 0 1 0 0,1 0-1 0 0,-1 0 0 0 0,0 0 0 0 0,1-1 10 0 0,3 0 15 0 0,-1 0 0 0 0,0 0 0 0 0,0-1-1 0 0,0 1 1 0 0,0-1 0 0 0,0 0 0 0 0,-1-1-1 0 0,1 1 1 0 0,0 0 0 0 0,2-4-15 0 0,18-18 105 0 0,-12 12 120 0 0,0-1 1 0 0,0 0-1 0 0,-2 0 0 0 0,10-15-225 0 0,-11 10 214 0 0,0 0 1 0 0,0 0-1 0 0,-2-1 0 0 0,0 0 0 0 0,-1 0 0 0 0,0-9-214 0 0,0-2 401 0 0,-2 0 0 0 0,-1 0 0 0 0,-1-29-401 0 0,3-1 353 0 0,1 9-62 0 0,-6 41-232 0 0,0 1 0 0 0,1-1 0 0 0,1 1 0 0 0,-1 0 0 0 0,2-1 0 0 0,-1 1-1 0 0,4-8-58 0 0,0 3 90 0 0,-5 10-75 0 0,1 0 1 0 0,0 0-1 0 0,0 0 0 0 0,0 0 0 0 0,0 0 1 0 0,3-3-16 0 0,-5 7 0 0 0,1 0 1 0 0,-1-1-1 0 0,0 1 1 0 0,1 0-1 0 0,-1-1 0 0 0,0 1 1 0 0,1 0-1 0 0,-1 0 1 0 0,0-1-1 0 0,1 1 1 0 0,-1 0-1 0 0,1 0 1 0 0,-1-1-1 0 0,1 1 1 0 0,-1 0-1 0 0,0 0 1 0 0,1 0-1 0 0,-1 0 0 0 0,1 0 1 0 0,-1 0-1 0 0,1 0 1 0 0,-1 0-1 0 0,1 0 0 0 0,1 1-7 0 0,0 1 0 0 0,0 0 0 0 0,-1 0 0 0 0,1 0 0 0 0,0 0 0 0 0,-1 0 0 0 0,1 0 0 0 0,-1 0 0 0 0,0 1-1 0 0,1-1 1 0 0,-1 2 7 0 0,1-2-14 0 0,10 24-135 0 0,-1 1-1 0 0,-1 0 0 0 0,-1 1 0 0 0,-1 0 0 0 0,-2 0 0 0 0,0 1 1 0 0,-2 0-1 0 0,-2 0 150 0 0,0 14-762 0 0,-1 0 1 0 0,-3 2 761 0 0,0-11-1093 0 0,2 0 0 0 0,1 1-1 0 0,5 23 1094 0 0,-5-49-304 0 0,2 0 0 0 0,-1-1 0 0 0,1 1-1 0 0,0-1 1 0 0,2 3 304 0 0,-3-7-80 0 0,0-1 0 0 0,0 1 0 0 0,0 0 1 0 0,0-1-1 0 0,1 0 0 0 0,-1 0 0 0 0,1 1 0 0 0,0-1 0 0 0,0-1 0 0 0,0 1 0 0 0,0 0 0 0 0,2 0 80 0 0,-4-2 37 0 0,0-1-1 0 0,0 1 0 0 0,0-1 1 0 0,0 1-1 0 0,0-1 0 0 0,0 0 1 0 0,0 1-1 0 0,0-1 0 0 0,1 0 1 0 0,-1 0-1 0 0,0 0 0 0 0,0 0 1 0 0,0 0-1 0 0,0 0 1 0 0,0 0-1 0 0,0 0 0 0 0,1 0 1 0 0,-1-1-1 0 0,0 1 0 0 0,0 0 1 0 0,0-1-1 0 0,0 1 0 0 0,0-1 1 0 0,0 1-1 0 0,0-1 0 0 0,0 0 1 0 0,0 1-1 0 0,0-1 0 0 0,0 0 1 0 0,-1 1-1 0 0,1-1 0 0 0,0 0 1 0 0,0 0-1 0 0,-1 0 0 0 0,1 0 1 0 0,0 0-1 0 0,-1 0 1 0 0,1-1-37 0 0,2-4 329 0 0,0 0 1 0 0,0 0-1 0 0,-1-1 1 0 0,0 1 0 0 0,1-7-330 0 0,0 3 621 0 0,0 0 1 0 0,1 1 0 0 0,-1-1 0 0 0,5-5-622 0 0,-6 11 211 0 0,0 0 0 0 0,0 0 0 0 0,1 0-1 0 0,0 1 1 0 0,0-1 0 0 0,0 1 0 0 0,0 0 0 0 0,1-1-1 0 0,-1 1 1 0 0,1 1 0 0 0,0-1-211 0 0,-3 2 200 0 0,-1 0-187 0 0,1 1 0 0 0,-1-1 0 0 0,1 0-1 0 0,-1 1 1 0 0,1-1 0 0 0,-1 1 0 0 0,1-1 0 0 0,0 0 0 0 0,-1 1-1 0 0,1-1 1 0 0,-1 1 0 0 0,1 0 0 0 0,0-1 0 0 0,0 1 0 0 0,-1 0-1 0 0,1-1 1 0 0,0 1 0 0 0,0 0 0 0 0,-1 0 0 0 0,1-1-13 0 0,15-3 25 0 0,-16 4-28 0 0,3-1-87 0 0,-1 1-110 0 0,-1 0-1 0 0,1 0 0 0 0,0-1 1 0 0,0 1-1 0 0,0 0 0 0 0,0-1 1 0 0,0 1-1 0 0,0-1 0 0 0,-1 0 0 0 0,1 0 1 0 0,0 0-1 0 0,-1 0 0 0 0,1 0 1 0 0,0 0-1 0 0,-1 0 0 0 0,1 0 1 0 0,-1-1-1 0 0,1 0 201 0 0,2-2-274 0 0,1 0-1 0 0,-1 0 1 0 0,0 0 0 0 0,-1-1-1 0 0,1 0 1 0 0,-1 0 274 0 0,12-19-480 0 0,-6 10 964 0 0,-1 0 0 0 0,3-9-484 0 0,17-37 2438 0 0,-26 51-1958 0 0,0 1-1 0 0,0-1 0 0 0,-1 0 0 0 0,0 0 0 0 0,-1 0 0 0 0,0-4-479 0 0,0 13 18 0 0,0 0-1 0 0,0-1 1 0 0,0 1 0 0 0,0 0 0 0 0,0 0-1 0 0,0 0 1 0 0,0-1 0 0 0,0 1-1 0 0,0 0 1 0 0,0 0 0 0 0,0 0-1 0 0,0-1 1 0 0,0 1 0 0 0,-1 0-1 0 0,1 0 1 0 0,0 0 0 0 0,0 0 0 0 0,0-1-1 0 0,0 1 1 0 0,0 0 0 0 0,-1 0-1 0 0,1 0 1 0 0,0 0 0 0 0,0 0-1 0 0,0 0 1 0 0,0-1 0 0 0,-1 1 0 0 0,1 0-1 0 0,0 0 1 0 0,0 0 0 0 0,0 0-1 0 0,-1 0 1 0 0,1 0 0 0 0,0 0-1 0 0,0 0 1 0 0,0 0 0 0 0,-1 0-1 0 0,1 0 1 0 0,0 0 0 0 0,0 0 0 0 0,0 0-1 0 0,-1 0 1 0 0,1 0-18 0 0,-9 3 61 0 0,7-3-72 0 0,-1 1-16 0 0,-1 1 1 0 0,1 0 0 0 0,0-1-1 0 0,0 1 1 0 0,0 0-1 0 0,0 1 1 0 0,0-1 0 0 0,0 0-1 0 0,0 1 1 0 0,1 0-1 0 0,-1-1 1 0 0,1 1 0 0 0,0 0-1 0 0,0 0 1 0 0,0 0-1 0 0,0 1 1 0 0,0 0 26 0 0,-13 19-221 0 0,7-12 36 0 0,1 1 0 0 0,0-1-1 0 0,1 2 1 0 0,0-1 0 0 0,1 0-1 0 0,0 1 1 0 0,1 0 0 0 0,1 0-1 0 0,0 1 1 0 0,1-1 0 0 0,-1 10 185 0 0,3-19-79 0 0,0 1 1 0 0,-1 0-1 0 0,2 0 0 0 0,-1-1 1 0 0,0 1-1 0 0,1 0 1 0 0,0-1-1 0 0,0 1 0 0 0,0 0 1 0 0,1-1-1 0 0,-1 0 1 0 0,1 1-1 0 0,0-1 0 0 0,1 0 1 0 0,-1 0-1 0 0,1 0 1 0 0,-1 0-1 0 0,1 0 1 0 0,1-1-1 0 0,-1 1 0 0 0,0-1 1 0 0,1 0-1 0 0,-1 0 1 0 0,1 0-1 0 0,0 0 0 0 0,0-1 1 0 0,0 0-1 0 0,1 1 1 0 0,-1-1-1 0 0,0-1 0 0 0,1 1 1 0 0,-1-1-1 0 0,1 0 1 0 0,-1 0-1 0 0,1 0 0 0 0,0 0 1 0 0,1-1 78 0 0,9-1-17 0 0,-1 0 0 0 0,1-2 1 0 0,0 1-1 0 0,-1-2 0 0 0,0 0 1 0 0,0 0-1 0 0,0-2 0 0 0,0 0 0 0 0,-1 0 1 0 0,0-1-1 0 0,-1-1 0 0 0,1 0 1 0 0,-1 0-1 0 0,-1-2 0 0 0,4-3 17 0 0,-9 8-8 0 0,-1 0 0 0 0,0-1-1 0 0,0 0 1 0 0,0 0 0 0 0,-1 0-1 0 0,1-1 1 0 0,-2 1 0 0 0,1-1 0 0 0,-1 0-1 0 0,0 0 1 0 0,0-1 0 0 0,-1 1-1 0 0,0 0 1 0 0,0-5 8 0 0,1-10 21 0 0,-1 0-1 0 0,-2 0 1 0 0,0 1-1 0 0,-2-10-20 0 0,1 10 0 0 0,-1-3 83 0 0,-2 0 1 0 0,-3-12-84 0 0,1 7 698 0 0,-1-17-698 0 0,-9-90 1234 0 0,14 121-1080 0 0,2-1 0 0 0,0 1 0 0 0,1-1 0 0 0,1 1 0 0 0,0-1 0 0 0,1 1 0 0 0,0 0 0 0 0,2 0 0 0 0,-1 0 0 0 0,5-6-154 0 0,-3 5 218 0 0,-4 9-93 0 0,1 1-1 0 0,0-1 0 0 0,0 1 0 0 0,4-5-124 0 0,-6 9 23 0 0,0 1 1 0 0,0-1-1 0 0,0 1 0 0 0,0 0 0 0 0,0 0 0 0 0,0 0 0 0 0,1-1 0 0 0,-1 1 1 0 0,0 1-1 0 0,1-1 0 0 0,-1 0 0 0 0,1 0 0 0 0,0 0 0 0 0,-1 1 0 0 0,1-1 1 0 0,-1 1-1 0 0,1-1 0 0 0,0 1 0 0 0,-1 0 0 0 0,1-1 0 0 0,0 1 0 0 0,-1 0-23 0 0,0 0 13 0 0,0 0 1 0 0,0 1-1 0 0,0-1 0 0 0,0 0 0 0 0,0 0 0 0 0,0 1 0 0 0,0-1 0 0 0,0 0 0 0 0,0 1 0 0 0,-1-1 1 0 0,1 1-1 0 0,0-1 0 0 0,0 1 0 0 0,-1 0 0 0 0,1-1 0 0 0,0 1 0 0 0,0 0 0 0 0,-1-1 0 0 0,1 1 0 0 0,-1 0 1 0 0,1 0-1 0 0,0 0-13 0 0,8 21 103 0 0,-2 2-27 0 0,-1 0 0 0 0,0 0 0 0 0,-2 0 0 0 0,0 11-76 0 0,1 49 168 0 0,-3 0 0 0 0,-5 18-168 0 0,0-57 0 0 0,-12 131 0 0 0,12-146-91 0 0,-13 118 295 0 0,14-115-621 0 0,1 0 1 0 0,2-1-1 0 0,3 16 417 0 0,5-1-1375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0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3322 33 5984 0 0,'-4'-4'313'0'0,"3"4"-199"0"0,1-1-1 0 0,-1 0 0 0 0,0 0 1 0 0,0 0-1 0 0,1 0 1 0 0,-1 1-1 0 0,0-1 0 0 0,1 0 1 0 0,-1 0-1 0 0,1 0 1 0 0,-1 0-1 0 0,1 0 0 0 0,-1-1 1 0 0,1 1-1 0 0,0 0 0 0 0,0 0 1 0 0,0 0-1 0 0,-1 0 1 0 0,1 0-1 0 0,0 0 0 0 0,0-1-113 0 0,0 1 175 0 0,0 1 0 0 0,0 0 0 0 0,0 0-1 0 0,0 0 1 0 0,0 0 0 0 0,0-1-1 0 0,0 1 1 0 0,0 0 0 0 0,0 0 0 0 0,0 0-1 0 0,0-1 1 0 0,0 1 0 0 0,0 0-1 0 0,0 0 1 0 0,0 0 0 0 0,0 0 0 0 0,0-1-1 0 0,0 1 1 0 0,0 0 0 0 0,1 0 0 0 0,-1 0-1 0 0,0 0 1 0 0,0-1 0 0 0,0 1-1 0 0,0 0 1 0 0,0 0 0 0 0,0 0 0 0 0,0 0-1 0 0,1 0 1 0 0,-1 0 0 0 0,0 0-1 0 0,0-1 1 0 0,0 1 0 0 0,0 0 0 0 0,0 0-1 0 0,1 0 1 0 0,-1 0 0 0 0,0 0-1 0 0,0 0 1 0 0,0 0 0 0 0,1 0-175 0 0,6 5 1150 0 0,10 15-1908 0 0,32 44 239 0 0,-15-20 245 0 0,-1 1 1 0 0,-1 3 273 0 0,3 8-123 0 0,-18-30 76 0 0,0 1-1 0 0,-2 1 0 0 0,2 8 48 0 0,-3-1-14 0 0,-2 1-1 0 0,-2 1 1 0 0,-1 0-1 0 0,-2 0 1 0 0,3 38 14 0 0,-7-11-17 0 0,-2 0-1 0 0,-3 0 1 0 0,-4 7 17 0 0,-4 22 57 0 0,-5-1 0 0 0,-4 0-1 0 0,-3-2 1 0 0,-9 13-57 0 0,-2-2 60 0 0,-32 102 2 0 0,43-125-21 0 0,-5 52-41 0 0,-5 80 720 0 0,8 23-720 0 0,3-55 111 0 0,-29 106-111 0 0,41-238 57 0 0,-10 46-101 0 0,-4-1 1 0 0,-4-2 0 0 0,-4 0 0 0 0,-4-2 0 0 0,-15 22 43 0 0,-11 5 13 0 0,-5-3 0 0 0,-5-3 1 0 0,-14 10-14 0 0,-381 516-498 0 0,282-368 1110 0 0,161-232-437 0 0,-89 143 637 0 0,41-61 122 0 0,-22 18-934 0 0,-59 63 156 0 0,-39 26-156 0 0,113-144-276 0 0,-3-5 0 0 0,-15 6 276 0 0,-2 3-392 0 0,-207 169-374 0 0,251-208 963 0 0,27-22 66 0 0,0-1 1 0 0,-15 7-264 0 0,-32 21 640 0 0,33-21-182 0 0,-18 8-458 0 0,29-20-188 0 0,0-2 0 0 0,-2-1 0 0 0,0-1 0 0 0,0-1-1 0 0,-1-2 1 0 0,-4-1 188 0 0,28-6-176 0 0,-1-1 0 0 0,1 0 1 0 0,-1-1-1 0 0,1 0 0 0 0,-1 0 0 0 0,1-1 0 0 0,0 0 0 0 0,-1-1 0 0 0,1 0 1 0 0,0-1-1 0 0,0 0 0 0 0,0 0 0 0 0,0 0 0 0 0,1-2 0 0 0,-1 1 0 0 0,1-1 0 0 0,0 0 1 0 0,0 0-1 0 0,1-1 0 0 0,-2-2 176 0 0,0 0-204 0 0,2 0-1 0 0,-1-1 1 0 0,1 0-1 0 0,1 0 1 0 0,0 0 0 0 0,0-1-1 0 0,-1-2 205 0 0,1-2 27 0 0,-2-1 156 0 0,1-2 0 0 0,1 1 0 0 0,0-1 0 0 0,1 0 0 0 0,1 0 0 0 0,0-1 0 0 0,1-4-183 0 0,1-2 602 0 0,2 1 0 0 0,0-6-602 0 0,1 19 161 0 0,0 1 1 0 0,0 0 0 0 0,1 0 0 0 0,0 0 0 0 0,0 0-1 0 0,1 0 1 0 0,2-2-162 0 0,8-19 646 0 0,2 0 1 0 0,2 1-1 0 0,17-23-646 0 0,-24 37 74 0 0,-4 6-44 0 0,1 0-1 0 0,0 0 1 0 0,0 1 0 0 0,1 0-1 0 0,6-5-29 0 0,-6 6 1 0 0,-6 5 0 0 0,1 0 1 0 0,-1-1-1 0 0,1 2 1 0 0,0-1-1 0 0,0 0 1 0 0,-1 0-1 0 0,2 1 0 0 0,-1 0 1 0 0,0-1-2 0 0,-2 2 9 0 0,1 0 0 0 0,-1-1 1 0 0,0 1-1 0 0,1 0 0 0 0,-1-1 1 0 0,0 1-1 0 0,1 0 0 0 0,-1 0 1 0 0,1 0-1 0 0,-1 0 0 0 0,0 1 1 0 0,1-1-1 0 0,-1 0 0 0 0,1 1-9 0 0,-2-1 5 0 0,1 0 0 0 0,-1 1 0 0 0,0-1 0 0 0,1 0 0 0 0,-1 1 0 0 0,1-1 0 0 0,-1 1 0 0 0,0-1 0 0 0,1 1 0 0 0,-1-1 0 0 0,0 0 0 0 0,0 1 0 0 0,1 0 0 0 0,-1-1 0 0 0,0 1-1 0 0,0-1 1 0 0,0 1 0 0 0,0-1 0 0 0,0 1 0 0 0,1-1 0 0 0,-1 1-5 0 0,0 2 14 0 0,5 10-13 0 0,-1 0 1 0 0,0 1 0 0 0,-1-1-1 0 0,-1 1 1 0 0,0 0-1 0 0,-1-1 1 0 0,0 8-2 0 0,-2 27 3 0 0,-3 25-3 0 0,1-40 7 0 0,-27 263-24 0 0,29-294 14 0 0,-5 57-100 0 0,2 1-1 0 0,3 44 104 0 0,2-88-30 0 0,-1-7 60 0 0,0 0-1 0 0,1 0 1 0 0,0 0 0 0 0,0 0 0 0 0,1 0 0 0 0,2 6-30 0 0,-3-13 30 0 0,0 0 0 0 0,0 0 0 0 0,0 0 0 0 0,0 0 0 0 0,0-1 0 0 0,0 1 1 0 0,0 0-1 0 0,1-1 0 0 0,-1 1 0 0 0,1-1 0 0 0,-1 0 0 0 0,1 1 0 0 0,-1-1 0 0 0,1 0 0 0 0,0 0 1 0 0,0 0-1 0 0,0 0 0 0 0,-1 0 0 0 0,1 0 0 0 0,0-1 0 0 0,0 1 0 0 0,0-1 0 0 0,0 1 0 0 0,0-1 1 0 0,0 0-1 0 0,0 0 0 0 0,0 0 0 0 0,0 0 0 0 0,0 0 0 0 0,0 0 0 0 0,0 0 0 0 0,1-1-30 0 0,16-2 297 0 0,0-1 0 0 0,0-1 0 0 0,1-1-297 0 0,29-7 437 0 0,150-25 799 0 0,-43 8-609 0 0,61-17-2108 0 0,55-26 1481 0 0,-205 50-1614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0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643 99 3224 0 0,'-116'-16'273'0'0,"61"7"59"0"0,-171-34 9261 0 0,205 38-9345 0 0,-11-3 397 0 0,19 4-411 0 0,0 1 1 0 0,-9-1-235 0 0,2-2 8 0 0,17 6 13 0 0,8 3-9 0 0,3 1-13 0 0,21 13 0 0 0,-16-9 23 0 0,-1-1 0 0 0,1 0 0 0 0,1-1 1 0 0,1 0-23 0 0,54 17 280 0 0,22 2-280 0 0,-66-18 85 0 0,18 8-85 0 0,11 2 75 0 0,-42-14-70 0 0,-1 1 0 0 0,1 0 1 0 0,5 3-6 0 0,-13-5 1 0 0,-1 0 0 0 0,1 0-1 0 0,-1 0 1 0 0,0 0 0 0 0,1 1 0 0 0,-1-1 0 0 0,0 1 0 0 0,-1 0 0 0 0,1 0-1 0 0,0 0 1 0 0,-1 0 0 0 0,1 2-1 0 0,-2-4 3 0 0,0 0 0 0 0,-1 0-1 0 0,1 0 1 0 0,-1 0 0 0 0,0 0 0 0 0,1 0-1 0 0,-1 0 1 0 0,0 0 0 0 0,0 1 0 0 0,0-1-1 0 0,0 0 1 0 0,0 0 0 0 0,0 0 0 0 0,0 0-1 0 0,0 1 1 0 0,0-1 0 0 0,0 0 0 0 0,-1 0-1 0 0,1 0 1 0 0,-1 0 0 0 0,1 0 0 0 0,0 0-1 0 0,-1 0 1 0 0,0 1 0 0 0,1-2-1 0 0,-1 1 1 0 0,0 0 0 0 0,1 0 0 0 0,-1 0-1 0 0,0 0 1 0 0,0 0 0 0 0,0 0 0 0 0,-1 0-3 0 0,-4 3 23 0 0,0 1 1 0 0,0-1 0 0 0,-1 0 0 0 0,0-1-1 0 0,-1 1-23 0 0,-2 1 45 0 0,-54 24 617 0 0,-2-3 0 0 0,-23 5-662 0 0,-66 26 338 0 0,105-38-288 0 0,32-13-274 0 0,1 1-1 0 0,-1 1 1 0 0,1 0 0 0 0,1 1-1 0 0,-1 1 225 0 0,-3 7-5806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57 5064 0 0,'0'0'224'0'0,"-13"-5"48"0"0,4 2-272 0 0,-4-5 0 0 0,0 4 0 0 0,-2-1 0 0 0,6-1 1304 0 0,-4-2 200 0 0,3-1 48 0 0,7 1 8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817 225 4144 0 0,'-1'-2'191'0'0,"-11"-28"-554"0"0,3 9 2558 0 0,0-1-1 0 0,-2 1 1 0 0,-11-17-2195 0 0,18 32 285 0 0,0 0-1 0 0,-1 0 0 0 0,0 0 1 0 0,0 1-1 0 0,0 0 1 0 0,-1 0-1 0 0,1 1 1 0 0,-1-1-1 0 0,-1 1 0 0 0,1 0 1 0 0,0 1-1 0 0,-1 0 1 0 0,0 0-1 0 0,-5-2-284 0 0,-5 0 8 0 0,0 0 0 0 0,0 2 0 0 0,0 0 0 0 0,-1 1 0 0 0,1 0-1 0 0,-1 2 1 0 0,1 0 0 0 0,-1 1 0 0 0,1 0 0 0 0,-1 2 0 0 0,1 0 0 0 0,0 1-1 0 0,0 1 1 0 0,0 0 0 0 0,1 1 0 0 0,0 1 0 0 0,0 0 0 0 0,0 2 0 0 0,1 0 0 0 0,-7 5-8 0 0,1 2 114 0 0,0 1 1 0 0,2 1 0 0 0,0 1 0 0 0,0 1 0 0 0,2 0 0 0 0,1 1 0 0 0,0 2-115 0 0,-8 14 332 0 0,1 2 0 0 0,2 0 0 0 0,-13 35-332 0 0,23-46 154 0 0,2 0 0 0 0,0 0 1 0 0,2 1-1 0 0,1 0 1 0 0,2 1-1 0 0,-1 21-154 0 0,4-33 16 0 0,0 1-1 0 0,2 0 0 0 0,0 0 0 0 0,2-1 0 0 0,0 1 0 0 0,1-1 0 0 0,0 0 0 0 0,2 0 1 0 0,0 0-1 0 0,1-1 0 0 0,3 5-15 0 0,-4-12-63 0 0,0-1 1 0 0,0 1-1 0 0,1-2 0 0 0,0 1 1 0 0,1 0-1 0 0,0-1 0 0 0,8 6 63 0 0,-1-3-562 0 0,-1 0 0 0 0,2-1 0 0 0,-1-1 0 0 0,11 4 562 0 0,19 8-5438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27 396 1840 0 0,'7'-21'65'0'0,"-2"1"0"0"0,0-1 0 0 0,-1 0 0 0 0,-1 0 0 0 0,-1 0 0 0 0,-1 0 0 0 0,-2-13-65 0 0,0 18 2001 0 0,-1-1 0 0 0,-1 0 0 0 0,-2-8-2001 0 0,0 6 2686 0 0,4 13-1922 0 0,0 0-1 0 0,0 1 1 0 0,-1-1 0 0 0,0 1 0 0 0,0 0 0 0 0,0 0-1 0 0,-1 0 1 0 0,0 0 0 0 0,-2-3-764 0 0,-5-3 1619 0 0,10 11-1597 0 0,0 0 0 0 0,0 0 0 0 0,0-1 0 0 0,0 1 1 0 0,0 0-1 0 0,0 0 0 0 0,0 0 0 0 0,-1 0 0 0 0,1 0 0 0 0,0 0 0 0 0,0 0 0 0 0,0 0 0 0 0,0 0 1 0 0,0 0-1 0 0,0 0 0 0 0,0 0 0 0 0,0 0 0 0 0,-1 0 0 0 0,1 0 0 0 0,0 0 0 0 0,0 0 1 0 0,0 0-1 0 0,0 0 0 0 0,0 0 0 0 0,0 0 0 0 0,0 0 0 0 0,-1 0 0 0 0,1 0 0 0 0,0 0 0 0 0,0 0 1 0 0,0 0-1 0 0,0 0 0 0 0,0 0 0 0 0,0 0 0 0 0,0 0 0 0 0,0 0 0 0 0,0 0 0 0 0,-1 0 0 0 0,1 0 1 0 0,0 0-1 0 0,0 1 0 0 0,0-1 0 0 0,0 0 0 0 0,0 0 0 0 0,0 0 0 0 0,0 0 0 0 0,0 0 0 0 0,0 0-22 0 0,0 24 657 0 0,1-22-673 0 0,4 36-259 0 0,2-1-1 0 0,1 0 0 0 0,2-1 1 0 0,12 28 275 0 0,-8-29-1893 0 0,8 11 1893 0 0,6 7-4970 0 0,-1-8-740 0 0</inkml:trace>
  <inkml:trace contextRef="#ctx0" brushRef="#br0" timeOffset="1">707 37 16759 0 0,'-2'-1'763'0'0,"-18"-12"320"0"0,15 9-1055 0 0,1 1-1 0 0,-1 0 1 0 0,1 1 0 0 0,-1-1 0 0 0,0 1 0 0 0,0 0-1 0 0,-3-1-27 0 0,7 3 16 0 0,-1 0-1 0 0,1 1 1 0 0,0-1-1 0 0,0 0 1 0 0,0 1-1 0 0,-1-1 1 0 0,1 1-1 0 0,0 0 1 0 0,0-1-1 0 0,0 1 1 0 0,0 0-1 0 0,0 0 1 0 0,0-1-1 0 0,0 1 1 0 0,1 0-1 0 0,-1 0 1 0 0,0 1-16 0 0,-16 18 168 0 0,10-8-142 0 0,1 0 0 0 0,0 0 0 0 0,1 0 0 0 0,-2 7-26 0 0,1-3-165 0 0,-1 0 0 0 0,-4 8 165 0 0,-122 236-3836 0 0,125-241 3291 0 0,0 0 0 0 0,1 0 1 0 0,-1 10 544 0 0,5-19-224 0 0,1 0 0 0 0,1 0 1 0 0,0 0-1 0 0,0 0 1 0 0,1 0-1 0 0,0 0 1 0 0,0 0-1 0 0,2 2 224 0 0,-1-3-70 0 0,0-2-47 0 0,0 0 0 0 0,1 0 0 0 0,0 0 1 0 0,0-1-1 0 0,0 1 0 0 0,1 0 117 0 0,-2-4-27 0 0,1-1 1 0 0,-1 0 0 0 0,1 1 0 0 0,0-1-1 0 0,0 0 1 0 0,0 0 0 0 0,0 0-1 0 0,0 0 1 0 0,0-1 0 0 0,0 1-1 0 0,0-1 1 0 0,1 1 0 0 0,-1-1 0 0 0,1 0-1 0 0,-1 0 1 0 0,1 0 0 0 0,1 1 26 0 0,3-1-55 0 0,-1 1 1 0 0,1-1-1 0 0,0 0 1 0 0,-1-1-1 0 0,1 0 0 0 0,0 0 1 0 0,0 0-1 0 0,-1-1 1 0 0,1 0-1 0 0,0 0 1 0 0,5-2 54 0 0,5-2-723 0 0,0-1 0 0 0,0-1 1 0 0,14-7 722 0 0,0-4-3328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63 9672 0 0,'-2'-2'748'0'0,"0"0"-607"0"0,0 0 1 0 0,1 0-1 0 0,-1 0 1 0 0,1-1-1 0 0,-1 1 1 0 0,1 0 0 0 0,0-1-1 0 0,0 1 1 0 0,0-1-1 0 0,0 0 1 0 0,0 1-1 0 0,0-3-141 0 0,1 4 275 0 0,1-1 0 0 0,-2 1 0 0 0,1 0 0 0 0,0 0 0 0 0,0 0 0 0 0,0 0-1 0 0,0 0 1 0 0,-1 0 0 0 0,1 0 0 0 0,-1 0 0 0 0,1 0 0 0 0,-1 0 0 0 0,1 0 0 0 0,-1 0-1 0 0,1 0 1 0 0,-1 0 0 0 0,0 0 0 0 0,1 0 0 0 0,-1 0 0 0 0,-1 0-275 0 0,1 0 108 0 0,0 0 1 0 0,-1 1-1 0 0,1-1 1 0 0,0 0-1 0 0,-1 1 0 0 0,1 0 1 0 0,0-1-1 0 0,-1 1 1 0 0,1 0-1 0 0,-1-1 1 0 0,1 1-1 0 0,-1 0 0 0 0,1 0 1 0 0,-2 0-109 0 0,0 1 1 0 0,0-1 0 0 0,0 0 0 0 0,0 1 0 0 0,1 0-1 0 0,-1 0 1 0 0,0 0 0 0 0,0 0 0 0 0,0 0 0 0 0,1 0 0 0 0,-1 1 0 0 0,1-1 0 0 0,-1 1 0 0 0,1 0 0 0 0,-1 0 0 0 0,1 0 0 0 0,0 0-1 0 0,-10 14-101 0 0,0 1 0 0 0,1 0 1 0 0,1 0-1 0 0,1 1 1 0 0,-3 9 100 0 0,-33 95-441 0 0,40-107 407 0 0,-30 92-179 0 0,29-83 62 0 0,1-1-1 0 0,1 1 0 0 0,0 14 152 0 0,3-26-102 0 0,1 1 0 0 0,1-1 0 0 0,0 1 0 0 0,0-1 0 0 0,4 10 102 0 0,-4-16-67 0 0,1 0-1 0 0,0 1 0 0 0,0-1 0 0 0,0 0 0 0 0,1 0 1 0 0,0-1-1 0 0,1 1 0 0 0,-1-1 0 0 0,1 1 0 0 0,0-1 1 0 0,4 4 67 0 0,-2-3-77 0 0,0 0 1 0 0,1-1-1 0 0,0 0 1 0 0,0 0-1 0 0,0 0 1 0 0,1-1 0 0 0,0 0-1 0 0,0 0 1 0 0,2 0 76 0 0,-4-3-93 0 0,0 1-1 0 0,0-1 1 0 0,0 0 0 0 0,0 0 0 0 0,0-1 0 0 0,1 1 0 0 0,-1-2 0 0 0,0 1-1 0 0,0-1 1 0 0,1 0 0 0 0,-1 0 0 0 0,0 0 0 0 0,2-2 93 0 0,5-1-283 0 0,-1-1 0 0 0,0 0 0 0 0,0-1 0 0 0,0-1 0 0 0,-1 0 0 0 0,7-5 283 0 0,-12 7-107 0 0,50-35-821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40 348 7832 0 0,'0'0'602'0'0,"-5"7"-72"0"0,-19 42 7099 0 0,22-45-7382 0 0,0 1-1 0 0,0 0 1 0 0,1-1 0 0 0,0 1-1 0 0,0 0 1 0 0,0 0-1 0 0,1 0 1 0 0,0 0 0 0 0,0 3-247 0 0,0-3 17 0 0,1 0 1 0 0,0 0 0 0 0,0-1-1 0 0,0 1 1 0 0,0 0 0 0 0,1-1-1 0 0,0 1 1 0 0,0-1-1 0 0,2 3-17 0 0,-3-5-61 0 0,0-1 0 0 0,1 1-1 0 0,-1 0 1 0 0,0-1 0 0 0,1 1-1 0 0,0-1 1 0 0,-1 1 0 0 0,1-1-1 0 0,0 0 1 0 0,-1 0 0 0 0,1 0-1 0 0,0 0 1 0 0,0 0 0 0 0,0 0-1 0 0,0 0 1 0 0,0-1 0 0 0,0 1-1 0 0,0-1 1 0 0,1 1 0 0 0,-1-1-1 0 0,0 0 1 0 0,2 0 61 0 0,2 0-166 0 0,-1 0-47 0 0,0 1-1 0 0,0-2 1 0 0,0 1 0 0 0,0-1 0 0 0,0 1 0 0 0,0-1 0 0 0,0-1 0 0 0,0 1 0 0 0,0-1 0 0 0,2-1 213 0 0,43-24-1649 0 0,-2-3 1 0 0,0-2 0 0 0,1-5 1648 0 0,-44 33 85 0 0,0 0 1 0 0,0 0 0 0 0,-1-1 0 0 0,1 0 0 0 0,-1 1-1 0 0,-1-2 1 0 0,1 1 0 0 0,-1 0 0 0 0,1-1-1 0 0,-1 1 1 0 0,-1-1 0 0 0,2-3-86 0 0,-2 1 329 0 0,1-1 0 0 0,-1 0-1 0 0,-1 0 1 0 0,1 0 0 0 0,-1 0 0 0 0,-1-1 0 0 0,0 1-1 0 0,0-1-328 0 0,-3-13 780 0 0,0 0 0 0 0,-2 1 0 0 0,0 0 0 0 0,-1 0-1 0 0,-2 1 1 0 0,-4-11-780 0 0,9 26 160 0 0,0 0 0 0 0,0 0 0 0 0,-1 0 0 0 0,1 1-1 0 0,-2-1 1 0 0,1 1 0 0 0,0 0 0 0 0,-1 0 0 0 0,0 0 0 0 0,-1 0-160 0 0,4 4 41 0 0,0-1 0 0 0,0 0-1 0 0,0 1 1 0 0,0 0 0 0 0,0-1 0 0 0,0 1 0 0 0,0 0 0 0 0,0 0 0 0 0,-1 0 0 0 0,1 1 0 0 0,0-1 0 0 0,-1 0-1 0 0,1 1 1 0 0,-1 0 0 0 0,1-1 0 0 0,0 1 0 0 0,-1 0 0 0 0,1 0 0 0 0,-1 1 0 0 0,1-1 0 0 0,-1 0 0 0 0,1 1 0 0 0,0-1-1 0 0,-1 1 1 0 0,1 0 0 0 0,0 0 0 0 0,0 0 0 0 0,-2 1-41 0 0,-4 4 52 0 0,0 0 0 0 0,0 1 1 0 0,0 0-1 0 0,1 0 0 0 0,0 1 0 0 0,0 0 0 0 0,1 0 0 0 0,0 1 0 0 0,0 1-52 0 0,-12 21-69 0 0,-12 32 69 0 0,19-41 33 0 0,-9 22-40 0 0,1 2 0 0 0,-3 17 7 0 0,14-34-154 0 0,1-1-1 0 0,1 1 1 0 0,2 0-1 0 0,-1 18 155 0 0,5-35-113 0 0,0-1 0 0 0,1 0-1 0 0,0 0 1 0 0,0-1 0 0 0,2 1-1 0 0,-1 0 1 0 0,1 0 0 0 0,1-1-1 0 0,0 0 1 0 0,0 0-1 0 0,4 7 114 0 0,-2-7-953 0 0,-1-2 0 0 0,2 1 0 0 0,-1-1 0 0 0,1 1 0 0 0,0-2 0 0 0,0 1 0 0 0,8 5 953 0 0,16 8-5761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472 17 20239 0 0,'-6'-2'61'0'0,"-7"-2"360"0"0,1 1-1 0 0,-1 0 1 0 0,0 1 0 0 0,0 0-1 0 0,-3 1-420 0 0,-8 1 65 0 0,1 1 0 0 0,0 1 0 0 0,0 1 0 0 0,0 1 0 0 0,0 1 0 0 0,1 2 0 0 0,0 0 0 0 0,0 1 0 0 0,0 0 0 0 0,-11 8-65 0 0,23-9-19 0 0,1 0-1 0 0,0 1 1 0 0,0-1 0 0 0,1 2 0 0 0,-1-1 0 0 0,2 1 0 0 0,-1 0 0 0 0,2 1 0 0 0,-4 4 19 0 0,5-4-235 0 0,0 0 1 0 0,0 0-1 0 0,1 0 1 0 0,0 0 0 0 0,0 1-1 0 0,2-1 1 0 0,-1 1-1 0 0,1 0 1 0 0,0 3 234 0 0,-1 24-1509 0 0,1-1 0 0 0,3 4 1509 0 0,-1-21-498 0 0,1 11-1281 0 0,5 26 1779 0 0,0 7-343 0 0,-3-45 419 0 0,0 1 1 0 0,1 0-1 0 0,5 12-76 0 0,-3-6 783 0 0,4 22-783 0 0,-7-27 203 0 0,2 10 385 0 0,-2-1-1 0 0,-1 10-587 0 0,-1-28 89 0 0,1 0-1 0 0,0 1 0 0 0,0-1 0 0 0,1 0 0 0 0,3 5-88 0 0,-3-7-10 0 0,2 2-150 0 0,-5-12 98 0 0,1 0 1 0 0,-1 1-1 0 0,0-1 0 0 0,1 0 1 0 0,-1 1-1 0 0,1-1 0 0 0,-1 0 0 0 0,1 1 1 0 0,-1-1-1 0 0,1 0 0 0 0,-1 0 0 0 0,1 0 1 0 0,-1 1-1 0 0,1-1 0 0 0,-1 0 1 0 0,1 0-1 0 0,0 0 62 0 0,13 1-1449 0 0</inkml:trace>
  <inkml:trace contextRef="#ctx0" brushRef="#br0" timeOffset="1">886 80 8752 0 0,'-2'0'673'0'0,"-10"-5"-435"0"0,-3-1 155 0 0,2 4 2867 0 0,0 1 0 0 0,-1 0-1 0 0,-10 1-3259 0 0,19 0 118 0 0,0 1 0 0 0,0 0-1 0 0,0 0 1 0 0,0 0-1 0 0,1 0 1 0 0,-1 1-1 0 0,0-1 1 0 0,1 1 0 0 0,-1 1-1 0 0,1-1 1 0 0,-4 3-118 0 0,-2 2 7 0 0,0 1 0 0 0,1 0 0 0 0,0 0 0 0 0,0 1 0 0 0,1 0 0 0 0,0 1 0 0 0,-6 9-7 0 0,11-14-97 0 0,1 0 0 0 0,-1 0 0 0 0,1 0-1 0 0,0 0 1 0 0,0 0 0 0 0,0 0 0 0 0,0 1 0 0 0,1-1 0 0 0,0 1-1 0 0,0-1 1 0 0,1 1 0 0 0,0-1 0 0 0,0 1 0 0 0,0-1-1 0 0,0 1 1 0 0,1 0 0 0 0,0-1 0 0 0,1 5 97 0 0,6 10-461 0 0,1 0 0 0 0,0 0 0 0 0,2-1 0 0 0,0 0 0 0 0,1-1 0 0 0,5 4 461 0 0,4 9-352 0 0,10 20 352 0 0,-15-22-10 0 0,-2 1 0 0 0,-2 0 0 0 0,0 1 1 0 0,-2 0-1 0 0,-2 1 0 0 0,5 28 10 0 0,-12-43 38 0 0,-1 0 1 0 0,0 1-1 0 0,-2-1 1 0 0,0 0-1 0 0,0 0 1 0 0,-2 0-1 0 0,0 0 1 0 0,-1 0-1 0 0,-1-1 1 0 0,-1 1-39 0 0,4-8 18 0 0,-1 0 0 0 0,-1-1 0 0 0,1 0 0 0 0,-1 0 1 0 0,-1 0-1 0 0,1 0 0 0 0,-1-1 0 0 0,-1 0 0 0 0,1 0 0 0 0,-1-1 1 0 0,0 0-1 0 0,-1 0 0 0 0,1 0 0 0 0,-1-1 0 0 0,0 0 0 0 0,-8 2-18 0 0,14-6 4 0 0,1 0-1 0 0,-1-1 1 0 0,1 1-1 0 0,-1-1 1 0 0,0 1-1 0 0,1-1 1 0 0,-1 0-1 0 0,0 0 1 0 0,1 1-1 0 0,-1-1 1 0 0,0 0-1 0 0,1-1 1 0 0,-1 1-1 0 0,0 0 1 0 0,1 0-1 0 0,-1-1 1 0 0,0 1-1 0 0,1-1 1 0 0,-1 0-1 0 0,1 1 1 0 0,-1-1-1 0 0,1 0 1 0 0,-2 0-4 0 0,1-1-348 0 0,0 0 1 0 0,0 1 0 0 0,1-1 0 0 0,-1 0 0 0 0,0 0 0 0 0,1-1 0 0 0,-1 1-1 0 0,1 0 1 0 0,-1 0 0 0 0,1-1 0 0 0,0 1 0 0 0,0-1 0 0 0,0 1 0 0 0,0-3 347 0 0,-3-22-5220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21 17503 0 0,'-13'-3'776'0'0,"8"-1"160"0"0,2-1-744 0 0,-7-3-192 0 0,5 8 0 0 0,5 0 0 0 0,0 0-144 0 0,0 0-64 0 0,0 0-16 0 0,0 0 0 0 0,0 0-960 0 0,-3 8-199 0 0,-7 17-41 0 0,1-2-8 0 0</inkml:trace>
  <inkml:trace contextRef="#ctx0" brushRef="#br0" timeOffset="1">4 612 16208 0 0,'-3'25'351'0'0,"3"-5"81"0"0,0 0 16 0 0,0 8 8 0 0,0 1-360 0 0,3 2-96 0 0,-3 1 0 0 0,10-4 0 0 0,-7 0 0 0 0,7 0 0 0 0,-5-4 0 0 0,-1-4-88 0 0,1-4-1056 0 0,3-1-207 0 0,2 5-49 0 0,-10-20-8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1 18887 0 0,'0'0'863'0'0,"0"0"-14"0"0,1 3-546 0 0,0 4-296 0 0,0 1 0 0 0,0-1 0 0 0,-1 0 0 0 0,0 1 0 0 0,-1-1 0 0 0,1 1 0 0 0,-1 0-7 0 0,-2 18 38 0 0,-3 37-81 0 0,-3 0 0 0 0,-17 59 43 0 0,1-4-296 0 0,-41 185-2906 0 0,-17-4-5479 0 0,78-281 8236 0 0,-1 0 1 0 0,-1-1 0 0 0,-1 1-1 0 0,-1-2 1 0 0,-10 17 444 0 0,13-25 685 0 0,0 1 1 0 0,-1-1-1 0 0,0-1 1 0 0,-2 2-686 0 0,8-7 309 0 0,0-1 0 0 0,0 0-1 0 0,-1 0 1 0 0,1 0 0 0 0,0 0 0 0 0,-1 0 0 0 0,1 0 0 0 0,-1-1 0 0 0,1 1 0 0 0,-1 0 0 0 0,1-1 0 0 0,-1 1 0 0 0,0-1-1 0 0,1 0 1 0 0,-1 1 0 0 0,-1-1-309 0 0,2 0 1307 0 0,1-2-26 0 0,0-2-1127 0 0,1 0 1 0 0,0-1-1 0 0,0 1 0 0 0,0 0 0 0 0,0 0 0 0 0,1 0 1 0 0,-1 0-1 0 0,1 0 0 0 0,0 0 0 0 0,0 1 0 0 0,1-1 1 0 0,-1 1-1 0 0,1-1 0 0 0,0 1 0 0 0,1-1-154 0 0,10-10 39 0 0,1 0-1 0 0,12-9-38 0 0,-12 10 79 0 0,7-5-191 0 0,0 1-1 0 0,1 1 1 0 0,1 2-1 0 0,1 0 1 0 0,0 1-1 0 0,0 1 0 0 0,14-3 113 0 0,-20 9-132 0 0,0 1 0 0 0,1 1-1 0 0,3 0 133 0 0,-15 3-87 0 0,1 0 0 0 0,0 0-1 0 0,0 1 1 0 0,0 0 0 0 0,-1 1-1 0 0,1 0 1 0 0,0 0-1 0 0,2 2 88 0 0,-8-2-28 0 0,0 0 0 0 0,-1 0-1 0 0,1 1 1 0 0,-1-1 0 0 0,1 1-1 0 0,-1-1 1 0 0,1 1 0 0 0,-1 0-1 0 0,0 0 1 0 0,0 0-1 0 0,0 1 1 0 0,0-1 0 0 0,0 0-1 0 0,-1 1 1 0 0,1-1 0 0 0,0 1-1 0 0,-1-1 1 0 0,0 1-1 0 0,0 0 1 0 0,0 0 0 0 0,0 0-1 0 0,0-1 1 0 0,-1 1 0 0 0,1 0-1 0 0,-1 0 1 0 0,0 0-1 0 0,1 0 1 0 0,-1 0 0 0 0,-1 0-1 0 0,1 0 1 0 0,0 0 0 0 0,-1 0-1 0 0,0 0 1 0 0,1 0 0 0 0,-1-1-1 0 0,-1 2 29 0 0,-1 4-18 0 0,-1-1-1 0 0,0 1 0 0 0,0-1 1 0 0,-1 0-1 0 0,0 0 0 0 0,0-1 1 0 0,-1 1-1 0 0,0-1 0 0 0,0-1 1 0 0,0 1-1 0 0,-1-1 1 0 0,0 0-1 0 0,0 0 0 0 0,-6 2 19 0 0,-15 8 151 0 0,0-2-1 0 0,0-1 0 0 0,-13 2-150 0 0,26-9 39 0 0,4-4-201 0 0,-1-1-19 0 0</inkml:trace>
  <inkml:trace contextRef="#ctx0" brushRef="#br0" timeOffset="1">823 72 21767 0 0,'-13'0'480'0'0,"8"0"96"0"0,5 0 16 0 0,0 0 24 0 0,0 0-488 0 0,0 0-128 0 0,10 9 0 0 0,-2 2 0 0 0,-8-11-656 0 0,10 9-152 0 0,-7 7-32 0 0,12-4-7991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114 743 12440 0 0,'-10'16'1104'0'0,"5"4"-880"0"0,1 8-224 0 0,-6 4 0 0 0,7 5 1728 0 0,-7-3 311 0 0,7 3 57 0 0,-2-5 16 0 0,-5 4-1672 0 0,7-8-336 0 0,-2 4-104 0 0,0-9 64 0 0,-4 5-1592 0 0,4-3-312 0 0,-13 19-64 0 0,10-16-15 0 0</inkml:trace>
  <inkml:trace contextRef="#ctx0" brushRef="#br0" timeOffset="1">454 276 10136 0 0,'9'-24'1364'0'0,"5"-19"-1364"0"0,-7 18 2980 0 0,8-15-2980 0 0,8-40 4182 0 0,-18 66-3731 0 0,-1 1-1 0 0,2-9-450 0 0,-3 8 180 0 0,-26 135-444 0 0,-60 210 62 0 0,36-153-538 0 0,37-138 345 0 0,-3 9-1208 0 0,-4 32 1603 0 0,11-46-1341 0 0,3-22-202 0 0,1 0-1 0 0,0 0 1 0 0,1 10 1543 0 0,1-2-4176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40 19463 0 0,'-23'-8'864'0'0,"23"8"176"0"0,0-9-832 0 0,0 9-208 0 0,-5-3 0 0 0,2-5 0 0 0,-7 8 0 0 0,7-4-160 0 0,3 4 24 0 0,0 0 8 0 0,0 0-1352 0 0,0 0-272 0 0,13-8-47 0 0,-13 8-17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3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27 216 14456 0 0,'-5'-5'282'0'0,"-15"-9"994"0"0,19 13-1164 0 0,3 1-14 0 0,20-5-88 0 0,0 2 1 0 0,0 1-1 0 0,8 0-10 0 0,25-2-143 0 0,50-8 41 0 0,295-28 84 0 0,-136 22 18 0 0,374-27 0 0 0,-308 24 0 0 0,-13 1 0 0 0,-43 4-224 0 0,-119 8-1658 0 0,-116 8-3148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117 855 8752 0 0,'-3'16'776'0'0,"-2"4"-616"0"0,-3 3-160 0 0,-2 11 0 0 0,1 1 2504 0 0,-4 4 472 0 0,-5-2 95 0 0,4 0 25 0 0,4-6-2664 0 0,2 6-528 0 0,-2-6-112 0 0,7 1-5543 0 0,-2-4-1105 0 0</inkml:trace>
  <inkml:trace contextRef="#ctx0" brushRef="#br0" timeOffset="1">541 1 14280 0 0,'0'0'654'0'0,"0"0"-11"0"0,0 0-183 0 0,1 2 760 0 0,2 3-655 0 0,0 0 0 0 0,-1 0-1 0 0,1 0 1 0 0,-1 0 0 0 0,-1 1 0 0 0,1-1 0 0 0,-1 1 0 0 0,0-1 0 0 0,1 5-565 0 0,2 57 539 0 0,-3-38-356 0 0,-1 5-150 0 0,-1-1 0 0 0,-2 1-33 0 0,0 25-140 0 0,-1 0-1443 0 0,-11 49 1583 0 0,9-68-1141 0 0,-3 4-1258 0 0,-8-4-4251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91 190 2760 0 0,'-8'-2'71'0'0,"6"2"-60"0"0,1 0-1 0 0,-1-1 0 0 0,0 1 1 0 0,0-1-1 0 0,1 1 1 0 0,-1-1-1 0 0,0 0 0 0 0,1 1 1 0 0,-1-1-1 0 0,1 0 1 0 0,-1 0-1 0 0,1 0 0 0 0,0 0 1 0 0,-1-1-1 0 0,1 1 1 0 0,0 0-1 0 0,-1-1-10 0 0,-19-23 894 0 0,17 22 303 0 0,1-1 0 0 0,0 0 0 0 0,-1 0 0 0 0,1 0 0 0 0,1 0 0 0 0,-1 0 0 0 0,1-1 0 0 0,-1 1 1 0 0,1-2-1198 0 0,1 3 590 0 0,0 0 1 0 0,0 0-1 0 0,0 0 1 0 0,1 0-1 0 0,0 0 1 0 0,-1-1-1 0 0,1 1 1 0 0,0 0 0 0 0,1 0-1 0 0,-1 0 1 0 0,1-2-591 0 0,-1 3 74 0 0,1 0-1 0 0,0 0 1 0 0,0 0 0 0 0,0 0 0 0 0,0 0 0 0 0,0 0 0 0 0,1 1-1 0 0,-1-1 1 0 0,0 1 0 0 0,1-1 0 0 0,-1 1 0 0 0,1-1-1 0 0,0 1 1 0 0,-1 0 0 0 0,1 0 0 0 0,0 0 0 0 0,0 0 0 0 0,1-1-74 0 0,7-2 93 0 0,0-1 0 0 0,0 2 1 0 0,1-1-1 0 0,-1 1 0 0 0,1 1 0 0 0,0 0 1 0 0,1 1-94 0 0,26-3-395 0 0,16 2 395 0 0,-20 1-229 0 0,110 0-3912 0 0,-91-3 2583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499 181 13216 0 0,'0'0'604'0'0,"0"0"-14"0"0,2-1-376 0 0,1 1-194 0 0,17-3 870 0 0,-19 3-728 0 0,-1 0 1 0 0,0 0-1 0 0,1 0 0 0 0,-1-1 0 0 0,0 1 0 0 0,1 0 1 0 0,-1 0-1 0 0,0 0 0 0 0,1 0 0 0 0,-1 0 0 0 0,0 0 1 0 0,1 0-1 0 0,-1 0 0 0 0,0 0 0 0 0,1 0 0 0 0,-1 0 1 0 0,0 1-1 0 0,1-1 0 0 0,-1 0 0 0 0,0 0 0 0 0,1 0 1 0 0,-1 0-1 0 0,0 0 0 0 0,1 1 0 0 0,-1-1 0 0 0,0 0 1 0 0,0 0-1 0 0,1 1 0 0 0,-1-1 0 0 0,0 0 0 0 0,0 0 1 0 0,1 1-1 0 0,-1-1 0 0 0,0 0-162 0 0,1 9 3023 0 0,-2 0-4301 0 0,-13 50 497 0 0,12-49 60 0 0,0 0 1 0 0,-1 0 0 0 0,0-1-1 0 0,-1 0 1 0 0,0 0 0 0 0,0 0-1 0 0,-1 0 1 0 0,-3 3 720 0 0,8-11-1048 0 0,0-1 22 0 0,0 0 2 0 0,-2 0-146 0 0,1 0 1139 0 0,1 1 0 0 0,0-1-1 0 0,0 0 1 0 0,-1 0 0 0 0,1 0-1 0 0,0 0 1 0 0,0 0 0 0 0,-1 0-1 0 0,1 0 1 0 0,0 0 0 0 0,0 0-1 0 0,-1 0 1 0 0,1 0 0 0 0,0 0-1 0 0,0 0 1 0 0,0-1 0 0 0,-1 1-1 0 0,1 0 1 0 0,0 0 0 0 0,0 0-1 0 0,-1 0 1 0 0,1 0 0 0 0,0 0-1 0 0,0 0 1 0 0,0-1 0 0 0,-1 1 31 0 0,2-10 738 0 0,0 1 1 0 0,0-1-1 0 0,1 1 0 0 0,0-1 1 0 0,1 1-1 0 0,0 0 1 0 0,0 0-1 0 0,1 0 1 0 0,4-5-739 0 0,4-9 1033 0 0,2 0 1 0 0,1 2 0 0 0,1-1-1034 0 0,8-7 291 0 0,1 2 0 0 0,1 0-1 0 0,12-8-290 0 0,-33 31-20 0 0,0-1 0 0 0,0 2-1 0 0,1-1 1 0 0,0 0 0 0 0,-1 1-1 0 0,1 0 1 0 0,1 0 0 0 0,-1 1-1 0 0,0 0 1 0 0,1 0 0 0 0,1 0 20 0 0,-6 1-17 0 0,1 1 0 0 0,0-1 0 0 0,0 1 1 0 0,-1 0-1 0 0,1 0 0 0 0,0 0 0 0 0,0 1 1 0 0,-1-1-1 0 0,1 1 0 0 0,0-1 0 0 0,-1 1 1 0 0,1 0-1 0 0,0 0 0 0 0,-1 0 0 0 0,0 0 1 0 0,1 0-1 0 0,-1 1 0 0 0,1-1 0 0 0,-1 1 1 0 0,0 0-1 0 0,0 0 0 0 0,0-1 0 0 0,0 1 1 0 0,0 0-1 0 0,-1 1 0 0 0,1-1 0 0 0,0 1 17 0 0,1 2-17 0 0,0 0 0 0 0,-1 0 0 0 0,0 0 0 0 0,0 1 0 0 0,0-1 0 0 0,-1 0 0 0 0,0 1 0 0 0,0-1 0 0 0,0 1 0 0 0,-1 0 17 0 0,1 16-12 0 0,-1 0 0 0 0,-1 1 12 0 0,0 12-11 0 0,1 42-48 0 0,-8 356-201 0 0,4-366 121 0 0,-1 29-382 0 0,-13 56 521 0 0,6-81-236 0 0,-4 0-1 0 0,-5 6 237 0 0,12-47-26 0 0,-2-1 1 0 0,-1-1-1 0 0,-2 0 1 0 0,0-1-1 0 0,-2 0 1 0 0,-4 4 25 0 0,0-4-69 0 0,-2-1 1 0 0,0-1-1 0 0,-2-1 1 0 0,-1-2-1 0 0,0 0 1 0 0,-2-1-1 0 0,-18 9 69 0 0,-13 6-319 0 0,-3-3 0 0 0,0-3-1 0 0,-16 3 320 0 0,-13 2-1493 0 0,-3-7-4437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 96 17967 0 0,'-107'-72'4178'0'0,"79"49"-2304"0"0,27 22-1971 0 0,1 4-126 0 0,1 78-716 0 0,-2 103-287 0 0,-3-139 920 0 0,-1 1 0 0 0,-3-1 1 0 0,-7 25 305 0 0,2-26-185 0 0,-6 12 185 0 0,-1 1-7 0 0,11-28 39 0 0,-2 0-1 0 0,0-1 1 0 0,-2-1 0 0 0,-2 0 0 0 0,0 0 0 0 0,-1-2 0 0 0,-2 0-1 0 0,-3 2-31 0 0,15-20 9 0 0,-5 6-65 0 0,0-1 0 0 0,-1 0 0 0 0,-12 10 56 0 0,19-19-47 0 0,1 0-1 0 0,-1 0 1 0 0,0-1-1 0 0,1 1 1 0 0,-1-1-1 0 0,0 0 1 0 0,-1 0-1 0 0,1-1 1 0 0,0 1-1 0 0,0-1 1 0 0,-1 0-1 0 0,1-1 1 0 0,-1 1-1 0 0,0-1 48 0 0,1 0-97 0 0,0-1 0 0 0,-1 0 0 0 0,1 0 0 0 0,0 0 0 0 0,0-1 0 0 0,0 0 0 0 0,0 0 0 0 0,0 0 0 0 0,1 0 0 0 0,-1-1 0 0 0,0 0 0 0 0,1 0 0 0 0,0 0 0 0 0,-4-4 97 0 0,-7-7-358 0 0,1 0 0 0 0,0-2 0 0 0,-2-3 358 0 0,10 12 74 0 0,1-2-1 0 0,0 1 0 0 0,0 0 0 0 0,-1-6-73 0 0,-7-10 755 0 0,12 22-252 0 0,1 2 60 0 0,0 0 11 0 0,0 0-7 0 0,0 0-39 0 0,0 0-15 0 0,9 10 330 0 0,-7-7-724 0 0,37 59 153 0 0,-7-9-222 0 0,-9-20-158 0 0,2-2-1 0 0,1-1 1 0 0,1-1 0 0 0,2-1-1 0 0,1-1 1 0 0,1-2-1 0 0,0-1 1 0 0,2-1-1 0 0,3-1 109 0 0,-14-11-448 0 0,0 0 0 0 0,1-1 0 0 0,0-1 0 0 0,13 2 448 0 0,-32-10-24 0 0,0 0-1 0 0,1 0 0 0 0,-1 0 0 0 0,1-1 0 0 0,-1 0 0 0 0,0 0 0 0 0,1 0 1 0 0,-1 0-1 0 0,1-1 0 0 0,-1 1 0 0 0,0-1 0 0 0,1 0 0 0 0,-1-1 1 0 0,0 1-1 0 0,0-1 0 0 0,0 1 0 0 0,0-1 0 0 0,0-1 0 0 0,0 1 25 0 0,3-4 128 0 0,0 1-1 0 0,-1-1 0 0 0,0 0 0 0 0,0 0 0 0 0,0 0 0 0 0,-1-1 1 0 0,0 0-1 0 0,0 0 0 0 0,2-6-127 0 0,6-12 550 0 0,-1-1 0 0 0,1-9-550 0 0,12-26 509 0 0,-2 18-514 0 0,1 2 1 0 0,2 0 0 0 0,1 2 0 0 0,3 0-1 0 0,11-9 5 0 0,-24 29-490 0 0,18-15 490 0 0,29-17-518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396 152 1376 0 0,'-51'31'-1321'0'0,"-54"36"10523"0"0,83-52-6410 0 0,2 2 1 0 0,0 0-1 0 0,-14 16-2792 0 0,24-22 40 0 0,-4 3 76 0 0,1 1 1 0 0,0 2-117 0 0,10-12 31 0 0,-1 0 0 0 0,1 0 1 0 0,1 0-1 0 0,-1 0 0 0 0,1 1 1 0 0,-1-1-1 0 0,2 1 0 0 0,-1-1 1 0 0,0 3-32 0 0,2-6-37 0 0,0 0-1 0 0,0 0 1 0 0,0 0 0 0 0,0 0 0 0 0,1-1 0 0 0,-1 1 0 0 0,0 0-1 0 0,1 0 1 0 0,-1 0 0 0 0,1 0 0 0 0,0 0 0 0 0,0 0 0 0 0,0-1-1 0 0,0 1 1 0 0,0 0 0 0 0,0-1 0 0 0,0 1 0 0 0,0-1 0 0 0,1 1-1 0 0,-1-1 1 0 0,1 1 0 0 0,-1-1 0 0 0,1 0 0 0 0,0 1 37 0 0,1 0-41 0 0,0 0 0 0 0,1 0 0 0 0,-1 0 1 0 0,0-1-1 0 0,1 1 0 0 0,-1-1 0 0 0,0 0 1 0 0,1 0-1 0 0,0 0 0 0 0,-1 0 0 0 0,1 0 0 0 0,3-1 41 0 0,4 0-88 0 0,1 0-1 0 0,0-1 0 0 0,0 0 0 0 0,0-1 0 0 0,-1 0 0 0 0,1-1 0 0 0,-1-1 0 0 0,1 0 0 0 0,-1 0 0 0 0,0-1 0 0 0,8-5 89 0 0,-17 9-11 0 0,35-23-637 0 0,35-27 648 0 0,-63 44-18 0 0,12-10 8 0 0,-1-1 1 0 0,0-1 0 0 0,-1-1-1 0 0,1-3 10 0 0,-12 13 43 0 0,1 0 0 0 0,-2-1 0 0 0,1 0 0 0 0,-2 0 0 0 0,1-1 0 0 0,-2 1 0 0 0,1-1 0 0 0,-2-1 0 0 0,3-9-43 0 0,-4 8 161 0 0,0 0 1 0 0,-1 0-1 0 0,-1 0 0 0 0,-1 0 1 0 0,0 0-1 0 0,0-1 0 0 0,-1 1 0 0 0,-2-6-161 0 0,3 19 43 0 0,-1-1 0 0 0,1 1 0 0 0,-1 0 0 0 0,1-1 0 0 0,-1 1 0 0 0,0-1 0 0 0,1 1 0 0 0,-1 0 0 0 0,0 0-1 0 0,0-1 1 0 0,0 1 0 0 0,0 0 0 0 0,0 0 0 0 0,0 0 0 0 0,0 0 0 0 0,-1 0 0 0 0,1 0 0 0 0,0 0-1 0 0,-1 0-42 0 0,0 0 67 0 0,-1 0-1 0 0,0 0 1 0 0,1 0-1 0 0,-1 0 1 0 0,0 0-1 0 0,0 1 1 0 0,0-1-1 0 0,0 1 1 0 0,0 0-1 0 0,0 0-66 0 0,-3 0 123 0 0,-1 0 0 0 0,0 1 0 0 0,1 0 0 0 0,-1 0 0 0 0,1 1 0 0 0,-1-1 0 0 0,1 2 0 0 0,-5 1-123 0 0,-1 2 138 0 0,1 0 1 0 0,0 1-1 0 0,0 1 0 0 0,1 0 0 0 0,0 0 0 0 0,0 1 0 0 0,-3 4-138 0 0,-14 18 283 0 0,-16 23-283 0 0,2-2 166 0 0,40-50-166 0 0,-53 61 13 0 0,4 4 1 0 0,-18 31-14 0 0,55-77-79 0 0,1 1 0 0 0,0 0 0 0 0,2 0 1 0 0,1 2-1 0 0,1-1 0 0 0,0 1 0 0 0,2 0 1 0 0,1 1-1 0 0,1-1 0 0 0,0 11 79 0 0,4-24-58 0 0,0 1-1 0 0,0-1 1 0 0,1 0-1 0 0,1 1 1 0 0,0-1-1 0 0,0 0 1 0 0,1 0-1 0 0,1 0 1 0 0,0 0-1 0 0,0-1 1 0 0,1 0-1 0 0,0 0 1 0 0,1 0-1 0 0,0 0 1 0 0,0-1-1 0 0,1 0 0 0 0,1 0 1 0 0,-1-1-1 0 0,2 0 1 0 0,-1 0-1 0 0,1-1 1 0 0,0 0-1 0 0,0 0 1 0 0,1-1-1 0 0,8 4 59 0 0,-6-4-8 0 0,0-1 0 0 0,1 0-1 0 0,-1 0 1 0 0,1-1-1 0 0,0-1 1 0 0,1 0 0 0 0,-1-1-1 0 0,0 0 1 0 0,1-1-1 0 0,-1-1 1 0 0,1 0 0 0 0,-1-1-1 0 0,4-1 9 0 0,15-2-452 0 0,0-2 0 0 0,25-8 452 0 0,23-11-4360 0 0,-9-5-1258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673 70 13792 0 0,'-24'-12'906'0'0,"5"2"-583"0"0,-1 1 1 0 0,-17-6-324 0 0,29 12 173 0 0,-1 1 1 0 0,1 0-1 0 0,-1 1 1 0 0,1 0-1 0 0,-1 0 1 0 0,0 1-1 0 0,0 0 1 0 0,-8 1-174 0 0,5 1 253 0 0,0 0 0 0 0,0 1 0 0 0,0 0 0 0 0,0 1 0 0 0,0 0 0 0 0,1 1 0 0 0,0 0 0 0 0,-11 7-253 0 0,7-2 230 0 0,0 1 0 0 0,1 0 0 0 0,0 1 0 0 0,0 1-1 0 0,-9 11-229 0 0,-2 8 144 0 0,1 0-1 0 0,2 1 0 0 0,1 2 0 0 0,2 0 0 0 0,-5 13-143 0 0,-4 14-64 0 0,2 1 0 0 0,3 0 0 0 0,3 2 0 0 0,1 9 64 0 0,11-37-120 0 0,2 0 0 0 0,1 0 0 0 0,2 1 1 0 0,1 0-1 0 0,2-1 0 0 0,2 1 0 0 0,1 0 0 0 0,4 9 120 0 0,-2-23-114 0 0,1 0-1 0 0,1 0 0 0 0,1-1 0 0 0,1 0 0 0 0,1 0 1 0 0,5 8 114 0 0,-9-21-11 0 0,1 1 0 0 0,-1-1 0 0 0,1 0 0 0 0,1-1 0 0 0,0 0 0 0 0,0 0 0 0 0,1-1 0 0 0,0 0 0 0 0,1 0 0 0 0,-1-1-1 0 0,1 0 1 0 0,1-1 0 0 0,10 5 11 0 0,-13-8 0 0 0,0 0 0 0 0,1-1 0 0 0,-1 1 0 0 0,1-2 0 0 0,-1 0 0 0 0,1 0 0 0 0,0 0 0 0 0,-1-1 0 0 0,1 0 0 0 0,0-1 0 0 0,-1 0 0 0 0,1 0 0 0 0,-1-1 0 0 0,1 0 0 0 0,-1-1 0 0 0,0 1 0 0 0,4-3 0 0 0,15-8 0 0 0,-2 0 0 0 0,1-2 0 0 0,-2 0 0 0 0,13-12 0 0 0,-14 11 0 0 0,-2-2 0 0 0,1 0 0 0 0,-2-1 0 0 0,-1-1 0 0 0,0-1 0 0 0,-2-1 0 0 0,0 0 0 0 0,-2-1 0 0 0,0-1 0 0 0,-1-1 0 0 0,-2 0 0 0 0,-1 0 0 0 0,2-8 0 0 0,5-23 21 0 0,-3 0 0 0 0,-2-2 0 0 0,-3 1-1 0 0,3-51-20 0 0,-9 38 66 0 0,-3-1 0 0 0,-4 1-1 0 0,-9-61-65 0 0,6 86-13 0 0,-7-15 13 0 0,9 43 49 0 0,0 1-1 0 0,-2-1 1 0 0,0 1-1 0 0,-1 1 1 0 0,-1-1-49 0 0,6 12 40 0 0,1 1 0 0 0,-1 0 0 0 0,0 0-1 0 0,0 0 1 0 0,-1 0 0 0 0,1 1 0 0 0,0-1 0 0 0,-1 1 0 0 0,0-1 0 0 0,1 1 0 0 0,-1 0 0 0 0,0 0 0 0 0,0 0 0 0 0,0 0 0 0 0,-3 0-40 0 0,3 1 33 0 0,0 0 0 0 0,0 1 0 0 0,0-1 0 0 0,0 1 0 0 0,0 0 0 0 0,0 0 0 0 0,0 0 0 0 0,0 0 1 0 0,0 1-1 0 0,0-1 0 0 0,0 1 0 0 0,0 0 0 0 0,0 0 0 0 0,0 0 0 0 0,0 0 0 0 0,0 0 0 0 0,1 1 0 0 0,-2-1-33 0 0,-3 4-31 0 0,-1 1 0 0 0,1 0 0 0 0,-1 0-1 0 0,2 0 1 0 0,-1 1 0 0 0,1-1 0 0 0,-5 9 31 0 0,-1-1-570 0 0,-69 87-2266 0 0,60-78 1371 0 0,-12 9 1465 0 0,33-32-6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19351 0 0,'0'0'886'0'0,"0"0"-21"0"0,2 2-450 0 0,73 62 2491 0 0,42 34-3383 0 0,-8-13-144 0 0,6 5-1294 0 0,38 42 1915 0 0,-114-98-931 0 0,-21-18-115 0 0,0 1-1 0 0,6 8 1047 0 0,-12-12-1185 0 0,1 0 1 0 0,6 5 1184 0 0,-17-17-327 0 0,7-15-902 0 0,-6 9 1079 0 0,-1 0 0 0 0,0 0 0 0 0,0 0 0 0 0,0 0 0 0 0,-1-1 0 0 0,0 1 0 0 0,1-1 1 0 0,-2 1-1 0 0,1-3 150 0 0,1-39-688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128 336 7832 0 0,'-13'-18'767'0'0,"-2"0"0"0"0,-10-9-767 0 0,-15-9 4290 0 0,34 30-3093 0 0,0 0 1 0 0,1 0-1 0 0,-1 0 1 0 0,-3-6-1198 0 0,9 11 48 0 0,0 1 0 0 0,-1-1-1 0 0,1 1 1 0 0,0-1 0 0 0,0 1 0 0 0,-1-1-1 0 0,1 1 1 0 0,0-1 0 0 0,0 1 0 0 0,0-1-1 0 0,0 1 1 0 0,-1-1 0 0 0,1 1 0 0 0,0-1-1 0 0,0 1 1 0 0,0-1 0 0 0,0 0 0 0 0,0 1-1 0 0,0-1 1 0 0,1 1 0 0 0,-1-1-1 0 0,0 1 1 0 0,0-1 0 0 0,0 1 0 0 0,0-1-1 0 0,1 1 1 0 0,-1-1-48 0 0,1-1 59 0 0,0 1 0 0 0,0 0 0 0 0,0 0 0 0 0,1 0 0 0 0,-1 0 0 0 0,0 0 0 0 0,0 0 0 0 0,1 0 0 0 0,-1 0 0 0 0,2 0-59 0 0,5-3 50 0 0,1 0 0 0 0,0 1 0 0 0,6-2-50 0 0,-10 4 8 0 0,51-13-315 0 0,1 2-1 0 0,40-2 308 0 0,-16 3-117 0 0,50-10-3071 0 0,115-36 3188 0 0,-192 38-5477 0 0,-40 11 679 0 0</inkml:trace>
  <inkml:trace contextRef="#ctx0" brushRef="#br0" timeOffset="1">286 60 15264 0 0,'-34'17'785'0'0,"19"-10"-563"0"0,0 0 1 0 0,1 1 0 0 0,0 1-1 0 0,-8 6-222 0 0,18-12 83 0 0,0 1-1 0 0,0-1 0 0 0,0 1 0 0 0,1 0 1 0 0,0 0-1 0 0,0 1 0 0 0,0-1 0 0 0,0 1 1 0 0,0-1-1 0 0,1 1 0 0 0,0 0 0 0 0,0 0 1 0 0,1 0-1 0 0,-1 0 0 0 0,1 0 0 0 0,-1 4-82 0 0,0 21 398 0 0,0 1-1 0 0,2 0 0 0 0,2 8-397 0 0,0-3 208 0 0,5 58 132 0 0,15 71-340 0 0,-17-133 6 0 0,41 198-444 0 0,-10-85-150 0 0,-32-129 401 0 0,0 0 0 0 0,1-1-1 0 0,1 1 1 0 0,0-1 0 0 0,1 0-1 0 0,6 7 188 0 0,-10-17-137 0 0,0 0 0 0 0,0-1-1 0 0,0 1 1 0 0,1-1-1 0 0,0 0 1 0 0,0 0 0 0 0,0 0-1 0 0,0-1 1 0 0,1 0-1 0 0,-1 1 1 0 0,1-2 0 0 0,0 1-1 0 0,0 0 1 0 0,0-1 0 0 0,0 0-1 0 0,0 0 1 0 0,1-1-1 0 0,-1 1 1 0 0,1-1 0 0 0,4 0 137 0 0,-6 0-148 0 0,1-1 0 0 0,0-1 0 0 0,-1 1 1 0 0,1-1-1 0 0,0 0 0 0 0,-1 0 0 0 0,1 0 1 0 0,-1-1-1 0 0,0 1 0 0 0,3-2 148 0 0,7-4-484 0 0,0-1 1 0 0,4-3 483 0 0,-12 7-131 0 0,25-18-501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0 22175 0 0,'-6'5'234'0'0,"0"0"0"0"0,0 0 0 0 0,1 1-1 0 0,0-1 1 0 0,0 1 0 0 0,0 0 0 0 0,1 0-1 0 0,0 1 1 0 0,0 0 0 0 0,0-1 0 0 0,0 3-234 0 0,-6 15-175 0 0,1 1 1 0 0,-3 17 174 0 0,3-10 177 0 0,-12 41-312 0 0,4 1-1 0 0,3 0 0 0 0,2 10 136 0 0,1 29-3331 0 0,4 87 3331 0 0,8-191 10 0 0,-1-1 0 0 0,1 0 1 0 0,1 8-11 0 0,-1-13 84 0 0,0 0-1 0 0,-1 0 1 0 0,1-1 0 0 0,0 1 0 0 0,1 0 0 0 0,-1 0 0 0 0,0-1 0 0 0,1 1-1 0 0,-1-1 1 0 0,1 1 0 0 0,0-1 0 0 0,1 2-84 0 0,0-2 102 0 0,0 0-1 0 0,0 0 1 0 0,-1 0 0 0 0,1 0 0 0 0,0 0-1 0 0,1-1 1 0 0,-1 1 0 0 0,0-1 0 0 0,0 0-1 0 0,1 0 1 0 0,-1 0 0 0 0,1 0 0 0 0,-1-1-1 0 0,0 0 1 0 0,1 1 0 0 0,-1-1-1 0 0,1 0 1 0 0,-1-1 0 0 0,3 1-102 0 0,1 0 120 0 0,213-8 440 0 0,-132 1-672 0 0,80-7 257 0 0,-119 7-1171 0 0,-1-1-1 0 0,20-8 1027 0 0,-27 4-1916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14744 0 0,'0'0'672'0'0,"2"0"-10"0"0,69-3 404 0 0,-36 1 1888 0 0,1 2 1 0 0,14 2-2955 0 0,-6 2 479 0 0,134 17-1484 0 0,-145-16-21 0 0,0 3 0 0 0,0 1 0 0 0,-1 1 0 0 0,9 5 1026 0 0,-28-10-225 0 0,-1 1-1 0 0,0 0 0 0 0,0 1 1 0 0,-1 0-1 0 0,0 0 0 0 0,0 1 0 0 0,-1 1 1 0 0,0 0-1 0 0,0 0 0 0 0,-1 1 1 0 0,-1 0-1 0 0,1 0 0 0 0,-2 1 0 0 0,1 0 1 0 0,-1 1-1 0 0,-1 0 0 0 0,4 10 226 0 0,-4-7 281 0 0,0 1-1 0 0,-1 0 1 0 0,-1 0 0 0 0,-1 0-1 0 0,0 1 1 0 0,-1 0-1 0 0,-1-1 1 0 0,0 1-1 0 0,-1 0-280 0 0,-1-3 468 0 0,0 0-1 0 0,0 0 1 0 0,-1-1-1 0 0,-1 1 0 0 0,0-1 1 0 0,-1 0-1 0 0,-1 0 1 0 0,0 0-1 0 0,0-1 0 0 0,-2 1 1 0 0,-1 1-468 0 0,-4 8 85 0 0,8-14-560 0 0,1-1 0 0 0,-2 0 0 0 0,1 0 0 0 0,-1 0 0 0 0,0-1-1 0 0,-6 6 476 0 0,-3-3-1640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3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121 108 5064 0 0,'-16'-3'253'0'0,"0"1"0"0"0,-12 0-253 0 0,21 2 643 0 0,1 0 0 0 0,-1 0 0 0 0,1 1 0 0 0,-1 0 0 0 0,1 0 0 0 0,0 1 0 0 0,-1 0 0 0 0,0 1-643 0 0,5-3 1526 0 0,15 5-1569 0 0,-7-2-136 0 0,4-1 43 0 0,0 0-1 0 0,1 0 1 0 0,-1-1-1 0 0,1-1 0 0 0,-1 0 1 0 0,0 0-1 0 0,1-1 1 0 0,9-2 136 0 0,3 1-78 0 0,93-6 353 0 0,44-5 476 0 0,528-45 1487 0 0,-534 50-2262 0 0,214-16-112 0 0,-292 18-734 0 0,1 4 1 0 0,48 5 869 0 0,-95 1-1147 0 0,0 0 1 0 0,0 3 1146 0 0,-24-6-3656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18311 0 0,'0'0'414'0'0,"0"2"56"0"0,1 8 90 0 0,-1-5-467 0 0,0 0 0 0 0,0 0 0 0 0,0 0-1 0 0,-1 0 1 0 0,1 0 0 0 0,-1 0 0 0 0,-1 0-93 0 0,2 13 1636 0 0,0-15-1095 0 0,0-3-306 0 0,0 0-137 0 0,0 0-30 0 0,0 0-180 0 0,0 0-741 0 0,-1-2-331 0 0,-3-5-59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7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1070 1 15664 0 0,'-8'8'344'0'0,"-10"4"71"0"0,-9 4 9 0 0,-4 4 24 0 0,-1 3-360 0 0,1 6-88 0 0,-1 7 0 0 0,5 1 0 0 0,-4 3-504 0 0,-1 3-111 0 0,4 5-25 0 0,6 4-5680 0 0</inkml:trace>
  <inkml:trace contextRef="#ctx0" brushRef="#br0" timeOffset="1">140 2116 9216 0 0,'-13'11'816'0'0,"-6"6"-656"0"0,1-2-160 0 0,5 10 0 0 0,0-2 1344 0 0,-1 5 240 0 0,1 0 48 0 0,0 4 0 0 0,3 5-1632 0 0,5-6-232 0 0,1 1-96 0 0,-1-4-6040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7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12896 0 0,'0'10'463'0'0,"0"0"1"0"0,1 0 0 0 0,2 9-464 0 0,-2-16-94 0 0,0 1 1 0 0,0-1 0 0 0,0 1-1 0 0,0-1 1 0 0,1 0 0 0 0,0 1-1 0 0,-1-1 1 0 0,1 0-1 0 0,0 0 1 0 0,0-1 0 0 0,1 1-1 0 0,0 1 94 0 0,10 10-510 0 0,-10-11 337 0 0,0 1 0 0 0,0-1 0 0 0,1 1 1 0 0,0-1-1 0 0,2 2 173 0 0,2 0-342 0 0,0 1 1 0 0,-1 0-1 0 0,5 6 342 0 0,-5-6-127 0 0,0 0-1 0 0,0 0 1 0 0,6 4 127 0 0,29 19-988 0 0,4 5 988 0 0,-16-10-970 0 0,2-2-1 0 0,31 17 971 0 0,-20-15-544 0 0,2 3 0 0 0</inkml:trace>
  <inkml:trace contextRef="#ctx0" brushRef="#br0" timeOffset="1">1183 700 2760 0 0,'36'14'124'0'0,"-1"1"0"0"0,2 4-124 0 0,-5-4 1071 0 0,0-1 0 0 0,0-2 0 0 0,1-1 0 0 0,0-2 0 0 0,1-1 0 0 0,0-1 0 0 0,32 1-1071 0 0,222 24 1477 0 0,-176-18-1491 0 0,-36-4-468 0 0,2-2 482 0 0,231 15-1830 0 0,-33-8 69 0 0,-227-14 1315 0 0,41-1-1451 0 0,2-4-503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8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0 682 3224 0 0,'40'11'378'0'0,"0"2"1"0"0,33 17-379 0 0,13 4 3308 0 0,-13-9-242 0 0,1-3 0 0 0,27 2-3066 0 0,-48-14 208 0 0,1-2 0 0 0,-1-2 0 0 0,1-3 1 0 0,0-3-1 0 0,0-1 0 0 0,0-3 0 0 0,51-11-208 0 0,-35 0-4237 0 0,30-13 4237 0 0,-10-4-4577 0 0</inkml:trace>
  <inkml:trace contextRef="#ctx0" brushRef="#br0" timeOffset="1">3786 43 13040 0 0,'27'5'576'0'0,"-14"-2"128"0"0,6-3-568 0 0,-1-3-136 0 0,0 3 0 0 0,0-8 0 0 0,-1 0-416 0 0,6-1-120 0 0,-1-6-16 0 0,-7 8-4688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8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4124 16559 0 0,'0'0'760'0'0,"0"0"-21"0"0,-1-2-475 0 0,-2-7-274 0 0,0-1 1 0 0,1-1-1 0 0,0 1 1 0 0,1 0-1 0 0,0 0 0 0 0,1-1 1 0 0,0 1-1 0 0,0 0 0 0 0,1-2 10 0 0,2-5-79 0 0,1 1 1 0 0,0 0-1 0 0,1 0 0 0 0,5-10 79 0 0,30-62-640 0 0,-34 77 557 0 0,26-51-748 0 0,3 1 1 0 0,28-35 830 0 0,111-133-2528 0 0,-116 154 704 0 0,-7 6-336 0 0</inkml:trace>
  <inkml:trace contextRef="#ctx0" brushRef="#br0" timeOffset="1">702 2623 920 0 0,'-4'-20'80'0'0,"4"6"-80"0"0,-5 3 0 0 0,0-1 0 0 0,5-5 2920 0 0,-3 2 568 0 0,-2-4 120 0 0,5-1 16 0 0,0-5-2248 0 0,-5-4-457 0 0,5-2-87 0 0,0-9-24 0 0,5-8-616 0 0,0-7-120 0 0,-5-6-72 0 0,3-3 80 0 0,7-12-1400 0 0,4-15-279 0 0</inkml:trace>
  <inkml:trace contextRef="#ctx0" brushRef="#br0" timeOffset="2">1102 473 16184 0 0,'0'-25'711'0'0,"-3"13"153"0"0,-2-4-688 0 0,-5 1-176 0 0,1-5 0 0 0,-4-5 0 0 0,3 5 448 0 0,-3-8 64 0 0,0 4 0 0 0,4-1 8 0 0,-1 5-16 0 0,2 1-8 0 0,0-8 0 0 0,3-6 0 0 0,-5 1-1008 0 0,10-8-208 0 0,10-8-40 0 0,3 5-8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8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354 1960 20239 0 0,'-13'-37'896'0'0,"4"17"192"0"0,1-5-872 0 0,-7-1-216 0 0,12-8 0 0 0,-2 3 0 0 0,-3-1-416 0 0,8-4-128 0 0,0-4-32 0 0,3-8 0 0 0,7 0-696 0 0,-7-4-136 0 0,12 1-31 0 0,-2-6-9 0 0</inkml:trace>
  <inkml:trace contextRef="#ctx0" brushRef="#br0" timeOffset="1">219 240 10136 0 0,'-3'-11'896'0'0,"-12"-6"-712"0"0,-1-3-184 0 0,-3 5 0 0 0,6-2 1096 0 0,-5-2 184 0 0,4 2 40 0 0,1-3 8 0 0,-2 0-801 0 0,2 5-159 0 0,-4-2-32 0 0,-1-2-8 0 0,-5 4-1384 0 0,1-2-287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7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20 17423 0 0,'0'0'384'0'0,"-4"-3"72"0"0,-9 0 24 0 0,8-2 8 0 0,-5 1-392 0 0,2-1-96 0 0,-6 5 0 0 0,1 0 0 0 0,-5 0-144 0 0,0 0-48 0 0,4 5-16 0 0,-4-1 0 0 0,0 4-976 0 0,1 4-191 0 0,2 8-33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9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4893 55 17047 0 0,'-36'-11'1512'0'0,"-9"-6"-1208"0"0,0 5-240 0 0,-10 4-64 0 0,7 5-144 0 0,-12-1-40 0 0,-3 4-8 0 0,5 0 0 0 0,-8 7-416 0 0,2 1-80 0 0,-4 1-15 0 0,5 2-5857 0 0</inkml:trace>
  <inkml:trace contextRef="#ctx0" brushRef="#br0" timeOffset="1">2464 672 17247 0 0,'-44'-5'768'0'0,"22"10"152"0"0,-10-2-736 0 0,1 8-184 0 0,-6 3 0 0 0,1 1 0 0 0,-4 5-192 0 0,3 0-80 0 0,-8 5-16 0 0,6-2-4647 0 0,-11 5-937 0 0</inkml:trace>
  <inkml:trace contextRef="#ctx0" brushRef="#br0" timeOffset="2">443 1454 14112 0 0,'-19'0'312'0'0,"-4"5"64"0"0,-9 7 8 0 0,-7 3 8 0 0,-6 1-312 0 0,3 1-80 0 0,2-2 0 0 0,0 1 0 0 0,-1-4-544 0 0,6 5-120 0 0,3-2-24 0 0,6 1-3072 0 0,-2 4-616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9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1623 0 2304 0 0,'-148'51'1647'0'0,"13"-6"4592"0"0,62-19-4020 0 0,5-2 2034 0 0,-24 14-4253 0 0,89-36 37 0 0,-7 1-105 0 0,1 2-1 0 0,0-1 1 0 0,0 1-1 0 0,0 1 0 0 0,1-1 1 0 0,0 1-1 0 0,0 1 1 0 0,0 0-1 0 0,-6 7 69 0 0,-4 9-5770 0 0</inkml:trace>
  <inkml:trace contextRef="#ctx0" brushRef="#br0" timeOffset="1">163 1447 20271 0 0,'-23'0'1800'0'0,"-4"4"-1440"0"0,0-1-288 0 0,1 5-72 0 0,3 12-1248 0 0,-1 0-256 0 0,11 8-64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0.9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1 16559 0 0,'-8'19'171'0'0,"-1"0"161"0"0,0 1 0 0 0,2 0 0 0 0,0 0 0 0 0,-1 9-332 0 0,-12 70 319 0 0,-3 70-319 0 0,-1 103-29 0 0,24-267 32 0 0,-22 944 83 0 0,29-761-90 0 0,16 69 4 0 0,39 185-850 0 0,-53-382 536 0 0,-4 1-1 0 0,-1 0 0 0 0,-4 9 315 0 0,0-56-65 0 0,-2 1 0 0 0,0-1 0 0 0,-1 1 0 0 0,0-1-1 0 0,-1 0 1 0 0,0 0 0 0 0,-1 0 0 0 0,-1-1 0 0 0,0 0-1 0 0,-1 0 1 0 0,0 0 0 0 0,-6 6 65 0 0,-8 2-397 0 0,20-20 364 0 0,0 0-1 0 0,0 0 0 0 0,0 0 1 0 0,0-1-1 0 0,0 1 0 0 0,0-1 1 0 0,0 1-1 0 0,0 0 0 0 0,-1-1 1 0 0,1 0-1 0 0,0 1 0 0 0,0-1 1 0 0,0 0-1 0 0,-1 0 0 0 0,1 0 1 0 0,0 1-1 0 0,0-1 0 0 0,-1 0 1 0 0,1-1-1 0 0,0 1 0 0 0,0 0 1 0 0,-2 0 33 0 0,1-2-93 0 0,0 0 1 0 0,0 1 0 0 0,0-1-1 0 0,0 0 1 0 0,0 0 0 0 0,0 0-1 0 0,1 0 1 0 0,-1 0 0 0 0,1-1-1 0 0,0 1 1 0 0,-1 0 0 0 0,1-1 0 0 0,0 1-1 0 0,0-1 1 0 0,0 1 0 0 0,1-1-1 0 0,-1-1 93 0 0,-5-54-1258 0 0,-1-59-44 0 0,5-16-8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3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356 152 17967 0 0,'1'-2'106'0'0,"0"-1"-1"0"0,0 0 0 0 0,1 1 1 0 0,-1-1-1 0 0,1 1 0 0 0,-1 0 1 0 0,1 0-1 0 0,0-1 0 0 0,0 1 1 0 0,0 0-1 0 0,0 1 0 0 0,1-1 1 0 0,-1 0-1 0 0,0 0 0 0 0,1 1 0 0 0,0 0 1 0 0,-1-1-1 0 0,1 1 0 0 0,-1 0 1 0 0,3 0-106 0 0,8-3-76 0 0,0 1 0 0 0,0 1 1 0 0,0 0-1 0 0,2 0 76 0 0,4 0 148 0 0,857-81-1985 0 0,-664 74 1329 0 0,-106 5 264 0 0,41 4-347 0 0,58 10 591 0 0,-184-8-53 0 0,10 0-496 0 0,0 3 0 0 0,-1 0-1 0 0,9 4 550 0 0,-38-8-187 0 0,1-1 0 0 0,-1 1 0 0 0,0-1 0 0 0,1 1 0 0 0,-1 0 0 0 0,0 0 0 0 0,0 0 0 0 0,0 0 0 0 0,0 0 0 0 0,0 0 0 0 0,0 0 0 0 0,1 1 187 0 0,0 0-540 0 0,-1-1-898 0 0</inkml:trace>
  <inkml:trace contextRef="#ctx0" brushRef="#br0" timeOffset="1">0 664 21655 0 0,'62'0'955'0'0,"-23"0"-1436"0"0,64 2-314 0 0,46 0 42 0 0,299-14 238 0 0,-58 14 636 0 0,-143 1-146 0 0,-36-10-338 0 0,-148 4-5051 0 0,53 5 5414 0 0,-91 1-5457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1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82 882 12896 0 0,'-25'-18'1116'0'0,"20"14"-1034"0"0,0 0-1 0 0,-1 0 1 0 0,1 1-1 0 0,-1-1 1 0 0,-1 1-82 0 0,5 2 251 0 0,-1 0 0 0 0,0-1 1 0 0,0 1-1 0 0,1-1 1 0 0,-1 1-1 0 0,1-1 1 0 0,-1 0-252 0 0,1 0 1037 0 0,2 2-73 0 0,16-15 565 0 0,-5 9-1350 0 0,1 0-1 0 0,0 1 1 0 0,11-4-179 0 0,17-7 21 0 0,-1-2 18 0 0,134-58-18 0 0,314-89-384 0 0,10 32-936 0 0,-137 56-1254 0 0,27 13 2553 0 0,259-13-1223 0 0,-415 53 1062 0 0,488-38-373 0 0,-244 24 409 0 0,-66 8 183 0 0,-204 23 659 0 0,2 10-717 0 0,-124 1 752 0 0,0 4 1 0 0,36 10-753 0 0,-59-5 711 0 0,-1 2-1 0 0,0 3 1 0 0,37 17-711 0 0,-19-1 495 0 0,-2 3 1 0 0,-2 3 0 0 0,-1 4 0 0 0,-3 3-1 0 0,-1 2 1 0 0,-3 4 0 0 0,-2 2-1 0 0,-2 3 1 0 0,18 26-496 0 0,108 139 1001 0 0,140 220-1001 0 0,-85-51-202 0 0,-199-317 106 0 0,207 373-1306 0 0,-139-218-1375 0 0,-14 7-3281 0 0,-46-90 250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1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7307 80 5064 0 0,'-11'29'88'0'0,"5"-13"33"0"0,-1 0 0 0 0,0-1-1 0 0,-9 13-120 0 0,3-9 190 0 0,-1-1 0 0 0,0 0-1 0 0,-1-1 1 0 0,-1 0-1 0 0,-1-2 1 0 0,0 0 0 0 0,-19 13-190 0 0,-11 4 4360 0 0,-2-2 0 0 0,-32 13-4360 0 0,32-20 1066 0 0,-2-2 0 0 0,-1-2 0 0 0,0-2 0 0 0,-1-3 0 0 0,-1-2 0 0 0,-8-1-1066 0 0,-55 4 488 0 0,0-5 0 0 0,-42-5-488 0 0,-55-8 412 0 0,-10-9-412 0 0,-217-30 303 0 0,377 36-297 0 0,-680-74-299 0 0,2-17-104 0 0,-535-110-1121 0 0,970 156 821 0 0,43 12 173 0 0,-3 12 0 0 0,0 11 0 0 0,-117 13 524 0 0,-112 27 2337 0 0,432-19-2042 0 0,-129 12 737 0 0,128-11-1370 0 0,-10-3 338 0 0,17-3-6219 0 0,30 0-786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2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237 144 11976 0 0,'-129'0'1961'0'0,"74"0"1675"0"0,54 0-3559 0 0,-1 0 0 0 0,0 0-1 0 0,0 0 1 0 0,1 0 0 0 0,-1 1 0 0 0,1-1 0 0 0,-1 1 0 0 0,0-1 0 0 0,1 1 0 0 0,-1 0-1 0 0,1 0 1 0 0,-1 0 0 0 0,1-1 0 0 0,-1 1 0 0 0,1 0 0 0 0,0 1 0 0 0,0-1 0 0 0,-1 0-1 0 0,1 0 1 0 0,0 1 0 0 0,0-1 0 0 0,0 0 0 0 0,0 1 0 0 0,0-1 0 0 0,1 1 0 0 0,-1-1 0 0 0,0 1-1 0 0,1 0 1 0 0,-1-1 0 0 0,1 2-77 0 0,-3 7 21 0 0,2-1 0 0 0,-1 1 0 0 0,1 0 0 0 0,1-1-1 0 0,0 3-20 0 0,0-1 3 0 0,-4 43-77 0 0,1-7-95 0 0,3 18 169 0 0,7 35-269 0 0,7 12 269 0 0,-5-37-107 0 0,-4-37-39 0 0,2 0 0 0 0,1 0 0 0 0,1-1-1 0 0,3 0 1 0 0,1-1 0 0 0,1 0-1 0 0,12 19 147 0 0,-24-51-45 0 0,0-1-1 0 0,1 1 0 0 0,-1-1 1 0 0,1 0-1 0 0,0 1 0 0 0,-1-1 0 0 0,2 0 46 0 0,-3-2-6 0 0,-1-1 0 0 0,0 0 0 0 0,0 0 0 0 0,1 1 1 0 0,-1-1-1 0 0,0 0 0 0 0,0 0 0 0 0,1 1 1 0 0,-1-1-1 0 0,0 0 0 0 0,1 0 0 0 0,-1 0 1 0 0,0 0-1 0 0,1 1 0 0 0,-1-1 0 0 0,0 0 1 0 0,1 0-1 0 0,-1 0 0 0 0,0 0 0 0 0,1 0 1 0 0,-1 0-1 0 0,0 0 0 0 0,1 0 6 0 0,1-1-2 0 0,0 1 0 0 0,0-1 1 0 0,-1 0-1 0 0,1 0 0 0 0,0 0 0 0 0,0 0 0 0 0,-1-1 1 0 0,1 1-1 0 0,-1 0 0 0 0,1-1 0 0 0,-1 1 0 0 0,0-1 0 0 0,1 1 1 0 0,-1-1-1 0 0,0 0 0 0 0,0 0 0 0 0,0-1 2 0 0,3-4 7 0 0,-1 0 0 0 0,0 0 0 0 0,0 0 0 0 0,1-4-7 0 0,9-46 298 0 0,-1 0 0 0 0,0-35-298 0 0,5-119 420 0 0,-6 109-244 0 0,3 2 0 0 0,6-2-176 0 0,-9 51 610 0 0,8-21-610 0 0,-17 52 548 0 0,-2 18-248 0 0,0 2 10 0 0,1 2 2 0 0,7 7-175 0 0,0 1 0 0 0,-1 0 0 0 0,5 10-137 0 0,10 14 41 0 0,16 21 86 0 0,-25-35-490 0 0,0-1 1 0 0,2-1-1 0 0,0 0 0 0 0,16 15 363 0 0,-21-22-278 0 0,-8-8 159 0 0,1 1 0 0 0,0-1 0 0 0,1 0 0 0 0,-1 0-1 0 0,2 1 120 0 0,-4-3-35 0 0,0-1-1 0 0,0 1 0 0 0,-1-1 0 0 0,1 1 1 0 0,0-1-1 0 0,0 1 0 0 0,0-1 0 0 0,0 0 0 0 0,0 0 1 0 0,0 1-1 0 0,0-1 0 0 0,0 0 0 0 0,0 0 1 0 0,0 0-1 0 0,-1 0 0 0 0,1 0 0 0 0,0 0 0 0 0,0 0 1 0 0,0-1-1 0 0,0 1 0 0 0,0 0 0 0 0,0 0 1 0 0,0-1-1 0 0,0 1 0 0 0,0-1 0 0 0,-1 1 0 0 0,2-1 36 0 0,5-4-32 0 0,-1-1 0 0 0,0 0 0 0 0,0-1 0 0 0,0 0-1 0 0,-1 0 1 0 0,0 0 0 0 0,0 0 0 0 0,0-1 0 0 0,2-6 32 0 0,6-8-36 0 0,55-103 27 0 0,3-4 303 0 0,-67 123-232 0 0,-1 1-1 0 0,1 0 0 0 0,0 0 0 0 0,1 0 0 0 0,3-4-61 0 0,-7 9 28 0 0,0-1-1 0 0,0 0 1 0 0,-1 0-1 0 0,1 0 1 0 0,0 0-1 0 0,0 1 0 0 0,1-1 1 0 0,-1 0-1 0 0,0 1 1 0 0,0-1-1 0 0,0 1 1 0 0,0-1-1 0 0,1 1 0 0 0,-1 0 1 0 0,0-1-1 0 0,0 1 1 0 0,0 0-1 0 0,1 0 1 0 0,-1 0-1 0 0,0 0 0 0 0,0 0 1 0 0,1 0-1 0 0,-1 0 1 0 0,0 1-1 0 0,0-1 1 0 0,1 0-1 0 0,-1 1 1 0 0,0-1-1 0 0,0 1 0 0 0,0-1 1 0 0,0 1-1 0 0,1-1 1 0 0,-1 1-1 0 0,0 0-27 0 0,3 3 91 0 0,0 1 0 0 0,0-1 0 0 0,0 1 0 0 0,-1 0 0 0 0,1 0 0 0 0,-1 0 0 0 0,1 3-91 0 0,19 43 423 0 0,-5-9-199 0 0,-11-29-170 0 0,15 31 258 0 0,14 18-312 0 0,-27-49-9 0 0,0 0 1 0 0,1-1 0 0 0,1 1 0 0 0,0-2-1 0 0,0 0 1 0 0,7 5 8 0 0,-7-7-146 0 0,-1-1 0 0 0,1 0 1 0 0,1 0-1 0 0,0-1 0 0 0,0-1 0 0 0,0 0 0 0 0,1 0 0 0 0,12 3 146 0 0,-5-5-440 0 0,0-1-1 0 0,0-1 0 0 0,1 0 1 0 0,-1-2-1 0 0,0 0 0 0 0,1-1 1 0 0,-1-1-1 0 0,0-1 1 0 0,0-1-1 0 0,1-1 441 0 0,37-10-1705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2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414 286 2304 0 0,'3'-3'34'0'0,"-1"0"0"0"0,0 0 0 0 0,-1 0 0 0 0,1 0 0 0 0,0 0 0 0 0,-1 0 0 0 0,1-1 0 0 0,-1 1 1 0 0,0-2-35 0 0,-1 4 207 0 0,1-1 0 0 0,-1 1 0 0 0,0-1 0 0 0,0 0 0 0 0,0 1 0 0 0,0-1 0 0 0,0 1 0 0 0,-1-1 0 0 0,1 1 0 0 0,-1-2-207 0 0,1 2 435 0 0,-1-1-1 0 0,1 1 1 0 0,-1 0-1 0 0,0-1 1 0 0,1 1 0 0 0,-1 0-1 0 0,0 0 1 0 0,0 0-1 0 0,0 0 1 0 0,0 0-1 0 0,0 0 1 0 0,0 0-1 0 0,-1 0-434 0 0,0 0 352 0 0,0 0-1 0 0,-1 0 0 0 0,1 0 0 0 0,-1 1 0 0 0,1-1 1 0 0,0 1-1 0 0,-1 0 0 0 0,1 0 0 0 0,-1 0 1 0 0,0 0-1 0 0,1 0 0 0 0,0 0 0 0 0,-1 1 1 0 0,1-1-1 0 0,-1 1 0 0 0,1 0 0 0 0,-1-1 0 0 0,1 1 1 0 0,0 0-1 0 0,0 1 0 0 0,-1-1-351 0 0,-1 2 186 0 0,0 1 0 0 0,1-1-1 0 0,-1 1 1 0 0,1 0 0 0 0,0-1 0 0 0,0 2 0 0 0,1-1-1 0 0,-1 0 1 0 0,1 0 0 0 0,0 1 0 0 0,0-1-1 0 0,0 1 1 0 0,1 0 0 0 0,-1 2-186 0 0,-1 3 144 0 0,1 1 0 0 0,1-1 0 0 0,-1 1 0 0 0,2-1 0 0 0,-1 1 0 0 0,2 2-144 0 0,0 4 83 0 0,1 0 0 0 0,0 0-1 0 0,2-1 1 0 0,0 1-1 0 0,1-1 1 0 0,0 0-1 0 0,1 0 1 0 0,1-1 0 0 0,6 10-83 0 0,-7-15-57 0 0,0 0 0 0 0,1 0 1 0 0,1 0-1 0 0,-1-1 0 0 0,1 0 0 0 0,1-1 1 0 0,-1 0-1 0 0,2 0 0 0 0,-1-1 1 0 0,1 0-1 0 0,0-1 0 0 0,0 0 0 0 0,1-1 1 0 0,0 1 56 0 0,4 0-253 0 0,1 0 1 0 0,0-1-1 0 0,0 0 1 0 0,1-1 0 0 0,6 0 252 0 0,-17-3-111 0 0,1-1 0 0 0,-1 1 1 0 0,0-1-1 0 0,1-1 1 0 0,-1 1-1 0 0,1-1 0 0 0,-1 0 1 0 0,0-1-1 0 0,0 1 0 0 0,0-1 1 0 0,0 0-1 0 0,0-1 1 0 0,0 0-1 0 0,0 0 0 0 0,2-2 111 0 0,-4 3-43 0 0,-1-1-1 0 0,0 1 1 0 0,0-1-1 0 0,-1 0 0 0 0,1 0 1 0 0,-1 0-1 0 0,1 0 1 0 0,-1-1-1 0 0,0 1 0 0 0,0-1 1 0 0,0 1-1 0 0,-1-1 1 0 0,1 0-1 0 0,-1 0 0 0 0,0 0 1 0 0,0 0-1 0 0,0 0 0 0 0,-1 0 1 0 0,1 0-1 0 0,-1 0 1 0 0,0 0-1 0 0,0 0 0 0 0,0-1 44 0 0,-2-7 97 0 0,1-1 0 0 0,-1 1 0 0 0,-1 0-1 0 0,0 0 1 0 0,-1 0 0 0 0,-5-10-97 0 0,-4-8 423 0 0,-2 0 1 0 0,-2 1 0 0 0,0 0-1 0 0,-11-11-423 0 0,-2 2 414 0 0,-1 2 0 0 0,-1 0 0 0 0,-3 3 0 0 0,-6-5-414 0 0,16 18 214 0 0,0 1-1 0 0,-1 1 0 0 0,-1 1 1 0 0,-1 1-1 0 0,0 2 0 0 0,-11-4-213 0 0,29 14 63 0 0,0 1-1 0 0,-1-1 0 0 0,1 2 0 0 0,-1-1 0 0 0,0 2 0 0 0,1-1 1 0 0,-6 1-63 0 0,11 1 10 0 0,-1 1 0 0 0,1-1 0 0 0,0 1 0 0 0,0 0 0 0 0,0 0 0 0 0,0 0 1 0 0,0 1-1 0 0,0 0 0 0 0,0 0 0 0 0,0 0 0 0 0,1 1 0 0 0,-1-1 0 0 0,1 1 0 0 0,-1 0 0 0 0,1 1 1 0 0,0 0-11 0 0,-4 3-17 0 0,0 2 0 0 0,1-1 0 0 0,0 1 0 0 0,1 0 0 0 0,0 0 1 0 0,1 1-1 0 0,-1 0 0 0 0,2 0 0 0 0,-1 0 0 0 0,2 0 0 0 0,-1 1 0 0 0,1 1 17 0 0,-1 6-119 0 0,0 0 0 0 0,1 0 0 0 0,1 0-1 0 0,1 0 1 0 0,1 0 0 0 0,0 0-1 0 0,1 2 120 0 0,1-7-259 0 0,-1 0-1 0 0,2-1 1 0 0,0 1-1 0 0,0-1 1 0 0,1 0 0 0 0,1 0-1 0 0,0 0 1 0 0,0 0-1 0 0,2-1 1 0 0,6 10 259 0 0,21 19-1926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3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506 936 15752 0 0,'-1'-12'244'0'0,"0"0"1"0"0,-1 0-1 0 0,-1-1 1 0 0,0 2-1 0 0,0-1 1 0 0,-2 0-1 0 0,-1-4-244 0 0,-3-3 122 0 0,-1 0 0 0 0,0 1 0 0 0,-2 0 0 0 0,0 0 0 0 0,-3-2-122 0 0,10 15 145 0 0,0 0 0 0 0,0 0 0 0 0,0 0 1 0 0,-1 0-1 0 0,0 1 0 0 0,0 0 0 0 0,0 0 0 0 0,0 1 1 0 0,-1 0-1 0 0,0 0 0 0 0,1 0 0 0 0,-1 1 1 0 0,0 0-1 0 0,-4-1-145 0 0,2 1 144 0 0,-1 1-1 0 0,0-1 1 0 0,-1 2 0 0 0,1-1 0 0 0,0 1-1 0 0,0 1 1 0 0,0 0 0 0 0,0 0 0 0 0,0 1-1 0 0,0 0-143 0 0,1 1 51 0 0,1-1-1 0 0,-1 1 1 0 0,1 1-1 0 0,0-1 0 0 0,0 1 1 0 0,1 1-1 0 0,-1-1 1 0 0,1 2-1 0 0,0-1 0 0 0,0 1 1 0 0,0 0-1 0 0,1 0 1 0 0,0 0-1 0 0,0 1 1 0 0,1 0-1 0 0,-5 8-50 0 0,-2 6 5 0 0,1 0 0 0 0,0 1 0 0 0,2 1 0 0 0,1 0 0 0 0,0 0 0 0 0,2 0 0 0 0,1 1-1 0 0,0 0 1 0 0,2 2-5 0 0,0 3-149 0 0,1 0-1 0 0,2 1 1 0 0,1-1-1 0 0,1 0 1 0 0,2 0-1 0 0,1 0 0 0 0,3 9 150 0 0,-5-28-165 0 0,0 0 0 0 0,1-1 0 0 0,-1 0 0 0 0,2 0 0 0 0,0 0 0 0 0,0 0 0 0 0,0-1 0 0 0,1 1 0 0 0,0-2 0 0 0,1 1 0 0 0,0-1 0 0 0,1 1 165 0 0,-2-3-139 0 0,-1 0 0 0 0,2 0 0 0 0,-1-1 0 0 0,0 0 0 0 0,1 0 0 0 0,0 0 0 0 0,0-1 0 0 0,0 0 0 0 0,0-1 0 0 0,0 1-1 0 0,0-1 1 0 0,1-1 0 0 0,-1 1 0 0 0,1-1 0 0 0,0-1 0 0 0,0 1 139 0 0,0-1-104 0 0,-1-1 0 0 0,1 1 0 0 0,0-1-1 0 0,0 0 1 0 0,-1-1 0 0 0,1 0 0 0 0,-1 0 0 0 0,1-1 0 0 0,-1 0 0 0 0,0 0-1 0 0,0-1 1 0 0,0 1 0 0 0,0-1 0 0 0,-1-1 0 0 0,0 0 0 0 0,4-3 104 0 0,5-5-8 0 0,-2-1 0 0 0,0 0 1 0 0,-1-1-1 0 0,0 0 1 0 0,-1-1-1 0 0,0 0 1 0 0,-2-1-1 0 0,0 0 1 0 0,3-10 7 0 0,-2 1 171 0 0,-2 1 0 0 0,0-2 0 0 0,-2 1 0 0 0,-1-1 1 0 0,-1 0-1 0 0,-1-11-171 0 0,-1-10 433 0 0,-2-1 0 0 0,-3 1 1 0 0,-3-15-434 0 0,-7-30 750 0 0,-8-13-750 0 0,-70-246 924 0 0,63 251-498 0 0,24 86-255 0 0,-14-41 648 0 0,16 51-676 0 0,0 0 0 0 0,0 0 0 0 0,-1 1-1 0 0,1-1 1 0 0,-1 1 0 0 0,0 0 0 0 0,-1 0-1 0 0,1 0 1 0 0,-3-2-143 0 0,5 5 39 0 0,0 0-1 0 0,0 1 1 0 0,0-1-1 0 0,0 0 1 0 0,0 0-1 0 0,0 1 1 0 0,0-1 0 0 0,0 0-1 0 0,0 1 1 0 0,0-1-1 0 0,-1 1 1 0 0,1 0-1 0 0,0-1 1 0 0,0 1 0 0 0,-1 0-1 0 0,1 0 1 0 0,0 0-1 0 0,-1 0 1 0 0,1 0-39 0 0,0 0 29 0 0,0 0-1 0 0,0 1 1 0 0,0-1 0 0 0,0 0 0 0 0,0 1-1 0 0,0-1 1 0 0,0 1 0 0 0,1-1 0 0 0,-1 1-1 0 0,0 0 1 0 0,0-1 0 0 0,1 1 0 0 0,-1 0-1 0 0,0 0 1 0 0,1-1 0 0 0,-1 1 0 0 0,0 0-1 0 0,1 0 1 0 0,-1 0-29 0 0,-1 4 47 0 0,0 1 1 0 0,0-1-1 0 0,0 1 0 0 0,1-1 1 0 0,-1 1-1 0 0,1 0 1 0 0,0 5-48 0 0,0 6 4 0 0,1 1 0 0 0,1-1 0 0 0,0 1 0 0 0,4 15-4 0 0,17 72-3 0 0,-11-62 4 0 0,27 109-458 0 0,6-2 0 0 0,8-2-1 0 0,30 55 458 0 0,-11-44-3116 0 0,-39-90 1300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3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1311 2304 0 0,'-3'-10'326'0'0,"-20"-53"-673"0"0,8 24 4002 0 0,13 28 3102 0 0,2 10-6505 0 0,0 1-1 0 0,0 0 1 0 0,0 0 0 0 0,0 0 0 0 0,0-1-1 0 0,0 1 1 0 0,1 0 0 0 0,-1 0-1 0 0,0 0 1 0 0,0-1 0 0 0,0 1-1 0 0,0 0 1 0 0,0 0 0 0 0,1 0-1 0 0,-1 0 1 0 0,0-1 0 0 0,0 1 0 0 0,0 0-1 0 0,1 0 1 0 0,-1 0 0 0 0,0 0-1 0 0,0 0 1 0 0,0 0 0 0 0,1 0-1 0 0,-1-1 1 0 0,0 1 0 0 0,1 0-252 0 0,8 1 4289 0 0,2 1-5052 0 0,-10-1 453 0 0,28 7 608 0 0,-9-2-257 0 0,0-1 0 0 0,0-1 1 0 0,1 0-1 0 0,-1-2 0 0 0,7 0-41 0 0,-6-2-184 0 0,-1-2-1 0 0,1 0 1 0 0,-1-1-1 0 0,1-1 0 0 0,-1-1 1 0 0,0 0-1 0 0,0-2 1 0 0,-1 0-1 0 0,1-2 185 0 0,17-7-1034 0 0,0-2 0 0 0,6-5 1034 0 0,-31 15-285 0 0,0 0 0 0 0,0 0-1 0 0,-1-1 1 0 0,0-1 0 0 0,-1 0 0 0 0,0 0 0 0 0,-1-1 0 0 0,1-2 285 0 0,1-2-303 0 0,-1-1 0 0 0,0-1-1 0 0,-2 1 1 0 0,0-1 0 0 0,-1-1 0 0 0,0 1 0 0 0,-2-1 0 0 0,4-16 303 0 0,-7 20-13 0 0,1-1 0 0 0,-2 0 0 0 0,0 0 0 0 0,-1 0 0 0 0,0 0 0 0 0,-1 1 0 0 0,-1-1 0 0 0,0 0 0 0 0,-1 0 0 0 0,-1 1 0 0 0,-2-7 13 0 0,1 10 382 0 0,0 0-1 0 0,0 1 1 0 0,-1-1 0 0 0,0 1-1 0 0,-1 0 1 0 0,0 0 0 0 0,-3-2-382 0 0,6 7 311 0 0,-1 0 1 0 0,1 0-1 0 0,-1 1 1 0 0,0-1-1 0 0,-1 1 1 0 0,1 1-1 0 0,-1-1 1 0 0,1 1-1 0 0,-1 0 1 0 0,0 0-1 0 0,0 0 1 0 0,-1 1-1 0 0,1 0 1 0 0,-1 0-312 0 0,4 2 115 0 0,0-1-1 0 0,0 1 1 0 0,1 0-1 0 0,-1 0 1 0 0,0 0-1 0 0,0 1 1 0 0,1-1-1 0 0,-1 1 1 0 0,0-1-1 0 0,1 1 1 0 0,-1 0-1 0 0,0 0 1 0 0,1 0-1 0 0,-1 0 1 0 0,1 1-115 0 0,-2 0 108 0 0,0 1 1 0 0,0 0 0 0 0,0 0-1 0 0,0 0 1 0 0,1 0 0 0 0,0 1 0 0 0,0-1-1 0 0,-2 4-108 0 0,-1 1 50 0 0,1 1 0 0 0,0 0 0 0 0,0 0 1 0 0,1 0-1 0 0,0 1 0 0 0,0 0 0 0 0,1 0 0 0 0,1 0-50 0 0,-1 6 11 0 0,0-1 0 0 0,1 1 0 0 0,1-1 0 0 0,1 1 0 0 0,0 0 0 0 0,1-1 0 0 0,1 1-1 0 0,0-1 1 0 0,3 8-11 0 0,0-5-36 0 0,0 1 0 0 0,2-1-1 0 0,0 0 1 0 0,2-1 0 0 0,-1 0-1 0 0,2 0 1 0 0,4 4 36 0 0,4 3-282 0 0,0 0 1 0 0,2-2-1 0 0,1 0 0 0 0,1-1 1 0 0,1-2-1 0 0,0 0 1 0 0,2-1-1 0 0,0-1 0 0 0,22 10 282 0 0,-9-7-1293 0 0,0-3-1 0 0,2-1 0 0 0,0-1 1294 0 0,38 6-6746 0 0</inkml:trace>
  <inkml:trace contextRef="#ctx0" brushRef="#br0" timeOffset="1">1312 196 14280 0 0,'-46'-85'1485'0'0,"44"80"-1484"0"0,-35-53 818 0 0,9 22 2933 0 0,27 35-3504 0 0,0 0 1 0 0,0 0-1 0 0,-1-1 1 0 0,1 1-1 0 0,-1 0 1 0 0,1 0-1 0 0,-1 0 1 0 0,0 0-1 0 0,1 1 1 0 0,-2-1-249 0 0,3 1 82 0 0,-1 1 0 0 0,1 0-1 0 0,0 0 1 0 0,-1-1 0 0 0,1 1 0 0 0,-1 0-1 0 0,1 0 1 0 0,0-1 0 0 0,0 1 0 0 0,-1 0-1 0 0,1 0 1 0 0,0 0 0 0 0,0 0 0 0 0,0-1 0 0 0,0 1-1 0 0,0 0 1 0 0,0 0 0 0 0,0 0-82 0 0,-1 32 602 0 0,2 0 0 0 0,3 15-602 0 0,0 0 204 0 0,35 435 553 0 0,-3-45-2345 0 0,-26-274 76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4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1 11976 0 0,'-88'0'1419'0'0,"51"0"1683"0"0,36 0-2033 0 0,1 0-374 0 0,7 0 330 0 0,0 0-886 0 0,1 1-1 0 0,0 0 1 0 0,0 1-1 0 0,1 0-138 0 0,16 4-1 0 0,10 1-23 0 0,-1 2-1 0 0,1 1 1 0 0,-2 2-1 0 0,10 6 25 0 0,40 20-54 0 0,4 8 54 0 0,30 23-17 0 0,91 72 17 0 0,28 19-55 0 0,-104-83 55 0 0,2-5 0 0 0,138 51 0 0 0,-79-49 11 0 0,111 25-11 0 0,-292-96-19 0 0,184 46 183 0 0,-153-41-397 0 0,1-1 0 0 0,0-3 1 0 0,26-1 232 0 0,-64-3-274 0 0,0 0 0 0 0,0 0 0 0 0,-1-1 0 0 0,1 0 1 0 0,0 0 273 0 0,-4 1-159 0 0,0-1 0 0 0,0 0-1 0 0,-1 1 1 0 0,1-1 0 0 0,0 0 0 0 0,0 0 0 0 0,-1 0 0 0 0,1 0 0 0 0,-1 0 0 0 0,1-1 0 0 0,-1 1 0 0 0,1 0 0 0 0,-1-1 0 0 0,0 1 0 0 0,0-1 0 0 0,0 1 0 0 0,1-2 159 0 0,7-10-2475 0 0,0 0 0 0 0,7-6 2475 0 0,-10 12-486 0 0,-1 1 1 0 0,1-1 0 0 0,-1 0 0 0 0,0-1 0 0 0,-1 1 0 0 0,0-1 0 0 0,0 0 0 0 0,0 0-1 0 0,-1 0 1 0 0,-1 0 0 0 0,1-2 485 0 0,-1-11-343 0 0,0 0 0 0 0,-2 0 0 0 0,0 0 0 0 0,-3-14 343 0 0,0-32 2003 0 0,3 54-1323 0 0,2 0 0 0 0,0 0 0 0 0,0 0 1 0 0,1 1-681 0 0,3-18 1020 0 0,-6 25-829 0 0,1 1 1 0 0,-1-1-1 0 0,0 0 0 0 0,-1 1 1 0 0,1-1-1 0 0,-1 1 0 0 0,0-1 1 0 0,0 1-1 0 0,-1-1 0 0 0,0-2-191 0 0,-4-13 978 0 0,5 17-789 0 0,0 0 0 0 0,-1 0 0 0 0,1 0-1 0 0,-1 0 1 0 0,1 0 0 0 0,-1 0 0 0 0,0 1 0 0 0,0-1 0 0 0,-1 1 0 0 0,1-1 0 0 0,0 1 0 0 0,-1 0 0 0 0,1 0 0 0 0,-1 0 0 0 0,0 0 0 0 0,0 0 0 0 0,0 1 0 0 0,0-1 0 0 0,-3 0-189 0 0,-8-4 747 0 0,0 1 1 0 0,-1 1 0 0 0,-11-3-748 0 0,18 6 325 0 0,-1-1 209 0 0,1 1-1 0 0,-1 0 1 0 0,1 1-1 0 0,-1 0 1 0 0,0 0-1 0 0,1 1 1 0 0,-6 1-534 0 0,9 15 942 0 0,5-16-937 0 0,-1-1 1 0 0,1 1-1 0 0,-1 0 0 0 0,1 0 0 0 0,0 0 0 0 0,-1 0 0 0 0,1 0 1 0 0,0-1-1 0 0,0 1 0 0 0,-1 0 0 0 0,1 0 0 0 0,0 0 0 0 0,0 0 0 0 0,0 0 1 0 0,0 0-1 0 0,1 0 0 0 0,-1 0 0 0 0,0 0 0 0 0,0 0 0 0 0,1 0-5 0 0,0 1 1 0 0,0-1-1 0 0,0 0 1 0 0,0 1-1 0 0,0-1 0 0 0,1 0 1 0 0,-1 0-1 0 0,0 0 1 0 0,1 0-1 0 0,-1 0 0 0 0,1 0 1 0 0,-1 0-1 0 0,2 0 0 0 0,22 10-20 0 0,-1-2 0 0 0,1 0 0 0 0,16 2 20 0 0,27 10-28 0 0,-59-18 28 0 0,32 12-31 0 0,3 3 31 0 0,-31-12-9 0 0,-1 1 0 0 0,1 0 0 0 0,-2 0 0 0 0,1 2 0 0 0,4 3 9 0 0,-3-1-9 0 0,5 5-70 0 0,17 18 79 0 0,-29-27-7 0 0,0 0-1 0 0,-1 0 1 0 0,1 1 0 0 0,-2-1-1 0 0,1 1 1 0 0,-1 0-1 0 0,1 3 8 0 0,1 7 1 0 0,-1-1-1 0 0,0 1 1 0 0,-1 0-1 0 0,-1 0 1 0 0,0 1-1 0 0,-2-1 0 0 0,0 0 1 0 0,-1 1-1 0 0,-1-1 1 0 0,0 0-1 0 0,-2 1 1 0 0,-2 10-1 0 0,-1-7 2 0 0,0-1 0 0 0,-2 1 0 0 0,0-1 0 0 0,-1-1 0 0 0,-1 1 0 0 0,-1-1 1 0 0,-1-1-1 0 0,0 0 0 0 0,-2-1 0 0 0,-1 1-2 0 0,-9 9 26 0 0,-1-1-1 0 0,-1-2 1 0 0,-1-1-1 0 0,-2-1 1 0 0,-10 6-26 0 0,30-22 13 0 0,-1-1 2 0 0,1 0 0 0 0,0 0 0 0 0,0 1 0 0 0,1 1 0 0 0,0-1 0 0 0,-7 10-15 0 0,14-16-70 0 0,1-1 2 0 0,5-8-1612 0 0,-1-7-128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5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1765 9672 0 0,'-126'75'1852'0'0,"82"-51"886"0"0,42-23-2084 0 0,2-1-109 0 0,0 0-22 0 0,7-12 235 0 0,2 1-591 0 0,1 0 0 0 0,0 1 0 0 0,8-6-167 0 0,14-14 52 0 0,-26 23-49 0 0,122-120-91 0 0,-85 87 36 0 0,3 3 0 0 0,7-3 52 0 0,282-182-38 0 0,-172 116 269 0 0,99-72 311 0 0,1-2-80 0 0,-24 35-129 0 0,-3 2-178 0 0,-29 10-139 0 0,-120 71-16 0 0,-34 22 0 0 0,-49 38-7 0 0,-1-1 0 0 0,0 1-1 0 0,0-1 1 0 0,0 0 0 0 0,0 0-1 0 0,0 0 1 0 0,-1 0-1 0 0,1 0 1 0 0,-1 0 0 0 0,1-2 7 0 0,-3 4-4 0 0,1-1 0 0 0,-1 1 1 0 0,1-1-1 0 0,-1 1 0 0 0,0 0 1 0 0,1-1-1 0 0,-1 1 0 0 0,0-1 1 0 0,0 1-1 0 0,0-1 0 0 0,0 1 1 0 0,0-1-1 0 0,0 1 0 0 0,-1 0 1 0 0,1-1-1 0 0,0 1 0 0 0,-1-1 1 0 0,1 1-1 0 0,-1 0 0 0 0,0-1 1 0 0,1 1-1 0 0,-1 0 0 0 0,0 0 1 0 0,0 0-1 0 0,0-1 0 0 0,0 1 1 0 0,0 0-1 0 0,0 0 0 0 0,0 0 4 0 0,-15-12-34 0 0,0 1-1 0 0,0 1 1 0 0,-1 0-1 0 0,0 1 1 0 0,0 1-1 0 0,-15-5 35 0 0,25 11-5 0 0,-17-6 122 0 0,1 1 0 0 0,-1 1 0 0 0,0 1 0 0 0,-1 1 0 0 0,-9 0-117 0 0,-41-9 657 0 0,73 14-608 0 0,0-1 0 0 0,-1 0 1 0 0,1 1-1 0 0,0-1 0 0 0,0 0 1 0 0,0 0-1 0 0,-1 0 0 0 0,1-1 1 0 0,0 1-1 0 0,0 0 0 0 0,-1-2-49 0 0,3 2 42 0 0,1-1 1 0 0,-1 1-1 0 0,1 0 0 0 0,-1 0 0 0 0,1 0 0 0 0,0 0 0 0 0,-1 0 0 0 0,1 0 0 0 0,0 0 0 0 0,0 0 0 0 0,0 0-42 0 0,6-6 18 0 0,0 1 0 0 0,1 1-1 0 0,0-1 1 0 0,0 1 0 0 0,0 1 0 0 0,0-1-1 0 0,1 1 1 0 0,8-2-18 0 0,11-6 67 0 0,-19 8-27 0 0,1 1-1 0 0,-1 0 0 0 0,1 1 0 0 0,0 0 0 0 0,0 0 0 0 0,0 1 0 0 0,0 0 1 0 0,0 1-1 0 0,7 0-39 0 0,0 1 111 0 0,1 1 1 0 0,-1 1-1 0 0,0 0 0 0 0,0 1 1 0 0,3 2-112 0 0,-11-3 71 0 0,0 1 0 0 0,0-1 0 0 0,0 1 0 0 0,-1 1 1 0 0,1 0-1 0 0,5 4-71 0 0,-10-5 42 0 0,1 0 0 0 0,-1 0 0 0 0,0 0-1 0 0,0 0 1 0 0,0 1 0 0 0,-1 0 0 0 0,1-1 0 0 0,-1 1 0 0 0,0 1 0 0 0,-1-1 0 0 0,2 4-42 0 0,6 18 177 0 0,-1 1 1 0 0,-2 1 0 0 0,0-1-1 0 0,-2 3-177 0 0,11 115 499 0 0,0 3-122 0 0,-6-90-244 0 0,-1-9-22 0 0,-2 0-1 0 0,-3 0 0 0 0,-1 23-110 0 0,-3-26-67 0 0,1-25-315 0 0,-2 0 0 0 0,0 0-1 0 0,-1 0 1 0 0,-1 0-1 0 0,-1 0 1 0 0,-3 8 382 0 0,-10 10-8054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5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32 384 17391 0 0,'-1'0'49'0'0,"0"0"-1"0"0,-1 0 1 0 0,1 0-1 0 0,0 0 1 0 0,0 0-1 0 0,0 0 0 0 0,0 0 1 0 0,0 0-1 0 0,0 1 1 0 0,0-1-1 0 0,0 0 0 0 0,-1 1 1 0 0,1-1-1 0 0,0 0 1 0 0,0 1-1 0 0,0-1 0 0 0,1 1 1 0 0,-1 0-1 0 0,0-1 1 0 0,0 1-1 0 0,0 0 0 0 0,0 0 1 0 0,0-1-1 0 0,1 1 1 0 0,-1 0-1 0 0,0 0 1 0 0,1 0-1 0 0,-1 0 0 0 0,1 0 1 0 0,-1 0-1 0 0,1 0 1 0 0,-1 0-1 0 0,1 0 0 0 0,0 0 1 0 0,0 0-1 0 0,-1 0 1 0 0,1 0-1 0 0,0 1 0 0 0,0-1-48 0 0,0 6 2 0 0,0-1 0 0 0,0 1 0 0 0,1 0 0 0 0,0-1 0 0 0,0 1 0 0 0,1 0 0 0 0,-1-1 0 0 0,1 0 0 0 0,1 1-2 0 0,4 18 30 0 0,17 54 394 0 0,3-1-1 0 0,27 51-423 0 0,-47-111 13 0 0,27 56 28 0 0,2-1 0 0 0,4-3 0 0 0,3 0 0 0 0,47 56-41 0 0,-73-105-35 0 0,1 0 0 0 0,0-2 0 0 0,2 0 0 0 0,0-1-1 0 0,2-1 36 0 0,-11-8-66 0 0,0-1 0 0 0,1 0-1 0 0,1-1 1 0 0,-1-1-1 0 0,1 0 1 0 0,0-1 0 0 0,0 0-1 0 0,1-1 1 0 0,-1 0-1 0 0,7 0 67 0 0,-15-3-16 0 0,0-1 0 0 0,0 0 0 0 0,1 0-1 0 0,-1 0 1 0 0,0-1 0 0 0,0 0 0 0 0,0 0 0 0 0,0 0-1 0 0,0 0 1 0 0,0-1 0 0 0,-1 0 0 0 0,1 0-1 0 0,0 0 1 0 0,-1-1 0 0 0,1 0 0 0 0,-1 1-1 0 0,0-1 1 0 0,0-1 0 0 0,0 1 0 0 0,0-1 0 0 0,-1 1-1 0 0,1-1 1 0 0,-1 0 0 0 0,0 0 0 0 0,0-1-1 0 0,0 0 17 0 0,3-5 61 0 0,0-1 0 0 0,-1 1-1 0 0,-1-1 1 0 0,1 0-1 0 0,-2 0 1 0 0,1 0 0 0 0,-2-1-1 0 0,1 1 1 0 0,-2-1-1 0 0,1-11-60 0 0,-2-109 848 0 0,-6 0 0 0 0,-6-3-848 0 0,-1-53 640 0 0,9-27-640 0 0,4 162 40 0 0,3 0 0 0 0,4-20-40 0 0,-5 56-124 0 0,2-1 1 0 0,0 0-1 0 0,1 1 0 0 0,0-1 0 0 0,2 1 0 0 0,0 1 0 0 0,0-1 1 0 0,10-12 123 0 0,-14 24-207 0 0,0 1 0 0 0,0 0 0 0 0,1 0 0 0 0,0 0 0 0 0,0 0 0 0 0,0 1 0 0 0,0-1 1 0 0,1 1-1 0 0,-1 0 0 0 0,1 1 0 0 0,2-2 207 0 0,-2 2-869 0 0,0 0 0 0 0,0 0 0 0 0,1 0 0 0 0,-1 1 0 0 0,1 0 1 0 0,4-1 868 0 0,31 1-5896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6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1311 17967 0 0,'-6'4'222'0'0,"4"-3"-155"0"0,1-1 1 0 0,0 1-1 0 0,-1 0 0 0 0,1 0 0 0 0,0 0 0 0 0,0-1 0 0 0,-1 1 0 0 0,1 0 1 0 0,0 1-1 0 0,0-1 0 0 0,0 0 0 0 0,1 0 0 0 0,-1 0 0 0 0,0 1 1 0 0,0-1-1 0 0,1 0 0 0 0,-1 1 0 0 0,0-1 0 0 0,1 0 0 0 0,-1 1 0 0 0,1 0-67 0 0,-6 22 80 0 0,2-1 0 0 0,0 1 0 0 0,2 0 0 0 0,0 7-80 0 0,1 21-59 0 0,-1-21-61 0 0,3 0-1 0 0,1 11 121 0 0,1-10 129 0 0,3 18 402 0 0,8 32-531 0 0,-11-66 25 0 0,1 0 0 0 0,1-1 0 0 0,1 1 1 0 0,0-1-1 0 0,1 0 0 0 0,1-1 0 0 0,2 2-25 0 0,6 3 11 0 0,-14-18 44 0 0,-2-3 3 0 0,12-30-130 0 0,-2-1 0 0 0,-1 0 0 0 0,-2-2 72 0 0,4-14-225 0 0,14-57-278 0 0,30-110-1021 0 0,-35 143 859 0 0,-1 4-811 0 0,3 2 0 0 0,12-24 1476 0 0,-29 78-105 0 0,1 0-1 0 0,1 1 0 0 0,0 0 1 0 0,0 0-1 0 0,6-6 106 0 0,-13 18 8 0 0,1-1 1 0 0,-1 1-1 0 0,1-1 0 0 0,0 1 0 0 0,-1-1 1 0 0,1 1-1 0 0,-1-1 0 0 0,1 1 0 0 0,0-1 1 0 0,-1 1-1 0 0,1 0 0 0 0,0-1 0 0 0,-1 1 0 0 0,1 0 1 0 0,0 0-1 0 0,0-1 0 0 0,-1 1 0 0 0,1 0 1 0 0,0 0-1 0 0,0 0 0 0 0,-1 0 0 0 0,1 0 0 0 0,0 0 1 0 0,0 0-1 0 0,-1 0 0 0 0,1 0 0 0 0,0 0 1 0 0,0 1-1 0 0,-1-1 0 0 0,1 0 0 0 0,0 1 1 0 0,-1-1-1 0 0,1 0 0 0 0,0 1 0 0 0,-1-1 0 0 0,1 0 1 0 0,0 1-1 0 0,-1-1 0 0 0,1 1 0 0 0,-1 0 1 0 0,1-1-1 0 0,-1 1 0 0 0,1-1 0 0 0,-1 1 0 0 0,1 0-8 0 0,3 4 139 0 0,-1 1-1 0 0,1 0 0 0 0,-1 0 0 0 0,0 0 1 0 0,0 1-139 0 0,2 3 253 0 0,17 39 581 0 0,-17-36-691 0 0,0 0 0 0 0,1-1 0 0 0,0 0 0 0 0,1 0 0 0 0,1 0 0 0 0,0-1-1 0 0,2 2-142 0 0,2 0 151 0 0,2 0-1 0 0,-1 0 0 0 0,2-1 1 0 0,0-1-1 0 0,0 0 0 0 0,1-1 0 0 0,17 7-150 0 0,-20-9 63 0 0,-11-7-54 0 0,0 1-1 0 0,1-1 1 0 0,-1 0 0 0 0,0 1 0 0 0,1-1 0 0 0,-1-1 0 0 0,1 1 0 0 0,-1 0 0 0 0,1 0 0 0 0,-1-1-1 0 0,1 0-8 0 0,8 1 20 0 0,-1-1-1 0 0,1-1 1 0 0,-1 0-1 0 0,0 0 1 0 0,1-1-1 0 0,-1 0 1 0 0,0-1-1 0 0,0 0 1 0 0,0-1-1 0 0,0 0 0 0 0,-1 0 1 0 0,0-1-1 0 0,0 0 1 0 0,0-1-1 0 0,0 0-19 0 0,4-3-42 0 0,-1-1 0 0 0,-1 0 0 0 0,0-1-1 0 0,0 0 1 0 0,-1-1 0 0 0,0 0 0 0 0,-1 0-1 0 0,0-1 1 0 0,-1-1 0 0 0,-1 0 42 0 0,4-10-216 0 0,-2 0 1 0 0,-1 0-1 0 0,-1-1 1 0 0,0 0-1 0 0,-2-1 0 0 0,0-13 216 0 0,-4 24-12 0 0,-1 0 0 0 0,0 1 0 0 0,-1-1-1 0 0,-1 0 1 0 0,-1-3 12 0 0,2 13 66 0 0,1 1-1 0 0,-1 0 1 0 0,-1 0-1 0 0,1 0 1 0 0,0 1-1 0 0,-1-1 0 0 0,0 0 1 0 0,0 0-1 0 0,0 1 1 0 0,0-1-1 0 0,-1 1 1 0 0,1 0-1 0 0,-1 0 1 0 0,0 0-1 0 0,0 0 1 0 0,0 0-1 0 0,0 1 1 0 0,-1-1-1 0 0,1 1 1 0 0,-2-1-66 0 0,1 1 117 0 0,0 0 1 0 0,-1 0-1 0 0,1 1 1 0 0,-1 0-1 0 0,1-1 1 0 0,-1 2-1 0 0,0-1 1 0 0,1 0 0 0 0,-1 1-1 0 0,0 0 1 0 0,1 0-1 0 0,-1 0 1 0 0,0 1-1 0 0,1 0 1 0 0,-1 0-1 0 0,1 0 1 0 0,-5 1-118 0 0,0 2 103 0 0,0 0 0 0 0,-1 1 0 0 0,2 0 0 0 0,-1 0 0 0 0,0 1-1 0 0,1 0 1 0 0,0 1 0 0 0,1-1 0 0 0,-1 2 0 0 0,1-1 0 0 0,-4 6-103 0 0,-1 3 93 0 0,1 0 1 0 0,0 1-1 0 0,1 0 0 0 0,1 1 1 0 0,-4 10-94 0 0,3-5 50 0 0,2 1-1 0 0,1 0 1 0 0,-3 17-50 0 0,7-26 8 0 0,1-1-1 0 0,1 0 1 0 0,0 1-1 0 0,1-1 1 0 0,0 1-1 0 0,3 13-7 0 0,-1-20-13 0 0,0 0-1 0 0,0-1 1 0 0,1 0 0 0 0,-1 0-1 0 0,2 1 1 0 0,-1-2-1 0 0,1 1 1 0 0,0 0 0 0 0,1-1-1 0 0,-1 0 1 0 0,1 0-1 0 0,0 0 1 0 0,1 0-1 0 0,0-1 1 0 0,-1 0 0 0 0,2 0-1 0 0,-1-1 1 0 0,1 1 13 0 0,8 4-104 0 0,1 0 0 0 0,0-1 0 0 0,0-1 1 0 0,1 0-1 0 0,-1-2 0 0 0,2 1 0 0 0,6-1 104 0 0,1 0-243 0 0,1-1 0 0 0,0-1 0 0 0,0-2-1 0 0,0 0 1 0 0,0-2 0 0 0,0-1-1 0 0,0-1 1 0 0,-1-1 0 0 0,1-1-1 0 0,-1-2 244 0 0,10-3-747 0 0,-1-2 0 0 0,-1-1-1 0 0,0-2 1 0 0,-1-1-1 0 0,0-1 1 0 0,-2-2-1 0 0,0-1 748 0 0,103-79-2272 0 0,-100 72 1757 0 0,-1-2 0 0 0,26-31 515 0 0,-43 42 88 0 0,0-1 0 0 0,-1 0 0 0 0,-1-1 0 0 0,-1-1 1 0 0,9-20-89 0 0,-15 25 267 0 0,1 0 0 0 0,-2-1 1 0 0,0 0-1 0 0,-2 0 0 0 0,1 0 1 0 0,-2 0-1 0 0,0-1 1 0 0,-1-10-268 0 0,-5-42 1833 0 0,-2 0 0 0 0,-7-22-1833 0 0,10 72 265 0 0,-44-216 2620 0 0,36 190-2379 0 0,-4-12 1733 0 0,-16-36-2239 0 0,15 46 1130 0 0,16 47-1054 0 0,-9-22 715 0 0,8 23-728 0 0,1-1-1 0 0,0 0 0 0 0,-1 0 1 0 0,1 1-1 0 0,0-1 1 0 0,-1 0-1 0 0,1 1 0 0 0,-1-1 1 0 0,0 0-1 0 0,1 1 1 0 0,-1-1-1 0 0,1 1 1 0 0,-1-1-1 0 0,0 0 0 0 0,1 1 1 0 0,-1 0-1 0 0,0-1 1 0 0,0 1-1 0 0,1-1 0 0 0,-1 1 1 0 0,0 0-1 0 0,0 0-62 0 0,0 3 450 0 0,-16 119-711 0 0,5 0 0 0 0,5 23 261 0 0,8 308-1159 0 0,0-419 1040 0 0,13 211-2066 0 0,-2-76-4470 0 0,-7-69 38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8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14280 0 0,'0'0'1272'0'0,"0"0"-1016"0"0,0 0-256 0 0,0 0 0 0 0,0 0-128 0 0,0 0-80 0 0,14 4-16 0 0,4 1-5896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6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258 913 10136 0 0,'-27'-27'670'0'0,"2"0"-1"0"0,1-2 1 0 0,1-1 0 0 0,1 0 0 0 0,2-2 0 0 0,1 0 0 0 0,-13-35-670 0 0,16 30 1304 0 0,2-1 0 0 0,2-1 1 0 0,-3-18-1305 0 0,12 44 270 0 0,1 1 1 0 0,0-1-1 0 0,1 0 1 0 0,1 0-1 0 0,0 0 1 0 0,0 1-1 0 0,1-1 1 0 0,1 0-1 0 0,0 1 1 0 0,1-1-1 0 0,0 1 1 0 0,1-1-1 0 0,1 0-270 0 0,0 4 124 0 0,-1 1-1 0 0,2 0 1 0 0,-1 0 0 0 0,1 0-1 0 0,0 0 1 0 0,1 1 0 0 0,-1 0-1 0 0,1 1 1 0 0,1-1 0 0 0,0 1-1 0 0,-1 0 1 0 0,2 1 0 0 0,6-4-124 0 0,15-5 160 0 0,0 0 1 0 0,1 2-1 0 0,12-3-160 0 0,110-32-1213 0 0,129-21 1213 0 0,-183 51-763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7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24 543 16559 0 0,'-3'5'140'0'0,"0"-1"0"0"0,0 0 0 0 0,1 1 0 0 0,0 0-1 0 0,0-1 1 0 0,0 1 0 0 0,0 0 0 0 0,1 0-1 0 0,0 0 1 0 0,0 0 0 0 0,0 0 0 0 0,1 0 0 0 0,0 1-1 0 0,0 2-139 0 0,1 12-134 0 0,1-1-1 0 0,0 1 0 0 0,3 5 135 0 0,0 4 54 0 0,2 7-33 0 0,1-1 0 0 0,2 1 1 0 0,1-2-1 0 0,7 12-21 0 0,11 21 592 0 0,29 43-592 0 0,-32-65 33 0 0,2-2-1 0 0,15 15-32 0 0,70 78 65 0 0,-73-92-47 0 0,2-2 1 0 0,2-2 0 0 0,2-1-1 0 0,10 4-18 0 0,-30-27-124 0 0,1-1-1 0 0,0-1 1 0 0,1-1-1 0 0,15 4 125 0 0,-10-4-243 0 0,-28-11 156 0 0,0 0-1 0 0,0 0 1 0 0,0 0-1 0 0,0-1 1 0 0,0 0-1 0 0,0 0 1 0 0,0-1-1 0 0,1 1 1 0 0,-1-1-1 0 0,2 0 88 0 0,-6 0-16 0 0,0 0-1 0 0,0 0 0 0 0,-1 0 0 0 0,1-1 0 0 0,0 1 0 0 0,0 0 0 0 0,0 0 0 0 0,-1-1 0 0 0,1 1 1 0 0,0 0-1 0 0,0-1 0 0 0,-1 1 0 0 0,1-1 0 0 0,0 1 0 0 0,0-1 17 0 0,0-1-3 0 0,0 0 0 0 0,0 1 0 0 0,0-1 0 0 0,0 0 0 0 0,-1 0 0 0 0,1 0 0 0 0,-1 0 0 0 0,1 0 0 0 0,-1 0 0 0 0,0 0 0 0 0,1 0 0 0 0,-1 0 0 0 0,0 0 0 0 0,0 0 0 0 0,-1 0 0 0 0,1 0 0 0 0,0 0 0 0 0,-1-1 3 0 0,-11-41 214 0 0,10 39-149 0 0,-22-80 1241 0 0,3-1 0 0 0,-5-55-1306 0 0,14 55 575 0 0,3-1-1 0 0,4 0 0 0 0,5-54-574 0 0,4 73 58 0 0,3 1 0 0 0,2 1 0 0 0,4 0 0 0 0,3 0-1 0 0,2 2-57 0 0,54-146-334 0 0,-55 170 91 0 0,1 1-1 0 0,2 0 1 0 0,1 1-1 0 0,5-2 244 0 0,-21 33-110 0 0,0 0-1 0 0,1 0 0 0 0,0 0 0 0 0,0 1 1 0 0,0 0-1 0 0,1 0 0 0 0,-1 1 0 0 0,9-5 111 0 0,-11 8-432 0 0,1-1-1 0 0,0 1 0 0 0,0 0 0 0 0,0 0 1 0 0,0 1-1 0 0,0-1 0 0 0,1 1 0 0 0,-1 0 1 0 0,0 1-1 0 0,1-1 0 0 0,-1 1 0 0 0,1 0 1 0 0,-1 1-1 0 0,0-1 0 0 0,1 1 433 0 0,33 9-5750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7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77 11256 0 0,'-75'-64'1224'0'0,"72"62"-1094"0"0,1 1 1 0 0,-1-1 0 0 0,0 1 0 0 0,1 0-1 0 0,-1 0 1 0 0,0 0 0 0 0,0 0 0 0 0,0 0-1 0 0,0 1 1 0 0,0-1 0 0 0,0 1 0 0 0,0 0-1 0 0,0 0 1 0 0,-2 0-131 0 0,5 0 32 0 0,0 0 0 0 0,0 0 0 0 0,0 0 0 0 0,-1 0 0 0 0,1 0 0 0 0,0 0 0 0 0,0 0 0 0 0,0 0 0 0 0,-1 0 0 0 0,1 0 0 0 0,0 0 0 0 0,0 0 0 0 0,0 0 0 0 0,0 1 0 0 0,-1-1 0 0 0,1 0 0 0 0,0 0 0 0 0,0 0 0 0 0,0 0 0 0 0,0 0 0 0 0,0 1 0 0 0,-1-1 0 0 0,1 0 0 0 0,0 0 0 0 0,0 0 0 0 0,0 0 0 0 0,0 1 0 0 0,0-1 0 0 0,0 0 0 0 0,0 0 0 0 0,0 1-32 0 0,-1 0 155 0 0,-1 5 16 0 0,-1 0 1 0 0,1 1-1 0 0,0-1 0 0 0,1 1 1 0 0,0-1-1 0 0,-1 7-171 0 0,-1 45 155 0 0,2-24-86 0 0,-5 126 56 0 0,2-36-120 0 0,3-99-5 0 0,1 1 0 0 0,1 0 0 0 0,2-1 0 0 0,0 1 0 0 0,2-1 0 0 0,1 0 0 0 0,0 0 0 0 0,2-1 0 0 0,11 24 0 0 0,-15-40 1 0 0,0-1-1 0 0,0 1 0 0 0,1-1 0 0 0,0 0 0 0 0,0 0 0 0 0,1 0 1 0 0,0-1-1 0 0,2 2 0 0 0,-6-6-1 0 0,0 0 0 0 0,1 0 1 0 0,-1 0-1 0 0,1 0 0 0 0,0-1 1 0 0,-1 1-1 0 0,1-1 0 0 0,0 1 1 0 0,0-1-1 0 0,0 0 0 0 0,0 0 1 0 0,0-1-1 0 0,0 1 0 0 0,0 0 1 0 0,0-1-1 0 0,0 0 0 0 0,0 0 1 0 0,0 0-1 0 0,0 0 0 0 0,0 0 1 0 0,0-1-1 0 0,0 1 0 0 0,1-1 1 0 0,1-1 0 0 0,1 0-6 0 0,0-1 0 0 0,1 0-1 0 0,-1-1 1 0 0,-1 0 0 0 0,1 0 0 0 0,0 0 0 0 0,-1 0 0 0 0,0-1-1 0 0,0 0 1 0 0,0 0 0 0 0,-1 0 0 0 0,0-1 0 0 0,0 1 0 0 0,0-1 0 0 0,0 0-1 0 0,-1-1 1 0 0,0 1 0 0 0,-1 0 0 0 0,1-1 0 0 0,-1 1 0 0 0,0-1 0 0 0,-1 0 6 0 0,5-20-3 0 0,-2-1 0 0 0,-1 0 0 0 0,-2 0 0 0 0,-1-24 3 0 0,0 46 1 0 0,-3-54 83 0 0,-2 1-1 0 0,-10-38-83 0 0,7 45 105 0 0,2 4 19 0 0,5 30 60 0 0,-1 0-1 0 0,-1-1 0 0 0,-1 1 1 0 0,-1 0-1 0 0,0 0 0 0 0,-5-8-183 0 0,7 17 550 0 0,7 12 345 0 0,9 17-36 0 0,25 58 176 0 0,-17-35-784 0 0,1-2 1 0 0,19 26-252 0 0,-29-50-42 0 0,0-1 0 0 0,1-1 1 0 0,1 0-1 0 0,1 0 0 0 0,0-1 1 0 0,3 0 41 0 0,-8-6-320 0 0,0-1 0 0 0,0-1-1 0 0,1 0 1 0 0,0-1 0 0 0,0 0 0 0 0,0 0 0 0 0,1-1 0 0 0,-1-1 0 0 0,1 0 0 0 0,12 2 320 0 0,26-3-1719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8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5 19207 0 0,'-3'0'878'0'0,"1"-1"-765"0"0,-1 0-1 0 0,0 0 1 0 0,0 1 0 0 0,0-1 0 0 0,0 1 0 0 0,1-1-1 0 0,-1 1 1 0 0,0 0 0 0 0,0 1 0 0 0,0-1 0 0 0,-3 1-113 0 0,5-1 30 0 0,0 1 0 0 0,-1-1 0 0 0,1 1 0 0 0,0-1 0 0 0,0 1 0 0 0,0 0 1 0 0,-1 0-1 0 0,1-1 0 0 0,0 1 0 0 0,0 0 0 0 0,0 0 0 0 0,0 0 0 0 0,0 0 0 0 0,1 0 1 0 0,-1 0-1 0 0,0 1 0 0 0,0-1 0 0 0,1 0 0 0 0,-1 0 0 0 0,1 1 0 0 0,-1-1 0 0 0,1 0 1 0 0,-1 1-1 0 0,1-1 0 0 0,0 0 0 0 0,0 1 0 0 0,-1-1 0 0 0,1 0 0 0 0,0 1-30 0 0,-1 21 349 0 0,1 0-1 0 0,0 1 0 0 0,2-1 1 0 0,2 7-349 0 0,19 92 446 0 0,6-10-134 0 0,21 45-312 0 0,-23-76 24 0 0,26 79-2125 0 0,25 38 2101 0 0,-37-113-5477 0 0,3-7-1752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8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171 263 9216 0 0,'-112'-206'1309'0'0,"107"198"-841"0"0,-13-22 2167 0 0,17 29-2284 0 0,0-1-1 0 0,0 1 1 0 0,0-1 0 0 0,0 1-1 0 0,-1 0 1 0 0,1-1-1 0 0,0 1 1 0 0,-1 0 0 0 0,1 0-1 0 0,-1 0 1 0 0,1 0 0 0 0,-1 0-1 0 0,0 1 1 0 0,1-1-1 0 0,-2 0-350 0 0,3 1 58 0 0,-1 0-1 0 0,1 0 0 0 0,-1 0 0 0 0,1 0 0 0 0,0 0 0 0 0,-1 0 0 0 0,1 0 0 0 0,-1 0 1 0 0,1 0-1 0 0,-1 0 0 0 0,1 0 0 0 0,0 0 0 0 0,-1 0 0 0 0,1 1 0 0 0,-1-1 1 0 0,1 0-1 0 0,0 0 0 0 0,-1 0 0 0 0,1 1 0 0 0,0-1 0 0 0,-1 0 0 0 0,1 0 0 0 0,0 1 1 0 0,-1-1-1 0 0,1 0 0 0 0,0 1 0 0 0,0-1 0 0 0,-1 0 0 0 0,1 1 0 0 0,0-1 1 0 0,0 1-1 0 0,0-1 0 0 0,-1 0 0 0 0,1 1 0 0 0,0-1 0 0 0,0 1 0 0 0,0-1 0 0 0,0 1 1 0 0,0-1-1 0 0,0 0 0 0 0,0 1 0 0 0,0-1 0 0 0,0 1 0 0 0,0-1 0 0 0,0 1 1 0 0,0-1-1 0 0,0 0-57 0 0,5 24 1034 0 0,97 285 788 0 0,-53-168-1802 0 0,6-2 0 0 0,17 22-20 0 0,-49-116-274 0 0,3 0 0 0 0,1-2 1 0 0,2-1-1 0 0,1-2 1 0 0,31 32 273 0 0,-52-63-216 0 0,1 1-1 0 0,0-1 1 0 0,1-1 0 0 0,-1 0 0 0 0,2 0 0 0 0,-1-1 0 0 0,8 4 216 0 0,-15-9-147 0 0,1-1-1 0 0,-1 1 1 0 0,0 0 0 0 0,1-1-1 0 0,-1 0 1 0 0,1 0-1 0 0,0-1 1 0 0,-1 1 0 0 0,1-1-1 0 0,-1 0 1 0 0,1 0-1 0 0,0 0 1 0 0,-1-1 0 0 0,1 0-1 0 0,-1 1 1 0 0,1-2-1 0 0,-1 1 1 0 0,1 0 0 0 0,-1-1-1 0 0,0 0 1 0 0,0 0-1 0 0,0 0 1 0 0,2-2 147 0 0,1-1-270 0 0,0-2-1 0 0,0 1 1 0 0,0-1-1 0 0,-1 0 1 0 0,0 0-1 0 0,0 0 1 0 0,-1-1-1 0 0,0 0 1 0 0,0 0-1 0 0,0-1 1 0 0,2-8 270 0 0,5-15-800 0 0,-1-1 0 0 0,4-19 800 0 0,-15 50-5 0 0,20-68-397 0 0,15-61-327 0 0,-31 108 481 0 0,0 0 0 0 0,-2 0 0 0 0,0 0 1 0 0,-2-19 247 0 0,-1 26-62 0 0,0 0 0 0 0,-1 0 0 0 0,0 1 1 0 0,-2-1-1 0 0,1 1 0 0 0,-2 0 0 0 0,0 0 0 0 0,-1 0 1 0 0,-5-8 61 0 0,-7-6-12 0 0</inkml:trace>
  <inkml:trace contextRef="#ctx0" brushRef="#br0" timeOffset="1">152 504 14744 0 0,'-38'34'1765'0'0,"37"-33"-747"0"0,1-1 332 0 0,0 0 52 0 0,0 0-112 0 0,0 0-501 0 0,0 0-224 0 0,0 0-42 0 0,2-1-436 0 0,1 1 0 0 0,0 0 0 0 0,-1-1 0 0 0,1 0 0 0 0,-1 0 0 0 0,1 0 0 0 0,-1 0 0 0 0,2 0-87 0 0,8-4 40 0 0,8-2-36 0 0,0-1 0 0 0,-1-1 0 0 0,-1-1 0 0 0,1 0 0 0 0,5-6-4 0 0,88-67-1138 0 0,-99 73 791 0 0,67-54-5191 0 0,12-6-1841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9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1867 17247 0 0,'-9'1'332'0'0,"7"-1"-208"0"0,0 0-1 0 0,0 1 0 0 0,0-1 1 0 0,1 0-1 0 0,-1 0 0 0 0,0-1 1 0 0,0 1-1 0 0,0 0 0 0 0,0-1 1 0 0,-1 0-124 0 0,-2-2 249 0 0,5 2-346 0 0,0 1-35 0 0,2 0 30 0 0,78-20-341 0 0,-1-4 0 0 0,-1-3 0 0 0,-1-3 0 0 0,41-25 443 0 0,234-137-664 0 0,364-182 481 0 0,-19 55 598 0 0,-381 170 506 0 0,41-18-342 0 0,83-37-1103 0 0,-349 153-98 0 0,-89 50 591 0 0,1-1 1 0 0,-1 1-1 0 0,0-1 1 0 0,0 1-1 0 0,0-1 0 0 0,0 0 1 0 0,0 0-1 0 0,0 0 1 0 0,0 0-1 0 0,0-1 1 0 0,-1 1-1 0 0,0 0 1 0 0,1-1-1 0 0,-1 1 0 0 0,1-2 31 0 0,-2 2-10 0 0,1 0 0 0 0,-1 0 0 0 0,1 0-1 0 0,-1 0 1 0 0,0 0 0 0 0,0 0 0 0 0,0 0-1 0 0,0 0 1 0 0,0 0 0 0 0,-1 0 0 0 0,1 0-1 0 0,0 0 1 0 0,-1 0 0 0 0,1 0 0 0 0,-1 1-1 0 0,0-1 1 0 0,0 0 0 0 0,0 0 0 0 0,0 0-1 0 0,0 1 1 0 0,0-1 0 0 0,-1 0 10 0 0,-8-9 28 0 0,1 1 1 0 0,-2 0-1 0 0,0 1 1 0 0,0 0-1 0 0,0 1 1 0 0,-1 0-1 0 0,-1 1 1 0 0,1 0-1 0 0,-1 1 1 0 0,0 1-1 0 0,0 0 0 0 0,-1 0 1 0 0,-4 0-29 0 0,-33-7-28 0 0,0 3 0 0 0,-50-4 28 0 0,98 13 1 0 0,-46-5 222 0 0,0 3 1 0 0,0 3 0 0 0,0 1 0 0 0,0 2 0 0 0,-36 9-224 0 0,32-5 615 0 0,29-4 173 0 0,-1 0 0 0 0,1 1 0 0 0,-3 3-788 0 0,-3 0 700 0 0,28-7-412 0 0,5-3-245 0 0,0 1-1 0 0,0 1 1 0 0,0-1 0 0 0,0 0 0 0 0,0 1-1 0 0,0-1 1 0 0,1 1-43 0 0,17-3-40 0 0,52-15-667 0 0,0 4 1 0 0,72-4 706 0 0,-92 12-219 0 0,68-6-174 0 0,1 5 0 0 0,49 7 393 0 0,131 26-66 0 0,-295-25 68 0 0,23 2 58 0 0,1 2 0 0 0,-1 1 0 0 0,0 1 0 0 0,-1 1 0 0 0,1 2 0 0 0,14 8-60 0 0,-35-14 61 0 0,0 1-1 0 0,0 0 0 0 0,-1 1 1 0 0,0-1-1 0 0,0 2 0 0 0,-1-1 1 0 0,1 1-1 0 0,0 2-60 0 0,-5-6 53 0 0,0 1 1 0 0,0 0-1 0 0,0 0 1 0 0,-1 0-1 0 0,0 0 1 0 0,1 1-1 0 0,-1-1 1 0 0,-1 1-1 0 0,1-1 1 0 0,-1 1-1 0 0,0 0 1 0 0,0 0-1 0 0,0-1 1 0 0,0 1-1 0 0,-1 0 1 0 0,0 0-1 0 0,0 2-53 0 0,-2 5 185 0 0,0 1 0 0 0,-1-1 0 0 0,0 1 0 0 0,-1-1 0 0 0,0 0 0 0 0,-1 0 0 0 0,0-1 0 0 0,-1 1 0 0 0,-1-1 0 0 0,-7 10-185 0 0,-12 15 595 0 0,-2-2 0 0 0,-16 15-595 0 0,37-42 8 0 0,-114 119 179 0 0,-21 22-729 0 0,55-43-6099 0 0,47-52-746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0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16583 0 0,'0'0'1276'0'0,"0"0"-822"0"0,0 0-238 0 0,0 2 438 0 0,2 1-460 0 0,0-1 0 0 0,0 1 0 0 0,0-1 0 0 0,0 0 0 0 0,0 1-1 0 0,0-1 1 0 0,0 0 0 0 0,1 0 0 0 0,-1-1 0 0 0,1 1 0 0 0,-1 0-1 0 0,1-1 1 0 0,0 0 0 0 0,0 1-194 0 0,13 7 166 0 0,0 0-130 0 0,0-1 0 0 0,0 0 0 0 0,1-1 0 0 0,9 2-36 0 0,73 19 105 0 0,-72-22-74 0 0,256 53 100 0 0,-159-35-148 0 0,188 26-2745 0 0,118-3 2762 0 0,-104-10-846 0 0,-105-13 67 0 0,66 22 779 0 0,-75 3-165 0 0,-141-33 690 0 0,-65-14-378 0 0,0-1 0 0 0,0 1 0 0 0,0 0 0 0 0,0 0 0 0 0,-1 1 0 0 0,1-1 0 0 0,0 1 0 0 0,3 3-147 0 0,-9-6 12 0 0,0 0 1 0 0,0 0-1 0 0,0 0 0 0 0,0 0 1 0 0,1 0-1 0 0,-1 0 0 0 0,0 0 0 0 0,0 1 1 0 0,0-1-1 0 0,0 0 0 0 0,0 0 1 0 0,0 0-1 0 0,1 0 0 0 0,-1 0 1 0 0,0 0-1 0 0,0 0 0 0 0,0 0 1 0 0,0 1-1 0 0,0-1 0 0 0,0 0 0 0 0,0 0 1 0 0,0 0-1 0 0,0 0 0 0 0,0 0 1 0 0,1 0-1 0 0,-1 1 0 0 0,0-1 1 0 0,0 0-1 0 0,0 0 0 0 0,0 0 0 0 0,0 0 1 0 0,0 1-1 0 0,0-1 0 0 0,0 0 1 0 0,0 0-1 0 0,0 0 0 0 0,0 0 1 0 0,0 0-1 0 0,0 1 0 0 0,-1-1 0 0 0,1 0 1 0 0,0 0-1 0 0,0 0 0 0 0,0 0 1 0 0,0 0-1 0 0,0 1 0 0 0,0-1 1 0 0,0 0-1 0 0,0 0 0 0 0,0 0 0 0 0,0 0 1 0 0,-1 0-1 0 0,1 0 0 0 0,0 0 1 0 0,0 0-13 0 0,-13 4 125 0 0,7-4-169 0 0,0 1 0 0 0,1-1 0 0 0,-1-1-1 0 0,0 1 1 0 0,0-1 44 0 0,-10-2-404 0 0,1-1 0 0 0,1-1 0 0 0,-1 0 0 0 0,1-1-1 0 0,0-1 1 0 0,0 0 0 0 0,1 0 0 0 0,0-2-1 0 0,0 1 1 0 0,1-2 0 0 0,0 0 0 0 0,-1-2 404 0 0,-23-23-1651 0 0,-1-1-11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0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8 13448 0 0,'-11'-3'208'0'0,"-1"1"0"0"0,1 1 0 0 0,0 0 0 0 0,-1 0 0 0 0,1 1 0 0 0,-1 1 0 0 0,-9 1-208 0 0,-2 1 1128 0 0,1 1 0 0 0,-1 1 1 0 0,2 1-1 0 0,-1 1 1 0 0,1 0-1 0 0,-16 9-1128 0 0,36-15 111 0 0,-1-1-1 0 0,1 1 1 0 0,0 0-1 0 0,0 0 1 0 0,-1-1-1 0 0,1 1 1 0 0,0 0 0 0 0,0 0-1 0 0,0 0 1 0 0,0 0-1 0 0,0 1 1 0 0,0-1-1 0 0,0 0 1 0 0,0 1-111 0 0,1-1 42 0 0,0-1 0 0 0,0 1 1 0 0,0 0-1 0 0,1 0 0 0 0,-1-1 0 0 0,0 1 0 0 0,0 0 0 0 0,1-1 1 0 0,-1 1-1 0 0,1-1 0 0 0,-1 1 0 0 0,0 0 0 0 0,1-1 1 0 0,-1 1-1 0 0,1-1 0 0 0,0 1 0 0 0,-1-1 0 0 0,1 1 1 0 0,-1-1-43 0 0,1 1 70 0 0,3 3-66 0 0,0-1 0 0 0,0 0 0 0 0,0 0 0 0 0,0 0 0 0 0,1-1 0 0 0,-1 1-1 0 0,1-1 1 0 0,0 0-4 0 0,41 14-5 0 0,-36-12 4 0 0,74 19-555 0 0,1-4 0 0 0,61 6 556 0 0,24-7-943 0 0,-78-9-22 0 0,9 5 965 0 0,-31-2-468 0 0,-1 3 0 0 0,0 3 0 0 0,60 25 468 0 0,-121-40-41 0 0,1 1 0 0 0,-1 0 0 0 0,0 0-1 0 0,0 1 1 0 0,-1 0 0 0 0,1 1-1 0 0,4 4 42 0 0,-9-7 33 0 0,0 0-1 0 0,0 0 0 0 0,-1 1 0 0 0,0-1 0 0 0,1 0 0 0 0,-1 1 0 0 0,0 0 0 0 0,-1-1 1 0 0,1 1-1 0 0,-1 0 0 0 0,1 0 0 0 0,-1 0 0 0 0,0 0 0 0 0,-1 0 0 0 0,1 0 1 0 0,-1 0-1 0 0,0 4-32 0 0,0-1 109 0 0,-1-1 1 0 0,0 1 0 0 0,0-1-1 0 0,0 0 1 0 0,-1 1-1 0 0,0-1 1 0 0,-1 0 0 0 0,1 0-1 0 0,-3 4-109 0 0,-7 11 634 0 0,-1-1-1 0 0,-1 0-633 0 0,9-11 147 0 0,-14 15 307 0 0,0 0 1 0 0,-1-1 0 0 0,-3 0-455 0 0,-70 64 805 0 0,39-37-544 0 0,28-26-233 0 0,-6 8-693 0 0,-2-2 0 0 0,-1-1-1 0 0,-36 22 666 0 0,31-30-1176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2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0 7832 0 0,'0'0'356'0'0,"-1"0"-7"0"0,-2 0-265 0 0,0 0 0 0 0,0 0 0 0 0,0 1 0 0 0,1-1 0 0 0,-1 1 0 0 0,0-1 0 0 0,0 1 0 0 0,1 0 0 0 0,-1 0 1 0 0,0 0-1 0 0,1 0 0 0 0,-1 1 0 0 0,1-1 0 0 0,0 1 0 0 0,-1-1 0 0 0,1 1 0 0 0,0 0 0 0 0,0 0 0 0 0,0 0 0 0 0,0 0 0 0 0,0 0 0 0 0,1 0 0 0 0,-1 1 0 0 0,0-1 0 0 0,1 1 0 0 0,0-1 0 0 0,0 1 0 0 0,0-1 0 0 0,-1 2-84 0 0,-5 18 748 0 0,1 1-1 0 0,0-1 1 0 0,2 1 0 0 0,0-1-1 0 0,1 18-747 0 0,1 35 1073 0 0,3 7-1073 0 0,-1-52 300 0 0,5 69 116 0 0,4 0 1 0 0,4 0 0 0 0,5-1-1 0 0,9 22-416 0 0,-8-59 152 0 0,2 0-1 0 0,3-1 0 0 0,10 13-151 0 0,-20-46-153 0 0,1-1 1 0 0,1 0-1 0 0,11 12 153 0 0,9 9-5587 0 0,-27-35 347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3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0 109 920 0 0,'0'0'80'0'0,"0"0"-80"0"0,0 0 0 0 0,10-4 0 0 0,3-9 1856 0 0,1 1 352 0 0,26-23 64 0 0,-4-9 24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9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6 8288 0 0,'0'0'368'0'0,"0"0"80"0"0,0 0-360 0 0,0 0-88 0 0,0 0 0 0 0,0 0 0 0 0,-9-5 1184 0 0,9 5 224 0 0,0 0 48 0 0,0 5-6608 0 0</inkml:trace>
  <inkml:trace contextRef="#ctx0" brushRef="#br0" timeOffset="1">72 1104 13536 0 0,'0'0'600'0'0,"0"0"120"0"0,-8 3-576 0 0,-1 5-144 0 0,-1 1 0 0 0,2 2 0 0 0,-2 1-320 0 0,-3 4-88 0 0,-1 1-16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3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0 5984 0 0,'-13'4'264'0'0,"3"-1"56"0"0,-3-3-256 0 0,0 5-64 0 0,-1-2 0 0 0,1 2 0 0 0,0-5 832 0 0,-1 4 144 0 0,4-1 32 0 0,2 2 8 0 0,-5-5-672 0 0,3 0-136 0 0,2 3-24 0 0,-2 2-3152 0 0,1-2-624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4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54 583 920 0 0,'-10'20'80'0'0,"10"-19"-72"0"0,0-1 0 0 0,-1 1 0 0 0,1 0 0 0 0,0 0 0 0 0,0 0 1 0 0,-1-1-1 0 0,1 1 0 0 0,0 0 0 0 0,-1 0 0 0 0,1-1 0 0 0,-1 1 0 0 0,1 0 0 0 0,-1-1 0 0 0,1 1 1 0 0,-1-1-1 0 0,0 1 0 0 0,1-1 0 0 0,-1 1 0 0 0,1-1 0 0 0,-1 1 0 0 0,0-1 0 0 0,0 1 0 0 0,1-1 0 0 0,-1 0 1 0 0,-1 1-9 0 0,-1 0 256 0 0,-14 13 5335 0 0,16-13-2215 0 0,1-1-346 0 0,0 0-1577 0 0,0 0-689 0 0,0 0-136 0 0,0 0-62 0 0,0 0-151 0 0,0 0-60 0 0,-2-2-281 0 0,1 0 0 0 0,0 0-1 0 0,0-1 1 0 0,0 1 0 0 0,1 0 0 0 0,-1-1 0 0 0,0 1 0 0 0,1 0 0 0 0,0-1 0 0 0,-1 1 0 0 0,1-1-1 0 0,0-1-73 0 0,1-2 45 0 0,0-1 1 0 0,0 1-1 0 0,0 0 0 0 0,1 0 0 0 0,-1 0 0 0 0,2 0 0 0 0,-1 0-45 0 0,3-8 64 0 0,7-19-63 0 0,2 0 0 0 0,2 1 0 0 0,0 1 0 0 0,2 0 0 0 0,2 2 0 0 0,0 0 0 0 0,2 1-1 0 0,19-20-111 0 0,2 1-1 0 0,2 3 0 0 0,25-18 112 0 0,-58 52-19 0 0,1 0 0 0 0,0 0-1 0 0,1 1 1 0 0,0 1 0 0 0,0 1-1 0 0,0 0 1 0 0,1 0-1 0 0,1 2 1 0 0,-1 0 0 0 0,1 0-1 0 0,-1 2 1 0 0,1 0-1 0 0,5 0 20 0 0,-11 2 0 0 0,0 1-1 0 0,-1 1 0 0 0,1 0 1 0 0,-1 0-1 0 0,1 1 0 0 0,-1 0 0 0 0,3 1 1 0 0,-8-2-5 0 0,0 1-1 0 0,0-1 0 0 0,0 1 0 0 0,0 0 0 0 0,-1 0 1 0 0,1 0-1 0 0,0 0 0 0 0,-1 1 0 0 0,0 0 0 0 0,1 0 0 0 0,-1 0 1 0 0,0 0-1 0 0,0 0 0 0 0,-1 0 0 0 0,1 1 0 0 0,-1-1 0 0 0,1 2 6 0 0,-1-1-103 0 0,0 0 0 0 0,-1-1 0 0 0,1 1 0 0 0,-1 0 0 0 0,0 0 0 0 0,0 0 0 0 0,0 1 103 0 0,-1-2-631 0 0,0-1 1 0 0,0 1-1 0 0,0-1 0 0 0,0 1 0 0 0,-1-1 0 0 0,1 1 0 0 0,-1 1 631 0 0,-4 13-5618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4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191 423 16671 0 0,'-10'3'351'0'0,"0"0"-1"0"0,0 1 0 0 0,1 0 1 0 0,-5 2-351 0 0,4-1 143 0 0,0-1 1 0 0,-1 0-1 0 0,-3 1-143 0 0,6-3 115 0 0,0 0 1 0 0,0-1-1 0 0,-1 0 0 0 0,1 0 0 0 0,0-1 0 0 0,-1 0 0 0 0,1 0 0 0 0,0-1 0 0 0,-1 0 0 0 0,-1-1-115 0 0,10 1-11 0 0,0 1 0 0 0,0-1-1 0 0,0 1 1 0 0,0-1 0 0 0,0 1 0 0 0,1 0 0 0 0,-1-1-1 0 0,0 1 1 0 0,0-1 0 0 0,0 1 0 0 0,0 0 0 0 0,1-1-1 0 0,-1 1 1 0 0,0-1 0 0 0,0 1 0 0 0,1 0-1 0 0,-1-1 1 0 0,0 1 0 0 0,1 0 0 0 0,-1-1 0 0 0,0 1-1 0 0,1 0 12 0 0,43-43-2152 0 0,6-10 2152 0 0,-43 45-233 0 0,-1-1 0 0 0,0 0-1 0 0,0 0 1 0 0,-1 0 0 0 0,0-1-1 0 0,0 0 1 0 0,-1 0 233 0 0,8-24-1605 0 0,3-17 1605 0 0,2-4-1193 0 0,14-42 273 0 0,-30 95 1016 0 0,0 0-1 0 0,0 0 1 0 0,-1 0 0 0 0,1 0 0 0 0,-1 0 0 0 0,0 0 0 0 0,0 0 0 0 0,1 0 0 0 0,-1-1 0 0 0,-1 1-1 0 0,1 0 1 0 0,0 0 0 0 0,0 0 0 0 0,-1 0 0 0 0,1 0 0 0 0,-2-2-96 0 0,2 3 57 0 0,-1 0 1 0 0,1 1-1 0 0,-1-1 0 0 0,0 0 1 0 0,1 0-1 0 0,-1 1 1 0 0,0-1-1 0 0,0 0 0 0 0,0 1 1 0 0,0-1-1 0 0,1 1 0 0 0,-1-1 1 0 0,0 1-1 0 0,0 0 1 0 0,0-1-1 0 0,0 1 0 0 0,0 0 1 0 0,0-1-1 0 0,0 1 1 0 0,0 0-1 0 0,0 0 0 0 0,0 0 1 0 0,0 0-1 0 0,0 0 0 0 0,0 0 1 0 0,0 0-1 0 0,0 1 1 0 0,0-1-1 0 0,0 0 0 0 0,0 0 1 0 0,0 1-1 0 0,0-1 0 0 0,0 1 1 0 0,0-1-1 0 0,0 1-57 0 0,-5 2 242 0 0,0 0-1 0 0,0 0 1 0 0,0 1 0 0 0,0 0-1 0 0,0 0 1 0 0,1 0 0 0 0,0 1-1 0 0,0 0 1 0 0,0 0-1 0 0,1 0 1 0 0,-1 1 0 0 0,1-1-1 0 0,1 1 1 0 0,-2 1-242 0 0,-4 10 250 0 0,0 1 0 0 0,1-1 1 0 0,1 2-1 0 0,-3 9-250 0 0,5-6 190 0 0,0 1 0 0 0,1 0 0 0 0,0 21-190 0 0,-3 16 85 0 0,3-38-57 0 0,-12 98 66 0 0,14-92-95 0 0,2-1-1 0 0,0 1 0 0 0,2 10 2 0 0,2-6-91 0 0,0 0-1 0 0,2 0 1 0 0,1-1 0 0 0,5 10 91 0 0,-9-34-58 0 0,1 0 0 0 0,-1 0 0 0 0,1 0 0 0 0,0 0 0 0 0,1-1 0 0 0,0 1 0 0 0,0-1 0 0 0,0 0 0 0 0,1-1 0 0 0,-1 0 0 0 0,2 1 0 0 0,-1-2 0 0 0,0 1 0 0 0,1-1 0 0 0,0 0 0 0 0,0 0 0 0 0,0-1 0 0 0,2 1 58 0 0,1 0-102 0 0,0 0 0 0 0,0-1-1 0 0,1-1 1 0 0,-1 1 0 0 0,1-2-1 0 0,0 1 1 0 0,-1-1 0 0 0,1-1 0 0 0,0 0-1 0 0,0-1 1 0 0,0 0 0 0 0,-1 0-1 0 0,4-2 103 0 0,13-4-245 0 0,1-2 0 0 0,-1-1 0 0 0,-1-1 0 0 0,0-1 0 0 0,0-2 0 0 0,-1 0 0 0 0,5-5 245 0 0,5-7-640 0 0,-1 0 1 0 0,-1-3-1 0 0,-2-1 0 0 0,15-17 640 0 0,12-18-1509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4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567 891 5064 0 0,'-4'-5'249'0'0,"0"-1"-1"0"0,0 0 1 0 0,1 0 0 0 0,0 0 0 0 0,1-1 0 0 0,-1 1 0 0 0,1 0-1 0 0,0-1 1 0 0,1 0 0 0 0,0 1 0 0 0,0-1 0 0 0,0 0-1 0 0,1 0 1 0 0,0-1-249 0 0,1-14 1967 0 0,1 1 0 0 0,1-1 0 0 0,5-16-1967 0 0,-3 16 413 0 0,-1 0-1 0 0,-1 0 1 0 0,0-15-413 0 0,-4 15 399 0 0,-4-21-399 0 0,1 1 151 0 0,3 31-123 0 0,-3-49 209 0 0,-2 1 0 0 0,-11-39-237 0 0,7 47-53 0 0,6 27-42 0 0,-1 1-1 0 0,-1 0 0 0 0,-7-17 96 0 0,10 34-15 0 0,0-1 0 0 0,0 1 1 0 0,0 0-1 0 0,-1 0 0 0 0,1 1 0 0 0,-2-1 0 0 0,1 1 0 0 0,0 0 0 0 0,-1 0 0 0 0,0 0 0 0 0,0 0 0 0 0,-1 1 0 0 0,1 0 0 0 0,-1 0 0 0 0,0 1 15 0 0,3 1 29 0 0,0 1 0 0 0,0-1-1 0 0,0 1 1 0 0,0 0 0 0 0,-1 1-1 0 0,1-1 1 0 0,0 0 0 0 0,0 1 0 0 0,0 0-1 0 0,-1-1 1 0 0,1 2 0 0 0,0-1 0 0 0,-1 0-1 0 0,1 0 1 0 0,0 1 0 0 0,0 0-1 0 0,0 0 1 0 0,-3 0-29 0 0,4 0 50 0 0,0 0 0 0 0,0 0-1 0 0,-1 1 1 0 0,1-1 0 0 0,0 0 0 0 0,0 1 0 0 0,0-1-1 0 0,1 1 1 0 0,-1 0 0 0 0,0-1 0 0 0,1 1-1 0 0,-1 0 1 0 0,1 0 0 0 0,-1 0 0 0 0,1 0-1 0 0,0 0 1 0 0,0 0 0 0 0,0 1 0 0 0,0-1 0 0 0,0 0-1 0 0,1 1 1 0 0,-1-1 0 0 0,0 0 0 0 0,1 1-1 0 0,0 0-49 0 0,-1 13 266 0 0,1 1 0 0 0,1 0-1 0 0,3 15-265 0 0,0 18 210 0 0,-3-29-134 0 0,12 186 464 0 0,-4-62-102 0 0,-7 42-438 0 0,7 114 15 0 0,12-80-995 0 0,23 81 980 0 0,-10-108-1721 0 0,-6 32 1721 0 0,-26-194-1041 0 0,-3 18 1041 0 0,1-21-983 0 0,0-19 345 0 0</inkml:trace>
  <inkml:trace contextRef="#ctx0" brushRef="#br0" timeOffset="1">0 1104 13360 0 0,'0'0'1026'0'0,"2"2"-494"0"0,7 10 667 0 0,-7-9-874 0 0,0 1 0 0 0,0-1 0 0 0,0 0 0 0 0,1 0 0 0 0,-1 0 0 0 0,1 0 0 0 0,0-1 0 0 0,0 1 0 0 0,0-1 0 0 0,0 0 0 0 0,0 0 0 0 0,2 1-325 0 0,5 0 120 0 0,-1 0 0 0 0,1-1 0 0 0,0 0 0 0 0,0-1 0 0 0,0 0 0 0 0,-1-1 0 0 0,1 0-1 0 0,1 0-119 0 0,23-3 207 0 0,24-5-207 0 0,-6 0 19 0 0,24-5-747 0 0,0-3-1 0 0,-1-4 1 0 0,34-15 728 0 0,-19 4-1274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5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167 271 20239 0 0,'-12'27'788'0'0,"1"0"0"0"0,2 1 0 0 0,-6 25-788 0 0,-14 87-295 0 0,25-121 410 0 0,-29 198-231 0 0,29-171 275 0 0,2 1 0 0 0,2-1 1 0 0,4 29-160 0 0,6 20-2580 0 0,19 77 2580 0 0,-26-161-722 0 0,1-1 0 0 0,-1 0 1 0 0,2 0-1 0 0,4 8 722 0 0,3 7-3540 0 0,-11-23 1140 0 0,-1-18-2317 0 0,-1-9 3313 0 0,-7-20-1061 0 0,-5-10 2465 0 0,-32-93 1827 0 0,13 45 556 0 0,23 69-1606 0 0,2-1-1 0 0,2 1 0 0 0,1-1 1 0 0,1 0-1 0 0,2 0 1 0 0,2 0-1 0 0,1 0 0 0 0,2-3-776 0 0,6-31 526 0 0,3 0 0 0 0,3 1-1 0 0,15-36-525 0 0,-19 71 73 0 0,0 0 0 0 0,2 1-1 0 0,1 0 1 0 0,2 1 0 0 0,1 1-1 0 0,3-2-72 0 0,-14 23 45 0 0,0 0 0 0 0,0 1-1 0 0,1 0 1 0 0,1 0 0 0 0,-1 1 0 0 0,1 0-1 0 0,0 0 1 0 0,1 1 0 0 0,0 0 0 0 0,0 1 0 0 0,0 0-1 0 0,0 0 1 0 0,1 2 0 0 0,10-4-45 0 0,-13 5 52 0 0,0 0 0 0 0,1 1 0 0 0,-1 0 0 0 0,1 0-1 0 0,-1 1 1 0 0,1 0 0 0 0,0 0 0 0 0,-1 1 0 0 0,1 1 0 0 0,-1-1 0 0 0,0 1 0 0 0,1 0 0 0 0,-1 1 0 0 0,0 0 0 0 0,0 0 0 0 0,0 1 0 0 0,-1 0 0 0 0,1 1-1 0 0,3 2-51 0 0,-6-3-18 0 0,1 0 0 0 0,-1 0-1 0 0,0 1 1 0 0,-1-1-1 0 0,1 1 1 0 0,-1 0-1 0 0,0 1 1 0 0,0-1 0 0 0,0 1-1 0 0,-1-1 1 0 0,0 1-1 0 0,0 0 1 0 0,-1 0-1 0 0,1 0 1 0 0,-1 1 0 0 0,-1-1-1 0 0,1 1 1 0 0,-1-1-1 0 0,0 1 1 0 0,-1-1-1 0 0,1 1 1 0 0,-1 0-1 0 0,-1 3 20 0 0,-1 2-39 0 0,0 1 1 0 0,0-1-1 0 0,-2 0 1 0 0,1 0-1 0 0,-2 0 1 0 0,1-1-1 0 0,-2 1 1 0 0,0-1 0 0 0,0 0-1 0 0,-3 2 38 0 0,-8 13 32 0 0,-2-2 0 0 0,-1 0 0 0 0,-13 11-32 0 0,17-18 32 0 0,-1-1-1 0 0,-1 0 1 0 0,0-1 0 0 0,-1-1 0 0 0,-1 0 0 0 0,-3 0-32 0 0,21-13-44 0 0,1 0 1 0 0,-1-1 0 0 0,0 1-1 0 0,1 0 1 0 0,-1-1 0 0 0,0 0 0 0 0,1 1-1 0 0,-1-1 1 0 0,-1 0 43 0 0,3 0-42 0 0,-1 0 0 0 0,0 0 1 0 0,1 0-1 0 0,-1 0 0 0 0,1 0 0 0 0,-1 0 0 0 0,1 0 0 0 0,-1 0 0 0 0,1-1 0 0 0,-1 1 1 0 0,1 0-1 0 0,-1 0 0 0 0,1-1 0 0 0,-1 1 0 0 0,1 0 0 0 0,-1-1 0 0 0,1 1 1 0 0,-1 0-1 0 0,1-1 0 0 0,0 1 0 0 0,-1-1 0 0 0,1 1 0 0 0,0-1 0 0 0,-1 1 1 0 0,1-1-1 0 0,0 1 0 0 0,0-1 0 0 0,0 1 0 0 0,-1-1 0 0 0,1 1 42 0 0,-1-18-930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5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3224 0 0,'20'-3'283'0'0,"-3"4"-227"0"0,-12 2 109 0 0,-3 0 118 0 0,2-1 495 0 0,-1 0 1 0 0,0 1-1 0 0,0-1 1 0 0,0 1-1 0 0,0 0 1 0 0,0-1 0 0 0,-1 1-1 0 0,1 1 1 0 0,-1-1-1 0 0,0 0 1 0 0,1 2-779 0 0,3 7 2632 0 0,0 1 0 0 0,3 9-2632 0 0,5 12 1163 0 0,44 66 606 0 0,-17-37-1687 0 0,-11-18-186 0 0,-18-28-458 0 0,0 0-1 0 0,1-1 1 0 0,10 10 562 0 0,24 17-5793 0 0,-23-21 60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6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1 990 6912 0 0,'57'-64'744'0'0,"-49"56"-684"0"0,-5 5 538 0 0,0-1 1 0 0,1 1-1 0 0,0-1 0 0 0,0 1 1 0 0,0 1-1 0 0,3-3-598 0 0,7-3 2168 0 0,-13 6-1872 0 0,2 1 0 0 0,-1 0 0 0 0,0-1 0 0 0,0 1 0 0 0,0 0-1 0 0,1 0 1 0 0,-1 0 0 0 0,0 1 0 0 0,1-1 0 0 0,-1 0 0 0 0,1 1 0 0 0,0-1-296 0 0,-1 1 676 0 0,-2 0-94 0 0,3 4-199 0 0,3 3-780 0 0,5 14-871 0 0,-8-15-145 0 0,-3-6 1387 0 0,0 0 0 0 0,0 0 0 0 0,0 0 0 0 0,0 0 0 0 0,0 1 0 0 0,0-1 0 0 0,0 0 0 0 0,1 0 0 0 0,-1 0 0 0 0,0 0 0 0 0,0 1 0 0 0,0-1 0 0 0,0 0 0 0 0,0 0 0 0 0,0 0 0 0 0,1 0 0 0 0,-1 0 0 0 0,0 0 0 0 0,0 1 0 0 0,0-1 0 0 0,0 0 0 0 0,1 0 0 0 0,-1 0 0 0 0,0 0 0 0 0,0 0 0 0 0,0 0 0 0 0,1 0 0 0 0,-1 0 0 0 0,0 0 0 0 0,0 0 0 0 0,0 0 0 0 0,0 0 0 0 0,1 0 0 0 0,-1 0 0 0 0,0 0 0 0 0,0 0 1 0 0,0 0-1 0 0,1 0 0 0 0,-1 0 0 0 0,0 0 0 0 0,0 0 0 0 0,0 0 0 0 0,0 0 0 0 0,1-1 0 0 0,-1 1 0 0 0,0 0 0 0 0,0 0 0 0 0,0 0 0 0 0,0 0 0 0 0,0 0 0 0 0,1 0 0 0 0,-1-1 26 0 0,2 0 12 0 0,0 0 1 0 0,0 0-1 0 0,0 0 1 0 0,0-1-1 0 0,0 1 1 0 0,0 0-1 0 0,-1-1 1 0 0,1 0-1 0 0,0 1 1 0 0,-1-1-1 0 0,0 0 1 0 0,1 0-1 0 0,-1 0-12 0 0,16-29 188 0 0,-12 21-139 0 0,2-5-5 0 0,3-3 9 0 0,-2 0 1 0 0,0 0 0 0 0,4-16-54 0 0,-11 28 74 0 0,1 1 1 0 0,-1 0-1 0 0,0-1 0 0 0,-1 1 1 0 0,1-1-1 0 0,-1 1 1 0 0,0-1-1 0 0,-1 1 1 0 0,1-1-1 0 0,-1 1 0 0 0,0-1 1 0 0,-1 1-1 0 0,1-1 1 0 0,-1 1-1 0 0,0 0 1 0 0,0 0-75 0 0,1 3 62 0 0,1 1 0 0 0,-1 0 1 0 0,0-1-1 0 0,1 1 0 0 0,-1 0 1 0 0,0 0-1 0 0,0-1 0 0 0,0 1 1 0 0,0 0-1 0 0,0 0 1 0 0,0 0-1 0 0,0 0 0 0 0,0 0 1 0 0,0 0-1 0 0,-1 1 0 0 0,1-1 1 0 0,0 0-1 0 0,-1 1 0 0 0,1-1 1 0 0,0 0-1 0 0,-1 1 1 0 0,1 0-1 0 0,-1-1 0 0 0,1 1 1 0 0,-1 0-1 0 0,1 0 0 0 0,0 0 1 0 0,-1 0-1 0 0,1 0 1 0 0,-1 0-1 0 0,1 0 0 0 0,-1 0 1 0 0,1 1-1 0 0,-1-1 0 0 0,1 0 1 0 0,-1 1-1 0 0,1-1 0 0 0,0 1 1 0 0,-1 0-63 0 0,-4 2 92 0 0,1 0 1 0 0,0 1-1 0 0,0 0 1 0 0,0 0-1 0 0,0 0 1 0 0,1 0-1 0 0,-1 1 0 0 0,-1 2-92 0 0,-6 7 93 0 0,2-2 0 0 0,0-1 1 0 0,1 2-1 0 0,1 0 0 0 0,-5 9-93 0 0,7-11 1 0 0,-10 23 37 0 0,-2 8-38 0 0,14-30-34 0 0,0 0 1 0 0,1 0 0 0 0,0 0-1 0 0,1 0 1 0 0,0 7 33 0 0,1-13-71 0 0,1 0 0 0 0,0 0 0 0 0,0 0 0 0 0,1 0 0 0 0,0 0 1 0 0,0 0-1 0 0,0 0 0 0 0,1 0 0 0 0,0-1 0 0 0,0 1 0 0 0,0-1 0 0 0,1 1 0 0 0,0-1 1 0 0,0 0-1 0 0,0 0 0 0 0,1 0 0 0 0,-1 0 0 0 0,1-1 0 0 0,2 3 71 0 0,3 0-190 0 0,-1 0 1 0 0,1 0-1 0 0,1-1 0 0 0,-1 0 1 0 0,1 0-1 0 0,0-1 0 0 0,0-1 0 0 0,0 0 1 0 0,1 0-1 0 0,1 0 190 0 0,21 4-502 0 0,1-2 0 0 0,0-1 0 0 0,19 0 502 0 0,-14-1-115 0 0,8-1 52 0 0,1-2 0 0 0,0-2 1 0 0,19-5 62 0 0,-46 5 54 0 0,-1-2 0 0 0,1 0 0 0 0,-1-2 0 0 0,0 0 1 0 0,0-1-1 0 0,12-6-54 0 0,-3 0 341 0 0,-21 10-222 0 0,1-2 0 0 0,-1 1 1 0 0,0-1-1 0 0,-1 0 0 0 0,1-1 0 0 0,-1 1 0 0 0,0-1 1 0 0,1-2-121 0 0,1-1 105 0 0,-1 0 0 0 0,0-1-1 0 0,-1 0 1 0 0,0-1 0 0 0,-1 0-1 0 0,1 0 1 0 0,-2 0 0 0 0,1-1-1 0 0,-2 0 1 0 0,1 0-1 0 0,-1-1-103 0 0,0-2 163 0 0,0 0-1 0 0,-1 0 0 0 0,0 0 0 0 0,0-12-162 0 0,-2 19 49 0 0,-1 1 0 0 0,0 0 0 0 0,-1 0 0 0 0,0-1 0 0 0,0 1 0 0 0,0 0 0 0 0,0 0 0 0 0,-1 0 0 0 0,0 0 0 0 0,0 0-1 0 0,-1 1 1 0 0,-1-4-49 0 0,2 7 55 0 0,1-1-1 0 0,-1 1 1 0 0,0 0-1 0 0,0-1 1 0 0,0 1-1 0 0,0 0 0 0 0,0 0 1 0 0,0 1-1 0 0,0-1 1 0 0,-1 0-1 0 0,1 1 1 0 0,-1-1-1 0 0,1 1 0 0 0,-1 0 1 0 0,0 0-1 0 0,1 0 1 0 0,-1 0-1 0 0,0 0 0 0 0,0 1 1 0 0,0-1-1 0 0,0 1 1 0 0,1 0-1 0 0,-1 0 1 0 0,0 0-1 0 0,0 0 0 0 0,0 0 1 0 0,0 1-1 0 0,0-1 1 0 0,1 1-1 0 0,-1 0 1 0 0,0 0-1 0 0,0 0 0 0 0,1 0-54 0 0,-8 5 46 0 0,0 1-1 0 0,1 0 1 0 0,0 1-1 0 0,1 0 0 0 0,-1 0 1 0 0,1 1-1 0 0,1 0 1 0 0,0 0-1 0 0,0 1 0 0 0,1 0 1 0 0,0 0-1 0 0,1 0 1 0 0,0 1-1 0 0,1 0 0 0 0,0 0 1 0 0,0 0-1 0 0,1 0 1 0 0,1 1-1 0 0,-1 3-45 0 0,3-10-75 0 0,0 0 0 0 0,0 0-1 0 0,0 0 1 0 0,1 0 0 0 0,-1 0 0 0 0,1 0-1 0 0,0 0 1 0 0,1 0 0 0 0,-1 0 0 0 0,1-1 0 0 0,0 1-1 0 0,0-1 1 0 0,1 1 0 0 0,0 0 75 0 0,-1-2-160 0 0,0 0 1 0 0,0 1-1 0 0,1-1 0 0 0,-1-1 0 0 0,1 1 1 0 0,0 0-1 0 0,0-1 0 0 0,0 1 1 0 0,0-1-1 0 0,1 0 0 0 0,-1 0 1 0 0,0 0-1 0 0,1 0 0 0 0,0-1 1 0 0,-1 0-1 0 0,1 1 0 0 0,3-1 160 0 0,0 0-201 0 0,1 0-1 0 0,-1-1 0 0 0,0 0 1 0 0,0 0-1 0 0,1-1 0 0 0,-1 0 1 0 0,0 0-1 0 0,0-1 0 0 0,0 0 1 0 0,0 0-1 0 0,0-1 1 0 0,0 0-1 0 0,-1 0 0 0 0,2-1 202 0 0,15-9-204 0 0,0-2 1 0 0,-2 0-1 0 0,6-6 204 0 0,-26 20 4 0 0,30-25 88 0 0,-1-2 1 0 0,16-20-93 0 0,-30 29 229 0 0,-1-1 0 0 0,-1 0 0 0 0,-1-1-1 0 0,-1-1 1 0 0,-1 0 0 0 0,8-22-229 0 0,-10 21 380 0 0,-2-1-1 0 0,-1 0 1 0 0,0 0 0 0 0,-2 0-1 0 0,0-1 1 0 0,-2 1 0 0 0,-1-14-380 0 0,-2-30 1032 0 0,-3 0 1 0 0,-3-5-1033 0 0,-3-6 1673 0 0,-12-38-1673 0 0,4 50 341 0 0,33 176 699 0 0,2 29-2698 0 0,-5 11 1658 0 0,-10-60-1574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6.7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469 1 13360 0 0,'-20'4'262'0'0,"-25"3"685"0"0,17-5-605 0 0,-1 1 0 0 0,1 2 1 0 0,-3 1-343 0 0,19-3 348 0 0,1 1 0 0 0,0 0 0 0 0,0 0 0 0 0,0 2 0 0 0,0-1 0 0 0,1 1-1 0 0,0 0 1 0 0,0 1 0 0 0,0 1-348 0 0,6-5 64 0 0,-26 22 751 0 0,-7 8-815 0 0,28-23-18 0 0,-1 1 1 0 0,1-1-1 0 0,1 1 1 0 0,0 1-1 0 0,-3 5 18 0 0,3 0-125 0 0,0-1 1 0 0,0 1-1 0 0,2 0 1 0 0,0 1-1 0 0,1 0 0 0 0,1 0 1 0 0,0 0-1 0 0,0 11 125 0 0,3-16-137 0 0,1-1 1 0 0,0 1-1 0 0,0 0 0 0 0,2-1 0 0 0,-1 1 0 0 0,2-1 1 0 0,-1 1-1 0 0,2-1 0 0 0,0 0 0 0 0,0 0 0 0 0,1 0 1 0 0,6 9 135 0 0,-8-15-112 0 0,0-1 0 0 0,1 0 0 0 0,0 1 0 0 0,0-2 0 0 0,0 1 0 0 0,1 0 0 0 0,-1-1 0 0 0,1 0 0 0 0,0 0 0 0 0,0 0 0 0 0,1-1 0 0 0,-1 1 0 0 0,1-1 0 0 0,0-1 0 0 0,0 1 0 0 0,0-1 0 0 0,0 0 0 0 0,0 0 0 0 0,3 0 113 0 0,0-1-175 0 0,-1 0 0 0 0,1-1 0 0 0,-1 0 0 0 0,1 0-1 0 0,-1-1 1 0 0,1 0 0 0 0,-1 0 0 0 0,1-1 0 0 0,-1 0-1 0 0,0 0 1 0 0,0-1 0 0 0,0 0 0 0 0,0-1 0 0 0,3-2 175 0 0,29-16-458 0 0,-1-2 0 0 0,31-26 458 0 0,-51 36 130 0 0,-1-1 0 0 0,-1-1 0 0 0,-1-1 1 0 0,0-1-1 0 0,-1 0 0 0 0,6-10-130 0 0,-14 14 274 0 0,-1 1 0 0 0,0-1 1 0 0,0 0-1 0 0,-2 0 0 0 0,0-1 1 0 0,0 1-1 0 0,1-14-274 0 0,5-24 1084 0 0,-8 44-890 0 0,1 0 1 0 0,-1 0 0 0 0,1 1-1 0 0,1-1 1 0 0,1-1-195 0 0,-4 6 113 0 0,1 0 0 0 0,0 0 0 0 0,0 1 0 0 0,0-1 0 0 0,0 1 0 0 0,1-1 0 0 0,-1 1 0 0 0,1 0 0 0 0,-1 0 0 0 0,1 0 0 0 0,0 0-1 0 0,0 1 1 0 0,0-1 0 0 0,2 0-113 0 0,-5 3 60 0 0,1-1 0 0 0,0 1-1 0 0,0-1 1 0 0,-1 1 0 0 0,1-1-1 0 0,0 1 1 0 0,-1 0 0 0 0,1-1-1 0 0,0 1 1 0 0,-1 0 0 0 0,1 0-1 0 0,-1 0 1 0 0,1-1-1 0 0,-1 1-59 0 0,1 0 99 0 0,10 16 199 0 0,0 0 0 0 0,-2 0 0 0 0,1 1 0 0 0,3 13-298 0 0,-1-4 194 0 0,12 20-194 0 0,-7-21-197 0 0,2-1 0 0 0,0 0 0 0 0,1-1 0 0 0,2-1 0 0 0,0-1 0 0 0,2-1 0 0 0,0-1 0 0 0,6 2 197 0 0,-25-18-293 0 0,0-1-1 0 0,1 1 0 0 0,-1-1 0 0 0,1-1 1 0 0,0 1-1 0 0,0-1 0 0 0,0 0 0 0 0,0 0 1 0 0,0-1-1 0 0,0 1 0 0 0,0-2 0 0 0,1 1 0 0 0,-1 0 1 0 0,0-1-1 0 0,1-1 0 0 0,-1 1 0 0 0,0-1 1 0 0,7-1 293 0 0,-6 0-391 0 0,1-1 1 0 0,-1 0-1 0 0,0 0 1 0 0,1 0 0 0 0,3-4 390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7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75 5064 0 0,'0'-1'25'0'0,"1"0"0"0"0,-1 0 0 0 0,1 0 0 0 0,-1 0 0 0 0,1 0 1 0 0,-1 0-1 0 0,0 0 0 0 0,0 0 0 0 0,1-1 0 0 0,-1 1 0 0 0,0 0 0 0 0,0 0 0 0 0,0 0 1 0 0,0 0-1 0 0,-1 0 0 0 0,1-1 0 0 0,0 1 0 0 0,0 0 0 0 0,-1 0 0 0 0,1 0 0 0 0,0 0 0 0 0,-1-1-25 0 0,-16-27 2155 0 0,7 11 2990 0 0,9 17-2755 0 0,1 1-1058 0 0,0 0-461 0 0,2 2-95 0 0,6 11-237 0 0,0 0 0 0 0,0 0 0 0 0,-2 1 0 0 0,1 1 1 0 0,1 8-540 0 0,6 23 819 0 0,0 7-819 0 0,2 11 109 0 0,10 28-42 0 0,0 7-244 0 0,30 67 177 0 0,-36-121-638 0 0,3-1 0 0 0,14 20 638 0 0,22 44-2741 0 0,-29-49-1812 0 0,-2-6-1172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7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0 5528 0 0,'0'45'565'0'0,"-2"0"0"0"0,-5 29-565 0 0,-12 23 5186 0 0,-11 73 3827 0 0,24-118-8321 0 0,-19 187 52 0 0,22-186-786 0 0,3 0 0 0 0,1-1 0 0 0,7 30 42 0 0,-4-52-206 0 0,1 1 0 0 0,1-1-1 0 0,2 0 1 0 0,0-1-1 0 0,4 5 207 0 0,8 10-1449 0 0,19 33 1449 0 0,-28-59-406 0 0,1 0 0 0 0,0-1 0 0 0,1-1 0 0 0,1 1-1 0 0,5 3 407 0 0,-15-16-127 0 0,0-1 0 0 0,0 1-1 0 0,1-1 1 0 0,-1 0-1 0 0,1 0 1 0 0,-1-1 0 0 0,1 1-1 0 0,0-1 1 0 0,0 0-1 0 0,0 0 1 0 0,2 0 127 0 0,-3-1-79 0 0,-1-1-1 0 0,1 1 1 0 0,-1-1-1 0 0,1 0 1 0 0,-1 0 0 0 0,0 0-1 0 0,1-1 1 0 0,-1 1-1 0 0,1-1 1 0 0,-1 0 0 0 0,0 0-1 0 0,1 0 1 0 0,-1 0-1 0 0,0 0 1 0 0,0-1 0 0 0,0 0-1 0 0,0 1 1 0 0,1-2 79 0 0,1-1-78 0 0,-1 0 1 0 0,1 0 0 0 0,-1-1-1 0 0,0 1 1 0 0,0-1-1 0 0,-1 0 1 0 0,1 0-1 0 0,-1 0 1 0 0,0 0-1 0 0,-1-1 1 0 0,1 0 77 0 0,6-16-597 0 0,-1-1 0 0 0,1-4 597 0 0,-7 20-195 0 0,11-40-2935 0 0,2-4-948 0 0</inkml:trace>
  <inkml:trace contextRef="#ctx0" brushRef="#br0" timeOffset="1">27 759 13824 0 0,'-6'3'474'0'0,"5"-3"-411"0"0,0 1-1 0 0,-1-1 0 0 0,1 1 1 0 0,0 0-1 0 0,-1 0 1 0 0,1 0-1 0 0,0 0 0 0 0,0 0 1 0 0,0 0-1 0 0,0 0 0 0 0,0 0 1 0 0,0 0-1 0 0,0 0 0 0 0,0 1 1 0 0,0-1-1 0 0,0 0 0 0 0,1 1 1 0 0,-1-1-63 0 0,0 1 644 0 0,1-2 197 0 0,0 0 30 0 0,0 0-105 0 0,1-1-728 0 0,0 0 0 0 0,1 0-1 0 0,-1 0 1 0 0,0 1-1 0 0,0-1 1 0 0,1 0 0 0 0,-1 1-1 0 0,0-1 1 0 0,1 1-1 0 0,0-1-37 0 0,-2 1 4 0 0,116-29 88 0 0,34-9-280 0 0,-50 14-1650 0 0,-49 11-4295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9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1111 1 13824 0 0,'-13'8'1224'0'0,"-10"0"-976"0"0,1 4-248 0 0,-1 3 0 0 0,-9 10-1008 0 0,6-2-248 0 0,-32 22-56 0 0,16-5 0 0 0</inkml:trace>
  <inkml:trace contextRef="#ctx0" brushRef="#br0" timeOffset="1">234 1087 11744 0 0,'-31'8'520'0'0,"17"1"112"0"0,-9 2-504 0 0,-3 1-128 0 0,-1 5 0 0 0,0 3 0 0 0,1 3-216 0 0,-6 2-64 0 0,4-2-8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7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27 348 20127 0 0,'0'2'126'0'0,"-1"0"-1"0"0,1 0 0 0 0,-1 1 0 0 0,1-1 1 0 0,-1 0-1 0 0,0 0 0 0 0,1 0 1 0 0,-1 0-1 0 0,0 0 0 0 0,-1 0 0 0 0,0 2-125 0 0,-6 13 644 0 0,5-3-612 0 0,1-1 1 0 0,0 1-1 0 0,1 0 1 0 0,1-1-1 0 0,0 1 1 0 0,0 0-1 0 0,2-1 1 0 0,2 11-33 0 0,2 36 118 0 0,-5-30-60 0 0,4 79 76 0 0,6 6-134 0 0,12 34-2828 0 0,41 138 2828 0 0,-57-254-541 0 0,8 24-443 0 0,-13-51 655 0 0,1 1 0 0 0,0-1 0 0 0,0 0 0 0 0,0 0-1 0 0,0-1 1 0 0,1 1 0 0 0,2 2 329 0 0,-6-8-33 0 0,0 1 1 0 0,1-1-1 0 0,-1 0 0 0 0,0 0 1 0 0,0 1-1 0 0,0-1 0 0 0,1 0 1 0 0,-1 0-1 0 0,0 0 0 0 0,1 1 1 0 0,-1-1-1 0 0,0 0 0 0 0,0 0 1 0 0,1 0-1 0 0,-1 0 0 0 0,0 1 1 0 0,1-1-1 0 0,-1 0 0 0 0,0 0 1 0 0,1 0-1 0 0,-1 0 0 0 0,0 0 0 0 0,1 0 1 0 0,-1 0-1 0 0,0 0 0 0 0,1 0 1 0 0,-1 0-1 0 0,0 0 0 0 0,1 0 1 0 0,-1 0-1 0 0,0 0 0 0 0,1 0 1 0 0,-1-1-1 0 0,0 1 0 0 0,0 0 1 0 0,1 0-1 0 0,-1 0 0 0 0,0 0 1 0 0,1-1 32 0 0,0 0-85 0 0,0 0 0 0 0,0 0 0 0 0,0-1 0 0 0,0 1 0 0 0,0-1 0 0 0,0 1 0 0 0,0-1 0 0 0,-1 1 0 0 0,1-2 85 0 0,10-38-871 0 0,-4 3 459 0 0,-3 0 1 0 0,-1-1 0 0 0,-2 1-1 0 0,-3-38 412 0 0,-5 13 195 0 0,-2 0 0 0 0,-11-40-195 0 0,2 24 879 0 0,3-1 1 0 0,3-9-880 0 0,9 59 279 0 0,2-1 0 0 0,1 1-1 0 0,1 0 1 0 0,2 0 0 0 0,1-1-1 0 0,1 1 1 0 0,4-9-279 0 0,-5 21 127 0 0,2 1 0 0 0,-1-1 0 0 0,2 1 0 0 0,0 0 0 0 0,2 1 0 0 0,-1 0 1 0 0,11-13-129 0 0,-18 28 11 0 0,15-22 76 0 0,1 0-1 0 0,2 1 1 0 0,0 2-1 0 0,1 0 1 0 0,9-6-86 0 0,-4 7 3 0 0,1 1 0 0 0,1 1 0 0 0,1 1 0 0 0,14-4-3 0 0,-30 14-69 0 0,1 1 0 0 0,0 0 0 0 0,1 1 0 0 0,-1 1 0 0 0,1 0 0 0 0,0 1 0 0 0,0 0 0 0 0,0 1 0 0 0,-1 1 0 0 0,1 0 0 0 0,6 2 69 0 0,-17-2-47 0 0,1 1-1 0 0,0-1 1 0 0,-1 1-1 0 0,1 0 1 0 0,-1 0-1 0 0,1 1 1 0 0,-1-1-1 0 0,0 1 1 0 0,0 0-1 0 0,1 0 1 0 0,-1 0-1 0 0,0 0 1 0 0,-1 0-1 0 0,1 1 1 0 0,0-1-1 0 0,-1 1 1 0 0,1 0-1 0 0,-1-1 1 0 0,0 1-1 0 0,0 0 1 0 0,0 1-1 0 0,0-1 1 0 0,-1 0-1 0 0,1 0 1 0 0,-1 1-1 0 0,0-1 1 0 0,0 1-1 0 0,0-1 1 0 0,0 4 47 0 0,1 3-75 0 0,-1 1-1 0 0,-1-1 1 0 0,1 1 0 0 0,-2-1 0 0 0,0 1-1 0 0,0 0 1 0 0,-1-1 0 0 0,0 0 0 0 0,-3 8 75 0 0,-3 5 68 0 0,0 0 1 0 0,-2-1 0 0 0,-1 0 0 0 0,-1 0 0 0 0,-1-1 0 0 0,0-1 0 0 0,-2 0-1 0 0,0-1 1 0 0,-2 1-69 0 0,-8 6 383 0 0,-1 0-1 0 0,-2-2 1 0 0,0-1-1 0 0,-1-1 0 0 0,-26 14-382 0 0,36-24 300 0 0,0-1-1 0 0,-1-2 1 0 0,-1 0-1 0 0,1-1 1 0 0,-1 0-1 0 0,-1-2 0 0 0,-2 0-299 0 0,10-4 241 0 0,8 0-139 0 0,-1-1 0 0 0,1 0 1 0 0,-1 0-1 0 0,1-1 0 0 0,-5 0-102 0 0,9 0 5 0 0,1 0-1 0 0,-1 0 1 0 0,1-1-1 0 0,-1 1 1 0 0,1-1-1 0 0,-1 1 1 0 0,1-1-1 0 0,-1 1 1 0 0,1-1 0 0 0,-1 0-1 0 0,1 0 1 0 0,0 1-1 0 0,-1-1 1 0 0,1 0-1 0 0,0 0 1 0 0,0 0-1 0 0,0-1 1 0 0,0 1-1 0 0,0 0 1 0 0,0 0 0 0 0,0 0-1 0 0,0-1 1 0 0,0 1-1 0 0,1-1 1 0 0,-1 0-5 0 0,-1-5-116 0 0,0 1 0 0 0,0-1 0 0 0,1 0 1 0 0,0 0-1 0 0,0 0 0 0 0,1 0 0 0 0,0 0 1 0 0,0 0-1 0 0,1 0 0 0 0,-1 0 0 0 0,2 0 1 0 0,-1 1-1 0 0,3-7 116 0 0,1-5-1743 0 0,2 0 0 0 0,0 0 0 0 0,1 0 0 0 0,6-8 1743 0 0,8-13-4828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8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0 128 11312 0 0,'22'23'700'0'0,"-7"-8"-434"0"0,-1 0 0 0 0,8 13-266 0 0,-1 0 291 0 0,-12-18 363 0 0,-1 1 1 0 0,0 0-1 0 0,4 9-654 0 0,15 28 3445 0 0,19 24-3445 0 0,-2-5 787 0 0,-21-30-734 0 0,6 10-907 0 0,4 12 854 0 0,-32-56-61 0 0,1-1-17 0 0,-1 0 0 0 0,0 1-1 0 0,0-1 1 0 0,0 0 0 0 0,-1 1-1 0 0,1-1 1 0 0,0 0 0 0 0,-1 1-1 0 0,0 0 79 0 0,0-1-534 0 0,0-2-61 0 0,0 0-11 0 0,0-1 42 0 0,-18-21-218 0 0,13 18 678 0 0,1-1 0 0 0,0 0 0 0 0,0-1 0 0 0,-1 0 104 0 0,-4-11-5 0 0,0-1 0 0 0,1 1-1 0 0,1-1 1 0 0,-1-8 5 0 0,5 14 94 0 0,0-1-1 0 0,0 1 1 0 0,1-1 0 0 0,1 0-1 0 0,1 1 1 0 0,-1-1 0 0 0,2 0-1 0 0,0 0-93 0 0,0 6 96 0 0,0 0 0 0 0,0 1 0 0 0,1-1 0 0 0,0 1 0 0 0,1-1 0 0 0,-1 1 0 0 0,1-1 0 0 0,0 1 0 0 0,1 0 0 0 0,0 1 0 0 0,-1-1 0 0 0,2 0 0 0 0,-1 1 0 0 0,1 0 0 0 0,3-3-96 0 0,-5 5 34 0 0,1 0 53 0 0,0-1-1 0 0,0 1 0 0 0,0-1 0 0 0,1 1 0 0 0,-1 0 0 0 0,1 0 0 0 0,0 1 0 0 0,-1 0 0 0 0,5-2-86 0 0,6-1 29 0 0,2 1 0 0 0,-1 0-1 0 0,0 1 1 0 0,1 1 0 0 0,-1 1-1 0 0,1 0 1 0 0,0 1 0 0 0,-1 1-1 0 0,1 0 1 0 0,-1 1 0 0 0,1 1-1 0 0,9 3-28 0 0,5 3-434 0 0,-14-4 139 0 0,1 0 0 0 0,0-2 0 0 0,15 2 295 0 0,-15-3 0 0 0,0-1 0 0 0,1 0 0 0 0,-1-2 0 0 0,0 0 0 0 0,0-1 0 0 0,0-1 0 0 0,3-1 0 0 0,1-2-46 0 0,-1-1 1 0 0,1-2 0 0 0,-2 0 0 0 0,1-1 0 0 0,6-5 45 0 0,-19 10-202 0 0,0 0-1 0 0,-1-1 1 0 0,1 0-1 0 0,-2 0 1 0 0,1 0-1 0 0,-1-1 1 0 0,0 0-1 0 0,0 0 1 0 0,0-1-1 0 0,-1 0 1 0 0,-1 0-1 0 0,1 0 1 0 0,-1 0-1 0 0,0-1 1 0 0,-1 0 202 0 0,11-46-1363 0 0,-12 45 905 0 0,-1 0 0 0 0,-1 0 0 0 0,0-4 458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8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278 709 2760 0 0,'-26'12'506'0'0,"-1"2"1"0"0,2 1-1 0 0,-20 15-506 0 0,21-12 4778 0 0,1 1 1 0 0,-4 5-4779 0 0,21-18 870 0 0,1 1 0 0 0,-1-1 0 0 0,1 1-1 0 0,1 0 1 0 0,-1 0 0 0 0,-2 7-870 0 0,-18 48 1959 0 0,16-38-1187 0 0,7-19-772 0 0,1 0 0 0 0,-1 1 0 0 0,1-1 0 0 0,0 0 0 0 0,1 1 0 0 0,-1-1 0 0 0,1 1 0 0 0,0-1 0 0 0,0 1 0 0 0,1-1 0 0 0,0 1 0 0 0,0-1 0 0 0,0 0 0 0 0,0 1 0 0 0,1-1 0 0 0,0 0 0 0 0,0 0 0 0 0,0 0 0 0 0,1 0 0 0 0,0-1 0 0 0,0 1 1 0 0,0-1-1 0 0,1 2 0 0 0,2 1-216 0 0,1 0 0 0 0,0 0 0 0 0,0 0 0 0 0,1-1 0 0 0,0 0 0 0 0,0 0 0 0 0,0-1 0 0 0,0 0 0 0 0,1 0 0 0 0,0-1 0 0 0,0 0 0 0 0,6 1 216 0 0,31 9-1478 0 0,0-3-1 0 0,2-2 1 0 0,-1-1-1 0 0,8-2 1479 0 0,-26-6 0 0 0,-1-1 0 0 0,1-2 0 0 0,-1 0 0 0 0,21-6 0 0 0,-19 1 557 0 0,-1-1-1 0 0,0-1 1 0 0,0-1 0 0 0,-1-1-1 0 0,-1-2 1 0 0,2-2-557 0 0,-12 6 400 0 0,1-1 1 0 0,-2 0 0 0 0,0-1-1 0 0,10-10-400 0 0,-20 16 60 0 0,0 0 0 0 0,0 0-1 0 0,0-1 1 0 0,-1 0 0 0 0,0 0 0 0 0,0 0 0 0 0,-1 0-1 0 0,0-1 1 0 0,0 0 0 0 0,-1 0 0 0 0,3-8-60 0 0,-4 7 4 0 0,-1 0 0 0 0,1 0-1 0 0,-2 0 1 0 0,1-1 0 0 0,-1 1 0 0 0,0 0 0 0 0,-1-1 0 0 0,0 1 0 0 0,-2-5-4 0 0,2 8-13 0 0,-1-1 0 0 0,0 1 0 0 0,0 0 0 0 0,-1-1 0 0 0,0 1 0 0 0,0 0 0 0 0,0 1 0 0 0,-1-1 0 0 0,0 0 0 0 0,0 1 0 0 0,0 0 0 0 0,-1 0 0 0 0,-1-1 13 0 0,3 4 7 0 0,1-1-1 0 0,-1 1 1 0 0,0 1-1 0 0,0-1 0 0 0,0 0 1 0 0,0 1-1 0 0,0-1 0 0 0,0 1 1 0 0,-1 0-1 0 0,1 0 0 0 0,0 0 1 0 0,0 1-1 0 0,-1-1 0 0 0,1 1 1 0 0,-1 0-1 0 0,1 0 1 0 0,0 0-1 0 0,-1 0 0 0 0,1 1 1 0 0,-1-1-1 0 0,1 1 0 0 0,0 0 1 0 0,-4 1-7 0 0,-6 3 178 0 0,0 0 0 0 0,0 2 0 0 0,1 0 0 0 0,0 0 0 0 0,-3 3-178 0 0,4-4 167 0 0,6-2-141 0 0,-1 0-1 0 0,0 1 0 0 0,1-1 1 0 0,0 1-1 0 0,0 0 0 0 0,0 0 0 0 0,1 1 1 0 0,0-1-1 0 0,0 1 0 0 0,0 0 1 0 0,1 0-1 0 0,-1 0 0 0 0,1 1 1 0 0,0 1-26 0 0,-1 4 5 0 0,1 1 0 0 0,0-1 1 0 0,1 1-1 0 0,0 0 1 0 0,1 0-1 0 0,0 0 0 0 0,1 2-5 0 0,0 13-119 0 0,1-1-1 0 0,2 1 1 0 0,0-1-1 0 0,3 4 120 0 0,-5-22-147 0 0,2-1-1 0 0,-1 0 1 0 0,1 1 0 0 0,0-1-1 0 0,1 0 1 0 0,-1 0-1 0 0,2-1 1 0 0,-1 1 0 0 0,1-1-1 0 0,0 0 1 0 0,1 0-1 0 0,0-1 1 0 0,0 1 0 0 0,0-1-1 0 0,1-1 148 0 0,-5-3-98 0 0,0 0 0 0 0,1 0 0 0 0,0 0 0 0 0,-1-1 0 0 0,1 0 0 0 0,0 1 0 0 0,0-1 0 0 0,0 0 0 0 0,0 0 0 0 0,0 0 0 0 0,0-1 0 0 0,0 1 0 0 0,0-1 0 0 0,0 0 0 0 0,1 0-1 0 0,-1 0 1 0 0,0 0 0 0 0,0 0 0 0 0,2-1 98 0 0,1-1-114 0 0,-1 0-1 0 0,1 0 1 0 0,0 0-1 0 0,-1-1 1 0 0,0 0-1 0 0,0 0 1 0 0,0 0-1 0 0,0-1 1 0 0,4-3 114 0 0,9-9-166 0 0,-2-1-1 0 0,1 0 1 0 0,-2-1-1 0 0,5-8 167 0 0,53-82-11 0 0,-62 90-23 0 0,16-23 297 0 0,-2-2 0 0 0,-2-1 0 0 0,-2-1 0 0 0,9-29-263 0 0,-16 33 621 0 0,-1 1 0 0 0,-3-2-1 0 0,-1 1 1 0 0,-2-2-1 0 0,-2 1 1 0 0,-1-37-621 0 0,-13-284 2877 0 0,3 319-2580 0 0,3 30-210 0 0,1 1 0 0 0,0-11-87 0 0,2 24 4 0 0,0 0 0 0 0,0 0-1 0 0,0 0 1 0 0,0-1 0 0 0,0 1 0 0 0,0 0 0 0 0,0 0-1 0 0,0 0 1 0 0,0 0 0 0 0,0 0 0 0 0,0 0 0 0 0,0 0 0 0 0,0 0-1 0 0,0-1 1 0 0,0 1 0 0 0,0 0 0 0 0,0 0 0 0 0,0 0-1 0 0,-1 0 1 0 0,1 0 0 0 0,0 0 0 0 0,0 0 0 0 0,0 0-1 0 0,0 0 1 0 0,0 0 0 0 0,0 0 0 0 0,0 0 0 0 0,0 0 0 0 0,0 0-1 0 0,-1 0 1 0 0,1 0 0 0 0,0 0 0 0 0,0 0 0 0 0,0 0-1 0 0,0 0 1 0 0,0 0 0 0 0,0 0 0 0 0,0 0 0 0 0,-1 0-1 0 0,1 0 1 0 0,0 0 0 0 0,0 0 0 0 0,0 0 0 0 0,0 0-1 0 0,0 0 1 0 0,0 0 0 0 0,0 0 0 0 0,0 0 0 0 0,0 0 0 0 0,-1 0-1 0 0,1 0 1 0 0,0 0 0 0 0,0 0 0 0 0,0 0-4 0 0,-4 3 113 0 0,2 1-64 0 0,1 0 0 0 0,0-1-1 0 0,1 1 1 0 0,-1 0 0 0 0,0 0 0 0 0,1 0 0 0 0,0 0 0 0 0,0 0 0 0 0,0-1 0 0 0,1 4-49 0 0,0 0 57 0 0,15 311 58 0 0,17 0-2758 0 0,-16-210-4764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04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9052 2193 5984 0 0,'-1'-8'101'0'0,"-1"0"1"0"0,0 0 0 0 0,0 0-1 0 0,-1 1 1 0 0,0-1 0 0 0,0 1-1 0 0,-1 0 1 0 0,-2-4-102 0 0,-70-94 5153 0 0,-4 4 0 0 0,-17-11-5153 0 0,57 68 378 0 0,-1 2-1 0 0,-2 2 0 0 0,-12-7-377 0 0,-15-11-346 0 0,2-4 346 0 0,-65-54-536 0 0,-253-193 61 0 0,179 137 266 0 0,27 20-710 0 0,-40-16 919 0 0,119 100-195 0 0,-101-50 195 0 0,132 82 207 0 0,-2 4 1 0 0,-2 3-1 0 0,-37-9-207 0 0,-122-24 1602 0 0,-41 3-1602 0 0,-379-39 1011 0 0,91 54-839 0 0,323 36-108 0 0,-140 17-64 0 0,215 4-39 0 0,1 7 1 0 0,-123 33 38 0 0,86-2-86 0 0,-75 34 86 0 0,143-32-98 0 0,-120 67 98 0 0,198-93-46 0 0,-349 188-438 0 0,271-143 16 0 0,-289 176-698 0 0,158-75 966 0 0,-99 94 200 0 0,274-193 183 0 0,3 3 1 0 0,3 5 0 0 0,4 3-1 0 0,2 5-183 0 0,-25 36 39 0 0,6 4 0 0 0,-18 43-39 0 0,48-63-16 0 0,5 2 1 0 0,6 3-1 0 0,-3 21 16 0 0,-3 33 238 0 0,8 3 0 0 0,7 1 0 0 0,8 3 0 0 0,1 43-238 0 0,0 75-161 0 0,13 2-1 0 0,13 181 162 0 0,19-231-430 0 0,10 0-1 0 0,12-1 0 0 0,26 80 431 0 0,-19-167-588 0 0,6-2-1 0 0,52 117 589 0 0,153 290-974 0 0,-140-349 850 0 0,10-5 0 0 0,115 151 124 0 0,-117-202 63 0 0,6-6 1 0 0,7-5 0 0 0,6-5-1 0 0,69 49-63 0 0,-45-61 185 0 0,40 17-185 0 0,-19-15 73 0 0,190 157 169 0 0,-231-189 106 0 0,29 9-348 0 0,-92-60 100 0 0,243 146 552 0 0,-178-117 121 0 0,47 12-773 0 0,-140-68 131 0 0,76 33 810 0 0,77 21-941 0 0,-97-45 32 0 0,2-5 0 0 0,0-4-1 0 0,2-5 1 0 0,46-1-32 0 0,-60-11-2 0 0,0-4 0 0 0,0-5 0 0 0,0-3-1 0 0,0-5 1 0 0,22-8 2 0 0,33-17 68 0 0,38-19-68 0 0,-165 49-8 0 0,311-114-109 0 0,-7-20 70 0 0,-193 78 44 0 0,-3-6 0 0 0,-3-5 0 0 0,-4-5 0 0 0,9-15 3 0 0,246-209 48 0 0,-228 168-66 0 0,48-64 18 0 0,-79 68-226 0 0,-7-5 1 0 0,-6-4 0 0 0,71-125 225 0 0,84-219-52 0 0,-192 346 50 0 0,53-114 2 0 0,-12-5 0 0 0,60-214 0 0 0,78-269 187 0 0,-238 706-147 0 0,164-495 637 0 0,-165 498-637 0 0,38-125 442 0 0,10-76-482 0 0,-41 139 88 0 0,-3-1-1 0 0,-4 0 0 0 0,-4-24-87 0 0,-4 0 233 0 0,-5-1 0 0 0,-7-17-233 0 0,-4 22 107 0 0,-5 2 0 0 0,-5 0 0 0 0,-16-37-107 0 0,-132-322-562 0 0,27 81-429 0 0,87 214-67 0 0,-25-132 1058 0 0,69 243 197 0 0,-3 0-197 0 0,10 42 19 0 0,-2-1 0 0 0,0 2 0 0 0,-1-1-1 0 0,-6-6-18 0 0,11 21 60 0 0,0 0 0 0 0,-1 1 0 0 0,0 0 0 0 0,0 0-1 0 0,-1 0 1 0 0,1 1 0 0 0,-2 0 0 0 0,1 0-1 0 0,-1 1 1 0 0,1 0 0 0 0,-1 0 0 0 0,-1 1 0 0 0,1 0-1 0 0,-1 0 1 0 0,1 1 0 0 0,-10-2-60 0 0,3 1-142 0 0,1 2 1 0 0,-1-1-1 0 0,0 2 0 0 0,-1 0 1 0 0,1 1-1 0 0,0 0 0 0 0,0 1 1 0 0,0 1-1 0 0,0 0 0 0 0,-2 2 142 0 0,-48 14-6019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05.6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1 19207 0 0,'-5'0'214'0'0,"2"-1"-75"0"0,1 1-1 0 0,0 0 0 0 0,0 0 1 0 0,0 1-1 0 0,0-1 0 0 0,0 0 1 0 0,0 1-1 0 0,0-1 1 0 0,0 1-1 0 0,0 0 0 0 0,-2 0-138 0 0,3 0 11 0 0,0-1 0 0 0,0 1 1 0 0,0-1-1 0 0,0 1 0 0 0,0 0 0 0 0,0-1 0 0 0,1 1 0 0 0,-1 0 0 0 0,0 0 0 0 0,0 0 0 0 0,0 0 0 0 0,1-1 0 0 0,-1 1 0 0 0,0 0 0 0 0,1 0 0 0 0,-1 0 0 0 0,1 1 0 0 0,-1-1 0 0 0,1 0 0 0 0,-1 0 0 0 0,1 0 0 0 0,0 0 0 0 0,0 0 1 0 0,-1 0-12 0 0,0 4-28 0 0,-3 9-63 0 0,0-1 0 0 0,0 1 0 0 0,2-1 0 0 0,-1 1 1 0 0,2 0-1 0 0,-1 6 91 0 0,2 27 82 0 0,2 11-82 0 0,-1-35-39 0 0,4 49-18 0 0,3 0 0 0 0,10 37 57 0 0,40 141-75 0 0,-57-245 75 0 0,75 260-67 0 0,-35-128 67 0 0,-1-3-6 0 0,116 443-68 0 0,-150-553-100 0 0,-1 1 0 0 0,-1-1-1 0 0,-1 1 1 0 0,-2 0-1 0 0,0 0 1 0 0,-2 3 174 0 0,0-23-47 0 0,0-1 0 0 0,0 1 0 0 0,0-1 0 0 0,0 0 0 0 0,-1 1 0 0 0,0-1 0 0 0,0 0 0 0 0,0 0 0 0 0,0 0 0 0 0,-1 0 0 0 0,0 0 0 0 0,1-1 0 0 0,-1 1 0 0 0,-1-1 0 0 0,1 0 0 0 0,0 0 0 0 0,-1 0 0 0 0,0 0 0 0 0,1-1 0 0 0,-1 1 0 0 0,0-1 0 0 0,0 0 0 0 0,-1 0 0 0 0,1 0 0 0 0,-1 0 47 0 0,-5 1-21 0 0,-1 0 1 0 0,0 0-1 0 0,1-1 1 0 0,-1-1-1 0 0,0 1 1 0 0,0-2-1 0 0,0 1 1 0 0,0-2-1 0 0,0 1 1 0 0,-2-2 20 0 0,-7-1 125 0 0,0-1 1 0 0,0 0 0 0 0,-8-4-126 0 0,19 5 66 0 0,1-1 0 0 0,-1 0 0 0 0,1 0 0 0 0,0-1 0 0 0,0 0 0 0 0,0 0 0 0 0,1 0 0 0 0,-5-5-66 0 0,-41-42 117 0 0,3-3 1 0 0,3-1-1 0 0,-20-32-117 0 0,52 70 86 0 0,-4-7 600 0 0,18 24-353 0 0,1 1-29 0 0,0 0-134 0 0,2 2-61 0 0,11 10-60 0 0,-1 0 0 0 0,0 1 1 0 0,-2 0-1 0 0,6 9-49 0 0,36 62 18 0 0,-27-43 24 0 0,13 16-42 0 0,-30-47 18 0 0,31 44-1 0 0,3-3 1 0 0,39 38-18 0 0,-66-75 30 0 0,0 0-1 0 0,1-1 1 0 0,0-1 0 0 0,1 0-1 0 0,0-2 1 0 0,1 0 0 0 0,0-1-1 0 0,0 0 1 0 0,1-2-1 0 0,1 0 1 0 0,7 1-30 0 0,-17-6 60 0 0,-1 0 0 0 0,0-1 0 0 0,0 0 0 0 0,1-1 0 0 0,-1 0-1 0 0,0-1 1 0 0,1 0 0 0 0,-1 0 0 0 0,0-1 0 0 0,1 0-60 0 0,3-2 64 0 0,0 0-1 0 0,-1-1 0 0 0,0 0 1 0 0,0-1-1 0 0,-1-1 1 0 0,9-5-64 0 0,8-10 96 0 0,0 0 0 0 0,-2-2 0 0 0,0-2 0 0 0,17-22-96 0 0,28-32 119 0 0,82-97-105 0 0,-108 119-1280 0 0,-30 36-3865 0 0,9-17 5131 0 0,10-29-7134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6.7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44 205 7368 0 0,'-6'-6'453'0'0,"-1"0"1"0"0,1 0 0 0 0,0-1-1 0 0,1 0 1 0 0,-4-5-454 0 0,6 10 2413 0 0,3 2-2358 0 0,0 0 0 0 0,0 0 0 0 0,0 0-1 0 0,0 0 1 0 0,0 0 0 0 0,0 0 0 0 0,0 0 0 0 0,0 0-1 0 0,0 0 1 0 0,0 0 0 0 0,0 0 0 0 0,-1 0 0 0 0,1 0 0 0 0,0-1-1 0 0,0 1 1 0 0,0 0 0 0 0,0 0 0 0 0,0 0 0 0 0,0 0-1 0 0,0 0 1 0 0,0 0 0 0 0,0 0 0 0 0,0 0 0 0 0,0 0-1 0 0,0 0 1 0 0,0 0 0 0 0,0 0 0 0 0,0 0 0 0 0,0 0 0 0 0,0-1-1 0 0,0 1 1 0 0,0 0 0 0 0,0 0 0 0 0,0 0 0 0 0,0 0-1 0 0,0 0 1 0 0,0 0 0 0 0,0 0 0 0 0,0 0 0 0 0,0 0 0 0 0,0 0-1 0 0,0 0 1 0 0,0-1 0 0 0,0 1 0 0 0,0 0 0 0 0,0 0-1 0 0,0 0 1 0 0,0 0 0 0 0,0 0 0 0 0,0 0 0 0 0,0 0 0 0 0,0 0-1 0 0,0 0 1 0 0,0 0 0 0 0,0 0 0 0 0,0 0 0 0 0,0 0-1 0 0,0 0 1 0 0,0-1 0 0 0,1 1 0 0 0,-1 0-55 0 0,25-14 451 0 0,0 1 1 0 0,2 0 0 0 0,15-3-452 0 0,88-27-194 0 0,-79 27 37 0 0,12-3-252 0 0,3-1-35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7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1 12176 0 0,'-4'3'99'0'0,"0"0"0"0"0,1 1 1 0 0,0 0-1 0 0,-1-1 1 0 0,1 1-1 0 0,1 0 1 0 0,-1 1-1 0 0,0-1 0 0 0,1 0 1 0 0,0 1-1 0 0,0-1 1 0 0,-1 4-100 0 0,-1 8 51 0 0,0 0-1 0 0,1 1 1 0 0,1 2-51 0 0,-3 10-9 0 0,-10 87 352 0 0,3 16-343 0 0,-13 103-6 0 0,1-83-1746 0 0,16-112-2641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7.4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430 41 10136 0 0,'22'-17'777'0'0,"-21"17"-768"0"0,-1 0-1 0 0,0-1 1 0 0,1 1-1 0 0,-1 0 1 0 0,0-1-1 0 0,1 1 1 0 0,-1-1 0 0 0,0 1-1 0 0,0 0 1 0 0,1-1-1 0 0,-1 1 1 0 0,0-1-1 0 0,0 1 1 0 0,0-1 0 0 0,0 1-1 0 0,0 0 1 0 0,0-1-1 0 0,0 1 1 0 0,0-1-1 0 0,0 1 1 0 0,0-1 0 0 0,0 1-1 0 0,0-1 1 0 0,0 1-1 0 0,0-1 1 0 0,0 1-1 0 0,0-1 1 0 0,0 1 0 0 0,0 0-1 0 0,-1-1 1 0 0,1 1-1 0 0,0-1 1 0 0,0 1-1 0 0,-1 0 1 0 0,1-1 0 0 0,0 1-1 0 0,0 0 1 0 0,-1-1-1 0 0,1 1 1 0 0,0 0-1 0 0,-1-1 1 0 0,1 1 0 0 0,-1 0-1 0 0,1 0 1 0 0,0-1-1 0 0,-1 1 1 0 0,1 0-1 0 0,-1 0 1 0 0,1 0-9 0 0,-4-2 238 0 0,1 1 0 0 0,-1 1 0 0 0,0-1 0 0 0,1 0 1 0 0,-1 1-1 0 0,0 0 0 0 0,1 0 0 0 0,-1 0 0 0 0,0 0 0 0 0,1 0 0 0 0,-1 1 0 0 0,1 0 0 0 0,-3 0-238 0 0,-3 1 191 0 0,-1 1-1 0 0,1 0 1 0 0,0 1-1 0 0,-4 1-190 0 0,4 1 44 0 0,1-1 0 0 0,-1 1 0 0 0,1 1 0 0 0,1-1 0 0 0,-7 8-44 0 0,-13 10 43 0 0,5-5-45 0 0,0 1 0 0 0,2 0 0 0 0,0 2 0 0 0,-12 16 2 0 0,32-37-7 0 0,-1 0 0 0 0,0 0 1 0 0,0 0-1 0 0,1 0 0 0 0,-1 0 0 0 0,0 0 1 0 0,1 0-1 0 0,-1 0 0 0 0,1 0 0 0 0,0 0 1 0 0,-1 0-1 0 0,1 1 0 0 0,0-1 0 0 0,-1 0 1 0 0,1 0-1 0 0,0 0 0 0 0,0 1 0 0 0,0-1 1 0 0,0 0-1 0 0,0 0 0 0 0,0 0 1 0 0,1 0-1 0 0,-1 1 0 0 0,0-1 0 0 0,1 0 7 0 0,0 1-10 0 0,1 0 0 0 0,-1 0 0 0 0,1 0-1 0 0,-1-1 1 0 0,1 1 0 0 0,0-1 0 0 0,-1 1 0 0 0,1-1-1 0 0,0 0 1 0 0,0 0 0 0 0,0 0 0 0 0,0 0 0 0 0,1 0 10 0 0,19 9-116 0 0,1-1 1 0 0,1 0 0 0 0,-1-2 0 0 0,1-1 0 0 0,13 1 115 0 0,110 26-878 0 0,-112-24 516 0 0,-1 3 0 0 0,0 1 0 0 0,5 4 362 0 0,-27-11-82 0 0,0 0 0 0 0,-1 1 0 0 0,0 1 0 0 0,-1 0 0 0 0,1 0 0 0 0,-1 1 0 0 0,-1 0 0 0 0,0 1 0 0 0,2 2 82 0 0,-6-5-44 0 0,0 0-1 0 0,0 0 1 0 0,0 1-1 0 0,-1-1 0 0 0,0 1 1 0 0,-1 0-1 0 0,0 0 1 0 0,0 1-1 0 0,0-1 1 0 0,-1 0-1 0 0,0 1 0 0 0,-1 0 1 0 0,0-1-1 0 0,-1 4 45 0 0,1-2 99 0 0,-1-1 0 0 0,0 1 0 0 0,-1-1 0 0 0,0 0 0 0 0,0 1 0 0 0,-1-1 1 0 0,0 0-1 0 0,-1 1 0 0 0,0-1 0 0 0,-1-1 0 0 0,0 2-99 0 0,-5 7 483 0 0,-2-1 1 0 0,1 0-1 0 0,-2-1 0 0 0,0 0 1 0 0,-3 2-484 0 0,9-13 95 0 0,1 0 0 0 0,-1 0 1 0 0,0-1-1 0 0,0 0 0 0 0,0 0 0 0 0,0 0 1 0 0,0-1-1 0 0,-1 0 0 0 0,1 0 1 0 0,-1 0-1 0 0,-1-1-95 0 0,-6 3 123 0 0,-97 23-71 0 0,-1-4 0 0 0,-63 2-52 0 0,126-21-212 0 0,-30-3 212 0 0,54-1-31 0 0,22 0 21 0 0,-17-2-28 0 0,20 2 38 0 0,0 0 0 0 0,-1 0 0 0 0,1 0 0 0 0,-1 0 0 0 0,1 0 0 0 0,0 0-1 0 0,-1-1 1 0 0,1 1 0 0 0,0 0 0 0 0,-1 0 0 0 0,1 0 0 0 0,-1-1-1 0 0,1 1 1 0 0,0 0 0 0 0,0 0 0 0 0,-1-1 0 0 0,1 1 0 0 0,0 0-1 0 0,-1-1 1 0 0,1 1 0 0 0,0 0 0 0 0,0-1 0 0 0,0 1 0 0 0,-1-1 0 0 0,1 1-1 0 0,0 0 1 0 0,0-1 0 0 0,0 1 0 0 0,0 0 0 0 0,0-1 0 0 0,0 1-1 0 0,0-1 1 0 0,0 1 0 0 0,0-1 0 0 0,0 1 0 0 0,0 0 0 0 0,0-1 0 0 0,0 1 0 0 0,7-16 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7.9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0 503 13472 0 0,'0'0'620'0'0,"2"0"-16"0"0,154 4-364 0 0,-92-4-260 0 0,9 1-531 0 0,-1-3 0 0 0,24-6 551 0 0,-70 4-451 0 0,0-1 0 0 0,-1-2 0 0 0,1 0-1 0 0,-1-2 1 0 0,-1-1 0 0 0,0 0 0 0 0,15-10 451 0 0,-32 15 13 0 0,-1 0 0 0 0,1 0 0 0 0,-1-1-1 0 0,0 1 1 0 0,0-1 0 0 0,-1-1 0 0 0,0 1 0 0 0,0-1 0 0 0,0 0 0 0 0,-1 0 0 0 0,0 0 0 0 0,0-1 0 0 0,-1 1 0 0 0,0-1 0 0 0,0 0 0 0 0,-1 0 0 0 0,0 0 0 0 0,0 0 0 0 0,-1 0 0 0 0,0-1-1 0 0,-1 1 1 0 0,0 0 0 0 0,0 0 0 0 0,0-3-13 0 0,-3-9 569 0 0,-1 1 0 0 0,-1-1 0 0 0,-1 1 0 0 0,-6-16-569 0 0,9 28 238 0 0,0 0-1 0 0,-1 0 1 0 0,0 0-1 0 0,0 0 1 0 0,-1 0-1 0 0,0 1 1 0 0,0 0 0 0 0,0 0-1 0 0,-1 0 1 0 0,0 1-1 0 0,0 0 1 0 0,-1 0-1 0 0,-5-4-237 0 0,0 3 134 0 0,0 0 1 0 0,0 0-1 0 0,0 1 0 0 0,0 1 0 0 0,-1 0 0 0 0,0 0 1 0 0,0 2-1 0 0,0-1 0 0 0,0 2 0 0 0,0 0 1 0 0,-1 0-1 0 0,1 1 0 0 0,0 1 0 0 0,-1 0 0 0 0,1 1-134 0 0,-5 1 0 0 0,0 1-1 0 0,0 1 0 0 0,0 0 0 0 0,1 1 0 0 0,0 1 0 0 0,0 1 0 0 0,0 0 0 0 0,1 1 0 0 0,-6 5 1 0 0,3 1-22 0 0,0-1 0 0 0,1 2 0 0 0,0 1 0 0 0,1 0 0 0 0,1 1 0 0 0,1 0 0 0 0,0 2 22 0 0,8-8-2 0 0,-1 0-1 0 0,2 1 1 0 0,0-1 0 0 0,0 1 0 0 0,1 1-1 0 0,1-1 1 0 0,0 2 2 0 0,-1 3 14 0 0,1 1 0 0 0,1-1 0 0 0,1 1 0 0 0,0 18-14 0 0,4-14-52 0 0,0 0 0 0 0,2 0 0 0 0,0 0 0 0 0,2 0 1 0 0,0-1-1 0 0,2 0 0 0 0,0-1 0 0 0,10 18 52 0 0,-8-20-86 0 0,1 0 0 0 0,1-1 0 0 0,1 0 1 0 0,1-1-1 0 0,0 0 0 0 0,1-1 0 0 0,1-1 0 0 0,0 0 0 0 0,1-1 0 0 0,6 3 86 0 0,16 9-375 0 0,1-1 0 0 0,2-2-1 0 0,0-2 1 0 0,12 3 375 0 0,-21-11-706 0 0,0-2 0 0 0,0-1-1 0 0,1-2 1 0 0,17 2 706 0 0,12-1-4653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8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593 1034 8288 0 0,'76'-137'756'0'0,"-51"90"-898"0"0,92-177 1456 0 0,-13-5 4682 0 0,-97 211-5665 0 0,-1-1 1 0 0,-1 0-1 0 0,0 0 1 0 0,-2 0 0 0 0,0 0-1 0 0,-1-1 1 0 0,-1 1 0 0 0,-1-1-1 0 0,0 1 1 0 0,-3-8-332 0 0,2 17 124 0 0,-1 0 0 0 0,0 0 0 0 0,-1 0 0 0 0,0 0 0 0 0,-1 1 0 0 0,0-1 0 0 0,0 1 0 0 0,-1 0-1 0 0,-3-4-123 0 0,3 7 26 0 0,1 0 0 0 0,-1 0-1 0 0,-1 0 1 0 0,1 1-1 0 0,-1 0 1 0 0,0 0-1 0 0,0 1 1 0 0,0-1-1 0 0,-1 1 1 0 0,0 1-1 0 0,1-1 1 0 0,-1 1-1 0 0,-3-1-25 0 0,0 1-32 0 0,0 0 1 0 0,0 1-1 0 0,0 1 0 0 0,-1-1 0 0 0,1 1 0 0 0,0 1 0 0 0,-1 0 0 0 0,1 1 0 0 0,0-1 0 0 0,0 2 0 0 0,-1 0 0 0 0,1 0 0 0 0,0 1 0 0 0,1 0 1 0 0,-6 2 31 0 0,-7 5-99 0 0,1 0 0 0 0,1 1 0 0 0,0 1 0 0 0,0 0 0 0 0,1 2 0 0 0,-7 7 99 0 0,-10 10-162 0 0,2 2 0 0 0,2 1-1 0 0,-20 27 163 0 0,6-1-193 0 0,-36 65 193 0 0,45-59-112 0 0,3 1 0 0 0,3 2-1 0 0,3 1 1 0 0,3 2-1 0 0,3 0 1 0 0,0 16 112 0 0,13-47-123 0 0,2-1 0 0 0,2 1 1 0 0,2 0-1 0 0,1 1 123 0 0,2-14-102 0 0,2 1 1 0 0,0 0-1 0 0,2-1 1 0 0,1 0-1 0 0,1 0 1 0 0,3 5 101 0 0,-4-19-42 0 0,1 0 0 0 0,0 0 0 0 0,1 0 0 0 0,1-1-1 0 0,0 0 1 0 0,0 0 0 0 0,1-1 0 0 0,1 0 0 0 0,0-1 0 0 0,1 0 0 0 0,0-1 0 0 0,0 0 0 0 0,1 0 0 0 0,1-1 0 0 0,0-1 0 0 0,0 0 0 0 0,0-1 0 0 0,2 0 42 0 0,1 0-8 0 0,1 0 1 0 0,0-1-1 0 0,0-1 1 0 0,1-1 0 0 0,-1 0-1 0 0,1-1 1 0 0,0-1-1 0 0,0-1 1 0 0,0 0 0 0 0,0-2-1 0 0,0 0 1 0 0,0 0 0 0 0,0-2-1 0 0,-1 0 1 0 0,6-3 7 0 0,-4 0 28 0 0,0-2 0 0 0,-1 0 0 0 0,0 0 0 0 0,0-2 1 0 0,-1 0-1 0 0,2-3-28 0 0,35-27 243 0 0,6-7-243 0 0,-55 43 9 0 0,32-27 169 0 0,-2-1 0 0 0,-1-2-1 0 0,14-20-177 0 0,-26 26 130 0 0,-1 0 0 0 0,-1-2 0 0 0,-1-1 0 0 0,-2 0 0 0 0,-1-2-130 0 0,16-41 286 0 0,-3-2 1 0 0,-3-1 0 0 0,3-25-287 0 0,-15 41 104 0 0,-2-1 1 0 0,-4-1 0 0 0,-1 1-1 0 0,-3-35-104 0 0,-4 78 18 0 0,-1 0 0 0 0,-1 0 0 0 0,0 0 0 0 0,-2 0-1 0 0,0 1 1 0 0,-1-1 0 0 0,-7-17-18 0 0,8 26-3 0 0,-1-1 1 0 0,0 1-1 0 0,-1 0 0 0 0,-1 1 0 0 0,1 0 1 0 0,-1-1-1 0 0,-1 2 0 0 0,0-1 1 0 0,0 1-1 0 0,-1 1 0 0 0,1 0 0 0 0,-2 0 1 0 0,-7-5 2 0 0,7 7-77 0 0,0-1 1 0 0,0 2 0 0 0,-1-1-1 0 0,0 1 1 0 0,0 1-1 0 0,0 0 1 0 0,0 1-1 0 0,0 0 1 0 0,0 0 0 0 0,-1 1-1 0 0,1 1 1 0 0,0 0-1 0 0,-1 1 1 0 0,1 0 0 0 0,0 0-1 0 0,-12 4 77 0 0,10-2-232 0 0,0 1-1 0 0,0 1 1 0 0,1 0-1 0 0,-1 1 1 0 0,1 0-1 0 0,0 1 1 0 0,1 0-1 0 0,-1 1 1 0 0,1 0-1 0 0,1 1 1 0 0,0 0-1 0 0,0 1 1 0 0,1 0 0 0 0,0 1 232 0 0,-19 25-1508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0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5 130 10592 0 0,'-4'-33'1133'0'0,"4"32"-1123"0"0,0 1 1 0 0,0-1-1 0 0,0 0 1 0 0,0 0-1 0 0,0 0 1 0 0,0 1-1 0 0,0-1 1 0 0,0 0-1 0 0,1 0 1 0 0,-1 1-1 0 0,0-1 1 0 0,0 0-1 0 0,1 0 1 0 0,-1 1-1 0 0,1-1 1 0 0,-1 0-1 0 0,1 1 1 0 0,-1-1-1 0 0,1 1 1 0 0,-1-1-1 0 0,1 0 1 0 0,-1 1-1 0 0,1-1 1 0 0,0 1-1 0 0,-1 0 1 0 0,1-1-1 0 0,0 1 1 0 0,-1-1-1 0 0,1 1 1 0 0,0 0-1 0 0,-1 0 1 0 0,1-1-11 0 0,25-7 1856 0 0,8 3-1282 0 0,-1 2 0 0 0,1 1 0 0 0,-1 1 0 0 0,13 3-574 0 0,43-1 3 0 0,29-5 38 0 0,191-3 1157 0 0,25 6-257 0 0,338 2-68 0 0,-222 7-901 0 0,-199-6-250 0 0,-86-1 76 0 0,57-2-887 0 0,0-9 0 0 0,70-18 1089 0 0,-226 18-4074 0 0,-8-1-1315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9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845 0 9360 0 0,'-27'27'416'0'0,"14"-10"80"0"0,-1 2-400 0 0,-4 10-96 0 0,0-1 0 0 0,0 0 0 0 0,4 4 0 0 0,-4-1-104 0 0,5 1 16 0 0,-1-4 8 0 0,1 0-40 0 0,0 1-8 0 0,5 2 0 0 0,3 1-3776 0 0</inkml:trace>
  <inkml:trace contextRef="#ctx0" brushRef="#br0" timeOffset="1">220 1670 12440 0 0,'-35'20'544'0'0,"17"-8"128"0"0,0 4-544 0 0,-6 4-128 0 0,3 3 0 0 0,-3 14 0 0 0,8 3 232 0 0,-2 0 24 0 0,-1 0 0 0 0,9-1-6048 0 0</inkml:trace>
  <inkml:trace contextRef="#ctx0" brushRef="#br0" timeOffset="2">77 3512 7368 0 0,'-10'12'656'0'0,"7"-4"-528"0"0,-12 1-128 0 0,7 2 0 0 0,-1 6 1584 0 0,-1 3 288 0 0,2 0 56 0 0,-2 0-5280 0 0,7 0-1056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8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3224 0 0,'2'1'613'0'0,"16"6"7616"0"0,-2 3-4467 0 0,-10-5-3445 0 0,1 0 1 0 0,-1 1-1 0 0,0 0 1 0 0,0 0-1 0 0,-1 1 1 0 0,1 1-318 0 0,10 12 106 0 0,1 0 0 0 0,1-1 0 0 0,1-1 0 0 0,0-1 0 0 0,1 0 0 0 0,1-2 0 0 0,1 0 0 0 0,15 7-106 0 0,7 1 77 0 0,-2 2 0 0 0,-1 2 0 0 0,-1 1 0 0 0,8 9-77 0 0,82 83-3019 0 0,-89-81-2803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9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31 205 14280 0 0,'-7'-12'479'0'0,"5"10"-395"0"0,1 0 0 0 0,-1 0 0 0 0,1-1-1 0 0,0 1 1 0 0,-1-1 0 0 0,1 1 0 0 0,0-1 0 0 0,1 1-1 0 0,-1-1 1 0 0,0 0 0 0 0,1 1 0 0 0,-1-3-84 0 0,-8-34 1028 0 0,8 38-922 0 0,1 1-1 0 0,0-1 1 0 0,0 0 0 0 0,0 1-1 0 0,0-1 1 0 0,0 0 0 0 0,0 0 0 0 0,1 1-1 0 0,-1-1 1 0 0,0 0 0 0 0,0 1-1 0 0,0-1 1 0 0,1 0 0 0 0,-1 1 0 0 0,0-1-1 0 0,0 0 1 0 0,1 1 0 0 0,-1-1-1 0 0,1 1 1 0 0,-1-1 0 0 0,1 1 0 0 0,-1-1-1 0 0,1 1 1 0 0,-1-1 0 0 0,1 1 0 0 0,-1-1-1 0 0,1 1 1 0 0,-1 0 0 0 0,1-1-1 0 0,0 1 1 0 0,-1 0 0 0 0,2-1-106 0 0,25-9 30 0 0,-17 8 65 0 0,28-10-289 0 0,0 1-1 0 0,34-3 195 0 0,-16 3-130 0 0,-11 3-555 0 0,8 1 685 0 0,-9 2-354 0 0,95-5-1503 0 0,-57 2-3437 0 0,-45 5 294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9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6 5064 0 0,'-7'0'528'0'0,"-35"-3"596"0"0,27 2 793 0 0,-1 0 0 0 0,1 1-1 0 0,-8 1-1916 0 0,14 0 359 0 0,-1 0 0 0 0,1 1-1 0 0,0 0 1 0 0,0 0-1 0 0,-1 1-358 0 0,7-1 77 0 0,-1-1 0 0 0,1 1 0 0 0,0-1 0 0 0,0 1-1 0 0,0 0 1 0 0,1 0 0 0 0,-1 1 0 0 0,0-1 0 0 0,1 0-1 0 0,-1 1 1 0 0,1 0 0 0 0,0-1 0 0 0,0 1 0 0 0,0 0 0 0 0,0 1-77 0 0,-6 12 216 0 0,1-1 1 0 0,1 1 0 0 0,0 0-1 0 0,1 0 1 0 0,-1 7-217 0 0,-3 28 504 0 0,0 6-504 0 0,7-40 56 0 0,-2 25 280 0 0,1 9-336 0 0,-1 12 208 0 0,-5 134 62 0 0,6-96-484 0 0,-2 60 86 0 0,4-130 150 0 0,1 0-1 0 0,1 0 1 0 0,4 16-22 0 0,-2-28 64 0 0,1 0 0 0 0,1 0 0 0 0,0 0-1 0 0,1-1 1 0 0,1 0 0 0 0,1 0-64 0 0,-6-14 32 0 0,0 0-1 0 0,1 0 0 0 0,-1 0 1 0 0,0 0-1 0 0,1-1 0 0 0,0 1 1 0 0,0-1-1 0 0,0 0 0 0 0,0 0 1 0 0,0 0-1 0 0,1 0 0 0 0,0-1 1 0 0,3 2-32 0 0,0 0 66 0 0,1-1 1 0 0,0 0 0 0 0,0-1 0 0 0,0 0 0 0 0,0 0-1 0 0,8 0-66 0 0,-4-1 0 0 0,0 0 0 0 0,-1-1 0 0 0,1 0 0 0 0,0-1 0 0 0,0-1 0 0 0,-1 0 0 0 0,1 0 0 0 0,8-4 0 0 0,11-4-353 0 0,-1-2 0 0 0,17-9 353 0 0,-12 5-504 0 0,-2-2 0 0 0,0-1 0 0 0,0-1 1 0 0,-2-2-1 0 0,-1-2 0 0 0,-1 0 0 0 0,0-3 504 0 0,-20 17-308 0 0,25-23-2090 0 0,-2-2 0 0 0,10-15 2398 0 0,26-50-4230 0 0,9-24 4230 0 0,-7 10 1890 0 0,-38 59 2014 0 0,10-27-3904 0 0,14-26 3286 0 0,-46 91-2617 0 0,0 1 0 0 0,0 0 0 0 0,1 1 0 0 0,1 0 0 0 0,2-1-669 0 0,-13 15 76 0 0,0 0 0 0 0,0 0 0 0 0,1 0 0 0 0,-1 0 0 0 0,0 0 0 0 0,1 0 0 0 0,-1 0 0 0 0,1 0 0 0 0,-1 0 0 0 0,1 1 0 0 0,0-1 0 0 0,-1 0 0 0 0,1 1 0 0 0,0 0 0 0 0,-1-1 0 0 0,1 1 0 0 0,0 0 0 0 0,-1 0 0 0 0,2 0-76 0 0,-2 0 45 0 0,1 0 0 0 0,-1 1 1 0 0,0-1-1 0 0,1 1 0 0 0,-1 0 0 0 0,1-1 1 0 0,-1 1-1 0 0,0 0 0 0 0,0 0 0 0 0,1 0 1 0 0,-1 0-1 0 0,0 0 0 0 0,0 0 0 0 0,0 0 1 0 0,0 0-1 0 0,0 0 0 0 0,0 1-45 0 0,3 4 52 0 0,-1 0-1 0 0,1 0 0 0 0,-1 0 1 0 0,-1 1-1 0 0,1-1 1 0 0,-1 1-1 0 0,1 6-51 0 0,0 10 15 0 0,-1-1 0 0 0,-1 1 1 0 0,-1 0-1 0 0,0-1 0 0 0,-4 15-15 0 0,3-18 5 0 0,-14 109 27 0 0,-6-2 0 0 0,-24 78-32 0 0,22-87-161 0 0,-2 59 161 0 0,24-169-13 0 0,-1 9-5 0 0,0 1 0 0 0,2-1 1 0 0,0 1-1 0 0,0-1 1 0 0,3 9 17 0 0,-2-17 15 0 0,1 1 0 0 0,0 0 0 0 0,1 0 0 0 0,0-1 0 0 0,0 1 0 0 0,1-1 0 0 0,0 0 0 0 0,1 0 0 0 0,0-1 0 0 0,4 7-15 0 0,-6-11 58 0 0,1 1-1 0 0,-1-1 0 0 0,1 0 1 0 0,0 0-1 0 0,0 0 0 0 0,0 0 1 0 0,0-1-1 0 0,1 1 0 0 0,-1-1 1 0 0,1 0-1 0 0,-1 0 0 0 0,1-1 0 0 0,4 1-57 0 0,-2 0 159 0 0,0 0-1 0 0,1-1 0 0 0,-1-1 0 0 0,1 1 0 0 0,-1-1 0 0 0,0 0 0 0 0,1-1 0 0 0,7-1-158 0 0,182-42 1738 0 0,-136 32-1339 0 0,9 1-399 0 0,32-5 213 0 0,23-7-153 0 0,118-5-60 0 0,4 18-2938 0 0,-126 10-4181 0 0,-65 0 797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5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1 364 2304 0 0,'0'-9'200'0'0,"2"0"183"0"0,0 0 0 0 0,1 0 0 0 0,0 0 0 0 0,0 0 0 0 0,1 0 0 0 0,0 1 0 0 0,1 0-1 0 0,-1 0 1 0 0,2 0 0 0 0,-1 0 0 0 0,1 1 0 0 0,0 0 0 0 0,1 0 0 0 0,0 0-383 0 0,15-18 884 0 0,-15 17-481 0 0,-1 1 0 0 0,1 0 0 0 0,0 0 1 0 0,1 0-1 0 0,6-4-403 0 0,-12 11 37 0 0,-1-1 0 0 0,1 0-1 0 0,0 1 1 0 0,0-1 0 0 0,0 1 0 0 0,0-1 0 0 0,0 1-1 0 0,0 0 1 0 0,0 0 0 0 0,0 0 0 0 0,-1 0 0 0 0,1 0-1 0 0,0 0 1 0 0,0 1 0 0 0,0-1 0 0 0,0 1 0 0 0,0-1-1 0 0,0 1 1 0 0,-1 0 0 0 0,1 0 0 0 0,0-1 0 0 0,0 1-1 0 0,-1 0 1 0 0,1 1-37 0 0,7 4 27 0 0,-1 0-1 0 0,0 0 1 0 0,-1 1 0 0 0,2 1-27 0 0,-5-4 21 0 0,29 30 147 0 0,-1 1 0 0 0,-1 2 0 0 0,6 13-168 0 0,75 123 368 0 0,-67-92-227 0 0,-2 5-141 0 0,-32-64-65 0 0,1 0 1 0 0,2-1-1 0 0,8 11 65 0 0,-13-20-63 0 0,0-1-1 0 0,1-1 1 0 0,0 0 0 0 0,0 0-1 0 0,1-1 1 0 0,1 0 0 0 0,0-1 63 0 0,-10-7 17 0 0,0 0 0 0 0,0 0 0 0 0,0 0 0 0 0,0 0 1 0 0,0 0-1 0 0,0-1 0 0 0,0 1 0 0 0,1-1 1 0 0,-1 1-1 0 0,0-1 0 0 0,0 0 0 0 0,0 0 0 0 0,1 0 1 0 0,-1 0-1 0 0,0-1 0 0 0,0 1-17 0 0,-1 0 29 0 0,0 0 0 0 0,0-1 1 0 0,0 1-1 0 0,0 0 0 0 0,0-1 0 0 0,0 1 0 0 0,0 0 1 0 0,-1-1-1 0 0,1 1 0 0 0,0-1 0 0 0,0 0 0 0 0,-1 1 1 0 0,1-1-1 0 0,0 0 0 0 0,-1 1 0 0 0,1-1 0 0 0,0 0 1 0 0,-1 0-1 0 0,1 1 0 0 0,-1-1 0 0 0,1 0 0 0 0,-1 0 1 0 0,0 0-1 0 0,1 0 0 0 0,-1 0 0 0 0,0 0 0 0 0,0 1 1 0 0,0-1-1 0 0,1 0 0 0 0,-1 0 0 0 0,0 0 0 0 0,0 0 1 0 0,0 0-1 0 0,0 0 0 0 0,-1 0 0 0 0,1-1-29 0 0,-4-19 771 0 0,3 15-482 0 0,0-1 0 0 0,0 0 1 0 0,0 0-1 0 0,1 0 0 0 0,0 1 1 0 0,0-1-290 0 0,4-39 1022 0 0,2 0 1 0 0,3 0 0 0 0,8-27-1023 0 0,-13 59 141 0 0,-1-1 1 0 0,0-1-1 0 0,-2 1 1 0 0,1 0 0 0 0,-2-1-1 0 0,0-1-141 0 0,2-11-108 0 0,1 1 0 0 0,1-1 0 0 0,2 1 0 0 0,1 0 0 0 0,1 0 0 0 0,1 1 108 0 0,2-11-239 0 0,-8 29 173 0 0,0 1 0 0 0,0-1 0 0 0,1 1 1 0 0,0 0-1 0 0,0 0 0 0 0,1 0 0 0 0,0 0 66 0 0,38-43-755 0 0,-28 35-229 0 0,-1-2-1 0 0,8-11 985 0 0,1-8-3981 0 0,0-1-1132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6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70 149 5064 0 0,'2'0'389'0'0,"2"0"-322"0"0,0 0-1 0 0,0 0 1 0 0,0 0 0 0 0,0-1-1 0 0,0 1 1 0 0,1-2-67 0 0,-3 2 73 0 0,0-1 275 0 0,-2 1 18 0 0,-1-2-28 0 0,-1 1-299 0 0,1 0 1 0 0,0-1 0 0 0,0 1 0 0 0,-1-1 0 0 0,1 1-1 0 0,0-1 1 0 0,0 0 0 0 0,1 0 0 0 0,-1 1 0 0 0,0-2-40 0 0,1 2 35 0 0,0 0 0 0 0,-1 0 0 0 0,1 0 0 0 0,0 0-1 0 0,0 0 1 0 0,0 0 0 0 0,0 0 0 0 0,0 0 0 0 0,1 0 0 0 0,-1 0 0 0 0,0 0 0 0 0,0 0 0 0 0,1 0 0 0 0,-1 0 0 0 0,1 0 0 0 0,-1 0 0 0 0,1 0 0 0 0,-1 0 0 0 0,1 0 0 0 0,-1 0 0 0 0,1 0-1 0 0,0 1 1 0 0,0-1 0 0 0,-1 0 0 0 0,1 0 0 0 0,0 1 0 0 0,0-1 0 0 0,0 1 0 0 0,0-1-35 0 0,0 0 161 0 0,-1 1-7 0 0,0 0-171 0 0,0 0 0 0 0,0 0 1 0 0,0-1-1 0 0,0 1 0 0 0,0 0 0 0 0,0 0 1 0 0,0-1-1 0 0,0 1 0 0 0,0 0 1 0 0,0-1-1 0 0,0 1 0 0 0,0 0 0 0 0,0 0 1 0 0,0-1-1 0 0,0 1 0 0 0,0 0 0 0 0,0 0 1 0 0,0-1-1 0 0,0 1 0 0 0,0 0 1 0 0,0 0-1 0 0,0-1 0 0 0,0 1 0 0 0,1 0 1 0 0,-1 0-1 0 0,0 0 0 0 0,0-1 0 0 0,0 1 1 0 0,0 0-1 0 0,1 0 0 0 0,-1 0 1 0 0,0-1-1 0 0,0 1 0 0 0,0 0 0 0 0,1 0 17 0 0,2 0-22 0 0,0 0 1 0 0,0 0-1 0 0,1 0 0 0 0,-1 0 0 0 0,0 1 0 0 0,0 0 0 0 0,0-1 0 0 0,0 1 0 0 0,0 0 0 0 0,0 1 0 0 0,0-1 0 0 0,0 0 0 0 0,0 1 0 0 0,-1 0 0 0 0,1 0 0 0 0,0-1 0 0 0,-1 1 0 0 0,1 1 0 0 0,-1-1 0 0 0,0 0 0 0 0,0 1 0 0 0,0-1 1 0 0,0 1-1 0 0,0-1 0 0 0,-1 1 0 0 0,1 0 0 0 0,-1 0 0 0 0,1 1 22 0 0,-1-1 14 0 0,0 0 1 0 0,0 1-1 0 0,0-1 0 0 0,0 0 1 0 0,0 0-1 0 0,-1 1 0 0 0,1-1 1 0 0,-1 0-1 0 0,0 1 0 0 0,0-1 1 0 0,-1 0-1 0 0,1 1 1 0 0,-1-1-1 0 0,1 0 0 0 0,-1 0 1 0 0,0 0-1 0 0,0 1 0 0 0,-2 2-14 0 0,1-3 102 0 0,1 0 0 0 0,-1 1 0 0 0,1 0 0 0 0,0-1 0 0 0,0 1 0 0 0,0 0 0 0 0,1 0 0 0 0,-1-1 0 0 0,1 1 0 0 0,0 0 0 0 0,0 0 0 0 0,0 0 0 0 0,1 0 0 0 0,-1-1 0 0 0,1 1 0 0 0,0 0 0 0 0,0 0 0 0 0,0-1 0 0 0,1 3-102 0 0,0-2 171 0 0,-1 1 1 0 0,0 0 0 0 0,0 0 0 0 0,-1 0-1 0 0,1 0 1 0 0,-1 0 0 0 0,0 0-1 0 0,0 0 1 0 0,-1 0 0 0 0,0 2-172 0 0,-2 9 397 0 0,-1-1 1 0 0,-3 10-398 0 0,-1-1 270 0 0,1 2-24 0 0,2-1 0 0 0,0 1-1 0 0,0 16-245 0 0,4-29 34 0 0,1 0-1 0 0,0 0 1 0 0,1 0 0 0 0,0 0-1 0 0,1-1 1 0 0,1 1-1 0 0,0 0 1 0 0,2 4-34 0 0,5 9 49 0 0,-5-15-33 0 0,-1 1 1 0 0,0 0-1 0 0,0 0 0 0 0,-2 0 0 0 0,1 0 0 0 0,-2 0 0 0 0,1 3-16 0 0,-3-7 35 0 0,2 1 0 0 0,-1-1 0 0 0,1 1 0 0 0,0-1 0 0 0,1 1 1 0 0,0-1-1 0 0,1 5-35 0 0,-2-9 22 0 0,-1-3-20 0 0,0 0 0 0 0,0 0 1 0 0,0 0-1 0 0,0 0 1 0 0,0 0-1 0 0,0 0 1 0 0,0 0-1 0 0,0 0 1 0 0,1 0-1 0 0,-1 0 1 0 0,0 0-1 0 0,1-1 1 0 0,-1 1-1 0 0,1 0 1 0 0,-1 0-1 0 0,1 0 1 0 0,0 0-3 0 0,14 17 72 0 0,-14-17 0 0 0,-1-1 0 0 0,-1 0 30 0 0,-1-1-21 0 0,0 0 1 0 0,0 0-1 0 0,0 0 0 0 0,0 0 0 0 0,0 0 0 0 0,0 0 0 0 0,0-1 1 0 0,0 1-1 0 0,1 0 0 0 0,-1-1 0 0 0,0 0 0 0 0,1 1 1 0 0,0-1-1 0 0,-1 0 0 0 0,1 0 0 0 0,0 0 0 0 0,0 0 0 0 0,-1-1-81 0 0,1 1 59 0 0,1 0 0 0 0,0 0 0 0 0,0 0 0 0 0,0 0 0 0 0,0 0 0 0 0,0 0 0 0 0,0 0 0 0 0,0 0 0 0 0,1 0 0 0 0,-1 0 0 0 0,0 0 0 0 0,1 0 0 0 0,0 1 0 0 0,0-1 0 0 0,-1 0 0 0 0,1 0 0 0 0,0 1 0 0 0,0-1 0 0 0,0 0 0 0 0,1 1 0 0 0,-1-1 0 0 0,1 0-59 0 0,2-4 74 0 0,0 1 1 0 0,-1-1-1 0 0,0 1 0 0 0,0-1 1 0 0,0 0-1 0 0,-1 0 0 0 0,0-1 1 0 0,0 1-1 0 0,0-5-74 0 0,2-14 221 0 0,2-23-221 0 0,-4 22-24 0 0,-1 22 24 0 0,0 0 0 0 0,0 0 0 0 0,0 0 0 0 0,1 0 0 0 0,-1 0 0 0 0,1 0 0 0 0,0 1 0 0 0,0-1 0 0 0,2-2 0 0 0,25-31 0 0 0,-5 6 0 0 0,12-15 0 0 0,-28 37 0 0 0,0 0 0 0 0,-1-1 0 0 0,0 0 0 0 0,-1 0 0 0 0,0-1 0 0 0,0 1 0 0 0,-1-1 0 0 0,1-6 0 0 0,15-47-2 0 0,-11 33 80 0 0,-1 0 0 0 0,0-3-78 0 0,-8 25 28 0 0,0 1 0 0 0,0-1 0 0 0,-1 1 0 0 0,0-1 0 0 0,0 1 1 0 0,-2-7-29 0 0,1 11-15 0 0,1 0 1 0 0,-1 0-1 0 0,0 0 1 0 0,0 0-1 0 0,-1 0 1 0 0,1 1-1 0 0,-1-1 1 0 0,0 1 0 0 0,0-1-1 0 0,0 1 1 0 0,0-1-1 0 0,0 1 1 0 0,-1 0-1 0 0,1 0 1 0 0,-2 0 14 0 0,-7-6-4 0 0,0 1 1 0 0,-1 1 0 0 0,0 0-1 0 0,0 1 1 0 0,0 0-1 0 0,-1 0 1 0 0,0 2 0 0 0,0-1-1 0 0,-13-1 4 0 0,21 5-11 0 0,-1 1-1 0 0,1 0 0 0 0,-1 0 1 0 0,1 0-1 0 0,-1 1 1 0 0,1-1-1 0 0,-1 1 0 0 0,1 1 1 0 0,0-1-1 0 0,-1 1 1 0 0,1 0-1 0 0,0 0 0 0 0,0 1 1 0 0,0-1-1 0 0,1 1 12 0 0,-7 4-34 0 0,1 0 0 0 0,1 0 0 0 0,0 1 0 0 0,0 0 0 0 0,0 1-1 0 0,-1 2 35 0 0,-5 7-27 0 0,1 1 0 0 0,1 0 0 0 0,0 1-1 0 0,1 0 1 0 0,2 1 0 0 0,0 0-1 0 0,1 1 1 0 0,1 0 0 0 0,1 1 0 0 0,1 0 27 0 0,-1 9-23 0 0,2 1 0 0 0,1 0 0 0 0,1 0 0 0 0,2 0 0 0 0,1 0 0 0 0,4 25 23 0 0,0-33-70 0 0,1 1 0 0 0,2-1 1 0 0,0 0-1 0 0,2-1 0 0 0,9 20 70 0 0,-7-18-90 0 0,-1-1-99 0 0,1 0 0 0 0,15 22 189 0 0,-19-35-38 0 0,2-1 1 0 0,-1 1-1 0 0,2-1 0 0 0,-1-1 0 0 0,2 0 0 0 0,4 4 38 0 0,-1-2-16 0 0,0-1 0 0 0,0-1-1 0 0,2 0 1 0 0,-1-1 0 0 0,1 0 0 0 0,0-1 0 0 0,1-1 0 0 0,0-1 0 0 0,0 0 0 0 0,16 2 16 0 0,-9-3 0 0 0,1-2 0 0 0,-1-1 0 0 0,1-2 0 0 0,15 0 0 0 0,-30-1 0 0 0,1 0 0 0 0,-1-1 0 0 0,1 0 0 0 0,-1-1 0 0 0,0 0 0 0 0,0-1 0 0 0,0 0 0 0 0,-1 0 0 0 0,1-1 0 0 0,-1 0 0 0 0,9-7 0 0 0,3-5-98 0 0,0-1 1 0 0,-1-1 0 0 0,0 0 0 0 0,-2-2 0 0 0,0 0 0 0 0,-2-1 0 0 0,3-6 97 0 0,37-52 0 0 0,-26 38 0 0 0,9-17 0 0 0,0-9 0 0 0,34-57-15 0 0,-55 97-10 0 0,-1-1-1 0 0,-1-1 1 0 0,-2-1 0 0 0,-1 0-1 0 0,5-20 26 0 0,-14 35 34 0 0,-3 8-81 0 0,1 0 0 0 0,0 1 1 0 0,1 0-1 0 0,2-5 47 0 0,-5 10-57 0 0,0 2 101 0 0,-1 18 42 0 0,0-1 1 0 0,-2 0-1 0 0,-1 6-86 0 0,1-6-38 0 0,0 0 0 0 0,1 0 0 0 0,1 6 38 0 0,1 11-113 0 0,-1-2 100 0 0,2 1-1 0 0,1-1 0 0 0,2 2 14 0 0,-3-24 14 0 0,1-1 0 0 0,0 0 0 0 0,1 1 0 0 0,0-1 0 0 0,1 0 0 0 0,-1 0 0 0 0,2-1 0 0 0,-1 1 0 0 0,1-1-1 0 0,1 0 1 0 0,-1 0 0 0 0,4 2-14 0 0,-6-5 9 0 0,1-1 0 0 0,-1-1 1 0 0,1 1-1 0 0,0 0 0 0 0,0-1 0 0 0,0 0 0 0 0,1 0 0 0 0,-1 0 0 0 0,1 0 1 0 0,0-1-1 0 0,-1 0 0 0 0,1 0 0 0 0,0 0 0 0 0,4 0-9 0 0,3 1 26 0 0,-11-2-20 0 0,0 0 1 0 0,0-1-1 0 0,1 1 1 0 0,-1-1-1 0 0,0 0 1 0 0,1 1-1 0 0,-1-1 1 0 0,0 0-1 0 0,1 0 1 0 0,-1 0-1 0 0,0 0 1 0 0,0 0-1 0 0,1 0 1 0 0,-1 0 0 0 0,0-1-1 0 0,1 1 1 0 0,-1 0-1 0 0,0-1 1 0 0,0 1-1 0 0,1-1 1 0 0,-1 1-1 0 0,0-1 1 0 0,0 1-1 0 0,0-1 1 0 0,0 0-1 0 0,0 0 1 0 0,0 0-1 0 0,0 1 1 0 0,0-1 0 0 0,1-1-7 0 0,1-2 30 0 0,0 0 1 0 0,-1 0-1 0 0,0 0 1 0 0,1 0 0 0 0,-1-1-1 0 0,0 1 1 0 0,-1-1-1 0 0,1 1 1 0 0,-1-1 0 0 0,0 0-1 0 0,0 0 1 0 0,-1-1-31 0 0,2-13 345 0 0,0-1 0 0 0,-2-6-345 0 0,-10-134 1557 0 0,10 159-1553 0 0,-1-30 32 0 0,2 0 0 0 0,1 0 1 0 0,1 0-1 0 0,2 0 0 0 0,3-12-36 0 0,7-6-83 0 0,2-1 83 0 0,-10 32-445 0 0,0 1 1 0 0,2 0-1 0 0,0 0 0 0 0,6-6 445 0 0,19-18-5929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7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0 1376 0 0,'-1'0'65'0'0,"-6"0"-6"0"0,0 0 117 0 0,6 0-112 0 0,0 0 0 0 0,0 1-1 0 0,1-1 1 0 0,-1 0 0 0 0,0 0 0 0 0,0 1 0 0 0,0-1-1 0 0,0 0 1 0 0,1 1 0 0 0,-1-1 0 0 0,0 1 0 0 0,0-1 0 0 0,1 1-1 0 0,-1 0 1 0 0,0-1 0 0 0,1 1 0 0 0,-1 0 0 0 0,1-1-1 0 0,-1 1 1 0 0,1 0 0 0 0,-1 0 0 0 0,1-1 0 0 0,-1 1 0 0 0,1 0-1 0 0,0 0 1 0 0,-1 0 0 0 0,1 0 0 0 0,0 0 0 0 0,0 0-64 0 0,-5 32 2408 0 0,4-24-2071 0 0,-2 28-181 0 0,1 0 1 0 0,2 3-157 0 0,0-9 230 0 0,-1 1-1 0 0,-1 0 1 0 0,-4 11-230 0 0,4-33 341 0 0,1 1 0 0 0,0-1 0 0 0,0 6-341 0 0,1 4 303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7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9 2304 0 0,'-3'-3'31'0'0,"2"3"-22"0"0,1-1 1 0 0,-1 1-1 0 0,1-1 1 0 0,-1 1-1 0 0,1 0 1 0 0,-1-1 0 0 0,0 1-1 0 0,1-1 1 0 0,-1 1-1 0 0,0 0 1 0 0,1 0-1 0 0,-1-1 1 0 0,0 1-1 0 0,0 0 1 0 0,1 0-1 0 0,-1 0 1 0 0,0 0 0 0 0,0 0-10 0 0,-8 0 21 0 0,3 0 339 0 0,5 0 1508 0 0,1 0 646 0 0,0 0 129 0 0,0 0-312 0 0,-10 17-875 0 0,8-9-1432 0 0,0 0 0 0 0,0 1 0 0 0,1-1 0 0 0,0 1 0 0 0,1-1 0 0 0,0 1-1 0 0,0 1-23 0 0,-1 20 5 0 0,-19 181-1559 0 0,19-186 988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7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517 538 3224 0 0,'13'-69'305'0'0,"3"-42"-305"0"0,-14 89 7 0 0,1-9 1850 0 0,-2-1 0 0 0,-2 0-1 0 0,-2-16-1856 0 0,-1 23 1362 0 0,0-1-1 0 0,-1 1 0 0 0,-5-11-1361 0 0,6 27 187 0 0,1 0 0 0 0,-2 0-1 0 0,1 0 1 0 0,-1 0 0 0 0,0 1-1 0 0,-5-6-186 0 0,8 13 7 0 0,1 0 0 0 0,0-1-1 0 0,-1 1 1 0 0,1 0 0 0 0,-1 0-1 0 0,1 0 1 0 0,-1 0 0 0 0,0 0-1 0 0,1 1 1 0 0,-1-1 0 0 0,0 0 0 0 0,0 1-1 0 0,1-1 1 0 0,-1 1 0 0 0,0 0-1 0 0,0 0 1 0 0,0-1 0 0 0,0 1-1 0 0,1 0 1 0 0,-1 1 0 0 0,-1-1-7 0 0,-2 0-16 0 0,0 1 0 0 0,0 0 0 0 0,0 0 0 0 0,0 0 0 0 0,0 0 0 0 0,0 1 1 0 0,-3 1 15 0 0,-1 2-52 0 0,1 1 0 0 0,0-1 0 0 0,0 2 1 0 0,0-1-1 0 0,1 1 0 0 0,-1 0 0 0 0,2 0 1 0 0,-4 5 51 0 0,-14 18-276 0 0,-10 19 276 0 0,30-43-17 0 0,-17 30-60 0 0,0 1 1 0 0,3 1-1 0 0,1 0 1 0 0,1 1-1 0 0,2 2 77 0 0,-53 204-175 0 0,65-239 172 0 0,-27 127-253 0 0,-9 117 256 0 0,8 136-171 0 0,33-12 66 0 0,-3-371 103 0 0,11 142-216 0 0,27 120 218 0 0,-6-49-558 0 0,-28-187 319 0 0,-1-13-1480 0 0,-2-1-1 0 0,1 14 1720 0 0,-2-13-3484 0 0</inkml:trace>
  <inkml:trace contextRef="#ctx0" brushRef="#br0" timeOffset="1">95 1931 12496 0 0,'0'-38'522'0'0,"0"-23"281"0"0,3-10-803 0 0,-2 52 39 0 0,2 0 0 0 0,0 1 0 0 0,1 0 1 0 0,1-1-1 0 0,7-16-39 0 0,-10 30 33 0 0,1-1 0 0 0,-1 0 0 0 0,1 1 0 0 0,0-1 0 0 0,1 1 0 0 0,-1 0 0 0 0,1 0 0 0 0,0 0 0 0 0,0 1 0 0 0,1-1 0 0 0,-1 1 0 0 0,1 0 0 0 0,0 0 0 0 0,0 1 0 0 0,3-2-33 0 0,3-1-3 0 0,1 1 1 0 0,0 0 0 0 0,0 1 0 0 0,0 0 0 0 0,8-1 2 0 0,1 1-159 0 0,39-7-222 0 0,-19 7-3311 0 0,-10 4-729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8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4 14280 0 0,'-8'-3'1272'0'0,"-1"3"-1016"0"0,-1 0-256 0 0,2 0 0 0 0,8 0-288 0 0,-5 11-112 0 0,0-2-16 0 0,2 2-8 0 0,-2 1-664 0 0,0 1-136 0 0</inkml:trace>
  <inkml:trace contextRef="#ctx0" brushRef="#br0" timeOffset="1">28 516 5984 0 0,'0'0'464'0'0,"0"2"-306"0"0,-6 15 813 0 0,1 1-1 0 0,1 0 0 0 0,1 0 1 0 0,0 0-1 0 0,2 0 0 0 0,0 6-970 0 0,-3 19 738 0 0,4-25-674 0 0,0 1-1 0 0,1-1 1 0 0,2 0-1 0 0,-1 0 1 0 0,2 0 0 0 0,1 0-1 0 0,0 0-63 0 0,5 24-469 0 0,-4-13 79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8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114 233 10680 0 0,'12'-19'113'0'0,"14"-19"294"0"0,-16 25-179 0 0,-1-1 0 0 0,-1 0 1 0 0,0 0-1 0 0,0-1 0 0 0,-2 0 1 0 0,0 0-1 0 0,0-1 0 0 0,2-15-228 0 0,-8 29 117 0 0,1 1 0 0 0,-1 0-1 0 0,0-1 1 0 0,1 1 0 0 0,-1-1-1 0 0,0 1 1 0 0,0-1 0 0 0,0 1-1 0 0,-1 0 1 0 0,1-1 0 0 0,0 1-1 0 0,0-1 1 0 0,-1 1 0 0 0,1 0-1 0 0,-1-2-116 0 0,1 3 32 0 0,-1-1 0 0 0,1 1 0 0 0,0 0 0 0 0,-1-1 0 0 0,1 1 0 0 0,-1 0 0 0 0,1-1 0 0 0,-1 1-1 0 0,1 0 1 0 0,0 0 0 0 0,-1 0 0 0 0,1-1 0 0 0,-1 1 0 0 0,1 0 0 0 0,-1 0 0 0 0,1 0 0 0 0,-1 0 0 0 0,1 0-1 0 0,-1 0 1 0 0,1 0 0 0 0,-1 0 0 0 0,1 0 0 0 0,-1 0 0 0 0,1 0 0 0 0,-1 0 0 0 0,1 0 0 0 0,-1 0-32 0 0,-3 2 34 0 0,0-1 0 0 0,1 1 0 0 0,-1-1 0 0 0,1 1 0 0 0,-1 0 0 0 0,1 1 0 0 0,0-1 0 0 0,-1 0 0 0 0,0 2-34 0 0,-21 19 3 0 0,2 0 1 0 0,-15 19-4 0 0,29-31-14 0 0,1 0 1 0 0,0 1-1 0 0,0 1 0 0 0,1-1 0 0 0,1 1 0 0 0,0 1 0 0 0,-2 7 14 0 0,7-17-14 0 0,-17 61-155 0 0,16-58 120 0 0,1 1 0 0 0,0 0 1 0 0,0 0-1 0 0,1 1 0 0 0,0-1 1 0 0,0 0-1 0 0,2 2 49 0 0,-1 0-127 0 0,1 1 0 0 0,0-1 0 0 0,1 0 0 0 0,0 0 0 0 0,1 0-1 0 0,0 0 1 0 0,1 0 127 0 0,-3-7-97 0 0,0 1 0 0 0,1-1-1 0 0,-1 0 1 0 0,1 1-1 0 0,0-1 1 0 0,0 0 0 0 0,0-1-1 0 0,0 1 1 0 0,0 0 0 0 0,1-1-1 0 0,-1 0 1 0 0,1 0 0 0 0,0 0-1 0 0,0 0 1 0 0,-1-1-1 0 0,1 1 1 0 0,0-1 0 0 0,0 0-1 0 0,1 0 98 0 0,5 0-298 0 0,1 1-1 0 0,-1-2 1 0 0,1 1 0 0 0,-1-2-1 0 0,1 1 1 0 0,-1-2-1 0 0,8-1 299 0 0,15-4-1229 0 0,19-7 1229 0 0,9-6-896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4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70 167 17679 0 0,'-10'-9'488'0'0,"0"0"-32"0"0,1 0 0 0 0,0 0 0 0 0,-3-6-456 0 0,9 12-18 0 0,1 0 0 0 0,0 0 1 0 0,0-1-1 0 0,0 1 0 0 0,1-1 1 0 0,-1 1-1 0 0,1-1 0 0 0,0 1 1 0 0,0-1-1 0 0,0 0 0 0 0,0 0 1 0 0,1 1-1 0 0,0-1 0 0 0,-1 0 18 0 0,2 2-65 0 0,-1 0-1 0 0,0 0 1 0 0,1 0-1 0 0,-1 0 1 0 0,1 0-1 0 0,0 0 1 0 0,0 0-1 0 0,0 0 1 0 0,0 0-1 0 0,0 0 1 0 0,0 1 0 0 0,0-1-1 0 0,0 0 1 0 0,1 1-1 0 0,-1-1 1 0 0,1 1-1 0 0,1-2 66 0 0,2-1-201 0 0,0 0-1 0 0,0 1 1 0 0,0-1 0 0 0,1 1-1 0 0,2-1 202 0 0,-7 3-32 0 0,1 0 0 0 0,-1 0 0 0 0,1 1 0 0 0,0-1 0 0 0,-1 0 0 0 0,1 1 0 0 0,0-1 0 0 0,0 1-1 0 0,-1 0 1 0 0,1-1 0 0 0,0 1 0 0 0,0 0 0 0 0,0 0 0 0 0,-1 0 0 0 0,1 0 0 0 0,0 1 0 0 0,0-1-1 0 0,0 0 1 0 0,-1 1 0 0 0,1-1 0 0 0,0 1 0 0 0,-1 0 0 0 0,1-1 0 0 0,0 1 0 0 0,-1 0 0 0 0,1 0-1 0 0,-1 0 1 0 0,1 0 0 0 0,-1 0 0 0 0,0 1 0 0 0,1-1 0 0 0,-1 0 0 0 0,0 1 0 0 0,0-1-1 0 0,1 2 34 0 0,2 5-18 0 0,1 0 1 0 0,-1 1-1 0 0,-1 0 1 0 0,0 0-1 0 0,0 0 1 0 0,1 7 16 0 0,8 57 59 0 0,-10-56-11 0 0,22 217 223 0 0,11 75-283 0 0,-28-262-3 0 0,2 10 15 0 0,6 14 0 0 0,-12-60-1 0 0,-1-1 80 0 0,1 1-1 0 0,0-1 1 0 0,0 0 0 0 0,1-1 0 0 0,1 1-1 0 0,4 8-78 0 0,-8-17 9 0 0,-1 0-1 0 0,1 0 1 0 0,-1-1-1 0 0,1 1 1 0 0,-1 0-1 0 0,1-1 1 0 0,-1 1-1 0 0,1-1 1 0 0,-1 1-1 0 0,1 0 1 0 0,0-1-1 0 0,-1 1 1 0 0,1-1-1 0 0,0 0 1 0 0,-1 1-1 0 0,1-1 1 0 0,0 0-1 0 0,0 1 1 0 0,0-1-1 0 0,-1 0 1 0 0,1 0-1 0 0,0 1 1 0 0,0-1-1 0 0,0 0 1 0 0,-1 0-1 0 0,1 0 1 0 0,0 0-1 0 0,0 0 1 0 0,0 0-1 0 0,0-1 1 0 0,-1 1-1 0 0,1 0 1 0 0,0 0-1 0 0,0 0 1 0 0,0-1-1 0 0,-1 1 1 0 0,1-1-1 0 0,0 1 1 0 0,-1 0-1 0 0,1-1 1 0 0,0 1-1 0 0,-1-1 1 0 0,1 1-1 0 0,0-1 1 0 0,-1 0-1 0 0,1 1 1 0 0,0-2-9 0 0,3-2-5 0 0,0-1 1 0 0,0 0 0 0 0,-1-1-1 0 0,1 1 1 0 0,1-6 4 0 0,-5 11-1 0 0,73-139-1223 0 0,61-88 1224 0 0,-130 223 0 0 0,25-36-2 0 0,-26 37 4 0 0,-1 0-1 0 0,1 1 1 0 0,0-1-1 0 0,0 1 1 0 0,0-1 0 0 0,1 1-1 0 0,-1 0 1 0 0,0 0-1 0 0,1 0 1 0 0,-1 1 0 0 0,2-1-2 0 0,-3 2 10 0 0,-1 0 1 0 0,0-1-1 0 0,1 1 1 0 0,-1 1 0 0 0,1-1-1 0 0,-1 0 1 0 0,0 0 0 0 0,1 0-1 0 0,-1 1 1 0 0,1-1 0 0 0,-1 1-1 0 0,0-1 1 0 0,1 1 0 0 0,-1-1-1 0 0,0 1 1 0 0,0 0 0 0 0,0 0-1 0 0,1-1 1 0 0,-1 1 0 0 0,0 0-1 0 0,0 0 1 0 0,0 0-1 0 0,0 1-10 0 0,22 27 97 0 0,-20-25-97 0 0,2 5 18 0 0,0 0 0 0 0,-1 0 1 0 0,0 1-1 0 0,-1-1 0 0 0,0 1 1 0 0,0 0-1 0 0,0 2-18 0 0,5 17 18 0 0,14 57-155 0 0,-11-50-288 0 0,-7-22 89 0 0,0 0 0 0 0,1-1 0 0 0,3 6 336 0 0,3 0-631 0 0,-5-6-87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8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91 966 6448 0 0,'10'-5'144'0'0,"0"0"0"0"0,-1-1 0 0 0,0 0-1 0 0,0-1 1 0 0,0 0 0 0 0,-1 0 0 0 0,0-1 0 0 0,2-2-144 0 0,2-4 671 0 0,-1 0 0 0 0,-1-1 1 0 0,0 0-1 0 0,4-10-671 0 0,-11 18 257 0 0,0 0 0 0 0,0 0 0 0 0,-1 0 0 0 0,-1 0 0 0 0,1-1 0 0 0,-1 1 0 0 0,0-1 0 0 0,-1 1 0 0 0,1 0 0 0 0,-2-1 0 0 0,1 1 0 0 0,-2-7-257 0 0,2 11 127 0 0,-1-1-1 0 0,0 1 0 0 0,0-1 1 0 0,0 1-1 0 0,0-1 1 0 0,-1 1-1 0 0,0 0 0 0 0,1 0 1 0 0,-1 0-1 0 0,0 0 0 0 0,0 0 1 0 0,-2-2-127 0 0,2 4 46 0 0,0-1 1 0 0,0 1-1 0 0,1-1 1 0 0,-1 1-1 0 0,-1 0 1 0 0,1 0-1 0 0,0 0 1 0 0,0 0-1 0 0,0 0 1 0 0,0 0-1 0 0,-1 0 0 0 0,1 1 1 0 0,0-1-1 0 0,-1 1 1 0 0,1 0-1 0 0,-1 0 1 0 0,1 0-1 0 0,0 0 1 0 0,-1 0-1 0 0,1 0-46 0 0,-4 1 18 0 0,1 0 0 0 0,0 1 1 0 0,0 0-1 0 0,-1-1 0 0 0,1 2 0 0 0,0-1 0 0 0,1 0 0 0 0,-1 1 0 0 0,0 0 1 0 0,1 0-1 0 0,-1 1 0 0 0,1-1 0 0 0,0 1 0 0 0,0 0 0 0 0,-2 3-18 0 0,-7 8-11 0 0,1 1 0 0 0,1 0 0 0 0,-6 10 11 0 0,10-13-21 0 0,1-1 1 0 0,0 1-1 0 0,0 0 1 0 0,2 1-1 0 0,-1-1 1 0 0,2 1 0 0 0,0 0-1 0 0,0 0 1 0 0,1 2 20 0 0,1-9-24 0 0,1 0 1 0 0,-1 1 0 0 0,1-1 0 0 0,1 0-1 0 0,-1 0 1 0 0,1 1 0 0 0,1-1 0 0 0,-1 0-1 0 0,1 0 1 0 0,1 0 0 0 0,-1 0 0 0 0,1-1-1 0 0,0 1 1 0 0,1-1 0 0 0,-1 0 0 0 0,1 1-1 0 0,0-1 1 0 0,3 1 23 0 0,1 1-127 0 0,0 0 0 0 0,1-1 0 0 0,-1 0 0 0 0,2 0 0 0 0,-1-1 0 0 0,1 0 0 0 0,0-1 0 0 0,0 0 0 0 0,1-1-1 0 0,-1 0 1 0 0,1-1 0 0 0,0 0 0 0 0,0 0 0 0 0,0-1 0 0 0,7 0 127 0 0,-2-1-218 0 0,0 0 1 0 0,0-2-1 0 0,0 1 0 0 0,0-2 1 0 0,0 0-1 0 0,0-2 1 0 0,0 1-1 0 0,-1-2 0 0 0,1 0 1 0 0,9-5 217 0 0,15-8-356 0 0,-1-2 1 0 0,-1-2-1 0 0,30-22 356 0 0,-48 30 49 0 0,-11 8 41 0 0,1 0-1 0 0,-1-1 1 0 0,0-1-1 0 0,-1 1 1 0 0,1-1 0 0 0,5-9-90 0 0,-2 1 509 0 0,-2-1 0 0 0,0 0 0 0 0,-1-1 0 0 0,0 0 0 0 0,-2 0 0 0 0,5-17-509 0 0,-1 4 768 0 0,-5 15-74 0 0,-1-1 1 0 0,0 0-1 0 0,0-5-694 0 0,1 9 574 0 0,-5 11-470 0 0,0 1 186 0 0,0 2-161 0 0,51 49-60 0 0,-4 4-705 0 0,1-3-1 0 0,3-2 1 0 0,2-2-1 0 0,3-1 637 0 0,-50-41-293 0 0,0-1-1 0 0,1 1 1 0 0,0-1 0 0 0,0 0-1 0 0,1-1 1 0 0,-1 0 0 0 0,1-1-1 0 0,-1 1 1 0 0,1-1 0 0 0,0-1-1 0 0,0 0 1 0 0,-1 0 0 0 0,1-1-1 0 0,0 0 1 0 0,8-1 293 0 0,-11 0-158 0 0,1 0 0 0 0,0 0 1 0 0,-1-1-1 0 0,1 0 0 0 0,-1 0 0 0 0,0 0 0 0 0,0-1 1 0 0,0 0-1 0 0,0 0 0 0 0,0-1 0 0 0,0 0 0 0 0,-1 0 1 0 0,0 0-1 0 0,0 0 0 0 0,0-1 0 0 0,0 0 0 0 0,-1 0 1 0 0,0 0-1 0 0,0-1 0 0 0,3-5 158 0 0,2-6-128 0 0,-1-2 0 0 0,-1 1 1 0 0,-1-1-1 0 0,-1 0 0 0 0,0 0 0 0 0,-1 0 0 0 0,-1-1 0 0 0,0-17 128 0 0,-3-22 348 0 0,-2 0-1 0 0,-8-35-347 0 0,1-7 987 0 0,-8-61 913 0 0,6 63 5818 0 0,2-60-7718 0 0,7 359 609 0 0,4 205-1251 0 0,9-212-490 0 0,-4-63-3936 0 0,-3-57-65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9.3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1092 10592 0 0,'-24'-52'1582'0'0,"2"0"0"0"0,3-2 0 0 0,2 0-1 0 0,-9-51-1581 0 0,25 101 102 0 0,0 1-1 0 0,0-1 0 0 0,1 0 0 0 0,0 0 0 0 0,-1 0 1 0 0,1 0-1 0 0,1 0 0 0 0,-1 0 0 0 0,0 0 0 0 0,1 0 0 0 0,0 0 1 0 0,0 1-1 0 0,0-1 0 0 0,1 0 0 0 0,-1 0 0 0 0,1 1 0 0 0,0-1 1 0 0,0 1-1 0 0,0 0 0 0 0,0-1 0 0 0,0 1 0 0 0,1 0 0 0 0,0 0 1 0 0,-1 0-1 0 0,1 1 0 0 0,0-1 0 0 0,0 1 0 0 0,1 0 0 0 0,-1-1 1 0 0,0 1-1 0 0,1 1 0 0 0,-1-1 0 0 0,1 0 0 0 0,1 1-101 0 0,16-6-252 0 0,0 1 0 0 0,1 0-1 0 0,-1 2 1 0 0,9 0 252 0 0,4-1-1175 0 0,110-23-2659 0 0,-64 11 1853 0 0</inkml:trace>
  <inkml:trace contextRef="#ctx0" brushRef="#br0" timeOffset="1">1084 160 11056 0 0,'-5'-29'984'0'0,"0"18"-792"0"0,0-9-192 0 0,2 0 0 0 0,-7 0 1032 0 0,1 3 168 0 0,9 2 32 0 0,-5 7 7 0 0,-3 0-631 0 0,3 0-128 0 0,0 4-32 0 0,5 4 0 0 0,0 0-760 0 0,0 0-152 0 0,-8 12-32 0 0,0 8-6615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9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40 279 10016 0 0,'-8'31'281'0'0,"0"-1"1"0"0,2 1 0 0 0,1 0-1 0 0,1 10-281 0 0,-1 4 50 0 0,3-27 344 0 0,1-1 1 0 0,0 1-1 0 0,2 0 1 0 0,0 0-1 0 0,3 15-394 0 0,-2-21 219 0 0,1 1 0 0 0,0-1 0 0 0,1 0 0 0 0,1 0 0 0 0,0 0 0 0 0,0-1 0 0 0,1 1 0 0 0,4 4-219 0 0,-7-12 21 0 0,0 1 0 0 0,1-1 0 0 0,-1 0 0 0 0,1 0 0 0 0,0 0 1 0 0,0-1-1 0 0,1 1 0 0 0,-1-1 0 0 0,1 0 0 0 0,-1 0 0 0 0,1-1 0 0 0,3 2-21 0 0,0-1-13 0 0,0-1 0 0 0,0 0 0 0 0,0 0-1 0 0,0 0 1 0 0,0-1 0 0 0,1 0-1 0 0,6-1 14 0 0,11-1-510 0 0,1-1 0 0 0,-1-2 1 0 0,1-1-1 0 0,14-5 510 0 0,-37 10-97 0 0,31-9-1184 0 0,-1-2 1 0 0,0-1 0 0 0,0-1 0 0 0,15-10 1280 0 0,-27 12-118 0 0,-1-2 0 0 0,-1 0 1 0 0,0-1-1 0 0,-1-1 0 0 0,0-1 0 0 0,-1 0 0 0 0,1-3 118 0 0,-11 9 363 0 0,0-1-1 0 0,0 1 1 0 0,-1-1-1 0 0,-1 0 1 0 0,1-1-1 0 0,-2 0 1 0 0,3-6-363 0 0,5-21 3299 0 0,6-29-3299 0 0,-4 12 2125 0 0,-14 53-1970 0 0,0-1 0 0 0,0 1 1 0 0,-1 0-1 0 0,1-1 1 0 0,-1 1-1 0 0,0 0 1 0 0,0-1-1 0 0,0 1 1 0 0,0-1-1 0 0,-1 1 1 0 0,1 0-1 0 0,-1-2-155 0 0,0 4 41 0 0,1 0 0 0 0,-1 0 0 0 0,1 0 0 0 0,-1 0 0 0 0,0 0 0 0 0,1 0-1 0 0,-1 0 1 0 0,0 0 0 0 0,0 0 0 0 0,0 1 0 0 0,1-1 0 0 0,-1 0 0 0 0,0 0 0 0 0,0 1 0 0 0,0-1-1 0 0,0 1 1 0 0,0-1 0 0 0,0 1 0 0 0,0-1 0 0 0,-1 1 0 0 0,1 0 0 0 0,0-1 0 0 0,0 1 0 0 0,0 0-1 0 0,0 0 1 0 0,0 0 0 0 0,-1 0 0 0 0,1 0 0 0 0,0 0 0 0 0,0 0 0 0 0,0 0 0 0 0,0 0 0 0 0,0 1-1 0 0,0-1 1 0 0,-1 0 0 0 0,1 1 0 0 0,0 0-41 0 0,-6 1 0 0 0,0 1 0 0 0,0 0-1 0 0,0 0 1 0 0,0 1 0 0 0,1 0 0 0 0,0 0-1 0 0,0 1 1 0 0,0 0 0 0 0,0 0 0 0 0,1 0 0 0 0,0 0-1 0 0,0 1 1 0 0,0 0 0 0 0,1 0 0 0 0,0 0-1 0 0,0 1 1 0 0,-2 4 0 0 0,3-2-143 0 0,1-1 0 0 0,1 1 0 0 0,-1 0 0 0 0,1 0 0 0 0,1 0-1 0 0,0 4 144 0 0,0-11-59 0 0,0 1 0 0 0,0-1-1 0 0,0 0 1 0 0,1 0-1 0 0,-1 0 1 0 0,1 0-1 0 0,0 0 1 0 0,-1 0-1 0 0,1 0 1 0 0,0 0-1 0 0,0-1 1 0 0,0 1-1 0 0,1 0 1 0 0,-1 0-1 0 0,0-1 1 0 0,1 1-1 0 0,-1-1 1 0 0,1 1-1 0 0,-1-1 1 0 0,1 0-1 0 0,0 1 1 0 0,-1-1 0 0 0,1 0-1 0 0,0 0 1 0 0,0 0-1 0 0,0 0 1 0 0,0-1-1 0 0,0 1 1 0 0,0-1-1 0 0,0 1 1 0 0,0-1-1 0 0,0 1 1 0 0,0-1-1 0 0,0 0 1 0 0,0 0-1 0 0,1 0 1 0 0,-1 0-1 0 0,0-1 1 0 0,0 1-1 0 0,0 0 1 0 0,0-1-1 0 0,0 1 1 0 0,0-1-1 0 0,0 0 1 0 0,0 0 0 0 0,1 0 59 0 0,4-3-21 0 0,0-1 1 0 0,0 1 0 0 0,-1-1 0 0 0,0 0 0 0 0,0 0 0 0 0,0-1 0 0 0,0 0 0 0 0,-1 0-1 0 0,0 0 1 0 0,4-6 20 0 0,-6 6 22 0 0,0 1-1 0 0,0-1 0 0 0,0 0 1 0 0,-1 1-1 0 0,0-1 0 0 0,0-1 1 0 0,0 1-1 0 0,-1 0 0 0 0,0 0 1 0 0,0-1-1 0 0,-1 1 0 0 0,0 0 1 0 0,0-1-1 0 0,0-1-21 0 0,-2-7 248 0 0,-1-1-1 0 0,-1 1 1 0 0,0 0 0 0 0,-1 0-1 0 0,-1 0 1 0 0,0 0 0 0 0,-7-10-248 0 0,-2-1 460 0 0,-1 0-1 0 0,-2 1 1 0 0,-11-13-460 0 0,23 31 4 0 0,-1 1-1 0 0,1 0 1 0 0,-1 0 0 0 0,-2-1-4 0 0,6 4-1 0 0,0 1 1 0 0,-1-1 0 0 0,1 1 0 0 0,-1 0 0 0 0,0 1 0 0 0,0-1 0 0 0,0 0 0 0 0,0 1 0 0 0,0 0-1 0 0,0 0 1 0 0,3 1-2 0 0,0 0-1 0 0,-1 0 0 0 0,1 0 1 0 0,0 0-1 0 0,0 0 0 0 0,0 0 1 0 0,0 0-1 0 0,0 1 0 0 0,-1-1 1 0 0,1 0-1 0 0,0 1 0 0 0,0-1 1 0 0,0 1-1 0 0,0-1 0 0 0,0 1 0 0 0,0 0 1 0 0,0-1-1 0 0,0 1 0 0 0,0 0 1 0 0,1 0-1 0 0,-1-1 0 0 0,-1 2 3 0 0,0 1-20 0 0,0 0 0 0 0,1 0 0 0 0,-1 0-1 0 0,0 0 1 0 0,1 0 0 0 0,0 0 0 0 0,-1 1-1 0 0,1 0 21 0 0,-2 10-469 0 0,0 0 0 0 0,1-1 1 0 0,0 10 468 0 0,2-22-29 0 0,1 30-3978 0 0,7-2-1289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0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1 153 8752 0 0,'5'-13'407'0'0,"0"0"0"0"0,1 1 0 0 0,1 0 0 0 0,0 0 0 0 0,0 1-407 0 0,12-17 4815 0 0,-17 26-2900 0 0,-2 2-917 0 0,9 4 116 0 0,-5-2-1058 0 0,-1 1-1 0 0,0-1 1 0 0,-1 1 0 0 0,1 0 0 0 0,0-1 0 0 0,-1 1-1 0 0,0 0 1 0 0,1 1 0 0 0,-1-1 0 0 0,0 0 0 0 0,0 2-56 0 0,4 8-39 0 0,-1 0 0 0 0,2 8 39 0 0,2 7 34 0 0,-4-13-18 0 0,0 0 0 0 0,-2 1 0 0 0,2 14-16 0 0,4 15-121 0 0,-5-26-292 0 0,0 1 1 0 0,-1-1-1 0 0,-1 1 0 0 0,-1 2 413 0 0,0-31 8 0 0,0 0 0 0 0,0 0 0 0 0,1 0 0 0 0,0 0-1 0 0,1 0 1 0 0,3-6-8 0 0,23-52 300 0 0,-13 33-39 0 0,2 0-1 0 0,1 1 1 0 0,8-8-261 0 0,-20 30 61 0 0,1 1 1 0 0,0 0-1 0 0,1 1 1 0 0,0 0-1 0 0,1 0 1 0 0,0 1-1 0 0,0 1 1 0 0,0-1 0 0 0,1 2-1 0 0,0-1 1 0 0,8-2-62 0 0,-15 8-10 0 0,0 0 0 0 0,0 0 0 0 0,0 0 0 0 0,0 1 0 0 0,0-1 1 0 0,0 1-1 0 0,0 0 0 0 0,0 1 0 0 0,1-1 0 0 0,-1 0 0 0 0,0 1 0 0 0,0 0 1 0 0,0 0-1 0 0,0 1 0 0 0,0-1 0 0 0,-1 1 0 0 0,1-1 0 0 0,0 1 0 0 0,-1 0 1 0 0,1 1 9 0 0,8 4-40 0 0,-1 1 1 0 0,-1 0 0 0 0,1 1 0 0 0,-2 0-1 0 0,7 6 40 0 0,-6-2-190 0 0,-1-1-1 0 0,0 1 0 0 0,8 14 191 0 0,-3-4-317 0 0,-7-11-1085 0 0,-1-1 1 0 0,0 1-1 0 0,-1 0 1 0 0,2 6 1401 0 0,4 17-5768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1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483 1016 1376 0 0,'-104'3'96'0'0,"59"1"2431"0"0,14-1 1993 0 0,18-3-2889 0 0,0 1 0 0 0,0 1 0 0 0,-5 2-1631 0 0,7-2 100 0 0,1 1 1 0 0,0 0 0 0 0,-1 1 0 0 0,2 1-1 0 0,-1-1 1 0 0,0 1 0 0 0,-2 3-101 0 0,-5 3-41 0 0,12-8 20 0 0,1 0 1 0 0,-1 0 0 0 0,0 1 0 0 0,1-1 0 0 0,-1 1 0 0 0,1 0-1 0 0,0 1 1 0 0,0 0 20 0 0,-35 39-449 0 0,0 1 77 0 0,35-40 356 0 0,1 0 0 0 0,-1 0 0 0 0,1 1 0 0 0,1-1 0 0 0,-1 1 0 0 0,1 0 0 0 0,-1 0 0 0 0,2 0 16 0 0,0-2-8 0 0,0 0 0 0 0,1 0 0 0 0,-1 0 0 0 0,1 0 0 0 0,0-1 0 0 0,0 1 0 0 0,1 0 0 0 0,-1 0 0 0 0,1 0 0 0 0,0-1 0 0 0,0 1 0 0 0,0 0 1 0 0,0-1-1 0 0,1 1 0 0 0,0 0 8 0 0,-1-2-14 0 0,0 0 1 0 0,0-1-1 0 0,0 1 1 0 0,0-1-1 0 0,0 1 1 0 0,0-1 0 0 0,0 0-1 0 0,1 0 1 0 0,-1 1-1 0 0,1-1 1 0 0,-1 0-1 0 0,1 0 1 0 0,-1 0-1 0 0,1 0 1 0 0,-1 0 0 0 0,1-1-1 0 0,0 1 1 0 0,0 0-1 0 0,-1-1 1 0 0,1 0-1 0 0,0 1 1 0 0,0-1 0 0 0,0 0-1 0 0,-1 0 1 0 0,1 0-1 0 0,0 0 1 0 0,0 0-1 0 0,0 0 1 0 0,0 0-1 0 0,-1-1 1 0 0,1 1 0 0 0,1-1 13 0 0,3-1-20 0 0,1-1 0 0 0,0-1 0 0 0,-1 1 0 0 0,1-1 0 0 0,-1 0 0 0 0,5-4 20 0 0,6-4-8 0 0,0-1 8 0 0,-1-1 0 0 0,-1 0 0 0 0,0-1 0 0 0,-1 0 0 0 0,3-5 0 0 0,15-17 0 0 0,8-10-7 0 0,-2-2-1 0 0,-2-1 1 0 0,-3-2 0 0 0,-2-1 0 0 0,-2-2 0 0 0,-2 0 0 0 0,-4-2 0 0 0,-1-1 0 0 0,3-20 7 0 0,-20 55 24 0 0,0-1 1 0 0,-1 1-1 0 0,-2-1 1 0 0,0 1 0 0 0,-1-7-25 0 0,-9-119 297 0 0,7 130-253 0 0,-17-117 919 0 0,17 132-916 0 0,-3-14 359 0 0,-1 0 0 0 0,0 0 0 0 0,-6-11-406 0 0,-3-7 708 0 0,-4 0 419 0 0,18 34-961 0 0,-9 13 70 0 0,7-9-206 0 0,-4 8-30 0 0,1 1 0 0 0,0-1-1 0 0,0 1 1 0 0,1 0-1 0 0,1 0 1 0 0,-1 0 0 0 0,2 0-1 0 0,0 1 1 0 0,0 2 0 0 0,-5 19-46 0 0,-13 61-78 0 0,4 1 0 0 0,4 0 0 0 0,3 14 124 0 0,10-51-151 0 0,2 0 0 0 0,7 30 151 0 0,-9-84-18 0 0,7 55-539 0 0,3 0-1 0 0,3-1 0 0 0,2-1 1 0 0,6 10 557 0 0,-5-22-756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1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182 179 4608 0 0,'7'-26'128'0'0,"-3"13"-64"0"0,-1-1 0 0 0,0 1 0 0 0,-1-1 0 0 0,-1 1 0 0 0,0-2-64 0 0,-1 14 8 0 0,0-6 975 0 0,0 1 0 0 0,0-1 0 0 0,-1 0 0 0 0,0 0 0 0 0,-1-1-983 0 0,2 7 192 0 0,0-1 1 0 0,-1 1 0 0 0,1 0 0 0 0,-1-1 0 0 0,1 1 0 0 0,-1-1 0 0 0,0 1 0 0 0,0 0 0 0 0,1 0 0 0 0,-1-1 0 0 0,0 1 0 0 0,0 0 0 0 0,0 0 0 0 0,0 0 0 0 0,-1 0 0 0 0,1 0 0 0 0,0 0 0 0 0,0 0 0 0 0,-1 0 0 0 0,1 1 0 0 0,0-1 0 0 0,-1 0 0 0 0,1 1 0 0 0,-1-1 0 0 0,1 1 0 0 0,-1 0-193 0 0,0 0 77 0 0,1 0 1 0 0,-1 0-1 0 0,0 0 1 0 0,1 0 0 0 0,-1 0-1 0 0,0 1 1 0 0,1-1 0 0 0,-1 1-1 0 0,1 0 1 0 0,-1-1-1 0 0,1 1 1 0 0,-1 0 0 0 0,1 0-1 0 0,-1 0 1 0 0,1 0 0 0 0,-2 1-78 0 0,-19 20 383 0 0,12-9-347 0 0,2 0 0 0 0,0 0 0 0 0,0 1 1 0 0,1 0-1 0 0,1 1 0 0 0,-1 3-36 0 0,-4 16-36 0 0,2 0 0 0 0,-1 9 36 0 0,8-32-28 0 0,0 0 0 0 0,2 1 0 0 0,-1-1 0 0 0,1 0 0 0 0,1 0 0 0 0,0 1 0 0 0,0-1 0 0 0,1 0 0 0 0,1 0 28 0 0,-1-2-163 0 0,1 1 0 0 0,0-1 0 0 0,0-1 1 0 0,1 1-1 0 0,0 0 0 0 0,1-1 0 0 0,0 0 0 0 0,0 0 0 0 0,1 0 0 0 0,5 5 163 0 0,-5-7-142 0 0,2 3-66 0 0,0-1 0 0 0,1 0 0 0 0,0 0 1 0 0,5 2 207 0 0,116 82-490 0 0,-127-90 525 0 0,-1-1-1 0 0,0 1 1 0 0,0 0 0 0 0,0 0-1 0 0,0 0 1 0 0,0 0-1 0 0,0 1 1 0 0,0-1 0 0 0,-1 0-1 0 0,1 1 1 0 0,-1 0-1 0 0,0-1 1 0 0,0 1 0 0 0,0-1-1 0 0,0 1 1 0 0,0 0-1 0 0,0 0-34 0 0,-1-1 35 0 0,0-1-1 0 0,0 1 0 0 0,0 0 0 0 0,0-1 1 0 0,0 1-1 0 0,-1 0 0 0 0,1 0 0 0 0,0-1 1 0 0,-1 1-1 0 0,0-1 0 0 0,1 1 0 0 0,-1 0 1 0 0,0-1-1 0 0,0 1 0 0 0,1-1 1 0 0,-1 0-1 0 0,0 1 0 0 0,-1-1 0 0 0,1 0 1 0 0,0 1-1 0 0,0-1 0 0 0,0 0 0 0 0,-1 0 1 0 0,1 0-1 0 0,-1 0 0 0 0,1 0 0 0 0,-1-1 1 0 0,1 1-1 0 0,-1 0 0 0 0,0 0-34 0 0,-18 8 448 0 0,-1 0-1 0 0,-1-1 1 0 0,0-2 0 0 0,0 0-1 0 0,-4 0-447 0 0,16-4 55 0 0,-1-1 0 0 0,1 0-1 0 0,0 0 1 0 0,0-1-1 0 0,-1 0 1 0 0,1-1-1 0 0,0 0 1 0 0,0-1 0 0 0,0 0-1 0 0,0-1 1 0 0,0 0-1 0 0,-6-3-54 0 0,16 6-130 0 0,-1 0 0 0 0,1-1-1 0 0,-1 1 1 0 0,1-1 0 0 0,-1 1-1 0 0,1-1 1 0 0,0 1 0 0 0,-1-1-1 0 0,1 1 1 0 0,0-1 0 0 0,-1 1-1 0 0,1-1 1 0 0,0 1 0 0 0,0-1-1 0 0,-1 0 1 0 0,1 1 0 0 0,0-1-1 0 0,0 1 1 0 0,0-1 0 0 0,0 0-1 0 0,0 1 1 0 0,0-1 0 0 0,0 0-1 0 0,0 1 1 0 0,0-1-1 0 0,0 1 1 0 0,0-1 0 0 0,1 0-1 0 0,-1 1 1 0 0,0-1 0 0 0,0 1-1 0 0,0-1 1 0 0,1 1 0 0 0,-1-1-1 0 0,0 1 1 0 0,1-1 0 0 0,-1 1-1 0 0,1-1 1 0 0,-1 1 0 0 0,0-1-1 0 0,1 1 1 0 0,-1-1 130 0 0,10-7-5361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2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1088 183 14280 0 0,'-16'-14'310'0'0,"-1"1"0"0"0,0 1 1 0 0,-1 1-1 0 0,0 0 1 0 0,-4 0-311 0 0,-9-4-21 0 0,-74-32 511 0 0,84 40-395 0 0,-1 0-1 0 0,0 1 1 0 0,0 0-1 0 0,-1 2-94 0 0,5 2 1 0 0,1 0 0 0 0,-1 1 0 0 0,1 0-1 0 0,-1 2 1 0 0,-9 1-1 0 0,17 0-8 0 0,0 0 1 0 0,0 0-1 0 0,1 1 1 0 0,-1 0-1 0 0,1 0 1 0 0,-1 1-1 0 0,1 1 1 0 0,1 0-1 0 0,-1 0 0 0 0,-3 2 8 0 0,-10 11-42 0 0,0 1-1 0 0,1 1 0 0 0,1 1 1 0 0,1 0-1 0 0,1 2 0 0 0,-5 8 43 0 0,-31 50-231 0 0,-7 21 231 0 0,46-76-24 0 0,-19 38 15 0 0,2 2 0 0 0,3 0 0 0 0,2 2 0 0 0,1 10 9 0 0,0 16-134 0 0,3 1 0 0 0,-7 79 134 0 0,25-141-199 0 0,2-1 0 0 0,1 1 0 0 0,2 0 0 0 0,1 0 0 0 0,1 0 0 0 0,2-1 0 0 0,2 1 0 0 0,4 13 199 0 0,-8-38-143 0 0,1 0 0 0 0,-1 0 0 0 0,2 0 0 0 0,-1 0-1 0 0,1-1 1 0 0,5 7 143 0 0,-7-10-105 0 0,1-1-1 0 0,-1 0 1 0 0,1 0-1 0 0,0 0 1 0 0,0 0-1 0 0,0-1 1 0 0,1 1-1 0 0,-1-1 1 0 0,1 0-1 0 0,-1 0 0 0 0,1 0 1 0 0,0 0-1 0 0,0-1 1 0 0,-1 1-1 0 0,3-1 106 0 0,2 1-176 0 0,0-1 1 0 0,0-1-1 0 0,0 1 0 0 0,0-1 0 0 0,0 0 0 0 0,0-1 0 0 0,-1 0 0 0 0,1 0 0 0 0,0-1 0 0 0,0 0 0 0 0,-1 0 0 0 0,1-1 1 0 0,-1 0-1 0 0,0-1 0 0 0,0 1 176 0 0,22-12-681 0 0,-2-2 0 0 0,0 0 0 0 0,2-5 681 0 0,-9 8-349 0 0,24-18-522 0 0,-1-2 0 0 0,-2-2 0 0 0,-2-1 0 0 0,18-24 871 0 0,-27 24 271 0 0,-1 0-1 0 0,-1-3 1 0 0,2-9-271 0 0,56-106 2560 0 0,-66 113-624 0 0,-2 0 1 0 0,10-37-1937 0 0,-9 15 1768 0 0,-4 0 0 0 0,2-23-1768 0 0,-12 48 481 0 0,-2 0 0 0 0,-1-1 0 0 0,-1 1 0 0 0,-4-21-481 0 0,-1 25 449 0 0,-1 0 0 0 0,-9-28-449 0 0,10 46 146 0 0,-2 0-1 0 0,0 0 0 0 0,-1 1 1 0 0,0 0-1 0 0,-2 0 0 0 0,-4-7-145 0 0,10 19 44 0 0,-1-1-1 0 0,1 0 0 0 0,-1 1 1 0 0,0 0-1 0 0,0 0 0 0 0,0 0 1 0 0,0 0-1 0 0,-1 1 0 0 0,0 0 0 0 0,0 0 1 0 0,0 0-1 0 0,0 0 0 0 0,0 1 1 0 0,-2-1-44 0 0,3 2 10 0 0,-1-1 0 0 0,0 1 0 0 0,1 1 0 0 0,-1-1 0 0 0,0 1 0 0 0,0 0 0 0 0,0 0 1 0 0,1 0-1 0 0,-1 1 0 0 0,0 0 0 0 0,1-1 0 0 0,-1 2 0 0 0,0-1 0 0 0,1 0 0 0 0,-1 1 0 0 0,-1 1-10 0 0,-3 2-73 0 0,0 0-1 0 0,1 0 1 0 0,-1 1-1 0 0,1 0 1 0 0,1 0-1 0 0,-1 1 1 0 0,0 1 73 0 0,-8 9-2585 0 0,1 1 1 0 0,-6 10 2584 0 0,-10 12-5508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2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18255 0 0,'0'0'836'0'0,"0"0"-18"0"0,2 2-528 0 0,13 8-283 0 0,-2 2 0 0 0,1-1 0 0 0,-2 2-1 0 0,0 0 1 0 0,4 5-7 0 0,22 23 52 0 0,25 27-42 0 0,19 18-202 0 0,-57-63-501 0 0,-2 2-1 0 0,-1 0 0 0 0,5 9 694 0 0,-9-8-1250 0 0,1-2 0 0 0,0 0 0 0 0,2-1 0 0 0,20 17 1250 0 0,-9-18-1462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2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18 287 10136 0 0,'-6'-10'248'0'0,"5"8"-153"0"0,-1-1 1 0 0,1 0-1 0 0,-1 0 1 0 0,1 0-1 0 0,0 0 0 0 0,0 0 1 0 0,1 0-1 0 0,-1 0 1 0 0,1 0-1 0 0,-1 0 1 0 0,1 0-1 0 0,0-2-95 0 0,0 5 215 0 0,0-1 0 0 0,0 1 1 0 0,0 0-1 0 0,0-1 0 0 0,0 1 0 0 0,0-1 1 0 0,0 1-1 0 0,1-1 0 0 0,-1 1 0 0 0,0 0 1 0 0,0-1-1 0 0,0 1 0 0 0,1-1 0 0 0,-1 1 0 0 0,0 0 1 0 0,1-1-1 0 0,-1 1 0 0 0,0 0 0 0 0,0-1 1 0 0,1 1-1 0 0,-1 0 0 0 0,1 0 0 0 0,-1-1 0 0 0,0 1 1 0 0,1 0-1 0 0,-1 0 0 0 0,1 0 0 0 0,-1-1 1 0 0,0 1-1 0 0,1 0 0 0 0,-1 0 0 0 0,1 0 1 0 0,-1 0-1 0 0,1 0-215 0 0,18 0 590 0 0,-12 1-189 0 0,92-2-1391 0 0,1-4 0 0 0,19-6 990 0 0,-61 4-1474 0 0,-3 2-70 0 0</inkml:trace>
  <inkml:trace contextRef="#ctx0" brushRef="#br0" timeOffset="1">750 0 1376 0 0,'-40'5'103'0'0,"8"-1"270"0"0,22-3 772 0 0,-1 0 1 0 0,0 0-1 0 0,1 1 1 0 0,0 1-1 0 0,-1 0 0 0 0,1 0 1 0 0,0 1-1 0 0,-9 4-1145 0 0,14-5 282 0 0,1 0-1 0 0,-1 0 0 0 0,1 0 0 0 0,-1 1 0 0 0,1-1 0 0 0,0 1 1 0 0,1 0-1 0 0,-1 1 0 0 0,1-1 0 0 0,0 0 0 0 0,0 1 1 0 0,0 0-1 0 0,0-1 0 0 0,1 1 0 0 0,0 0 0 0 0,0 1 1 0 0,0-1-1 0 0,0 2-281 0 0,-4 22 467 0 0,1 0 0 0 0,0 23-467 0 0,3-23 195 0 0,0 13 32 0 0,2-1 1 0 0,3 0-1 0 0,0 0 0 0 0,8 28-227 0 0,5 54 122 0 0,-3 229-196 0 0,-13-319 14 0 0,1-1 0 0 0,2 1 0 0 0,1-1 0 0 0,2 1 0 0 0,3 9 60 0 0,-8-39 2 0 0,-1-1-1 0 0,1 0 0 0 0,0 0 0 0 0,0 1 0 0 0,0-1 0 0 0,0 0 0 0 0,0 0 0 0 0,0 0 1 0 0,0 0-1 0 0,1-1 0 0 0,-1 1 0 0 0,1 0 0 0 0,-1 0 0 0 0,1-1 0 0 0,0 1 0 0 0,0-1 0 0 0,0 0 1 0 0,0 1-1 0 0,-1-1 0 0 0,2 0 0 0 0,0 1-1 0 0,0-2 19 0 0,-1 1-1 0 0,1-1 1 0 0,0 0 0 0 0,-1 1-1 0 0,1-1 1 0 0,0 0 0 0 0,-1-1-1 0 0,1 1 1 0 0,0 0 0 0 0,-1-1 0 0 0,1 0-1 0 0,0 1 1 0 0,-1-1 0 0 0,1 0-1 0 0,-1 0 1 0 0,1-1 0 0 0,-1 1-1 0 0,1 0-18 0 0,2-2 75 0 0,120-70-1035 0 0,-81 45 229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3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0 15200 0 0,'0'0'696'0'0,"0"0"-14"0"0,0 0-375 0 0,0 3 45 0 0,1 19 209 0 0,0-11-339 0 0,-1 0-1 0 0,0 0 0 0 0,-2 5-221 0 0,-21 187 383 0 0,6-17-371 0 0,8-73-28 0 0,2 60-217 0 0,6-123 144 0 0,4 137-231 0 0,1-139 187 0 0,2-1 0 0 0,1 0-1 0 0,4 2 134 0 0,-9-37-33 0 0,1-1-1 0 0,1 0 0 0 0,0-1 0 0 0,0 1 0 0 0,1-1 0 0 0,4 6 34 0 0,-8-14 24 0 0,1 1-1 0 0,0-1 1 0 0,-1 1-1 0 0,1-1 1 0 0,0 1-1 0 0,1-1 1 0 0,-1 0 0 0 0,0 0-1 0 0,1 0 1 0 0,-1 0-1 0 0,1-1 1 0 0,-1 1-1 0 0,1 0 1 0 0,0-1-1 0 0,0 0 1 0 0,-1 0-1 0 0,1 0 1 0 0,0 0 0 0 0,0 0-1 0 0,0-1 1 0 0,0 1-1 0 0,1-1 1 0 0,-1 0-1 0 0,0 0 1 0 0,2 0-24 0 0,14-4 243 0 0,0 0 1 0 0,0-2-1 0 0,-1 0 1 0 0,0-1-1 0 0,0-1 1 0 0,-1 0 0 0 0,4-4-244 0 0,9-4 405 0 0,25-8-405 0 0,28-6 244 0 0,55-21-5 0 0,77-16-239 0 0,-135 47-56 0 0,28-8-1529 0 0,-36 11-2691 0 0,19-3-2113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4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 6 20591 0 0,'-19'-5'912'0'0,"9"5"184"0"0,-3 0-872 0 0,0 0-224 0 0,5 8 0 0 0,3 0 0 0 0,0 4-1680 0 0,5-4-376 0 0,5 4-80 0 0,5 4-4863 0 0</inkml:trace>
  <inkml:trace contextRef="#ctx0" brushRef="#br0" timeOffset="1">190 624 4144 0 0,'0'0'368'0'0,"8"13"-296"0"0,-3 2-72 0 0,5 1 0 0 0,-6 4 1264 0 0,1 0 240 0 0,3 0 40 0 0,-3 0 16 0 0,5 0-992 0 0,3 3-200 0 0,-5-3-40 0 0,1 5-8 0 0,-4-5-488 0 0,5-3-104 0 0,3-6-16 0 0,0 1-2768 0 0,1-9-552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6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2573 29 17015 0 0,'-44'0'924'0'0,"1"3"0"0"0,-6 2-924 0 0,14-1 100 0 0,-1-2 0 0 0,1-1 0 0 0,-14-3-100 0 0,-107-12 845 0 0,85 7-452 0 0,-52-5-372 0 0,-1 5 0 0 0,-16 5-21 0 0,-119 17-846 0 0,1 10 0 0 0,-153 40 846 0 0,-73 45-449 0 0,431-99 664 0 0,1-2 1 0 0,-24 0-216 0 0,72-9-221 0 0,-1 1 1 0 0,1-1-1 0 0,-1 0 1 0 0,1 0-1 0 0,-1-1 0 0 0,0 0 1 0 0,1 1-1 0 0,0-2 1 0 0,-1 1-1 0 0,1 0 1 0 0,0-1-1 0 0,-3-1 221 0 0,-7-11-5870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6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1140 17 15000 0 0,'3'-1'72'0'0,"0"-1"35"0"0,0 0-1 0 0,0 0 0 0 0,0 0 0 0 0,0 1 1 0 0,0 0-1 0 0,1 0 0 0 0,-1 0 0 0 0,0 0 1 0 0,1 0-1 0 0,-1 0 0 0 0,0 1 0 0 0,1 0 1 0 0,-1-1-1 0 0,1 1 0 0 0,1 1-106 0 0,-3-1 217 0 0,-2 0 59 0 0,-1 1 4 0 0,-3 4-190 0 0,-1 1-1 0 0,1-2 0 0 0,-1 1 1 0 0,0 0-1 0 0,0-1 0 0 0,-1 0 0 0 0,1 0 1 0 0,-3 1-90 0 0,-14 10 141 0 0,-39 33 39 0 0,1-1-328 0 0,-12 5 148 0 0,-144 97-360 0 0,-80 79 360 0 0,139-106 71 0 0,53-43 100 0 0,-28 33-171 0 0,129-110 28 0 0,0 1 0 0 0,0 0-1 0 0,0 0 1 0 0,1 0 0 0 0,0 1 0 0 0,0-1 0 0 0,0 0 0 0 0,0 1 0 0 0,0-1-1 0 0,0 1 1 0 0,1 0 0 0 0,0 0 0 0 0,-1 3-28 0 0,2-5 25 0 0,-1 1 0 0 0,1 0 0 0 0,0-1 1 0 0,0 1-1 0 0,1 0 0 0 0,-1-1 0 0 0,0 1 0 0 0,1 0 0 0 0,0-1 1 0 0,-1 1-1 0 0,1-1 0 0 0,0 1 0 0 0,0-1 0 0 0,1 1 0 0 0,-1-1 0 0 0,0 0 1 0 0,1 1-1 0 0,-1-1 0 0 0,1 0 0 0 0,2 2-25 0 0,5 5 88 0 0,1 0-1 0 0,0-1 1 0 0,1 0 0 0 0,0 0-1 0 0,0-1 1 0 0,1-1-1 0 0,4 2-87 0 0,22 9 616 0 0,29 8-616 0 0,34 7 965 0 0,2-5 0 0 0,97 14-965 0 0,-10-15-643 0 0,33-7 643 0 0,-118-14-1248 0 0,2 0-79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7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10289 902 18431 0 0,'-15'-10'356'0'0,"0"1"-1"0"0,0 0 0 0 0,-1 1 1 0 0,0 1-1 0 0,0 1 0 0 0,-14-4-355 0 0,-17-3-94 0 0,-40-5 94 0 0,-40-1 72 0 0,-1 6 1 0 0,-9 5-73 0 0,-258 4 1 0 0,-80 21-49 0 0,113-3-136 0 0,-121-6-265 0 0,-8-3-275 0 0,-85 3-441 0 0,-866 88-504 0 0,721-6 1582 0 0,1 23 291 0 0,646-101-154 0 0,-305 50 182 0 0,-410 63 955 0 0,426-79-577 0 0,-335 53 169 0 0,336-20-692 0 0,252-48-90 0 0,1 5-1 0 0,-20 14 4 0 0,60-19-36 0 0,2 4-1 0 0,-45 31 37 0 0,70-38-24 0 0,0 1 0 0 0,1 3 0 0 0,3 1 1 0 0,0 1-1 0 0,2 3 0 0 0,2 1 0 0 0,1 1 0 0 0,2 2 0 0 0,2 1 0 0 0,-8 18 24 0 0,-3 14-42 0 0,2 3-1 0 0,4 1 0 0 0,3 1 1 0 0,-18 79 42 0 0,11 8-33 0 0,7 2 0 0 0,7 0 1 0 0,7 2-1 0 0,8 9 33 0 0,7 109-83 0 0,36 286 83 0 0,21-135-15 0 0,17 0-240 0 0,13 91-423 0 0,20 84-518 0 0,-58-360 935 0 0,-32-178 372 0 0,22 67-111 0 0,-24-103 212 0 0,2-1 1 0 0,1 0-1 0 0,2-1 0 0 0,10 12-212 0 0,-13-27 179 0 0,1-1-1 0 0,0-1 1 0 0,2-1-1 0 0,1 0 1 0 0,0-1-1 0 0,1-1 1 0 0,1-1-1 0 0,19 12-178 0 0,11 3 326 0 0,1-2 1 0 0,1-2-1 0 0,28 8-326 0 0,-7-5 70 0 0,2-3 1 0 0,0-3-1 0 0,2-4 1 0 0,0-4-1 0 0,1-2 0 0 0,2-5-70 0 0,84 3-38 0 0,150-10 38 0 0,170-33-208 0 0,235-48-10 0 0,79-7 50 0 0,-689 76 145 0 0,741-57-135 0 0,3 25 99 0 0,270 15 131 0 0,-705 2 450 0 0,201-44-522 0 0,409-97 100 0 0,-977 156-114 0 0,910-159 204 0 0,-383 51 283 0 0,-568 115-462 0 0,42-12 106 0 0,12-6-117 0 0,-50 14 29 0 0,1 0 1 0 0,-2-1 0 0 0,1 0-1 0 0,-1-1 1 0 0,0-1-1 0 0,5-4-29 0 0,-14 8 20 0 0,0 1 0 0 0,0-1-1 0 0,-1 0 1 0 0,1-1-1 0 0,-1 1 1 0 0,0-1 0 0 0,0 0-1 0 0,-1 0 1 0 0,0 0 0 0 0,0 0-1 0 0,0-1 1 0 0,-1 1-1 0 0,0-1 1 0 0,0 0 0 0 0,-1 0-1 0 0,1 1 1 0 0,-2-1 0 0 0,1 0-1 0 0,-1 0 1 0 0,0-7-20 0 0,-2-9 137 0 0,-1 1 1 0 0,0-1-1 0 0,-2 0 1 0 0,-1 1-1 0 0,-7-17-137 0 0,-9-23 285 0 0,-3 2 0 0 0,-18-29-285 0 0,-69-114 296 0 0,15 31-16 0 0,28 33-39 0 0,6-4 0 0 0,6-1 0 0 0,-9-54-241 0 0,16 20 68 0 0,8-2-1 0 0,-10-123-67 0 0,-107-1353 372 0 0,155 1591-362 0 0,-23-547 847 0 0,25 455-490 0 0,-13-697 209 0 0,-37 15-3403 0 0,22 597 1744 0 0,30 241 1079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6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88 517 12440 0 0,'0'-5'153'0'0,"0"1"1"0"0,0 0-1 0 0,0 0 1 0 0,-1 0 0 0 0,0 0-1 0 0,0 0 1 0 0,0 0 0 0 0,0 0-1 0 0,-1-1-153 0 0,1 3 278 0 0,1 2 71 0 0,-1 3 10 0 0,-2 10-365 0 0,0 1 0 0 0,1-1 0 0 0,0 0 0 0 0,1 1 1 0 0,1 0-1 0 0,0 5 6 0 0,4 28-46 0 0,3 11 46 0 0,3 29 273 0 0,-1 49 73 0 0,9 170 185 0 0,-19 174-712 0 0,-1-451 178 0 0,0-1 1 0 0,-2 1 0 0 0,-2 0 0 0 0,0-1 0 0 0,-3 6 2 0 0,8-32-8 0 0,0 0-1 0 0,0 1 1 0 0,0-1 0 0 0,0 0 0 0 0,0 0 0 0 0,0 0 0 0 0,-1 0-1 0 0,1 0 1 0 0,-1 0 0 0 0,0 1 8 0 0,1-3 1 0 0,1 1 1 0 0,-1-1-1 0 0,1 0 1 0 0,-1 1-1 0 0,0-1 1 0 0,1 0-1 0 0,-1 1 1 0 0,1-1-1 0 0,-1 0 0 0 0,0 0 1 0 0,1 0-1 0 0,-1 0 1 0 0,0 0-1 0 0,1 0 1 0 0,-1 0-1 0 0,1 0 1 0 0,-1 0-1 0 0,0 0 0 0 0,1 0 1 0 0,-1 0-1 0 0,0 0 1 0 0,1 0-1 0 0,-1 0 1 0 0,1-1-1 0 0,-1 1 1 0 0,0 0-1 0 0,1-1 0 0 0,-1 1 1 0 0,1 0-1 0 0,-1-1 1 0 0,1 1-1 0 0,-1 0 1 0 0,1-1-1 0 0,-1 1 1 0 0,1-1-1 0 0,-1 1 1 0 0,1-1-1 0 0,0 1 0 0 0,-1-1 1 0 0,1 0-2 0 0,-3-3 10 0 0,0 0 0 0 0,0-1 0 0 0,0 1 0 0 0,1-1 0 0 0,0 1-1 0 0,0-1 1 0 0,0 0 0 0 0,0 0 0 0 0,0-5-10 0 0,-2-10-119 0 0,1 1-1 0 0,1-2 120 0 0,0 1-87 0 0,-6-59-452 0 0,4 0 1 0 0,3-1-1 0 0,4 1 1 0 0,3 0 0 0 0,12-59 538 0 0,94-411 170 0 0,-92 465 547 0 0,4 0-1 0 0,3 2 0 0 0,4 2 1 0 0,36-69-717 0 0,-55 127 231 0 0,1 2 0 0 0,1-1 0 0 0,0 1 0 0 0,5-2-231 0 0,-12 12 154 0 0,2 2 0 0 0,-1-1-1 0 0,1 1 1 0 0,1 0 0 0 0,-1 1-1 0 0,1 0 1 0 0,0 1 0 0 0,1 0-1 0 0,4-1-153 0 0,-9 4 56 0 0,0 1 0 0 0,0 0-1 0 0,1 1 1 0 0,-1-1-1 0 0,1 1 1 0 0,0 1-1 0 0,-1-1 1 0 0,1 1-1 0 0,-1 0 1 0 0,1 1-1 0 0,0-1 1 0 0,0 1-56 0 0,2 1 47 0 0,0 1 1 0 0,0-1-1 0 0,0 2 1 0 0,0-1-1 0 0,-1 1 1 0 0,1 0-1 0 0,-1 1 1 0 0,1 1-48 0 0,6 4 23 0 0,-1 2-1 0 0,0 0 1 0 0,0 0 0 0 0,-2 1-1 0 0,1 1 1 0 0,-2 0 0 0 0,0 0-1 0 0,6 12-22 0 0,-6-7-8 0 0,-1 0 0 0 0,-1 1 0 0 0,-1-1-1 0 0,-1 2 1 0 0,-1-1 0 0 0,-1 1-1 0 0,0 0 1 0 0,-2 0 0 0 0,1 13 8 0 0,-2 3-150 0 0,-1 0 0 0 0,-2 0-1 0 0,-2 0 1 0 0,-1-1 0 0 0,-3 7 150 0 0,3-22-157 0 0,0 1-1 0 0,-2-1 1 0 0,-1 0-1 0 0,0 0 1 0 0,-1-1 0 0 0,-2 0-1 0 0,0-1 1 0 0,-1 0-1 0 0,-1 0 1 0 0,0-1 0 0 0,-1-1-1 0 0,-2 0 1 0 0,1-1-1 0 0,-2 0 1 0 0,0-1 0 0 0,-1-1-1 0 0,-8 5 158 0 0,-5 0-200 0 0,-1-1 0 0 0,0-2-1 0 0,-1-1 1 0 0,-1-2 0 0 0,0 0-1 0 0,-7-1 201 0 0,-13 2-47 0 0,-1-2-1 0 0,0-3 0 0 0,-35 1 48 0 0,60-10 371 0 0,24 0-216 0 0,0-1 0 0 0,0 1 0 0 0,-1 1 0 0 0,1-1 0 0 0,0 1 0 0 0,-1 0 0 0 0,-1 0-155 0 0,7 0 121 0 0,-1-1-96 0 0,1 0-1 0 0,0 0 0 0 0,0 0 0 0 0,0 0 0 0 0,0 0 0 0 0,-1 0 0 0 0,1 0 1 0 0,0 0-1 0 0,0 0 0 0 0,0 0 0 0 0,0 0 0 0 0,0 0 0 0 0,-1 0 0 0 0,1 0 1 0 0,0 0-1 0 0,0 0 0 0 0,0 0 0 0 0,0 1 0 0 0,0-1 0 0 0,-1 0 0 0 0,1 0 0 0 0,0 0 1 0 0,0 0-1 0 0,0 0 0 0 0,0 1 0 0 0,0-1 0 0 0,0 0 0 0 0,0 0 0 0 0,0 0 1 0 0,0 0-1 0 0,0 0 0 0 0,0 1 0 0 0,-1-1 0 0 0,1 0 0 0 0,0 0 0 0 0,0 0 1 0 0,0 0-1 0 0,0 1 0 0 0,0-1 0 0 0,0 0 0 0 0,0 0 0 0 0,1 0 0 0 0,-1 0 1 0 0,0 1-1 0 0,0-1 0 0 0,0 0 0 0 0,0 0 0 0 0,0 0 0 0 0,0 0 0 0 0,0 1 0 0 0,0-1 1 0 0,0 0-1 0 0,0 0 0 0 0,0 0 0 0 0,1 0 0 0 0,-1 0-24 0 0,14 14 602 0 0,1-1 0 0 0,0 0 0 0 0,6 3-602 0 0,20 15 157 0 0,18 17 66 0 0,3-4 0 0 0,34 18-223 0 0,137 70 237 0 0,-68-40-238 0 0,-46-25-145 0 0,212 131-1362 0 0,-302-176 1269 0 0,0 1 0 0 0,-2 1 1 0 0,20 25 238 0 0,22 17-1451 0 0,-64-60 1094 0 0,-3-4 191 0 0,0 0 0 0 0,0 0 0 0 0,0-1-1 0 0,0 1 1 0 0,0-1 0 0 0,0 1-1 0 0,0-1 1 0 0,1 0 0 0 0,-1 1-1 0 0,1-1 167 0 0,11 0-1038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6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26 553 2760 0 0,'-1'2'739'0'0,"-6"8"2693"0"0,4-6-1533 0 0,1 0 1 0 0,-1 1-1 0 0,1 0 1 0 0,0 0 0 0 0,-1 2-1900 0 0,2-5 266 0 0,0 1 1 0 0,1 0 0 0 0,0-1-1 0 0,-1 1 1 0 0,1-1 0 0 0,0 1-1 0 0,0 0 1 0 0,1 0-267 0 0,0 8 71 0 0,1-1 0 0 0,1-1 0 0 0,0 1 0 0 0,0 0 0 0 0,1-1 0 0 0,0 1 0 0 0,1-1 0 0 0,0 0 0 0 0,1-1 0 0 0,-1 1 0 0 0,1-1 0 0 0,5 4-71 0 0,1 1-58 0 0,0 0 1 0 0,2-1-1 0 0,-1 0 1 0 0,2-1-1 0 0,-1-1 1 0 0,12 6 57 0 0,-16-10-125 0 0,1-1 0 0 0,0 0 0 0 0,0-1 0 0 0,0 0 0 0 0,1 0 0 0 0,-1-1 0 0 0,1-1 0 0 0,0 0-1 0 0,0 0 1 0 0,0-1 0 0 0,0-1 0 0 0,0 0 0 0 0,9-2 125 0 0,-11 1-113 0 0,-1-1-1 0 0,0 0 1 0 0,0 0-1 0 0,0-1 1 0 0,0-1-1 0 0,0 1 1 0 0,-1-1 0 0 0,0-1-1 0 0,0 1 1 0 0,0-1-1 0 0,0-1 1 0 0,-1 0-1 0 0,1 0 1 0 0,-2 0-1 0 0,1-1 1 0 0,-1 0-1 0 0,5-7 114 0 0,-5 6-74 0 0,-1-1 0 0 0,0 0 0 0 0,-1 0 0 0 0,0 0 0 0 0,-1-1 0 0 0,0 1 0 0 0,0-1 0 0 0,-1 0 0 0 0,0 0 0 0 0,0-1 74 0 0,1-24-231 0 0,-1 1 0 0 0,-2-12 231 0 0,-1 12 171 0 0,-1-1 0 0 0,-2 0 1 0 0,-2 1-1 0 0,-1 0 1 0 0,-11-31-172 0 0,15 56 369 0 0,-1 0-1 0 0,0 1 1 0 0,0-1 0 0 0,-1-1-369 0 0,3 7 193 0 0,0 0 0 0 0,0 0 0 0 0,0 0 0 0 0,-1 0 0 0 0,1 1 0 0 0,-1-1 0 0 0,1 1 0 0 0,-1-1 0 0 0,0 1 0 0 0,0 0 0 0 0,-3-2-193 0 0,5 4 60 0 0,0 0-1 0 0,0 0 0 0 0,0-1 0 0 0,0 1 0 0 0,-1 0 0 0 0,1 0 0 0 0,0 0 1 0 0,0 0-1 0 0,0 1 0 0 0,0-1 0 0 0,-1 0 0 0 0,1 0 0 0 0,0 1 1 0 0,0-1-1 0 0,0 0 0 0 0,0 1 0 0 0,0-1 0 0 0,0 1 0 0 0,0 0 0 0 0,0-1 1 0 0,0 1-1 0 0,0 0 0 0 0,0-1 0 0 0,0 1 0 0 0,0 0-59 0 0,-2 2 37 0 0,0 1-1 0 0,0-1 1 0 0,0 1-1 0 0,0-1 1 0 0,-2 4-37 0 0,-6 15 19 0 0,1 0 0 0 0,0 1 0 0 0,2 0-1 0 0,0 0 1 0 0,-1 14-19 0 0,-1 7-80 0 0,1 0-1 0 0,2 0 1 0 0,1 22 80 0 0,5-35-165 0 0,1-1 0 0 0,1 1 0 0 0,2-1 1 0 0,1 0-1 0 0,5 20 165 0 0,-4-33-220 0 0,0 0 0 0 0,1-1 0 0 0,0 0 0 0 0,2 0 0 0 0,0 0-1 0 0,1-1 1 0 0,0 0 0 0 0,1-1 0 0 0,1 0 0 0 0,0-1 0 0 0,5 4 220 0 0,-11-11-127 0 0,1-1 1 0 0,0-1-1 0 0,1 1 0 0 0,-1-1 1 0 0,1 0-1 0 0,0 0 0 0 0,0-1 1 0 0,0 0-1 0 0,0-1 1 0 0,1 1-1 0 0,1-1 127 0 0,2 0-136 0 0,0 0 1 0 0,1 0-1 0 0,-1-2 1 0 0,1 1-1 0 0,-1-2 0 0 0,1 1 1 0 0,1-2 135 0 0,18-3-200 0 0,0-2 0 0 0,-1-1 0 0 0,0-2 0 0 0,-1-1 1 0 0,5-3 199 0 0,41-20-350 0 0,-1-3 0 0 0,-1-4 350 0 0,138-93-414 0 0,-158 98 499 0 0,-2-2-1 0 0,-2-3 0 0 0,-1-2 1 0 0,38-46-85 0 0,-57 56 278 0 0,-1-2 0 0 0,-2-2 0 0 0,-2 0 0 0 0,-1-1 0 0 0,-2-1 0 0 0,-1-1 0 0 0,6-23-278 0 0,-21 49 367 0 0,0-1 0 0 0,-1 0 0 0 0,0 1 0 0 0,-1-1-1 0 0,-1-1 1 0 0,0 1 0 0 0,-1 0 0 0 0,-1-8-367 0 0,0 21 82 0 0,0 0-1 0 0,-1-1 1 0 0,1 1 0 0 0,-1 0-1 0 0,1 0 1 0 0,-1 0 0 0 0,0 0 0 0 0,0 0-1 0 0,1 0 1 0 0,-2 0 0 0 0,1 0 0 0 0,0 0-1 0 0,0 0 1 0 0,-1 1 0 0 0,1-1 0 0 0,-1 0-1 0 0,1 1 1 0 0,-1-1 0 0 0,1 1 0 0 0,-1 0-1 0 0,0 0 1 0 0,0-1 0 0 0,0 1-1 0 0,0 0 1 0 0,0 0 0 0 0,0 1 0 0 0,0-1-1 0 0,0 0 1 0 0,0 1 0 0 0,0-1 0 0 0,-1 1-1 0 0,0 0-81 0 0,-8-1 148 0 0,1 1 0 0 0,0 0-1 0 0,0 1 1 0 0,0 0-1 0 0,0 0 1 0 0,-3 2-148 0 0,-5 1 64 0 0,-1 2 0 0 0,1 0-1 0 0,1 0 1 0 0,-1 2 0 0 0,1 0 0 0 0,0 2 0 0 0,1-1-1 0 0,0 2 1 0 0,0 0 0 0 0,1 1 0 0 0,-3 4-64 0 0,-12 13-107 0 0,1 1 0 0 0,1 1-1 0 0,1 1 1 0 0,-11 22 107 0 0,26-38-72 0 0,-6 10-196 0 0,-10 18 268 0 0,24-36-42 0 0,1-1 1 0 0,-1 1 0 0 0,1 0-1 0 0,0-1 1 0 0,1 2-1 0 0,0-1 1 0 0,0 0-1 0 0,1 5 42 0 0,0-10-35 0 0,1 1-1 0 0,0-1 0 0 0,0 1 0 0 0,1-1 0 0 0,-1 1 0 0 0,1-1 0 0 0,-1 1 1 0 0,1-1-1 0 0,0 0 0 0 0,1 1 0 0 0,-1-1 0 0 0,0 0 0 0 0,1 0 1 0 0,0 0-1 0 0,0 0 0 0 0,0 0 36 0 0,1 1-72 0 0,0-1-1 0 0,1 1 1 0 0,-1-1 0 0 0,1 0-1 0 0,0 0 1 0 0,0 0 0 0 0,0 0 0 0 0,1-1-1 0 0,-1 1 1 0 0,3 0 72 0 0,10 3-250 0 0,0-1 1 0 0,1 0-1 0 0,0-1 0 0 0,0-1 0 0 0,10 0 250 0 0,279 17-2047 0 0,-19-2 1062 0 0,-280-17 986 0 0,6 0-7 0 0,0 0 0 0 0,-1 1 0 0 0,1 1 0 0 0,-1 0 0 0 0,0 1 0 0 0,0 0 0 0 0,0 1 1 0 0,6 3 5 0 0,-16-6 37 0 0,-1 0 1 0 0,1-1-1 0 0,0 1 1 0 0,-1 0 0 0 0,1 0-1 0 0,-1 1 1 0 0,0-1 0 0 0,0 0-1 0 0,0 1 1 0 0,0-1-1 0 0,0 1 1 0 0,0 0 0 0 0,-1 0-1 0 0,1 0 1 0 0,-1 0 0 0 0,0 0-1 0 0,0 0 1 0 0,0 0-1 0 0,0 0 1 0 0,-1 0 0 0 0,1 1-38 0 0,-1 0 85 0 0,0 1 0 0 0,0 0 0 0 0,0-1 0 0 0,0 1 1 0 0,-1 0-1 0 0,0 0 0 0 0,0-1 0 0 0,0 1 0 0 0,-1-1 0 0 0,0 1 0 0 0,0-1 1 0 0,0 0-1 0 0,-2 3-85 0 0,-5 8 237 0 0,-1-1 0 0 0,0 0 1 0 0,-1 0-1 0 0,-1-1 0 0 0,-2 1-237 0 0,-24 21 453 0 0,-4 1-453 0 0,34-30 50 0 0,-11 9-166 0 0,0-1 0 0 0,-1-1 0 0 0,-5 2 116 0 0,25-15-35 0 0,0 0-1 0 0,0 1 1 0 0,0-1 0 0 0,-1 0-1 0 0,1 0 1 0 0,0 0-1 0 0,0 0 1 0 0,-1 0 0 0 0,1 0-1 0 0,0 0 1 0 0,0 0 0 0 0,0 0-1 0 0,-1 0 1 0 0,1 1-1 0 0,0-1 1 0 0,0 0 0 0 0,-1 0-1 0 0,1-1 1 0 0,0 1 0 0 0,0 0-1 0 0,-1 0 1 0 0,1 0-1 0 0,0 0 1 0 0,0 0 0 0 0,-1 0-1 0 0,1 0 1 0 0,0 0 0 0 0,0 0-1 0 0,-1 0 1 0 0,1-1-1 0 0,0 1 1 0 0,0 0 0 0 0,0 0-1 0 0,-1 0 1 0 0,1 0 0 0 0,0-1-1 0 0,0 1 1 0 0,0 0-1 0 0,0 0 1 0 0,0 0 0 0 0,-1-1-1 0 0,1 1 1 0 0,0 0 0 0 0,0 0-1 0 0,0-1 1 0 0,0 1-1 0 0,0 0 1 0 0,0 0 0 0 0,0-1-1 0 0,0 1 1 0 0,0 0 0 0 0,0 0-1 0 0,0-1 1 0 0,0 1-1 0 0,0 0 1 0 0,0 0 0 0 0,0-1-1 0 0,0 1 36 0 0,2-17-4248 0 0,5-5-1018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7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1455 920 0 0,'5'-15'421'0'0,"1"1"0"0"0,0 0-1 0 0,6-8-420 0 0,-4 8 2814 0 0,-1 1 0 0 0,-1-1 0 0 0,-1-1 0 0 0,1 0-2814 0 0,-1-2 1692 0 0,-2 10-972 0 0,-1 0-1 0 0,1-1 0 0 0,-2 1 0 0 0,1 0 0 0 0,-1-3-719 0 0,-1 8 617 0 0,0 2-10 0 0,5 13 205 0 0,12 46-448 0 0,-6-24-307 0 0,-2 1-1 0 0,0 5-56 0 0,-6-21 0 0 0,1-1 0 0 0,6 17 0 0 0,-8-29 0 0 0,1 1 0 0 0,1-1 0 0 0,-1 0 0 0 0,1 0 0 0 0,0 0 0 0 0,1 0 0 0 0,0-1 0 0 0,1 2 0 0 0,4 3-73 0 0,0-1 0 0 0,0-1 0 0 0,1 0 0 0 0,0-1-1 0 0,1 0 1 0 0,-1 0 0 0 0,2-2 0 0 0,-1 1 0 0 0,1-1 0 0 0,0-1-1 0 0,0 0 1 0 0,0-1 0 0 0,1-1 0 0 0,0 0 0 0 0,-1-1-1 0 0,1 0 1 0 0,0-1 0 0 0,3 0 73 0 0,2-1-271 0 0,0 0 0 0 0,0-1 0 0 0,0-1 0 0 0,0-1 1 0 0,17-5 270 0 0,-27 6-98 0 0,1-1 1 0 0,-1-1 0 0 0,0 0 0 0 0,0 0-1 0 0,0-1 1 0 0,0 0 0 0 0,-1 0 0 0 0,0-1-1 0 0,0 0 1 0 0,-1-1 0 0 0,1 0 0 0 0,0-2 97 0 0,21-20 51 0 0,16-13-51 0 0,-6 6 447 0 0,-34 31-287 0 0,-1-1-1 0 0,0 1 1 0 0,1-1-1 0 0,-1-2-159 0 0,-2 5 99 0 0,-1 0 0 0 0,1 0 0 0 0,0 0 0 0 0,0 0 0 0 0,1 0-1 0 0,-1 0 1 0 0,0 1 0 0 0,1-1 0 0 0,0 1 0 0 0,-1 0 0 0 0,1-1 0 0 0,0 1 0 0 0,0 0 0 0 0,1 1-1 0 0,-1-1 1 0 0,1 0-99 0 0,-3 2 39 0 0,0 0 0 0 0,0 0 0 0 0,1 0-1 0 0,-1 0 1 0 0,0 0 0 0 0,0 0 0 0 0,1 0 0 0 0,-1 0-1 0 0,0 0 1 0 0,0 0 0 0 0,0 1 0 0 0,1-1-1 0 0,-1 1 1 0 0,0-1 0 0 0,0 1 0 0 0,0-1 0 0 0,1 1-39 0 0,17 15 418 0 0,-7-5-249 0 0,9 6 32 0 0,43 34 95 0 0,7 11-296 0 0,-12-12-10 0 0,-38-34-80 0 0,-1 2 1 0 0,-1 0 0 0 0,8 9 89 0 0,-23-22-85 0 0,0 0 0 0 0,0-1 0 0 0,1 0 0 0 0,0 0 1 0 0,-1 0-1 0 0,1 0 0 0 0,1-1 0 0 0,-1 0 0 0 0,0 0 0 0 0,1 0 1 0 0,0-1-1 0 0,1 1 85 0 0,-4-2-91 0 0,1 0 0 0 0,0-1 0 0 0,0 1-1 0 0,-1-1 1 0 0,1 0 0 0 0,0 0 0 0 0,0 0 0 0 0,-1 0 0 0 0,1-1 0 0 0,0 0 0 0 0,-1 0 0 0 0,1 0 0 0 0,0 0 0 0 0,-1 0 0 0 0,1-1-1 0 0,-1 1 1 0 0,0-1 0 0 0,1 0 0 0 0,-1 0 0 0 0,0 0 0 0 0,0-1 91 0 0,9-7-350 0 0,-1 0-1 0 0,0-1 0 0 0,-1 0 1 0 0,0 0-1 0 0,-1-2 1 0 0,0 1-1 0 0,-1-1 1 0 0,0 0-1 0 0,-1 0 1 0 0,0-1-1 0 0,-2 0 1 0 0,5-14 350 0 0,13-49-1593 0 0,-4-2 1 0 0,2-26 1592 0 0,17-162-1401 0 0,-35 242 1381 0 0,9-88 89 0 0,-1 12 358 0 0,5-4-427 0 0,-11 82 191 0 0,14-81 3402 0 0,-1-29-3593 0 0,-8 55 1697 0 0,-4 31 3257 0 0,0-45-4954 0 0,-6 90 721 0 0,3 6-533 0 0,1 0 0 0 0,-1 0 1 0 0,0 0-1 0 0,0 1 0 0 0,0-1 0 0 0,-1 1 1 0 0,0-1-1 0 0,1 1 0 0 0,-1 3-188 0 0,3 7-72 0 0,-2 0 0 0 0,2 9 72 0 0,-1-1 115 0 0,-2-12-101 0 0,14 63-19 0 0,-4 0 1 0 0,-3 1-1 0 0,-2 21 5 0 0,-7-54 1 0 0,4 150-2474 0 0,11 29 2473 0 0,14-6-1465 0 0,-20-151 762 0 0,3-1 1 0 0,3-1-1 0 0,2 0 0 0 0,3-1 1 0 0,2-1-1 0 0,5 2 703 0 0,-24-54-189 0 0,2 1 0 0 0,-1-1 0 0 0,1-1-1 0 0,0 1 1 0 0,1-1 0 0 0,0 0 0 0 0,4 4 189 0 0,-9-9-35 0 0,1-1 1 0 0,0 1 0 0 0,-1-1-1 0 0,1 0 1 0 0,0 1-1 0 0,0-1 1 0 0,0 0 0 0 0,0 0-1 0 0,0 0 1 0 0,0 0-1 0 0,0-1 1 0 0,1 1 0 0 0,-1-1-1 0 0,0 1 1 0 0,0-1-1 0 0,1 0 1 0 0,-1 1 0 0 0,0-1-1 0 0,1 0 1 0 0,-1-1-1 0 0,0 1 1 0 0,0 0 0 0 0,1-1-1 0 0,-1 1 1 0 0,0-1-1 0 0,0 0 1 0 0,0 1 0 0 0,0-1-1 0 0,0 0 1 0 0,0 0-1 0 0,0-1 1 0 0,1 1 34 0 0,5-5-20 0 0,0-1-1 0 0,-1 1 1 0 0,0-1 0 0 0,0 0-1 0 0,-1-1 1 0 0,1 0 0 0 0,-2 0-1 0 0,1 0 1 0 0,0-3 20 0 0,8-14-39 0 0,-1-1 0 0 0,5-19 39 0 0,6-20-352 0 0,-4-1 0 0 0,6-37 352 0 0,20-140-504 0 0,-33 166 462 0 0,37-258-27 0 0,-21 127 1050 0 0,-12 93 83 0 0,44-243 3608 0 0,-59 347-4459 0 0,2-5 471 0 0,0 0-1 0 0,0 0 1 0 0,2 0 0 0 0,4-10-684 0 0,-10 26 31 0 0,1-1 0 0 0,-1 1 0 0 0,0-1 0 0 0,0 1 0 0 0,0 0 0 0 0,1-1 0 0 0,-1 1 0 0 0,0-1 0 0 0,1 1 1 0 0,-1 0-1 0 0,0-1 0 0 0,1 1 0 0 0,-1 0 0 0 0,0-1 0 0 0,1 1 0 0 0,-1 0 0 0 0,1 0 0 0 0,-1-1 0 0 0,1 1 0 0 0,-1 0 0 0 0,0 0 0 0 0,1 0 0 0 0,-1 0 0 0 0,1 0 0 0 0,-1-1 0 0 0,1 1 0 0 0,-1 0 0 0 0,1 0 0 0 0,-1 0 1 0 0,1 0-1 0 0,-1 0 0 0 0,1 1 0 0 0,-1-1 0 0 0,1 0 0 0 0,-1 0 0 0 0,1 0 0 0 0,-1 0 0 0 0,0 0 0 0 0,1 1 0 0 0,-1-1 0 0 0,1 0 0 0 0,-1 0 0 0 0,0 1 0 0 0,1-1 0 0 0,-1 0 0 0 0,1 1 0 0 0,-1-1 0 0 0,0 0 0 0 0,0 1 1 0 0,1-1-1 0 0,-1 0 0 0 0,0 1 0 0 0,1-1 0 0 0,-1 1-31 0 0,3 2 149 0 0,-1 1 1 0 0,0-1-1 0 0,0 1 1 0 0,0 0-1 0 0,2 3-149 0 0,11 36 177 0 0,-1 0 1 0 0,-2 1-1 0 0,2 17-177 0 0,18 140 422 0 0,-20-113-363 0 0,9 44-93 0 0,22 163-352 0 0,31 150-2052 0 0,19-5-4116 0 0,-83-395 5731 0 0,-5-23 432 0 0,-2-14 117 0 0,-1-1 1 0 0,0 1-1 0 0,-1 0 1 0 0,0 0-1 0 0,0 0 1 0 0,-1 0-1 0 0,0 1 1 0 0,-1 1 273 0 0,-3 0-1057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7.9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87 285 16416 0 0,'-86'-89'2447'0'0,"85"89"-1708"0"0,1 0 28 0 0,14-3 287 0 0,19 1-833 0 0,1 1-1 0 0,3 2-220 0 0,32 0-362 0 0,57-9-2673 0 0,-1-5 0 0 0,35-12 3035 0 0,-52 6-1952 0 0</inkml:trace>
  <inkml:trace contextRef="#ctx0" brushRef="#br0" timeOffset="1">1656 0 9672 0 0,'-79'52'2336'0'0,"-3"-4"-2336"0"0,-22 14 2505 0 0,-39 18-200 0 0,86-50-670 0 0,1 2-1 0 0,-33 26-1634 0 0,83-53 272 0 0,0-1-5 0 0,0 1-1 0 0,0-1 0 0 0,0 1 1 0 0,1 1-1 0 0,-1 0-266 0 0,6-5 17 0 0,-1-1 1 0 0,0 1-1 0 0,0 0 0 0 0,1 0 0 0 0,-1 0 1 0 0,0 0-1 0 0,1 0 0 0 0,-1 0 1 0 0,1 1-1 0 0,-1-1 0 0 0,1 0 1 0 0,0 0-1 0 0,0 0 0 0 0,-1 0 1 0 0,1 1-1 0 0,0-1 0 0 0,0 0 0 0 0,0 0 1 0 0,0 0-1 0 0,0 0 0 0 0,0 1 1 0 0,1-1-1 0 0,-1 0 0 0 0,0 0 1 0 0,0 0-1 0 0,1 0 0 0 0,-1 1 0 0 0,1-1 1 0 0,-1 0-1 0 0,1 0 0 0 0,0 0 1 0 0,-1 0-1 0 0,1 0-17 0 0,4 4-43 0 0,0 0 0 0 0,1 0 1 0 0,-1 0-1 0 0,1-1 0 0 0,0 0 0 0 0,0 0 1 0 0,0 0-1 0 0,1-1 0 0 0,-1 0 1 0 0,1 0-1 0 0,4 1 43 0 0,15 4-346 0 0,1-2 0 0 0,14 2 346 0 0,9 2-378 0 0,24 8-1086 0 0,24 12 1464 0 0,-61-17-523 0 0,-1 2-1 0 0,0 1 0 0 0,18 13 524 0 0,-37-19-183 0 0,0 1-1 0 0,-1 1 1 0 0,0 1-1 0 0,0 0 0 0 0,11 14 184 0 0,-21-20 20 0 0,0 0 0 0 0,-1 0 0 0 0,1 0 1 0 0,-1 1-1 0 0,-1 0 0 0 0,1 0 0 0 0,-2 0 0 0 0,1 0 0 0 0,-1 1 0 0 0,0-1 0 0 0,-1 1 0 0 0,0 0 0 0 0,0 0 0 0 0,-1 0-20 0 0,-1-1 119 0 0,0 1 0 0 0,0-1-1 0 0,-1 1 1 0 0,-1-1 0 0 0,1 0-1 0 0,-2 1 1 0 0,1-1 0 0 0,-1 0-1 0 0,0 0 1 0 0,0 0 0 0 0,-1-1-1 0 0,0 1 1 0 0,-1-1 0 0 0,0 0-1 0 0,0 0 1 0 0,-1 0-119 0 0,-2 3 195 0 0,0-1-1 0 0,-1-1 1 0 0,0 1 0 0 0,0-1-1 0 0,-1-1 1 0 0,0 0-1 0 0,0 0 1 0 0,-1-1 0 0 0,1-1-1 0 0,-11 5-194 0 0,10-6 169 0 0,-1 0 0 0 0,1-1-1 0 0,-1 0 1 0 0,1-1 0 0 0,-2 0-169 0 0,8-1-74 0 0,1-1 0 0 0,-1 0 0 0 0,0 0 0 0 0,0-1 0 0 0,1 1 0 0 0,-1-1 0 0 0,0 0 0 0 0,1 0 0 0 0,-1-1 0 0 0,1 0 0 0 0,-1 1 0 0 0,1-1 0 0 0,-3-2 74 0 0,-13-7-1434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8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4608 0 0,'21'3'408'0'0,"-21"-3"-328"0"0,13 5-80 0 0,-13-5 0 0 0,10 8 3200 0 0,-2 0 632 0 0,4-2 120 0 0,-7 2 23 0 0,3 4-3223 0 0,-8-12-648 0 0,5 8-104 0 0,-5-8-64 0 0,0 0-512 0 0,0 0-104 0 0,0 0-24 0 0,0 0-6919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8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3 5984 0 0,'-34'0'444'0'0,"-41"0"765"0"0,27-3 4236 0 0,30 4-876 0 0,38 7-4168 0 0,0 0 0 0 0,0-2 0 0 0,1-1 0 0 0,5 1-401 0 0,89 11-126 0 0,-45-7 196 0 0,1382 171-910 0 0,-1381-175 812 0 0,444 30-144 0 0,-81-14 63 0 0,702 22 501 0 0,-664-41 42 0 0,206 2 41 0 0,-576-3-415 0 0,1356 19 408 0 0,-89-41-508 0 0,-845 4-560 0 0,-347 10 390 0 0,88-1 30 0 0,164 27-704 0 0,-352-10-632 0 0,-9 1-4445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58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546 369 2072 0 0,'7'-18'13'0'0,"-1"-1"0"0"0,-1 0 0 0 0,-1 0-1 0 0,0 0 1 0 0,-2 0 0 0 0,0-1 0 0 0,-1 1 0 0 0,-1-1 0 0 0,-2-16-13 0 0,0 20 57 0 0,-1 0-1 0 0,-1 1 1 0 0,-1-1-1 0 0,0 1 1 0 0,-1 0-1 0 0,0 0 1 0 0,-2-1-57 0 0,8 14 96 0 0,-1 0-1 0 0,-1 0 1 0 0,1 0 0 0 0,0-1-1 0 0,0 1 1 0 0,-1 0 0 0 0,1 1-1 0 0,-1-1 1 0 0,0 0 0 0 0,1 0 0 0 0,-1 1-1 0 0,0-1 1 0 0,0 1 0 0 0,0-1-1 0 0,0 1 1 0 0,0 0 0 0 0,-1 0-1 0 0,1 0 1 0 0,0 0 0 0 0,0 0-1 0 0,-1 0 1 0 0,1 1 0 0 0,0-1-1 0 0,-1 1 1 0 0,1 0 0 0 0,-1 0 0 0 0,1-1-1 0 0,-1 2 1 0 0,1-1 0 0 0,-1 0-1 0 0,1 0 1 0 0,0 1 0 0 0,-1-1-1 0 0,1 1 1 0 0,0 0 0 0 0,-1 0-1 0 0,1 0 1 0 0,0 0 0 0 0,-2 1-96 0 0,-5 5 177 0 0,0 0 1 0 0,1 1-1 0 0,0 0 1 0 0,0 0 0 0 0,0 1-1 0 0,1 0 1 0 0,-1 3-178 0 0,-11 12 247 0 0,-39 53 189 0 0,4 2 0 0 0,3 3 0 0 0,4 1-1 0 0,4 3 1 0 0,-9 29-436 0 0,40-85 121 0 0,0 0-1 0 0,3 1 1 0 0,0 0-1 0 0,2 0 1 0 0,1 1-1 0 0,2 0 1 0 0,1 0-1 0 0,1 11-120 0 0,2-32 14 0 0,0-1 1 0 0,1 0-1 0 0,1 1 0 0 0,-1-1 1 0 0,2 0-1 0 0,0 0 0 0 0,0 0 1 0 0,0-1-1 0 0,1 1 0 0 0,1-1 1 0 0,0 1-1 0 0,0-1 0 0 0,1 1-14 0 0,-2-5-16 0 0,1 0 0 0 0,-1 0 0 0 0,1 0 0 0 0,-1 0 0 0 0,2-1-1 0 0,-1 1 1 0 0,0-1 0 0 0,1-1 0 0 0,0 1 0 0 0,-1-1-1 0 0,1 0 1 0 0,1 0 0 0 0,-1-1 0 0 0,0 0 0 0 0,1 0-1 0 0,-1 0 1 0 0,1-1 0 0 0,0 0 0 0 0,-1 0 0 0 0,3 0 16 0 0,-7-1-11 0 0,9 1-101 0 0,0-1-1 0 0,1 0 0 0 0,-1 0 0 0 0,0-1 1 0 0,1 0-1 0 0,-1-1 0 0 0,0-1 0 0 0,0 1 0 0 0,4-3 113 0 0,29-15-1732 0 0,32-19 1732 0 0,-56 27-518 0 0,0 0 0 0 0,-1-2-1 0 0,-1 0 1 0 0,13-13 518 0 0,3-9-710 0 0,-2 0-1 0 0,-2-3 1 0 0,-1-1 0 0 0,-2 0-1 0 0,11-24 711 0 0,3-14 2418 0 0,-4-2 0 0 0,15-52-2418 0 0,-30 56 4691 0 0,-21 75-3649 0 0,-2 2-8 0 0,-1 1-899 0 0,0 0 1 0 0,0 0-1 0 0,1 0 0 0 0,-1 0 1 0 0,1 1-1 0 0,0-1 1 0 0,-1 0-1 0 0,1 1 1 0 0,0-1-1 0 0,1 1 1 0 0,-1 0-1 0 0,0-1 1 0 0,0 3-136 0 0,-5 39 495 0 0,5-22-455 0 0,1-1 1 0 0,1 0-1 0 0,0 0 1 0 0,2 0 0 0 0,0 0-1 0 0,2 0 1 0 0,0 0-1 0 0,1-1 1 0 0,1 0 0 0 0,1 0-1 0 0,1-1 1 0 0,0 0 0 0 0,2-1-1 0 0,0 0 1 0 0,11 13-41 0 0,-2-6-483 0 0,2 0-1 0 0,21 18 484 0 0,-31-33-281 0 0,1 1 0 0 0,0-2-1 0 0,1 0 1 0 0,0 0 0 0 0,0-1-1 0 0,10 3 282 0 0,-3-3-1007 0 0,0-1 1 0 0,21 3 1006 0 0,-40-9-71 0 0,38 7-1047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5.4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234 649 3680 0 0,'0'0'284'0'0,"0"-2"-187"0"0,0-3 107 0 0,0 3 799 0 0,0 2 345 0 0,-2 2 69 0 0,-72 93 1285 0 0,36-47-2485 0 0,-32 51-217 0 0,55-77 155 0 0,9-13-67 0 0,1-1-1 0 0,0 1 1 0 0,0-1 0 0 0,1 1-1 0 0,0 1 1 0 0,0-1-88 0 0,3 25 684 0 0,1-34-663 0 0,1 1 0 0 0,-1-1 0 0 0,0 0 0 0 0,1 1 0 0 0,-1-1 0 0 0,1 0 0 0 0,-1 0 0 0 0,0 0 0 0 0,1 0 0 0 0,-1 1-1 0 0,1-1 1 0 0,-1 0 0 0 0,1 0 0 0 0,-1 0 0 0 0,0 0 0 0 0,1 0 0 0 0,-1 0 0 0 0,1 0 0 0 0,-1 0 0 0 0,1 0 0 0 0,-1 0 0 0 0,1-1 0 0 0,-1 1-21 0 0,12-1 153 0 0,-3-3-138 0 0,0 0 1 0 0,-1 0 0 0 0,1-1 0 0 0,-1 0 0 0 0,1 0 0 0 0,-2-1 0 0 0,1 0 0 0 0,-1 0 0 0 0,1-1-1 0 0,2-4-15 0 0,14-17-215 0 0,-1 0 0 0 0,3-8 215 0 0,-11 15-72 0 0,-2 4 79 0 0,1 0 1 0 0,1 1 0 0 0,0 0-1 0 0,18-13-7 0 0,-33 28 11 0 0,1 0-1 0 0,0 0 1 0 0,0 1-1 0 0,0-1 0 0 0,0 0 1 0 0,1 0-1 0 0,-1 1 1 0 0,0-1-1 0 0,0 1 1 0 0,0-1-1 0 0,0 1 0 0 0,1 0 1 0 0,-1-1-1 0 0,0 1 1 0 0,0 0-1 0 0,1 0 0 0 0,-1 0 1 0 0,0 0-1 0 0,1 0 1 0 0,-1 0-1 0 0,0 0-10 0 0,2 1 51 0 0,-1 0-1 0 0,0 0 0 0 0,0 1 1 0 0,0-1-1 0 0,0 0 0 0 0,0 1 1 0 0,0 0-1 0 0,0-1 1 0 0,-1 1-1 0 0,3 2-50 0 0,1 2 107 0 0,0 0-1 0 0,-1 0 1 0 0,0 1 0 0 0,0 0-1 0 0,0 0 1 0 0,0 0 0 0 0,-1 0-1 0 0,1 5-106 0 0,4 15 677 0 0,4 23-677 0 0,4 15 459 0 0,-5-28-417 0 0,-2 0-1 0 0,-1 1 1 0 0,-2 0-1 0 0,-2 0 1 0 0,-2 1-1 0 0,-1-1 1 0 0,-3 32-42 0 0,0-50-17 0 0,-1 0 0 0 0,-1 0 0 0 0,-1-1 1 0 0,0 0-1 0 0,-8 16 17 0 0,11-30-5 0 0,0 0 1 0 0,-1 0 0 0 0,1-1-1 0 0,-1 1 1 0 0,0-1-1 0 0,-1 0 1 0 0,1 1 0 0 0,-1-1-1 0 0,1-1 1 0 0,-1 1-1 0 0,-1-1 1 0 0,1 1 0 0 0,-4 1 4 0 0,4-3 0 0 0,1 0 0 0 0,-1 0 0 0 0,0 0 0 0 0,0-1 1 0 0,1 1-1 0 0,-1-1 0 0 0,0 0 0 0 0,0-1 0 0 0,0 1 1 0 0,0-1-1 0 0,0 1 0 0 0,0-1 0 0 0,0 0 1 0 0,-1-1-1 0 0,1 1 0 0 0,0-1 0 0 0,0 1 0 0 0,1-1 1 0 0,-2-1-1 0 0,0 0-21 0 0,-1 0 1 0 0,1 0 0 0 0,0-1 0 0 0,0 0 0 0 0,0 0 0 0 0,0 0 0 0 0,0-1 0 0 0,1 0 0 0 0,0 0 0 0 0,-1 0 0 0 0,2 0 0 0 0,-1 0 0 0 0,0-1 0 0 0,1 0-1 0 0,-2-2 21 0 0,0-2-66 0 0,1 0-1 0 0,-1-1 0 0 0,2 0 1 0 0,-1 0-1 0 0,1 0 0 0 0,1 0 1 0 0,0-1-1 0 0,0-1 67 0 0,1 8-18 0 0,-4-30-145 0 0,1 0 0 0 0,1 0 0 0 0,2 0 1 0 0,2-3 162 0 0,16-140-1566 0 0,8 1 1 0 0,7 2 0 0 0,15-23 1565 0 0,-34 147 97 0 0,2 2 1 0 0,2 0-1 0 0,3 0 1 0 0,1 2-1 0 0,3 1 1 0 0,4-4-98 0 0,-15 30 1387 0 0,14-18-1387 0 0,-23 32 373 0 0,2-1 1 0 0,-1 0-1 0 0,0 1 1 0 0,1 0-1 0 0,0 0 1 0 0,0 1-1 0 0,5-3-373 0 0,-11 7 35 0 0,1-1 0 0 0,0 1-1 0 0,0 0 1 0 0,0 0 0 0 0,0 0-1 0 0,0-1 1 0 0,0 1 0 0 0,0 0-1 0 0,0 0 1 0 0,0 0 0 0 0,-1 0-1 0 0,1 1 1 0 0,0-1 0 0 0,0 0-1 0 0,0 0 1 0 0,0 0 0 0 0,0 1-1 0 0,0-1 1 0 0,0 0 0 0 0,-1 1-1 0 0,1-1 1 0 0,0 1 0 0 0,0-1 0 0 0,0 1-1 0 0,-1 0 1 0 0,1-1 0 0 0,0 1-1 0 0,-1 0 1 0 0,1-1 0 0 0,-1 1-1 0 0,1 0 1 0 0,-1 0 0 0 0,1-1-1 0 0,-1 1 1 0 0,1 1-35 0 0,2 3 87 0 0,0 0 0 0 0,-1 0 0 0 0,0 0-1 0 0,0 1 1 0 0,0 0-87 0 0,8 33 560 0 0,-2 1 0 0 0,-2 0-1 0 0,0 32-559 0 0,-1-20 234 0 0,-2-17-79 0 0,8 72 178 0 0,4-1-1 0 0,11 30-332 0 0,-20-112 13 0 0,14 60 585 0 0,4-2-1 0 0,15 30-597 0 0,-37-107 67 0 0,-1-2-16 0 0,1-1 0 0 0,-1 1 0 0 0,0 0 0 0 0,-1 0 0 0 0,1 0 0 0 0,0 0 0 0 0,-1 1-51 0 0,2-6 60 0 0,2-2-56 0 0,-1 0 0 0 0,0 0 0 0 0,0 0 0 0 0,0 0 0 0 0,0-1-1 0 0,-1 1 1 0 0,0-1 0 0 0,0 0 0 0 0,0 0 0 0 0,0-1-4 0 0,14-57-73 0 0,-13 50 22 0 0,21-117-309 0 0,-2 13-367 0 0,-22 116 713 0 0,0 1-1 0 0,0-1 1 0 0,0 1-1 0 0,0 0 0 0 0,0-1 1 0 0,0 1-1 0 0,0-1 1 0 0,0 1-1 0 0,1-1 1 0 0,-1 1-1 0 0,0 0 0 0 0,0-1 1 0 0,0 1-1 0 0,1 0 1 0 0,-1-1-1 0 0,0 1 0 0 0,0 0 1 0 0,1-1-1 0 0,-1 1 1 0 0,0 0-1 0 0,1-1 1 0 0,-1 1-1 0 0,0 0 0 0 0,1 0 1 0 0,-1 0-1 0 0,0-1 1 0 0,1 1-1 0 0,-1 0 0 0 0,1 0 15 0 0,0 0-4 0 0,-1 0-1 0 0,1 0 0 0 0,0 0 1 0 0,-1 1-1 0 0,1-1 0 0 0,0 0 1 0 0,-1 0-1 0 0,1 1 0 0 0,0-1 0 0 0,-1 1 1 0 0,1-1-1 0 0,-1 0 0 0 0,1 1 1 0 0,-1-1-1 0 0,1 1 0 0 0,-1 0 5 0 0,18 22-82 0 0,-7-6-56 0 0,0 0 0 0 0,2-1 0 0 0,-1-1 0 0 0,2 0 0 0 0,0 0 0 0 0,1-1 138 0 0,-5-6-322 0 0,1 0 0 0 0,0-1-1 0 0,0 0 1 0 0,0 0 0 0 0,1-1 0 0 0,0-1-1 0 0,0 0 1 0 0,1-1 0 0 0,0 0-1 0 0,0 0 323 0 0,13 1-775 0 0,0-1 1 0 0,1-1-1 0 0,-1-1 0 0 0,14-2 775 0 0,-21 0-4053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59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1 423 2760 0 0,'48'-138'262'0'0,"9"-24"522"0"0,-47 125 5520 0 0,5-36-6304 0 0,-13 60 2013 0 0,-5 21-7 0 0,-3 14-1365 0 0,-17 44 156 0 0,-17 53-116 0 0,36-103-644 0 0,-6 13 39 0 0,3 1 0 0 0,0 0 0 0 0,2 0 0 0 0,-1 20-76 0 0,4-16-11 0 0,2-1 1 0 0,1 1-1 0 0,2 0 0 0 0,2 8 11 0 0,-3-33-47 0 0,-1 0-1 0 0,2 0 0 0 0,-1-1 0 0 0,1 1 0 0 0,1 0 1 0 0,0-1-1 0 0,0 0 0 0 0,0 0 0 0 0,1 0 1 0 0,0 0-1 0 0,1-1 0 0 0,0 0 0 0 0,0 0 1 0 0,0 0-1 0 0,1-1 0 0 0,0 0 0 0 0,7 4 48 0 0,-11-7-26 0 0,1-1 0 0 0,0 0 0 0 0,1-1 0 0 0,-1 1 0 0 0,0-1 0 0 0,0 1 0 0 0,1-1 0 0 0,-1-1 0 0 0,1 1 0 0 0,-1-1-1 0 0,1 1 1 0 0,-1-1 0 0 0,1 0 0 0 0,-1-1 0 0 0,1 1 0 0 0,-1-1 0 0 0,0 0 0 0 0,1 0 0 0 0,-1-1 0 0 0,0 1 0 0 0,0-1 0 0 0,1 0 0 0 0,2-1 26 0 0,11-7-104 0 0,-1-1 0 0 0,0-1 0 0 0,0 0 1 0 0,10-11 103 0 0,-13 11-56 0 0,13-13 39 0 0,-2-1 0 0 0,0 0 0 0 0,-2-2 0 0 0,-1-1 0 0 0,-1-1 0 0 0,-2 0 0 0 0,-1-2 0 0 0,4-11 17 0 0,-6 4 0 0 0,-1-1 0 0 0,-2-1 0 0 0,-1 0 0 0 0,3-31 0 0 0,-13 61 76 0 0,2-1 0 0 0,-1 1 0 0 0,2 0 1 0 0,2-5-77 0 0,-3 5 384 0 0,-3 9-9 0 0,0 4-13 0 0,0 1-288 0 0,-1-1 0 0 0,1 1 0 0 0,-1 0 0 0 0,0 0 0 0 0,0 0-1 0 0,0 0 1 0 0,0-1 0 0 0,0 1 0 0 0,-1 2-74 0 0,-1 14 212 0 0,0 42 204 0 0,1-43-360 0 0,0 1 1 0 0,1 0 0 0 0,1 0-1 0 0,0 0 1 0 0,2 0 0 0 0,0-1-1 0 0,3 8-56 0 0,1-7 39 0 0,0-1-1 0 0,1 0 0 0 0,1 0 1 0 0,1 0-1 0 0,1-2 0 0 0,0 1 0 0 0,6 5-38 0 0,4 3-1104 0 0,15 14 1104 0 0,25 16-4706 0 0,-27-27-499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59.4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179 55 12440 0 0,'-8'-9'476'0'0,"1"-1"0"0"0,1-1 0 0 0,-1-1-476 0 0,0 1 753 0 0,7 10 191 0 0,8 34 1225 0 0,-7 8-2123 0 0,-2 1-1 0 0,-2-1 0 0 0,-7 41-45 0 0,5-48 44 0 0,-31 220 64 0 0,-13 105-435 0 0,7 60-1980 0 0,36-291 247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59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2054 1840 0 0,'-15'-130'596'0'0,"5"-23"-596"0"0,8 69 1058 0 0,4 0 1 0 0,7-32-1059 0 0,23-130 1641 0 0,11 2-1 0 0,29-68-1640 0 0,-46 216 1331 0 0,4 1-1 0 0,5 2 0 0 0,17-28-1330 0 0,-38 93 433 0 0,1 1 1 0 0,1 0-1 0 0,2 2 1 0 0,7-8-434 0 0,-13 18 210 0 0,0 2 0 0 0,1-1 0 0 0,0 2 1 0 0,1 0-1 0 0,1 0 0 0 0,0 1 0 0 0,15-8-210 0 0,-20 14 75 0 0,1 0 0 0 0,0 1-1 0 0,0 0 1 0 0,0 1 0 0 0,0 0-1 0 0,1 0 1 0 0,-1 1 0 0 0,1 1-1 0 0,0 0 1 0 0,-1 0 0 0 0,1 2-1 0 0,0-1 1 0 0,8 2-75 0 0,-13 0 9 0 0,1-1 0 0 0,-1 1 0 0 0,0 0 0 0 0,0 0 0 0 0,-1 1 0 0 0,1 0 0 0 0,0 0 0 0 0,-1 1 0 0 0,0-1 0 0 0,0 1 0 0 0,0 1 0 0 0,0-1 0 0 0,-1 1 0 0 0,0 0 0 0 0,0 1 0 0 0,0-1 0 0 0,0 1 0 0 0,-1 0 0 0 0,0 0 0 0 0,0 0 0 0 0,-1 0 1 0 0,2 5-10 0 0,-1-2-10 0 0,-1 1 1 0 0,0 0 0 0 0,-1-1-1 0 0,0 1 1 0 0,-1 0 0 0 0,0 1-1 0 0,0-1 1 0 0,-1 0 0 0 0,-1 3 9 0 0,-1 21-265 0 0,-3 0 1 0 0,-2 4 264 0 0,0 3-205 0 0,3-10-17 0 0,-2 0 1 0 0,-2 0-1 0 0,-1-1 0 0 0,-1 0 0 0 0,-1-1 0 0 0,-2 0 0 0 0,-1-1 1 0 0,-9 14 221 0 0,-14 13-628 0 0,-2-2 1 0 0,-3-1 0 0 0,-1-2-1 0 0,-25 20 628 0 0,42-41-186 0 0,25-27 135 0 0,4-2 50 0 0,1-1 0 0 0,0 0 0 0 0,-1 0 1 0 0,1 0-1 0 0,-1 0 0 0 0,1-1 0 0 0,-1 1 0 0 0,1-1 0 0 0,-1 0 1 0 0,0 0-1 0 0,0 0 0 0 0,0 0 0 0 0,0 0 0 0 0,0-1 0 0 0,-1 1 1 0 0,1-1-1 0 0,0-1 1 0 0,9-7-458 0 0,22-18-643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0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14 412 5064 0 0,'186'-112'496'0'0,"-34"25"-283"0"0,-144 82 156 0 0,0 1 0 0 0,1 0 0 0 0,-1 0 0 0 0,1 1 1 0 0,0 0-1 0 0,0 0 0 0 0,0 1 0 0 0,0 0 0 0 0,1 1 0 0 0,-1 0 0 0 0,5 0-369 0 0,-12 1 115 0 0,1 1 1 0 0,-1-1-1 0 0,0 1 0 0 0,0-1 1 0 0,0 1-1 0 0,1 0 1 0 0,-1 0-1 0 0,0 0 0 0 0,0 0 1 0 0,0 0-1 0 0,0 1 0 0 0,-1-1 1 0 0,1 1-1 0 0,0-1 0 0 0,0 1 1 0 0,-1-1-1 0 0,1 1 0 0 0,-1 0 1 0 0,0 0-1 0 0,1 0 0 0 0,-1 0 1 0 0,0 0-1 0 0,0 0 1 0 0,0 0-1 0 0,0 0-115 0 0,2 7 266 0 0,0 0 0 0 0,0 1-1 0 0,-1-1 1 0 0,0 0 0 0 0,0 7-266 0 0,0 20 386 0 0,-2 0 0 0 0,-1 0 0 0 0,-2 0 0 0 0,-1 0 0 0 0,-2 3-386 0 0,-15 69 613 0 0,-4-1 0 0 0,-9 11-613 0 0,4-10 107 0 0,-57 244-247 0 0,80-321-133 0 0,1 1 0 0 0,1 0 1 0 0,2 0-1 0 0,1 0 1 0 0,2 1-1 0 0,1-1 0 0 0,1 0 1 0 0,7 31 272 0 0,-2-26-667 0 0,-5-25 271 0 0,0 1 0 0 0,0-1 0 0 0,2 0 0 0 0,-1 0 0 0 0,5 7 396 0 0,12 31-2329 0 0,-22-54 1958 0 0,1-1 0 0 0,0 1 0 0 0,0 0 0 0 0,0-1 0 0 0,0 1 1 0 0,1-1-1 0 0,0 1 0 0 0,0-1 0 0 0,0 1 0 0 0,0-1 371 0 0,9-47-1907 0 0,-2 14 1234 0 0,7-103-670 0 0,-6 40 1356 0 0,-3 13 752 0 0,-4 1 0 0 0,-6-38-765 0 0,0-44 1544 0 0,7 49 438 0 0,5 1 1 0 0,12-44-1983 0 0,-11 118 795 0 0,2 1 0 0 0,2 1 0 0 0,1 0 0 0 0,3 1 1 0 0,9-16-796 0 0,-8 17 968 0 0,-7 17-193 0 0,1 1-1 0 0,11-19-774 0 0,-17 34 91 0 0,0 1 1 0 0,1 0-1 0 0,-1 0 0 0 0,1 1 1 0 0,1 0-1 0 0,-1 0 0 0 0,1 0 1 0 0,0 1-1 0 0,0 0 0 0 0,2-1-91 0 0,-6 4 4 0 0,0 1 1 0 0,-1-1-1 0 0,1 1 0 0 0,0 0 0 0 0,0 0 0 0 0,0 0 1 0 0,0 0-1 0 0,0 1 0 0 0,0-1 0 0 0,0 1 0 0 0,0 0 1 0 0,1 0-1 0 0,-1 0 0 0 0,0 0 0 0 0,0 0 0 0 0,0 1 1 0 0,0-1-1 0 0,0 1 0 0 0,0 0 0 0 0,0 0 1 0 0,0 0-1 0 0,0 1 0 0 0,-1-1 0 0 0,1 0 0 0 0,0 1 1 0 0,-1 0-1 0 0,1 0 0 0 0,-1 0 0 0 0,3 1-4 0 0,-2 1 4 0 0,0-1 0 0 0,1 1 0 0 0,-1 0-1 0 0,-1 0 1 0 0,1 0 0 0 0,0 0 0 0 0,-1 0 0 0 0,0 1 0 0 0,0-1-1 0 0,0 1 1 0 0,-1-1 0 0 0,1 1 0 0 0,-1 0 0 0 0,0-1-1 0 0,-1 1 1 0 0,1 0 0 0 0,-1 0 0 0 0,0 3-4 0 0,-3 11-35 0 0,0-1-1 0 0,-1 0 1 0 0,-1 0 0 0 0,-1-1-1 0 0,0 0 1 0 0,-2 1 35 0 0,-3 11-99 0 0,-19 42-356 0 0,-3-1 1 0 0,-21 30 454 0 0,11-22-419 0 0,-112 189-2474 0 0,103-188-153 0 0,-4-3 0 0 0,-18 16 3046 0 0,65-81-149 0 0,0-1-1 0 0,-1 0 1 0 0,-1-1 0 0 0,0 0-1 0 0,-4 3 150 0 0,11-10 113 0 0,1 1 0 0 0,-1-1 0 0 0,1 0-1 0 0,-1-1 1 0 0,0 1 0 0 0,0-1 0 0 0,0 1 0 0 0,0-1-1 0 0,0 0 1 0 0,0-1 0 0 0,0 1 0 0 0,0-1-1 0 0,0 1 1 0 0,0-1 0 0 0,-1-1 0 0 0,1 1 0 0 0,0 0-1 0 0,0-1 1 0 0,-2-1-113 0 0,4 2 149 0 0,-1-1 0 0 0,1 0 0 0 0,0-1 0 0 0,0 1 0 0 0,0 0 0 0 0,0-1 0 0 0,0 1 0 0 0,0-1 0 0 0,1 1 1 0 0,-1-1-1 0 0,0 0 0 0 0,1 0 0 0 0,-1 0 0 0 0,1 0 0 0 0,-1-2-149 0 0,-2-2 375 0 0,1-1 0 0 0,0 0 0 0 0,1 1 0 0 0,-2-6-375 0 0,2 5 220 0 0,0 0 0 0 0,1 0 1 0 0,-1 0-1 0 0,1 0 0 0 0,1 0 0 0 0,-1 0 0 0 0,1-1 1 0 0,1 1-1 0 0,-1 0 0 0 0,1 0 0 0 0,0 0 1 0 0,2-4-221 0 0,-1 2 199 0 0,1-1 0 0 0,0 1 1 0 0,1 0-1 0 0,0 0 0 0 0,1 0 1 0 0,0 0-1 0 0,0 1 1 0 0,6-8-200 0 0,-8 12 87 0 0,1 1 0 0 0,-1 0 0 0 0,1-1 0 0 0,-1 1 1 0 0,1 0-1 0 0,0 1 0 0 0,0-1 0 0 0,1 1 0 0 0,-1-1 1 0 0,0 1-1 0 0,1 1 0 0 0,-1-1 0 0 0,1 1 0 0 0,0-1 1 0 0,-1 1-1 0 0,1 0 0 0 0,0 1 0 0 0,0 0 0 0 0,3-1-87 0 0,-1 2 52 0 0,0-1 0 0 0,0 1 0 0 0,-1 1 0 0 0,1-1 0 0 0,-1 1-1 0 0,1 0 1 0 0,-1 1 0 0 0,1-1 0 0 0,3 4-52 0 0,13 6-53 0 0,20 17 53 0 0,-35-24 16 0 0,36 27-28 0 0,-2 2 1 0 0,-1 2 0 0 0,28 32 11 0 0,102 130-181 0 0,-152-175 98 0 0,98 117-1498 0 0,-105-126 799 0 0,2-1-1 0 0,8 7 783 0 0,0-4-1633 0 0,15 8 1633 0 0</inkml:trace>
  <inkml:trace contextRef="#ctx0" brushRef="#br0" timeOffset="1">2498 747 3224 0 0,'33'-78'283'0'0,"-29"66"-274"0"0,0 0 1 0 0,-1 0 0 0 0,0 0-1 0 0,-1-1 1 0 0,-1 1 0 0 0,0-1-1 0 0,0 1 1 0 0,-2-2-10 0 0,0-15 1909 0 0,-2 0 0 0 0,-5-28-1909 0 0,1 23 2272 0 0,-2 1 0 0 0,-3-8-2272 0 0,4 19 449 0 0,-1 0 0 0 0,0 1 0 0 0,-2 0 0 0 0,0 1 0 0 0,-2 0 0 0 0,-3-2-449 0 0,15 20 15 0 0,-22-29 474 0 0,-2 0 1 0 0,-4-2-490 0 0,20 24 86 0 0,-1 0 0 0 0,1 1 1 0 0,-2 0-1 0 0,1 1 0 0 0,-1 0 0 0 0,0 0 0 0 0,0 1 1 0 0,-6-2-87 0 0,10 5 37 0 0,-1 0 0 0 0,1 0 1 0 0,0 1-1 0 0,-1 0 1 0 0,1 0-1 0 0,-1 0 0 0 0,0 1 1 0 0,1 0-1 0 0,-1 1 1 0 0,0 0-1 0 0,0 0 1 0 0,0 1-1 0 0,1-1 0 0 0,-4 2-37 0 0,0 2 95 0 0,1-1-1 0 0,-1 2 0 0 0,1-1 1 0 0,0 1-1 0 0,1 1 0 0 0,-1 0 0 0 0,1 0 1 0 0,0 1-1 0 0,0 0 0 0 0,1 0 1 0 0,0 1-1 0 0,1 0 0 0 0,-1 1 0 0 0,-1 4-94 0 0,-11 15 146 0 0,1 1 0 0 0,2 1-1 0 0,1 1 1 0 0,1 2-146 0 0,-14 38 222 0 0,3 1 0 0 0,-13 61-222 0 0,33-113 21 0 0,-16 66 69 0 0,3 0-1 0 0,4 2 0 0 0,4 0 1 0 0,2 59-90 0 0,8-113-35 0 0,2 1 0 0 0,2-1 0 0 0,1 1 0 0 0,2-1 1 0 0,1 0-1 0 0,2-1 0 0 0,1 0 0 0 0,5 8 35 0 0,-8-24-109 0 0,0 1-1 0 0,2-1 1 0 0,0-1 0 0 0,1 0 0 0 0,1 0 0 0 0,0-1-1 0 0,1 0 1 0 0,1-1 0 0 0,0 0 0 0 0,1-1-1 0 0,1-1 1 0 0,0 0 0 0 0,0-1 0 0 0,1-1-1 0 0,13 7 110 0 0,-7-7-507 0 0,0 0 0 0 0,10 1 507 0 0,50 10-1217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1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529 764 6448 0 0,'-17'-17'773'0'0,"0"1"1"0"0,-2 1-1 0 0,1 0 0 0 0,-2 1 1 0 0,-10-5-774 0 0,23 15 376 0 0,-1 0 0 0 0,0 0 0 0 0,0 1 1 0 0,0 0-1 0 0,-1 1 0 0 0,1-1 0 0 0,-1 2 0 0 0,1-1 1 0 0,-1 1-1 0 0,1 0 0 0 0,-1 1 0 0 0,0 0 1 0 0,1 1-1 0 0,-1-1 0 0 0,0 2 0 0 0,-5 0-376 0 0,8 0 53 0 0,0 1 0 0 0,0-1-1 0 0,0 1 1 0 0,0 0 0 0 0,0 1 0 0 0,1-1-1 0 0,-1 1 1 0 0,1 0 0 0 0,0 1-1 0 0,0-1 1 0 0,-4 5-53 0 0,-6 9 9 0 0,0 1 1 0 0,-8 14-10 0 0,16-23 26 0 0,-7 13-41 0 0,0 0-1 0 0,2 0 0 0 0,0 1 0 0 0,2 1 0 0 0,1 0 1 0 0,0 0-1 0 0,-1 13 16 0 0,-2 15-158 0 0,2 1 0 0 0,2 0 1 0 0,0 40 157 0 0,8-64-240 0 0,0 1 1 0 0,2-1-1 0 0,1 0 1 0 0,1 0-1 0 0,2-1 1 0 0,1 1 0 0 0,6 15 239 0 0,-9-34-198 0 0,1-1 0 0 0,0 0 0 0 0,0 0 1 0 0,1-1-1 0 0,6 8 198 0 0,-8-12-113 0 0,0 0-1 0 0,0 0 0 0 0,1 0 1 0 0,0 0-1 0 0,0-1 1 0 0,0 0-1 0 0,0 0 1 0 0,1 0-1 0 0,0-1 1 0 0,2 2 113 0 0,-6-4-4 0 0,1-1 1 0 0,-1 1 0 0 0,0 0 0 0 0,1-1 0 0 0,-1 1 0 0 0,1-1 0 0 0,-1 1 0 0 0,1-1-1 0 0,-1 0 1 0 0,1 0 0 0 0,-1-1 0 0 0,1 1 0 0 0,-1 0 0 0 0,1-1 0 0 0,-1 1-1 0 0,1-1 1 0 0,-1 0 0 0 0,0 0 0 0 0,0 0 0 0 0,1 0 0 0 0,-1 0 0 0 0,0-1 0 0 0,0 1-1 0 0,0 0 1 0 0,1-2 3 0 0,5-4 109 0 0,0-1 0 0 0,-1 0 0 0 0,0-1 0 0 0,0 1 0 0 0,2-5-109 0 0,5-6 191 0 0,42-59 367 0 0,-4-1 0 0 0,2-14-558 0 0,-1 4 380 0 0,38-46-380 0 0,-73 109 144 0 0,-13 17-28 0 0,1 1 0 0 0,1 0 0 0 0,-1 0 0 0 0,1 0 0 0 0,1 1-116 0 0,-8 6 30 0 0,1 1 0 0 0,-1-1 1 0 0,1 1-1 0 0,-1-1 0 0 0,1 1 1 0 0,-1-1-1 0 0,1 1 0 0 0,-1-1 1 0 0,1 1-1 0 0,0-1 0 0 0,-1 1 0 0 0,1 0 1 0 0,0-1-1 0 0,0 1 0 0 0,-1 0 1 0 0,1 0-1 0 0,0 0 0 0 0,-1-1 1 0 0,1 1-1 0 0,0 0 0 0 0,0 0 0 0 0,-1 0 1 0 0,1 0-1 0 0,0 0 0 0 0,0 1 1 0 0,-1-1-1 0 0,1 0 0 0 0,0 0 1 0 0,0 0-1 0 0,-1 0 0 0 0,1 1 0 0 0,0-1 1 0 0,-1 0-1 0 0,1 1 0 0 0,0-1 1 0 0,-1 1-1 0 0,1-1 0 0 0,-1 1 1 0 0,1-1-1 0 0,0 1 0 0 0,-1-1 0 0 0,0 1 1 0 0,1-1-1 0 0,0 2-30 0 0,1 2 63 0 0,0 1-1 0 0,1-1 1 0 0,-2 1-1 0 0,1 0 1 0 0,-1 0-1 0 0,1 2-62 0 0,1 2 120 0 0,9 34 177 0 0,19 58 57 0 0,-24-82-368 0 0,1-2 0 0 0,0 1 1 0 0,1-1-1 0 0,6 7 14 0 0,-3-6-418 0 0,1-1-1 0 0,0 0 1 0 0,11 10 418 0 0,-18-22-149 0 0,-1 1 0 0 0,1-2 0 0 0,0 1-1 0 0,0 0 1 0 0,0-1 0 0 0,1 0 0 0 0,0-1-1 0 0,-1 0 1 0 0,1 0 0 0 0,0 0 0 0 0,1-1 0 0 0,1 1 149 0 0,-5-3-96 0 0,0 1 1 0 0,1-1-1 0 0,-1 0 1 0 0,0-1 0 0 0,0 1-1 0 0,1-1 1 0 0,-1 0-1 0 0,0 0 1 0 0,0 0 0 0 0,0 0-1 0 0,0-1 1 0 0,0 0 0 0 0,0 1-1 0 0,1-2 96 0 0,4-2-191 0 0,0-1 1 0 0,-1 0-1 0 0,1 0 0 0 0,-1-1 0 0 0,2-2 191 0 0,48-53-493 0 0,35-49 493 0 0,-57 64 1020 0 0,29-49-1020 0 0,-21 31 1367 0 0,-43 64-1295 0 0,0-1 1 0 0,0 0 0 0 0,0 1-1 0 0,0 0 1 0 0,0-1 0 0 0,1 1-1 0 0,-1 0 1 0 0,1-1 0 0 0,-1 1-1 0 0,1 0 1 0 0,-1 0 0 0 0,1 0-1 0 0,0 0 1 0 0,-1 1 0 0 0,1-1-1 0 0,0 0 1 0 0,0 1 0 0 0,0-1-73 0 0,-1 2 91 0 0,0 1 0 0 0,1-1 1 0 0,-1 0-1 0 0,0 1 0 0 0,0-1 1 0 0,0 1-1 0 0,0-1 0 0 0,0 1 0 0 0,-1-1 1 0 0,1 1-1 0 0,0 0 0 0 0,0 0-91 0 0,0 7 148 0 0,0 0-1 0 0,0 0 0 0 0,0 0 0 0 0,-1 0 0 0 0,-1 1 0 0 0,0 1-147 0 0,0 15 188 0 0,-2 30 136 0 0,2-34-226 0 0,0-1 0 0 0,2 13-98 0 0,0-27-5 0 0,0 1 0 0 0,0 0 0 0 0,1 0 0 0 0,0 0-1 0 0,0-1 1 0 0,1 1 0 0 0,0-1 0 0 0,4 6 5 0 0,-4-7-47 0 0,1 0-1 0 0,0-1 1 0 0,0 1 0 0 0,1-1 0 0 0,0 0 0 0 0,0 0 0 0 0,0-1-1 0 0,0 1 1 0 0,1-1 0 0 0,0 0 0 0 0,0-1 0 0 0,0 0 0 0 0,0 1 0 0 0,0-2-1 0 0,1 1 1 0 0,1 0 47 0 0,1-1-81 0 0,1 1-1 0 0,-1-1 0 0 0,1-1 0 0 0,-1 0 1 0 0,1 0-1 0 0,0-1 0 0 0,0 0 1 0 0,-1 0-1 0 0,1-1 0 0 0,0-1 0 0 0,2 0 82 0 0,27-8-260 0 0,-1-2-1 0 0,28-13 261 0 0,75-39-69 0 0,-58 26 76 0 0,-66 30-23 0 0,161-77-440 0 0,-161 75 165 0 0,-1-1 1 0 0,0 0 0 0 0,0-1 0 0 0,-1-1 0 0 0,-1-1 0 0 0,9-10 290 0 0,17-24-1842 0 0,15-25 1842 0 0,-14 18-795 0 0,9-10 101 0 0,110-148-2560 0 0,-112 143 2728 0 0,-3-3 0 0 0,1-9 526 0 0,-16 23 1270 0 0,10-34-1270 0 0,-23 45 3765 0 0,1-9-3765 0 0,-1 3 4765 0 0,-16 52-3204 0 0,-1 5-170 0 0,1 9-1110 0 0,0 1 1 0 0,-1-1-1 0 0,0 1 0 0 0,-1-1 0 0 0,-1 5-281 0 0,-1 19 231 0 0,-1 89 178 0 0,8 28-409 0 0,15 124-65 0 0,-8-132-199 0 0,37 282-4097 0 0,-25-309 1328 0 0,-1-10-1000 0 0,-16-72 2225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2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1559 1376 0 0,'-7'-3'12'0'0,"0"-1"0"0"0,0 0 0 0 0,0-1 0 0 0,1 0 0 0 0,0 0 1 0 0,0 0-1 0 0,0-1 0 0 0,-4-6-12 0 0,-7-8 521 0 0,2-2 0 0 0,-1-2-521 0 0,4 6 928 0 0,-1-3 69 0 0,1-1 1 0 0,1 0-1 0 0,1-1 1 0 0,2 0 0 0 0,0 0-1 0 0,0-3-997 0 0,-4-24 1591 0 0,1 0 0 0 0,1-23-1591 0 0,6 27 459 0 0,2-1-1 0 0,2 1 0 0 0,2 0 0 0 0,2 0 1 0 0,2 0-1 0 0,2 1 0 0 0,3-1 0 0 0,5-13-458 0 0,10-20 539 0 0,4 1 0 0 0,2 1 0 0 0,4 2-1 0 0,11-12-538 0 0,-28 53 372 0 0,2 0 0 0 0,1 2 0 0 0,1 0 0 0 0,26-24-372 0 0,-36 41 166 0 0,-3 5-15 0 0,0 0 0 0 0,0 1 0 0 0,3-2-151 0 0,-8 7 41 0 0,0 1 0 0 0,0 0 0 0 0,0 1 0 0 0,0-1 0 0 0,0 1 0 0 0,0 0 0 0 0,1 1 0 0 0,-1-1-1 0 0,0 1 1 0 0,1 0-41 0 0,-3 0-4 0 0,1 0 0 0 0,-1 1-1 0 0,1 0 1 0 0,-1-1 0 0 0,0 1 0 0 0,1 0-1 0 0,-1 1 1 0 0,1-1 0 0 0,-1 1-1 0 0,0-1 1 0 0,1 1 0 0 0,-1 0 0 0 0,0 0-1 0 0,0 1 1 0 0,0-1 0 0 0,0 1-1 0 0,0-1 1 0 0,0 1 0 0 0,0 0-1 0 0,0 0 1 0 0,0 0 0 0 0,-1 0 0 0 0,1 1-1 0 0,-1-1 1 0 0,0 1 0 0 0,0 0-1 0 0,1 1 5 0 0,2 4-150 0 0,0 0-1 0 0,-1 0 1 0 0,0 1-1 0 0,0-1 1 0 0,-1 1-1 0 0,0 0 1 0 0,-1 0-1 0 0,0 0 1 0 0,0 0-1 0 0,-1 1 0 0 0,0-1 1 0 0,0 0-1 0 0,-1 1 151 0 0,-1 1-462 0 0,0 1 0 0 0,-1-1 0 0 0,0 1 0 0 0,-1-1 0 0 0,0 0 0 0 0,-1 0 0 0 0,0 0 0 0 0,-1-1 0 0 0,0 1 0 0 0,-2 2 462 0 0,-25 34-3796 0 0,-9 3-758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2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41 664 9216 0 0,'-3'-1'706'0'0,"-33"-9"-172"0"0,35 10 832 0 0,1 0 461 0 0,0 0 86 0 0,0 0-172 0 0,10 12-219 0 0,5 2-1108 0 0,1-1 0 0 0,0 0 0 0 0,2 0-414 0 0,23 19 268 0 0,210 164 366 0 0,-111-90-1213 0 0,46 50 579 0 0,-105-74-5070 0 0,58 76 5070 0 0,-125-141-416 0 0,-6-8 71 0 0,-1-1 1 0 0,1 0 0 0 0,0 0 0 0 0,1-1 0 0 0,0 0-1 0 0,0 0 1 0 0,1-1 0 0 0,8 4 344 0 0,-15-8-82 0 0,1-1 0 0 0,0 1-1 0 0,-1-1 1 0 0,1 0 0 0 0,0 0 0 0 0,0 0-1 0 0,0-1 1 0 0,0 1 0 0 0,0-1 0 0 0,0 0-1 0 0,0 0 1 0 0,0 0 0 0 0,0-1 0 0 0,0 1-1 0 0,0-1 1 0 0,-1 0 0 0 0,1 0 0 0 0,0-1-1 0 0,0 1 1 0 0,-1-1 0 0 0,1 1 0 0 0,-1-1-1 0 0,1 0 1 0 0,-1-1 0 0 0,0 1 0 0 0,3-3 82 0 0,10-11 74 0 0,-1 0 1 0 0,-1-2-1 0 0,0 0 1 0 0,-1 0-1 0 0,8-18-74 0 0,8-8 378 0 0,102-160 3113 0 0,85-185-3491 0 0,-193 341 789 0 0,-1-2 0 0 0,6-29-789 0 0,-18 48 846 0 0,-2 0 0 0 0,-2 0 0 0 0,-1 0 0 0 0,2-31-846 0 0,-7 54 287 0 0,0 0-1 0 0,-1 0 1 0 0,0 0-1 0 0,0 1 1 0 0,0-1-1 0 0,-1 0 0 0 0,0 1 1 0 0,-3-7-287 0 0,4 11 66 0 0,-1 0 0 0 0,1 0 0 0 0,0 0 0 0 0,-1 1 0 0 0,0-1 0 0 0,1 1 0 0 0,-1-1 0 0 0,0 1 0 0 0,0-1 1 0 0,-1 1-1 0 0,1 0 0 0 0,0 0 0 0 0,-1 0 0 0 0,1 1 0 0 0,-1-1 0 0 0,1 0 0 0 0,-1 1 0 0 0,0 0 0 0 0,0 0 0 0 0,0 0 0 0 0,0 0 0 0 0,0 0 1 0 0,0 0-1 0 0,-1 0-66 0 0,-3 1-1 0 0,-1 0 1 0 0,1 0 0 0 0,0 1 0 0 0,-1 0 0 0 0,1 0-1 0 0,0 0 1 0 0,0 1 0 0 0,0 0 0 0 0,0 1 0 0 0,0 0-1 0 0,0 0 1 0 0,1 0 0 0 0,-1 1 0 0 0,-4 3 0 0 0,-3 3-56 0 0,1 0 1 0 0,0 1-1 0 0,1 1 1 0 0,0 0-1 0 0,1 1 1 0 0,-1 2 55 0 0,3-5-24 0 0,1 1 0 0 0,1 0 0 0 0,0 1 1 0 0,1-1-1 0 0,0 1 0 0 0,1 0 0 0 0,0 1 1 0 0,0 0-1 0 0,2-1 0 0 0,0 1 0 0 0,0 0 1 0 0,1 1-1 0 0,1-1 0 0 0,0 0 0 0 0,0 0 1 0 0,2 8 23 0 0,3 5-73 0 0,1 0 1 0 0,1-1-1 0 0,1 0 1 0 0,1 0-1 0 0,1-1 1 0 0,1 0-1 0 0,1-1 1 0 0,1 0 0 0 0,2 0-1 0 0,5 6 73 0 0,-2-5-207 0 0,1-1-1 0 0,2 0 0 0 0,0-1 1 0 0,2-2-1 0 0,0 0 1 0 0,1-1-1 0 0,1-1 0 0 0,25 14 208 0 0,-30-22-194 0 0,0-1-1 0 0,1 0 1 0 0,0-2-1 0 0,0 0 1 0 0,1-2-1 0 0,0 0 1 0 0,0-1-1 0 0,16 0 195 0 0,1-1-400 0 0,-1-2-1 0 0,0-2 0 0 0,1-1 1 0 0,22-6 400 0 0,-50 7-62 0 0,-1-1 1 0 0,1 0-1 0 0,-1-1 1 0 0,0 0 0 0 0,0 0-1 0 0,0-1 1 0 0,7-4 61 0 0,-11 5-6 0 0,0 0 0 0 0,0-1 0 0 0,-1 0 0 0 0,1 1 0 0 0,-1-1 0 0 0,0-1 1 0 0,0 1-1 0 0,-1-1 0 0 0,1 0 0 0 0,-1 1 0 0 0,0-1 0 0 0,0-1 0 0 0,1-1 6 0 0,1-8 82 0 0,0 1-1 0 0,0 0 1 0 0,-2-1-1 0 0,0 0 1 0 0,0 0-1 0 0,0-14-81 0 0,-2-19 824 0 0,-2-26-824 0 0,-1 7 350 0 0,2 15-116 0 0,-3 0 0 0 0,-2 0-1 0 0,-2 0 1 0 0,-6-16-234 0 0,6 40 131 0 0,-1 0-1 0 0,-2 0 0 0 0,0 1 1 0 0,-2 0-1 0 0,-1 1 1 0 0,-1 0-1 0 0,-1 1 0 0 0,-10-11-130 0 0,-9-6 707 0 0,-1 2 0 0 0,-2 1-1 0 0,-16-11-706 0 0,41 37 346 0 0,8 9-239 0 0,1 0 0 0 0,0 1-1 0 0,-1 0 1 0 0,0 0 0 0 0,1 0-1 0 0,-3-1-106 0 0,5 3 18 0 0,0 1-1 0 0,1-1 0 0 0,-1 1 1 0 0,0 0-1 0 0,0-1 1 0 0,0 1-1 0 0,0 0 0 0 0,0 0 1 0 0,1 0-1 0 0,-1 0 0 0 0,0 0 1 0 0,0 0-1 0 0,0 0 0 0 0,0 0 1 0 0,0 0-1 0 0,0 0 0 0 0,0 0 1 0 0,1 0-1 0 0,-1 1 0 0 0,0-1 1 0 0,0 0-1 0 0,0 1 0 0 0,0-1 1 0 0,1 1-1 0 0,-1-1 1 0 0,0 1-1 0 0,0-1 0 0 0,1 1 1 0 0,-1-1-1 0 0,0 1 0 0 0,1 0 1 0 0,-1-1-1 0 0,1 1 0 0 0,-1 0-17 0 0,-4 5 24 0 0,1 0-1 0 0,0 0 1 0 0,1 1-1 0 0,-1 0 1 0 0,1-1-1 0 0,1 1 1 0 0,-1 0-1 0 0,1 0 1 0 0,0 0-1 0 0,0 7-23 0 0,-2 13-158 0 0,1-1 0 0 0,2 11 158 0 0,0-21-49 0 0,1 26-717 0 0,1 0 1 0 0,2-1 0 0 0,5 22 765 0 0,0-18-6029 0 0,12 33 6029 0 0,8 10-6560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3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777 372 16152 0 0,'-1'-26'263'0'0,"1"13"-24"0"0,0 0 1 0 0,-1-1-1 0 0,-1 1 1 0 0,0 0 0 0 0,-1 0-240 0 0,-5-10 72 0 0,0 1 1 0 0,-2 0 0 0 0,0 1-1 0 0,-2 0-72 0 0,12 21 0 0 0,-6-12 208 0 0,-1 0-1 0 0,-1 1 1 0 0,0 0-1 0 0,0 0 1 0 0,-1 0-1 0 0,-1 1 1 0 0,0 1-1 0 0,0 0 0 0 0,-1 0 1 0 0,0 1-1 0 0,-4-2-207 0 0,6 5 162 0 0,1 0-1 0 0,-1 1 0 0 0,0 0 1 0 0,0 0-1 0 0,-1 1 1 0 0,1 0-1 0 0,-1 1 0 0 0,1 0 1 0 0,-1 1-1 0 0,0 0 0 0 0,0 0 1 0 0,0 1-1 0 0,1 0 1 0 0,-1 1-1 0 0,0 0 0 0 0,-2 1-161 0 0,-2 2 74 0 0,0 0-1 0 0,0 1 1 0 0,0 0-1 0 0,1 1 1 0 0,-1 0-1 0 0,2 2 1 0 0,-1-1-1 0 0,1 1 0 0 0,-10 10-73 0 0,3-2 4 0 0,1 1 0 0 0,0 0 0 0 0,2 2 0 0 0,0 0-1 0 0,-6 11-3 0 0,-5 11-75 0 0,2 2-1 0 0,2 1 1 0 0,2 1-1 0 0,2 1 1 0 0,1 0-1 0 0,3 2 1 0 0,2 0-1 0 0,-3 25 76 0 0,10-38-160 0 0,1 1 0 0 0,2 0 0 0 0,2 1 0 0 0,1-1-1 0 0,1 0 1 0 0,3 0 0 0 0,0 0 0 0 0,8 22 160 0 0,-6-36-145 0 0,2-1-1 0 0,0-1 1 0 0,1 0-1 0 0,2 0 1 0 0,0 0-1 0 0,0-2 1 0 0,2 1-1 0 0,1-2 1 0 0,0 0-1 0 0,8 8 146 0 0,-2-6-110 0 0,0 0-1 0 0,1-1 0 0 0,1-1 1 0 0,1 0-1 0 0,0-2 0 0 0,1-1 1 0 0,1-1-1 0 0,5 1 111 0 0,-12-7-136 0 0,1-1 1 0 0,1-1-1 0 0,-1 0 0 0 0,1-1 1 0 0,0-1-1 0 0,0-1 1 0 0,9-1 135 0 0,6-1-270 0 0,0-1 1 0 0,0-3 0 0 0,29-5 269 0 0,-38 3-410 0 0,1-2 0 0 0,-1 0 0 0 0,0-2 0 0 0,13-7 410 0 0,38-17-5705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3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 1414 17047 0 0,'-3'0'75'0'0,"1"1"0"0"0,-1-1 0 0 0,1 0 0 0 0,-1-1-1 0 0,1 1 1 0 0,-1 0 0 0 0,1-1 0 0 0,-1 1-1 0 0,1-1 1 0 0,-1 0 0 0 0,1 0 0 0 0,-1 0-1 0 0,1 0 1 0 0,0 0 0 0 0,0 0 0 0 0,-1-1 0 0 0,1 1-1 0 0,0-1 1 0 0,0 1 0 0 0,1-1 0 0 0,-1 0-1 0 0,0 0 1 0 0,0 0 0 0 0,1 0 0 0 0,-1 0-1 0 0,0-2-74 0 0,-2-5 123 0 0,0 1 0 0 0,1 0-1 0 0,0-1 1 0 0,1 0-1 0 0,0 0 1 0 0,0 0-1 0 0,1 0 1 0 0,0 0-1 0 0,0 0 1 0 0,1 0-1 0 0,0-3-122 0 0,3-18-37 0 0,1 0 0 0 0,6-22 37 0 0,-5 28-254 0 0,16-69-220 0 0,4 1-1 0 0,4 1 1 0 0,15-23 474 0 0,122-260-991 0 0,-144 328 745 0 0,131-247-402 0 0,-151 290 679 0 0,0-1-1 0 0,0 1 1 0 0,0-1-1 0 0,0 1 0 0 0,1 0 1 0 0,0 0-1 0 0,-1 0 1 0 0,1 0-1 0 0,0 0 0 0 0,2 0-30 0 0,-5 3 6 0 0,0 0 0 0 0,0-1-1 0 0,0 1 1 0 0,0 0-1 0 0,0 0 1 0 0,0 0 0 0 0,0 0-1 0 0,0 0 1 0 0,0 0-1 0 0,1 0 1 0 0,-1 0 0 0 0,0 0-1 0 0,0 0 1 0 0,0 0-1 0 0,0 0 1 0 0,0 0 0 0 0,0 0-1 0 0,0 0 1 0 0,0 0-1 0 0,0 0 1 0 0,0 0 0 0 0,0 0-1 0 0,0 0 1 0 0,0 0-1 0 0,0 0 1 0 0,0 0 0 0 0,1 0-1 0 0,-1 0 1 0 0,0 0-1 0 0,0 0 1 0 0,0 0 0 0 0,0 1-1 0 0,0-1 1 0 0,0 0-1 0 0,0 0 1 0 0,0 0 0 0 0,0 0-1 0 0,0 0 1 0 0,0 0-1 0 0,0 0 1 0 0,0 0-1 0 0,0 0 1 0 0,0 0 0 0 0,0 0-1 0 0,0 0 1 0 0,0 0-1 0 0,0 0 1 0 0,0 0 0 0 0,0 0-1 0 0,0 0 1 0 0,0 1-1 0 0,0-1 1 0 0,0 0 0 0 0,0 0-1 0 0,0 0 1 0 0,0 0-1 0 0,0 0 1 0 0,0 0 0 0 0,0 0-1 0 0,0 0 1 0 0,0 0-1 0 0,0 0 1 0 0,0 0 0 0 0,0 0-1 0 0,0 0 1 0 0,0 0-6 0 0,1 4 78 0 0,11 35 783 0 0,-2 1 0 0 0,1 16-861 0 0,-9-41 144 0 0,65 361 974 0 0,-13-170-1101 0 0,-36-149-170 0 0,3 0 0 0 0,16 27 153 0 0,10 8-2294 0 0,4-2 0 0 0,23 24 2294 0 0,-61-92-1436 0 0,-7-8-10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3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87 579 13824 0 0,'-17'5'751'0'0,"-1"-1"0"0"0,-6 1-751 0 0,-2-3 3075 0 0,25-2-1363 0 0,14-4 330 0 0,24-8-2084 0 0,0 1-1 0 0,0 2 0 0 0,11 1 43 0 0,6-3-216 0 0,356-63-2268 0 0,-233 49-3206 0 0,-68 12-195 0 0</inkml:trace>
  <inkml:trace contextRef="#ctx0" brushRef="#br0" timeOffset="1">2588 0 21623 0 0,'-21'18'780'0'0,"1"0"1"0"0,1 2-1 0 0,-11 13-780 0 0,-45 65 3 0 0,35-43-118 0 0,3 2 0 0 0,-3 12 115 0 0,24-38-107 0 0,1 2 1 0 0,1 0 0 0 0,2 0 0 0 0,1 1 0 0 0,1 2 106 0 0,-3 27-199 0 0,2 1 0 0 0,3 0 0 0 0,3 0 0 0 0,4 60 199 0 0,2-104-447 0 0,1 0 0 0 0,1 0 0 0 0,0 0-1 0 0,2-1 1 0 0,1 1 0 0 0,0-1 0 0 0,1 0 0 0 0,8 13 447 0 0,-12-25-442 0 0,1-1 1 0 0,0 1 0 0 0,1-1-1 0 0,-1 0 1 0 0,1 0 0 0 0,0-1 0 0 0,1 0-1 0 0,0 0 1 0 0,5 4 441 0 0,-8-7-291 0 0,0 0 0 0 0,0 0 0 0 0,0 0 0 0 0,1-1 0 0 0,-1 1 0 0 0,1-1 0 0 0,0 0 291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5.8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 7832 0 0,'0'0'696'0'0,"0"0"-560"0"0,0 0-136 0 0,0 0 0 0 0,-8 0 688 0 0,8 0 112 0 0,-5 7 16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3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22 434 1840 0 0,'1'-9'96'0'0,"0"0"0"0"0,0-1 0 0 0,-1 1 0 0 0,0-1 0 0 0,0 1 0 0 0,-1 0 0 0 0,-1-1 0 0 0,0 1 0 0 0,0 0 0 0 0,-2-5-96 0 0,0-1 2054 0 0,1 0 0 0 0,0 0 0 0 0,1-9-2054 0 0,1 10 1624 0 0,1 0-1 0 0,1 0 0 0 0,0 1 0 0 0,0-1 1 0 0,2 0-1624 0 0,-2 9 187 0 0,0-1 1 0 0,1 1-1 0 0,0-1 1 0 0,0 1-1 0 0,0 0 1 0 0,1 0-1 0 0,0 0 1 0 0,0 0 0 0 0,0 0-1 0 0,0 1 1 0 0,1-1-1 0 0,0 1 1 0 0,2-2-188 0 0,8-5 190 0 0,0 0 0 0 0,1 1 0 0 0,0 1 0 0 0,1 1 0 0 0,0 0 0 0 0,0 1 0 0 0,0 0 0 0 0,3 1-190 0 0,3-1 55 0 0,0 1 0 0 0,0 2 0 0 0,1 0 0 0 0,-1 1 0 0 0,1 1 0 0 0,2 1-55 0 0,-10 2-41 0 0,0 0 0 0 0,0 1 0 0 0,-1 0 0 0 0,1 1 0 0 0,0 1-1 0 0,-1 0 1 0 0,0 1 0 0 0,0 1 0 0 0,0 0 0 0 0,1 2 41 0 0,-5-3-110 0 0,-1 1 1 0 0,1 0-1 0 0,-1 0 1 0 0,-1 1-1 0 0,1 0 0 0 0,-1 1 1 0 0,-1 0-1 0 0,1 0 1 0 0,-1 0-1 0 0,-1 1 1 0 0,1 0-1 0 0,-2 1 1 0 0,1-1-1 0 0,-1 2 110 0 0,-2-5-94 0 0,-1 0 1 0 0,0 1-1 0 0,0 0 0 0 0,0-1 1 0 0,-1 1-1 0 0,0 0 0 0 0,-1 0 1 0 0,1 0-1 0 0,-1 0 0 0 0,-1 0 1 0 0,1-1-1 0 0,-1 1 0 0 0,0 0 1 0 0,-1 0-1 0 0,0-1 0 0 0,0 1 1 0 0,0-1-1 0 0,-1 1 0 0 0,-2 5 94 0 0,-2-1-117 0 0,1-1-1 0 0,-1 1 0 0 0,-1-1 0 0 0,0-1 1 0 0,0 1-1 0 0,-1-1 0 0 0,0-1 0 0 0,-1 0 1 0 0,0 0-1 0 0,-6 3 118 0 0,-21 12 130 0 0,-2-2 1 0 0,0-1-1 0 0,0-2 1 0 0,-2-3-1 0 0,0 0 0 0 0,-2-3-130 0 0,22-5 1095 0 0,1 1 0 0 0,-1 0-1 0 0,-2 4-1094 0 0,38-9 970 0 0,90 7-969 0 0,0 5-1 0 0,-2 4 1 0 0,96 31-1 0 0,-159-37-584 0 0,-1 1-1 0 0,0 2 1 0 0,28 18 584 0 0,-56-29-246 0 0,-1 2 0 0 0,0 0 0 0 0,0 0 0 0 0,-1 1 0 0 0,0 0-1 0 0,0 0 1 0 0,4 6 246 0 0,-10-11-112 0 0,-1 1-1 0 0,1 0 0 0 0,-1 0 0 0 0,0 0 0 0 0,0 0 1 0 0,0 0-1 0 0,0 0 0 0 0,-1 0 0 0 0,1 1 1 0 0,-1-1 112 0 0,-1-1-77 0 0,1 0 1 0 0,-1 0 0 0 0,0 0 0 0 0,0 0-1 0 0,0-1 1 0 0,0 1 0 0 0,-1 0 0 0 0,1 0-1 0 0,-1 0 1 0 0,0-1 0 0 0,0 1 0 0 0,0 0-1 0 0,0 0 1 0 0,0-1 0 0 0,0 1 0 0 0,-1 0 76 0 0,-5 6-21 0 0,0 0 1 0 0,0 0 0 0 0,0-1 0 0 0,-1 0 0 0 0,-1-1 0 0 0,1 1 0 0 0,-1-2 0 0 0,0 1 0 0 0,-2-1 20 0 0,-21 14 718 0 0,-1-3 0 0 0,-4 1-718 0 0,-22 8 1152 0 0,-2-3-1 0 0,0-3 1 0 0,-1-2-1 0 0,-2-3-1151 0 0,-27 3 1797 0 0,-1-4 0 0 0,-43-1-1797 0 0,112-11 234 0 0,1-1-1 0 0,-1-1 0 0 0,0-1 1 0 0,-7-2-234 0 0,29 3 4 0 0,-1 0 1 0 0,1-1 0 0 0,0 1-1 0 0,-1 0 1 0 0,1-1 0 0 0,0 1-1 0 0,0 0 1 0 0,0-1 0 0 0,-1 0-1 0 0,1 1 1 0 0,0-1 0 0 0,0 0-1 0 0,0 1 1 0 0,0-1 0 0 0,0 0-1 0 0,0 0 1 0 0,0 0-5 0 0,1 0-23 0 0,-1 1 0 0 0,1-1-1 0 0,0 0 1 0 0,0 1 0 0 0,-1-1-1 0 0,1 0 1 0 0,0 1 0 0 0,0-1-1 0 0,0 0 1 0 0,0 1 0 0 0,0-1 0 0 0,0 0-1 0 0,0 0 1 0 0,0 1 0 0 0,0-1-1 0 0,0 0 1 0 0,1 1 0 0 0,-1-1-1 0 0,0 0 1 0 0,0 1 0 0 0,0-1 0 0 0,1 0 23 0 0,2-4-267 0 0,0 0 0 0 0,1 0 1 0 0,-1 1-1 0 0,1-1 1 0 0,0 1-1 0 0,3-2 267 0 0,-3 1-213 0 0,26-25-1107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 1 11056 0 0,'-21'0'265'0'0,"1"0"504"0"0,0 0 1 0 0,0 1-1 0 0,-5 2-769 0 0,19-2 672 0 0,0 1 0 0 0,0-1-1 0 0,0 1 1 0 0,0 0 0 0 0,0 0 0 0 0,0 1-1 0 0,1 0 1 0 0,-1 0 0 0 0,1 0 0 0 0,0 1-1 0 0,0 0 1 0 0,-2 2-672 0 0,-4 5 599 0 0,1 0 1 0 0,0 1-1 0 0,0 1 1 0 0,2-1-1 0 0,-1 1 1 0 0,2 1-1 0 0,-4 9-599 0 0,-3 8-361 0 0,2 1-1 0 0,-7 30 362 0 0,2 2-1119 0 0,2 1 0 0 0,4 0 0 0 0,1 12 1119 0 0,8-48-263 0 0,0 0 0 0 0,2 0 1 0 0,2 0-1 0 0,0 0 1 0 0,2 0-1 0 0,1-1 0 0 0,1 0 1 0 0,6 16 262 0 0,-7-31-70 0 0,0-1 0 0 0,1 0 0 0 0,0 0 0 0 0,1 0 0 0 0,0 0 0 0 0,1-1 0 0 0,0-1 0 0 0,1 1 0 0 0,0-1 0 0 0,0-1 0 0 0,1 0 0 0 0,7 5 70 0 0,-5-5-52 0 0,2 0 0 0 0,-1-1-1 0 0,1-1 1 0 0,0 0 0 0 0,1-1-1 0 0,0-1 1 0 0,0 0 0 0 0,0 0-1 0 0,0-2 1 0 0,11 1 52 0 0,14 1-73 0 0,1-3-1 0 0,1-1 0 0 0,-1-3 1 0 0,0-1-1 0 0,0-1 1 0 0,37-11 73 0 0,27-10-84 0 0,-1-5 1 0 0,1-6 83 0 0,110-44-4392 0 0,-204 76 3824 0 0,99-38-4918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3.5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1376 0 0,'0'0'64'0'0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4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659 0 12896 0 0,'-8'2'87'0'0,"1"0"1"0"0,0 0-1 0 0,0 1 1 0 0,0 0-1 0 0,0 0 1 0 0,0 1-1 0 0,0-1 1 0 0,1 1-1 0 0,0 1 1 0 0,0-1-1 0 0,0 1 1 0 0,0 0-1 0 0,1 1 1 0 0,0-1-1 0 0,0 1 1 0 0,-1 2-88 0 0,-13 22-91 0 0,2 1 1 0 0,1 0-1 0 0,1 1 1 0 0,2 1-1 0 0,1 0 1 0 0,-1 13 90 0 0,-13 59-661 0 0,-1 45 661 0 0,19-107-20 0 0,-39 312 64 0 0,15 4 63 0 0,12-113-18 0 0,-101 831 318 0 0,117-1051-425 0 0,-92 931-639 0 0,79-762 517 0 0,-30 566-409 0 0,46-547 592 0 0,10 1 0 0 0,22 114-43 0 0,-23-273 48 0 0,3 1-1 0 0,2-1 1 0 0,2-1 0 0 0,3-1 0 0 0,10 20-48 0 0,1-10-46 0 0,3-2 1 0 0,27 41 45 0 0,-38-71-396 0 0,2 0 0 0 0,2-2-1 0 0,0 0 1 0 0,2-2 0 0 0,19 15 396 0 0,-27-25-116 0 0,13 10-16 0 0,-7-10 153 0 0,-16-11 5 0 0,0-1-1 0 0,0 0 1 0 0,1 0 0 0 0,0-1 0 0 0,0 0 0 0 0,10 3-26 0 0,-2-4 90 0 0,0 0 1 0 0,0-2 0 0 0,0 0 0 0 0,8-1-91 0 0,75-2 529 0 0,-62-1-360 0 0,169-8 1356 0 0,136 0-111 0 0,-242 12-1111 0 0,610 7 1115 0 0,3-41-1049 0 0,301-78-1613 0 0,-115 4-694 0 0,2 22 286 0 0,-468 38 2005 0 0,156-49-353 0 0,-522 80-273 0 0,0-2 0 0 0,-1-3 0 0 0,22-12 273 0 0,-52 16-269 0 0,0-1-1 0 0,-2-2 1 0 0,-1-2 0 0 0,0-1 0 0 0,-1-1-1 0 0,14-15 270 0 0,10-15-3518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1106 0 8288 0 0,'-396'82'1765'0'0,"227"-38"1546"0"0,62-15-802 0 0,-286 85 3759 0 0,353-96-5898 0 0,40-18-366 0 0,0 0-1 0 0,0 1 1 0 0,0-1-1 0 0,0 0 0 0 0,0 0 1 0 0,0 0-1 0 0,0 0 1 0 0,0 1-1 0 0,0-1 0 0 0,0 0 1 0 0,0 0-1 0 0,0 0 1 0 0,0 1-1 0 0,0-1 0 0 0,0 0 1 0 0,0 0-1 0 0,0 0 1 0 0,0 1-1 0 0,0-1 0 0 0,0 0 1 0 0,0 0-1 0 0,0 0 1 0 0,0 1-1 0 0,0-1 1 0 0,1 0-1 0 0,-1 0 0 0 0,0 0 1 0 0,0 0-1 0 0,0 1 1 0 0,0-1-1 0 0,0 0 0 0 0,1 0 1 0 0,-1 0-1 0 0,0 0 1 0 0,0 0-1 0 0,0 0 0 0 0,0 0 1 0 0,1 1-1 0 0,-1-1-3 0 0,6 5-46 0 0,3-1 8 0 0,0 0-1 0 0,0-1 1 0 0,0 0 0 0 0,0-1-1 0 0,1 0 1 0 0,-1 0-1 0 0,1-1 1 0 0,-1 0 0 0 0,2 0 38 0 0,0 0-38 0 0,229 14-788 0 0,-14-2 84 0 0,71 22-687 0 0,-2 13 0 0 0,21 18 1429 0 0,-194-36-2748 0 0,71 31 2748 0 0,-161-49-855 0 0,-1 1 1 0 0,-1 2-1 0 0,-1 1 0 0 0,10 7 855 0 0,24 23-1750 0 0</inkml:trace>
  <inkml:trace contextRef="#ctx0" brushRef="#br0" timeOffset="1">1594 1456 11200 0 0,'-134'82'496'0'0,"70"-49"104"0"0,-20 10-480 0 0,-5-1-120 0 0,-15-7 0 0 0,-5-4 0 0 0,5-9 104 0 0,-1-9 0 0 0,6-13 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5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385 1549 11976 0 0,'-47'-2'346'0'0,"-1"-3"1"0"0,1-2 0 0 0,0-2-1 0 0,-31-10-346 0 0,68 15 165 0 0,1 1 0 0 0,0-2 1 0 0,-1 1-1 0 0,1-1 0 0 0,1-1 0 0 0,-4-2-165 0 0,8 5 101 0 0,0 0 1 0 0,0 0-1 0 0,0-1 1 0 0,1 0-1 0 0,-1 1 0 0 0,1-1 1 0 0,0-1-1 0 0,0 1 1 0 0,0 0-1 0 0,1-1 1 0 0,0 1-1 0 0,-1-1 1 0 0,0-3-102 0 0,1-2 67 0 0,1 1 0 0 0,-1 0 0 0 0,2-1 0 0 0,-1 1 1 0 0,1-1-1 0 0,1 1 0 0 0,0-3-67 0 0,3-19 217 0 0,5-19-217 0 0,-2 24 56 0 0,1 0-1 0 0,0 0 1 0 0,9-15-56 0 0,40-74-11 0 0,-47 95 7 0 0,41-74-25 0 0,3 2-1 0 0,5 3 0 0 0,3 2 1 0 0,5 3-1 0 0,2 3 0 0 0,5 3 0 0 0,34-26 31 0 0,-35 44-67 0 0,28-14 66 0 0,-87 64 2 0 0,13-8-2 0 0,0 1 0 0 0,1 2 0 0 0,1 1 0 0 0,0 1 0 0 0,25-7 0 0 0,-13 7-2 0 0,0 2-1 0 0,1 2 0 0 0,0 2 0 0 0,5 1 3 0 0,-3 4-14 0 0,0 1-1 0 0,1 2 1 0 0,-1 2 0 0 0,0 2 0 0 0,-1 1 0 0 0,0 3-1 0 0,0 2 1 0 0,0 1 0 0 0,19 10 14 0 0,-37-12-81 0 0,0 0 0 0 0,-2 2 0 0 0,1 1 1 0 0,-1 1-1 0 0,-1 1 0 0 0,0 0 0 0 0,-1 2 0 0 0,-1 1 1 0 0,-1 0-1 0 0,1 2 81 0 0,7 13-495 0 0,6 11 495 0 0,-2 1-262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6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0 11144 0 0,'-1'0'21'0'0,"1"0"0"0"0,-1 0-1 0 0,1 0 1 0 0,-1 0 0 0 0,1 1 0 0 0,-1-1 0 0 0,1 0 0 0 0,0 0 0 0 0,-1 0 0 0 0,1 0 0 0 0,-1 1 0 0 0,1-1 0 0 0,0 0 0 0 0,-1 0 0 0 0,1 1 0 0 0,0-1 0 0 0,-1 0-1 0 0,1 1 1 0 0,0-1 0 0 0,-1 0 0 0 0,1 1 0 0 0,0-1 0 0 0,-1 0 0 0 0,1 1 0 0 0,0-1 0 0 0,0 1 0 0 0,0-1 0 0 0,0 1 0 0 0,-1-1 0 0 0,1 0 0 0 0,0 1 0 0 0,0-1-1 0 0,0 1 1 0 0,0-1 0 0 0,0 1 0 0 0,0-1 0 0 0,0 1 0 0 0,0-1 0 0 0,0 1 0 0 0,0-1 0 0 0,0 0 0 0 0,1 1 0 0 0,-1-1 0 0 0,0 1 0 0 0,0 0-21 0 0,1 14 266 0 0,-5 21-266 0 0,2 18 0 0 0,-1 0 0 0 0,-10 284 0 0 0,13-336 0 0 0,-2 415 136 0 0,4-354-175 0 0,3 0 1 0 0,3-1 0 0 0,7 18 38 0 0,-11-61-120 0 0,1-1 1 0 0,1 0 0 0 0,1 0-1 0 0,0 0 1 0 0,6 8 119 0 0,9 17-312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6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 0 16583 0 0,'-13'19'1472'0'0,"-4"9"-1176"0"0,-9 7-232 0 0,5 7-64 0 0,-6 12-160 0 0,6-1-32 0 0,3 9-16 0 0,6-4 0 0 0,2 0 104 0 0,7-4 16 0 0,6-1 8 0 0,11-2 0 0 0,2-1 0 0 0,2-4 0 0 0,0-4 0 0 0,4-4 0 0 0,-1-2-991 0 0,9-9-201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7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 0 9672 0 0,'-1'2'440'0'0,"-5"15"-292"0"0,1 0 0 0 0,1 0 0 0 0,1 1 0 0 0,0 1-148 0 0,-2 8 198 0 0,-24 159 5173 0 0,6 33-5371 0 0,14-95 688 0 0,5 8-688 0 0,11 23-1048 0 0,5-52-2721 0 0,0-34-1447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8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36 773 1376 0 0,'-5'9'28'0'0,"4"-7"-17"0"0,0 0 0 0 0,0 0-1 0 0,-1 0 1 0 0,1 0-1 0 0,0-1 1 0 0,-1 1 0 0 0,1 0-1 0 0,-1-1 1 0 0,0 1-11 0 0,-5 3 12 0 0,3-2 307 0 0,0-13 3559 0 0,3 5-3115 0 0,0-1 0 0 0,1 1 0 0 0,0-1 0 0 0,1 1 0 0 0,-1-3-763 0 0,12-50 1456 0 0,-7 33-1384 0 0,16-68 47 0 0,4 0 0 0 0,5-4-119 0 0,-11 45 12 0 0,3 1 0 0 0,2 1 0 0 0,1 1 0 0 0,13-15-12 0 0,-25 43 113 0 0,1 1-1 0 0,13-14-112 0 0,-22 28 51 0 0,1 1 0 0 0,-1-1 1 0 0,1 1-1 0 0,0 1 0 0 0,0-1 0 0 0,1 1 0 0 0,-1 0 0 0 0,1 0 0 0 0,0 1 0 0 0,7-3-51 0 0,-11 5 35 0 0,0 1 1 0 0,0-1-1 0 0,0 0 0 0 0,0 1 0 0 0,0 0 0 0 0,0 0 0 0 0,0 0 0 0 0,0 0 0 0 0,0 0 1 0 0,0 0-1 0 0,0 1 0 0 0,0 0 0 0 0,0-1 0 0 0,0 1 0 0 0,0 0 0 0 0,-1 1 1 0 0,1-1-1 0 0,0 0 0 0 0,-1 1 0 0 0,1-1 0 0 0,-1 1 0 0 0,1 0 0 0 0,-1 0 0 0 0,0 0 1 0 0,1 1-36 0 0,4 4 116 0 0,0 1 1 0 0,-1 0-1 0 0,-1 0 1 0 0,1 0 0 0 0,-1 1-1 0 0,0 0 1 0 0,-1 1-117 0 0,30 68 1288 0 0,5 24-1288 0 0,17 44 711 0 0,-19-64-935 0 0,2-2 1 0 0,5-1 0 0 0,2-2-1 0 0,23 23 224 0 0,-35-60-746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6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153 336 16184 0 0,'0'0'365'0'0,"0"0"56"0"0,0 0 24 0 0,2 0-55 0 0,14 4-517 0 0,0-1-1 0 0,0-1 1 0 0,0-1 0 0 0,0 0 0 0 0,9-1 127 0 0,-16 0-291 0 0,0-1 1 0 0,1 0-1 0 0,-1-1 1 0 0,0 0-1 0 0,0 0 1 0 0,0-1-1 0 0,-1 0 1 0 0,1-1-1 0 0,-1 1 1 0 0,6-5 290 0 0,-11 7-118 0 0,0-1 1 0 0,0-1 0 0 0,-1 1 0 0 0,1 0-1 0 0,-1-1 1 0 0,1 1 0 0 0,-1-1 0 0 0,0 0 0 0 0,0 0-1 0 0,0 1 1 0 0,1-4 117 0 0,-2 4 3 0 0,0 0 0 0 0,0 0-1 0 0,0 0 1 0 0,-1-1 0 0 0,1 1 0 0 0,-1 0-1 0 0,0 0 1 0 0,0 0 0 0 0,1-1 0 0 0,-2 1-1 0 0,1 0 1 0 0,0 0 0 0 0,0 0 0 0 0,-1-1-1 0 0,1 1 1 0 0,-1 0 0 0 0,1 0 0 0 0,-2-2-3 0 0,-13-34 1787 0 0,0 0-37 0 0,-15-24-1750 0 0,24 51-44 0 0,0 1 0 0 0,-1-1 0 0 0,-1 1 0 0 0,1 0 0 0 0,-2 0 0 0 0,1 1 0 0 0,-7-4 44 0 0,13 10-14 0 0,-1 1-1 0 0,0 0 1 0 0,0 0 0 0 0,0 1-1 0 0,0-1 1 0 0,0 1 0 0 0,0-1 0 0 0,0 1-1 0 0,-1 0 1 0 0,1 0 0 0 0,0 0-1 0 0,-1 1 1 0 0,1-1 0 0 0,0 1 0 0 0,-1 0-1 0 0,1 0 1 0 0,-1 0 0 0 0,-1 0 14 0 0,1 1-4 0 0,-1 0 1 0 0,1 0 0 0 0,0 1-1 0 0,0-1 1 0 0,-1 1-1 0 0,1 0 1 0 0,0 0 0 0 0,1 0-1 0 0,-1 1 1 0 0,0-1-1 0 0,1 1 1 0 0,-1 0 0 0 0,-2 3 3 0 0,-6 8 51 0 0,1-1 0 0 0,1 2 0 0 0,0 0 0 0 0,1 0 1 0 0,-6 13-52 0 0,-6 11 116 0 0,19-35-109 0 0,-14 23 160 0 0,-6 17-167 0 0,19-36 17 0 0,-1 0-1 0 0,2 0 0 0 0,-1 0 1 0 0,1 1-1 0 0,0-1 0 0 0,1 1 1 0 0,0-1-1 0 0,0 3-16 0 0,1-7 14 0 0,0 1 1 0 0,1-1-1 0 0,0 0 1 0 0,0 0-1 0 0,0 0 0 0 0,0 0 1 0 0,0 0-1 0 0,1 0 1 0 0,0 0-1 0 0,0-1 1 0 0,0 1-1 0 0,0 0 0 0 0,0-1 1 0 0,1 0-1 0 0,-1 1 1 0 0,1-1-1 0 0,0 0 1 0 0,0-1-1 0 0,1 1 1 0 0,-1 0-1 0 0,0-1 0 0 0,1 0 1 0 0,-1 1-1 0 0,4 0-14 0 0,8 4 97 0 0,1 0-1 0 0,-1-2 1 0 0,1 0 0 0 0,0 0-1 0 0,11 0-96 0 0,7 1 181 0 0,0-2 0 0 0,0-1 0 0 0,9-1-181 0 0,103-6-64 0 0,-53-6-1092 0 0,-1-4 0 0 0,18-8 1156 0 0,-64 13-863 0 0,-8 0-675 0 0,-1 0 1 0 0,10-7 1537 0 0,-31 11-767 0 0,-1-1 0 0 0,0-1 0 0 0,0 0 0 0 0,-1-2 0 0 0,0 1 0 0 0,1-3 767 0 0,11-14-2885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8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 17503 0 0,'0'0'384'0'0,"0"0"88"0"0,0 0 8 0 0,14 0 8 0 0,2 0-392 0 0,11-5-96 0 0,7 5 0 0 0,9-3 0 0 0,10-5-312 0 0,8 0-80 0 0,0 4-24 0 0,-2-4 0 0 0,7-3-864 0 0,3 0-167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8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 1 17047 0 0,'-16'22'1610'0'0,"10"-14"-1565"0"0,1 0 0 0 0,-1 0 0 0 0,1 0 0 0 0,1 1 0 0 0,-1 0 0 0 0,0 4-45 0 0,-14 48-22 0 0,3 1 0 0 0,2 1 0 0 0,3 4 22 0 0,9-42-26 0 0,1 1 0 0 0,1-1-1 0 0,1 0 1 0 0,1 0 0 0 0,5 21 26 0 0,10 32-359 0 0,7 14 359 0 0,-17-65-84 0 0,40 115-2594 0 0,-37-106 1277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9.3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1 440 14368 0 0,'3'-7'252'0'0,"1"0"0"0"0,0 0 0 0 0,1 1 0 0 0,-1 0 0 0 0,1 0 1 0 0,4-3-253 0 0,-3 1 11 0 0,1 0 1 0 0,-1 0 0 0 0,-1 0 0 0 0,1-1-12 0 0,13-23-30 0 0,2 2 1 0 0,1 0 0 0 0,7-5 29 0 0,-25 30 17 0 0,0 1 0 0 0,1-1 0 0 0,0 1 0 0 0,-1 1 1 0 0,1-1-1 0 0,1 1 0 0 0,-1 0 0 0 0,1 0 1 0 0,-1 0-1 0 0,1 1 0 0 0,0-1 0 0 0,0 1 1 0 0,0 1-1 0 0,0-1 0 0 0,0 1 0 0 0,0 0 1 0 0,0 1-1 0 0,0-1 0 0 0,0 1 0 0 0,1 1 1 0 0,4 0-18 0 0,-3 0-30 0 0,1 0 0 0 0,0 1 0 0 0,-1 0 0 0 0,1 1 0 0 0,-1 0 1 0 0,0 0-1 0 0,0 1 0 0 0,0 0 0 0 0,0 0 0 0 0,0 1 0 0 0,-1 0 1 0 0,0 0-1 0 0,0 1 0 0 0,-1-1 0 0 0,2 3 30 0 0,-1-1-100 0 0,1 1 0 0 0,-1 0 1 0 0,-1 1-1 0 0,1 0 0 0 0,-1 0 0 0 0,-1 0 0 0 0,0 1 0 0 0,0 0 0 0 0,-1 0 0 0 0,0 0 0 0 0,-1 0 1 0 0,2 7 99 0 0,2 26-925 0 0,-1 0 0 0 0,-2 19 925 0 0,-4-43-266 0 0,0-1-1 0 0,-1 0 0 0 0,-2 0 1 0 0,1 0-1 0 0,-2 0 0 0 0,-1 0 1 0 0,-1 2 266 0 0,2-10-72 0 0,0-1 0 0 0,0 0 0 0 0,-1-1 0 0 0,0 1 0 0 0,-1-1 0 0 0,0 0 0 0 0,-6 7 72 0 0,-2-1 227 0 0,-1 0 1 0 0,1-1-1 0 0,-9 5-227 0 0,15-12 409 0 0,0 0 0 0 0,0-1 0 0 0,-1 0 0 0 0,0 0 0 0 0,0-1 0 0 0,-1 0 0 0 0,-1 0-409 0 0,9-4 992 0 0,15 0 569 0 0,43-10-73 0 0,-39 6-1484 0 0,1 1-1 0 0,-1 1 1 0 0,0 0 0 0 0,1 1 0 0 0,14 2-4 0 0,-18 0-62 0 0,46 5-329 0 0,19 6 391 0 0,-61-8-209 0 0,-1 0 1 0 0,0 1 0 0 0,1 1 0 0 0,-2 1-1 0 0,1 0 1 0 0,10 7 208 0 0,-19-10-138 0 0,-1 1 0 0 0,0 0 0 0 0,0 1 0 0 0,0 0 0 0 0,-1 0 0 0 0,0 0 0 0 0,0 0 0 0 0,-1 1 0 0 0,1 0 0 0 0,-1 1 0 0 0,-1-1 0 0 0,2 5 138 0 0,-3-7-75 0 0,0 1-1 0 0,-1 0 0 0 0,0 0 1 0 0,-1 1-1 0 0,1-1 0 0 0,-1 0 0 0 0,-1 0 1 0 0,1 1-1 0 0,-1-1 0 0 0,0 1 1 0 0,0-1-1 0 0,-1 0 0 0 0,0 1 1 0 0,0-1-1 0 0,0 0 0 0 0,-1 0 1 0 0,-1 3 75 0 0,-2 4 32 0 0,-1-1 1 0 0,0 1 0 0 0,-1-1 0 0 0,0 0 0 0 0,-1 0 0 0 0,-1-1 0 0 0,0 0-1 0 0,0 0 1 0 0,-1-1 0 0 0,0-1 0 0 0,-1 0 0 0 0,-4 3-33 0 0,-4 1 212 0 0,0 0 0 0 0,0-2-1 0 0,-1-1 1 0 0,0 0 0 0 0,-1-1 0 0 0,0-1 0 0 0,-6 0-212 0 0,16-5 166 0 0,0-1 0 0 0,1 0 0 0 0,-1 0 0 0 0,0-1 0 0 0,0-1-1 0 0,0 0 1 0 0,0 0 0 0 0,1-1 0 0 0,-3-1-166 0 0,6 1 76 0 0,-1-1-1 0 0,1 0 1 0 0,0 0-1 0 0,-1 0 1 0 0,1-1 0 0 0,0 0-1 0 0,0-1 1 0 0,1 0-1 0 0,-1 0 1 0 0,1 0-1 0 0,0-1 1 0 0,-5-4-76 0 0,8 6 9 0 0,0 0 0 0 0,1 0 1 0 0,-1 0-1 0 0,1 0 0 0 0,0-1 0 0 0,0 1 1 0 0,0-1-1 0 0,1 1 0 0 0,-1-1 1 0 0,1 0-1 0 0,0 0 0 0 0,0 1 0 0 0,0-1 1 0 0,0 0-1 0 0,1 0 0 0 0,0 0 1 0 0,0 0-1 0 0,0-2-9 0 0,0-3-269 0 0,1 1 0 0 0,1-1 0 0 0,-1 1 0 0 0,1-1 0 0 0,1 1 0 0 0,0-1 0 0 0,3-6 269 0 0,11-20-5737 0 0</inkml:trace>
  <inkml:trace contextRef="#ctx0" brushRef="#br0" timeOffset="1">2341 1 14744 0 0,'-38'15'1353'0'0,"17"-7"-1246"0"0,1 1 1 0 0,-2 2-108 0 0,-40 23 427 0 0,2 3 0 0 0,1 2 1 0 0,-45 42-428 0 0,69-51 302 0 0,2 1 0 0 0,2 3 1 0 0,0 0-1 0 0,3 2 0 0 0,0 1 0 0 0,-11 22-302 0 0,9-5 448 0 0,1 1-1 0 0,-5 21-447 0 0,20-42 186 0 0,2 0 0 0 0,2 1 0 0 0,1 0 0 0 0,-3 27-186 0 0,10-50 17 0 0,1 1 0 0 0,1-1 0 0 0,0 0 0 0 0,1 0-1 0 0,0 1 1 0 0,0-1 0 0 0,2 0 0 0 0,-1 0 0 0 0,2-1 0 0 0,-1 1 0 0 0,5 9-17 0 0,-4-13 1 0 0,0-1 1 0 0,0 0-1 0 0,1 0 0 0 0,-1 0 1 0 0,2 0-1 0 0,-1 0 1 0 0,1-1-1 0 0,0 0 0 0 0,0 0 1 0 0,0-1-1 0 0,1 0 0 0 0,0 0 1 0 0,0 0-1 0 0,0-1 1 0 0,1 0-1 0 0,0-1 0 0 0,3 2-1 0 0,5 0-40 0 0,1-1-1 0 0,-1 0 0 0 0,1-2 1 0 0,-1 0-1 0 0,1 0 0 0 0,0-2 0 0 0,0 0 1 0 0,-1-1-1 0 0,1-1 0 0 0,6-1 41 0 0,17-5-249 0 0,1-1 0 0 0,-1-2 0 0 0,26-12 249 0 0,-9-1-1154 0 0,0-2 0 0 0,10-8 1154 0 0,28-20-1346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5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2131 16671 0 0,'-31'-25'763'0'0,"29"23"-686"0"0,0 0 1 0 0,0 0-1 0 0,0-1 0 0 0,1 1 1 0 0,-1 0-1 0 0,0-1 0 0 0,1 0 1 0 0,0 1-1 0 0,0-1 0 0 0,0 0 0 0 0,0 0 1 0 0,0 0-1 0 0,0 0 0 0 0,0-2-77 0 0,1 0-6 0 0,-1-1 0 0 0,1 0 0 0 0,0 1 0 0 0,0-1 0 0 0,1 0-1 0 0,0-2 7 0 0,2-7-71 0 0,1-1-1 0 0,1 1 0 0 0,0 0 1 0 0,1 1-1 0 0,0-1 0 0 0,2 1 1 0 0,-1 0-1 0 0,5-4 72 0 0,19-25-588 0 0,31-35 588 0 0,-15 22-97 0 0,7-13 8 0 0,165-205-167 0 0,-110 148 99 0 0,20-10 157 0 0,-10 22-136 0 0,4 5-1 0 0,5 6 0 0 0,5 5 1 0 0,12 1 136 0 0,46-19-85 0 0,4 10 1 0 0,24-1 84 0 0,-92 52-28 0 0,1 6 0 0 0,3 5 0 0 0,135-25 28 0 0,-194 55 0 0 0,0 3 0 0 0,0 4 0 0 0,46 2 0 0 0,-60 5 0 0 0,-1 4 0 0 0,0 2 0 0 0,0 2 0 0 0,49 15 0 0 0,-29-1 70 0 0,-2 3 0 0 0,-1 4 0 0 0,-2 3 0 0 0,0 3 0 0 0,34 24-70 0 0,-22-6 218 0 0,-2 4 0 0 0,-3 4 0 0 0,-2 2 0 0 0,11 19-218 0 0,108 111 465 0 0,189 175-38 0 0,-279-281-2163 0 0,92 57 1736 0 0,-133-100-5874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1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 4 1376 0 0,'-3'-3'172'0'0,"1"3"4541"0"0,0 2-4303 0 0,0 0 1 0 0,0 0-1 0 0,0 0 0 0 0,1 0 0 0 0,-1 0 0 0 0,1 1 0 0 0,-1-1 1 0 0,1 0-1 0 0,0 1 0 0 0,0-1 0 0 0,0 1 0 0 0,0 0 1 0 0,1-1-1 0 0,-1 1 0 0 0,1 0 0 0 0,-1 0-410 0 0,0 9 186 0 0,1 0-1 0 0,0 0 0 0 0,1 5-185 0 0,0-5 402 0 0,7 290 1320 0 0,-34 136-930 0 0,-19 3-586 0 0,8-75-204 0 0,23-218 9 0 0,-47 462-183 0 0,-25-2-75 0 0,41-364 163 0 0,-39 226-208 0 0,24 1 140 0 0,55-369 168 0 0,5 22-16 0 0,-2 62 64 0 0,1-167-11 0 0,0-1 1 0 0,-2 0 0 0 0,0 0-1 0 0,-1 0 1 0 0,-1 0 0 0 0,-1 0 0 0 0,0-1-54 0 0,1-5 40 0 0,5-10 42 0 0,-1 0 0 0 0,1 0-1 0 0,-1 0 1 0 0,0 0 0 0 0,0 0-1 0 0,0 0 1 0 0,0 0 0 0 0,0 0 0 0 0,0 0-1 0 0,0-1 1 0 0,0 1 0 0 0,-1-1-1 0 0,1 1 1 0 0,-1-1 0 0 0,1 1 0 0 0,-1-1-1 0 0,0 0 1 0 0,1 1 0 0 0,-2-1-82 0 0,3-1 30 0 0,-1 0 1 0 0,1 0 0 0 0,0 0-1 0 0,-1 0 1 0 0,1 0 0 0 0,0 1-1 0 0,0-1 1 0 0,-1 0 0 0 0,1 0-1 0 0,0 0 1 0 0,0 0 0 0 0,-1 0-1 0 0,1 0 1 0 0,0 1 0 0 0,0-1-1 0 0,0 0 1 0 0,-1 0 0 0 0,1 0-1 0 0,0 1 1 0 0,0-1 0 0 0,0 0-1 0 0,0 0 1 0 0,-1 0 0 0 0,1 1-1 0 0,0-1 1 0 0,0 0 0 0 0,0 0-1 0 0,0 1 1 0 0,0-1 0 0 0,0 0-1 0 0,0 0 1 0 0,0 1-1 0 0,0-1 1 0 0,0 0 0 0 0,0 1-1 0 0,0-1 1 0 0,0 0 0 0 0,0 0-1 0 0,0 1 1 0 0,0-1 0 0 0,0 0-1 0 0,0 0 1 0 0,0 1 0 0 0,0-1-1 0 0,0 0 1 0 0,0 0 0 0 0,1 1-1 0 0,-1-1 1 0 0,0 0 0 0 0,0 0-1 0 0,0 1 1 0 0,0-1 0 0 0,1 0-1 0 0,-1 0 1 0 0,0 0-31 0 0,12 9 224 0 0,-6-8-230 0 0,0 0-1 0 0,0 0 0 0 0,0 0 0 0 0,1-1 1 0 0,4 0 6 0 0,12 0-77 0 0,21 1-169 0 0,0-2 1 0 0,40-6 245 0 0,25-1-120 0 0,-10 5 48 0 0,77-2 73 0 0,162 4 513 0 0,506 5 770 0 0,-147 8-899 0 0,-158-5-384 0 0,228-11-83 0 0,-2-23-281 0 0,-722 25 336 0 0,256-11-140 0 0,396-13-327 0 0,1 26 549 0 0,-113 38 850 0 0,-566-36-990 0 0,0-1 0 0 0,-1-1-1 0 0,1 0 1 0 0,0-1 0 0 0,0-1 0 0 0,0-1 0 0 0,0-1 85 0 0,-11 3-119 0 0,-1 0 0 0 0,1-1 0 0 0,-1 0 0 0 0,0 0 0 0 0,0 0 0 0 0,0-1 0 0 0,0 0 1 0 0,0 0-1 0 0,0 0 0 0 0,-1-1 0 0 0,1 1 0 0 0,-1-1 0 0 0,0 0 0 0 0,0 0 0 0 0,0-1 0 0 0,-1 1 1 0 0,0-1-1 0 0,1 0 0 0 0,-2 0 0 0 0,1 0 0 0 0,-1 0 0 0 0,1-2 119 0 0,-1 2-77 0 0,-1 0 1 0 0,1 1-1 0 0,-1-1 1 0 0,0 0-1 0 0,-1 0 0 0 0,0-1 1 0 0,1 1-1 0 0,-1 0 0 0 0,-1 0 1 0 0,1 0-1 0 0,-1 0 0 0 0,0 0 1 0 0,0 0-1 0 0,-1 0 0 0 0,1 1 1 0 0,-1-1-1 0 0,0 0 0 0 0,0 1 1 0 0,-1-1-1 0 0,1 1 1 0 0,-2-3 76 0 0,-4-3 60 0 0,-1 1 0 0 0,0-1 0 0 0,0 1 0 0 0,0 1 1 0 0,-1 0-1 0 0,-1 0 0 0 0,-9-5-60 0 0,-22-14 722 0 0,-9-2-722 0 0,33 20 241 0 0,1 0 0 0 0,-2 2 0 0 0,1 1-1 0 0,-11-3-240 0 0,-12-1 445 0 0,14 2 258 0 0,-1 1-1 0 0,0 2 1 0 0,0 1-1 0 0,-25-1-702 0 0,38 6 321 0 0,15-1-316 0 0,0-1 0 0 0,0 1 0 0 0,0 0 0 0 0,-1 0 0 0 0,1 0 0 0 0,0 0-1 0 0,0 0 1 0 0,0 0 0 0 0,-1 0 0 0 0,1 0 0 0 0,0 0 0 0 0,0 0 0 0 0,0 0 0 0 0,-1 0-1 0 0,1 0 1 0 0,0 0 0 0 0,0 0 0 0 0,0 0 0 0 0,-1 0 0 0 0,1 1 0 0 0,0-1 0 0 0,0 0-1 0 0,0 0 1 0 0,-1 0 0 0 0,1 0 0 0 0,0 0 0 0 0,0 0 0 0 0,0 0 0 0 0,0 1-1 0 0,0-1 1 0 0,-1 0 0 0 0,1 0 0 0 0,0 0 0 0 0,0 0 0 0 0,0 1 0 0 0,0-1 0 0 0,0 0-1 0 0,0 0 1 0 0,0 0 0 0 0,0 1 0 0 0,0-1 0 0 0,-1 0 0 0 0,1 0 0 0 0,0 0 0 0 0,0 1-1 0 0,0-1 1 0 0,0 0 0 0 0,0 0 0 0 0,0 0 0 0 0,0 1 0 0 0,1-1 0 0 0,-1 0 0 0 0,0 0-1 0 0,0 0 1 0 0,0 1 0 0 0,0-1-5 0 0,6 5-87 0 0,-6-4 95 0 0,9 6-89 0 0,0 0 0 0 0,1 0-1 0 0,0-1 1 0 0,0 0 0 0 0,0 0 0 0 0,3 0 81 0 0,22 9-531 0 0,10 1 531 0 0,75 23-654 0 0,-36-13 113 0 0,-2 4 0 0 0,12 10 541 0 0,-76-32-39 0 0,-1 1-1 0 0,-1 1 1 0 0,1 0 0 0 0,13 13 39 0 0,-23-17 4 0 0,0 0 1 0 0,-1 1 0 0 0,0-1 0 0 0,0 2-1 0 0,0-1 1 0 0,-1 1 0 0 0,0-1 0 0 0,-1 1 0 0 0,0 1-1 0 0,0-1 1 0 0,2 6-5 0 0,-3-5 48 0 0,-1 0-1 0 0,1 0 1 0 0,-1 0 0 0 0,-1 0-1 0 0,0 1 1 0 0,0-1 0 0 0,-1 0-1 0 0,0 0 1 0 0,0 1 0 0 0,-1-1-1 0 0,-1 0 1 0 0,1 0 0 0 0,-2 0-1 0 0,1 0 1 0 0,-1 0 0 0 0,0 0-1 0 0,-1-1 1 0 0,0 1 0 0 0,0-1-1 0 0,-4 5-47 0 0,-10 12 134 0 0,0-1 0 0 0,-2 0 0 0 0,0-2-1 0 0,-2 0 1 0 0,0-1 0 0 0,-2-2-1 0 0,-22 16-133 0 0,7-10-267 0 0,-1-2 1 0 0,-1-2-1 0 0,-1-2 0 0 0,-1-1 0 0 0,-1-2 0 0 0,-19 3 267 0 0,-32 1-6910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1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1309 17047 0 0,'-50'-25'1951'0'0,"18"10"770"0"0,-28-11-2721 0 0,36 11-84 0 0,22 14-92 0 0,3 0 142 0 0,-1 0-1 0 0,0-1 0 0 0,1 1 0 0 0,0 0 0 0 0,-1-1 0 0 0,1 1 1 0 0,0 0-1 0 0,-1 0 0 0 0,1 0 0 0 0,0 0 0 0 0,0-1 0 0 0,0 1 1 0 0,0 0-1 0 0,0 1 0 0 0,1-2 35 0 0,2-2-123 0 0,28-28-877 0 0,1 1 0 0 0,4 0 1000 0 0,7-7-517 0 0,360-283-2202 0 0,-158 132 1221 0 0,-158 117 985 0 0,45-36 330 0 0,106-62 183 0 0,-237 168 9 0 0,176-106 1786 0 0,-122 77-409 0 0,1 3-1 0 0,14-4-1385 0 0,-67 31 58 0 0,0-1 0 0 0,0 0 0 0 0,0 1 0 0 0,0 0 0 0 0,0 0 0 0 0,0 0 0 0 0,0 1-1 0 0,1-1 1 0 0,-1 1 0 0 0,0 0 0 0 0,0 0 0 0 0,0 0 0 0 0,1 1 0 0 0,-1 0 0 0 0,0 0-1 0 0,0 0 1 0 0,0 0 0 0 0,0 0 0 0 0,0 1 0 0 0,0 0 0 0 0,0-1 0 0 0,-1 2 0 0 0,1-1-1 0 0,-1 0 1 0 0,1 1 0 0 0,-1-1 0 0 0,0 1 0 0 0,0 0 0 0 0,0 0 0 0 0,0 1 0 0 0,-1-1-1 0 0,3 3-57 0 0,2 5 44 0 0,-1-1-1 0 0,0 1 1 0 0,-1 0-1 0 0,0 0 0 0 0,0 1 1 0 0,0 4-44 0 0,6 24 165 0 0,0 9-165 0 0,-6-29 34 0 0,25 153 198 0 0,-15-83-1244 0 0,15 48 1012 0 0,-5-50-1798 0 0,5 2-4655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2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0 20591 0 0,'0'0'912'0'0,"-8"8"184"0"0,4 3-872 0 0,-6 17-224 0 0,2 7 0 0 0,3 3 0 0 0,2 12-64 0 0,-2 4-64 0 0,5-1 0 0 0,0 10-8 0 0,0 10 136 0 0,5 0 0 0 0,-10 3 0 0 0,5-2 0 0 0,5-5-888 0 0,11 1-168 0 0,6-1-40 0 0,9-6-6743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2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0 18975 0 0,'0'0'870'0'0,"0"0"-20"0"0,0 3-547 0 0,-2 27-267 0 0,1-18-27 0 0,0 0 1 0 0,1 10-10 0 0,5 191 437 0 0,3 35 168 0 0,2-145-757 0 0,5 0-1 0 0,12 34 153 0 0,33 86-3389 0 0,-39-156 1691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2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18975 0 0,'0'0'432'0'0,"2"1"66"0"0,3 0-386 0 0,0 1 1 0 0,0 0 0 0 0,0 1-1 0 0,0-1 1 0 0,0 1 0 0 0,-1 0-1 0 0,1 0 1 0 0,-1 1-1 0 0,0-1 1 0 0,0 1 0 0 0,0 0-113 0 0,6 8-30 0 0,0-1 1 0 0,0 1-1 0 0,3 7 30 0 0,-2 0-35 0 0,0 0-1 0 0,-1 1 0 0 0,-1 0 1 0 0,-1 1-1 0 0,0 3 36 0 0,28 108-317 0 0,-25-86 212 0 0,45 206-2044 0 0,-42-167 1058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6.1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1980 19007 0 0,'-10'-17'479'0'0,"-1"0"223"0"0,1-2-1 0 0,-2-4-701 0 0,10 18 17 0 0,0-1 1 0 0,0 1-1 0 0,0-1 1 0 0,1 0-1 0 0,-1 0 1 0 0,2 0-1 0 0,-1 0 0 0 0,0 0 1 0 0,1 0-1 0 0,0 0-17 0 0,3-10-16 0 0,0 1-1 0 0,1 0 0 0 0,1 0 1 0 0,0 1-1 0 0,1-1 0 0 0,1 1 17 0 0,-1-2-56 0 0,15-29-104 0 0,1 1 0 0 0,2 2 0 0 0,18-24 160 0 0,13-11-508 0 0,28-25 508 0 0,11-6-612 0 0,5 5 0 0 0,4 4 0 0 0,5 5 0 0 0,4 5 0 0 0,89-54 612 0 0,98-41-2202 0 0,10 12 2202 0 0,-158 95-2226 0 0,92-30 2226 0 0,-129 64-1275 0 0,1 5 0 0 0,68-11 1275 0 0,-118 35-78 0 0,1 3 0 0 0,8 2 78 0 0,-38 6 97 0 0,-1 2 1 0 0,0 2 0 0 0,1 1 0 0 0,26 5-98 0 0,-45-4 125 0 0,0 1-1 0 0,-1 0 1 0 0,1 1 0 0 0,-1 1 0 0 0,-1 1 0 0 0,1 0 0 0 0,-1 1 0 0 0,0 0 0 0 0,8 7-125 0 0,-12-6 211 0 0,1 1 0 0 0,-1 0 0 0 0,-1 0 0 0 0,1 1 0 0 0,-2 0 0 0 0,0 1 0 0 0,0 0 0 0 0,-1 1 0 0 0,0-1 0 0 0,-2 2 0 0 0,2 2-211 0 0,5 15 562 0 0,-2 1 1 0 0,-2 0-1 0 0,-1 0 1 0 0,-1 1-1 0 0,0 8-562 0 0,11 171 2652 0 0,-12-122-1662 0 0,4 30 142 0 0,6 1 0 0 0,5-2 0 0 0,33 106-1132 0 0,-34-160-117 0 0,3-1 0 0 0,3-1-1 0 0,2-1 1 0 0,3-1 0 0 0,3-2 0 0 0,2-2 0 0 0,33 39 117 0 0,27 17-1736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6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423 152 3224 0 0,'-2'-4'47'0'0,"-1"-1"-20"0"0,1 0-1 0 0,0 0 1 0 0,0-1 0 0 0,0 1 0 0 0,0 0 0 0 0,1-1-1 0 0,0 1 1 0 0,0-1 0 0 0,0-2-27 0 0,-1-20 2194 0 0,1 24-1630 0 0,0 1 0 0 0,0-1 0 0 0,1 1 1 0 0,0-1-1 0 0,0 1 0 0 0,0-1 1 0 0,0 1-1 0 0,0-1 0 0 0,0 1 0 0 0,1-1 1 0 0,0 1-1 0 0,0-1 0 0 0,0 1 0 0 0,0-1 1 0 0,0 1-1 0 0,1 0 0 0 0,0 0-564 0 0,-2 2 364 0 0,0 1-44 0 0,0 0-106 0 0,0 0-44 0 0,-10 11 173 0 0,-34 40 533 0 0,30-33-644 0 0,-1-1 0 0 0,-5 4-232 0 0,-18 18 226 0 0,1 1-226 0 0,-31 33 196 0 0,52-56-170 0 0,2 0-1 0 0,0 1 0 0 0,-2 3-25 0 0,-10 14-316 0 0,26-34 215 0 0,-8 9 75 0 0,8-10-36 0 0,0 0 1 0 0,0 0-1 0 0,-1 1 1 0 0,1-1-1 0 0,0 0 1 0 0,0 0-1 0 0,0 1 0 0 0,-1-1 1 0 0,1 0-1 0 0,0 1 1 0 0,0-1-1 0 0,0 0 0 0 0,0 1 1 0 0,0-1-1 0 0,0 0 1 0 0,0 1-1 0 0,0-1 1 0 0,-1 0-1 0 0,1 1 0 0 0,0-1 1 0 0,1 0-1 0 0,-1 1 1 0 0,0-1-1 0 0,0 1 1 0 0,0-1-1 0 0,0 0 0 0 0,0 1 1 0 0,0-1-1 0 0,0 0 62 0 0,14-2-1072 0 0,-10 1 879 0 0,-1-1-1 0 0,1 0 1 0 0,-1 0-1 0 0,0 0 1 0 0,0 0-1 0 0,0-1 1 0 0,0 1-1 0 0,0-1 1 0 0,-1 0-1 0 0,1 0 1 0 0,-1 0-1 0 0,0 0 0 0 0,0 0 1 0 0,1-2 193 0 0,3-17-4609 0 0</inkml:trace>
  <inkml:trace contextRef="#ctx0" brushRef="#br0" timeOffset="1">17 32 920 0 0,'-2'-1'67'0'0,"-1"0"-748"0"0,-2-2 2638 0 0,-1 0 6470 0 0,6 5-4858 0 0,0 4-2861 0 0,0-1-311 0 0,1-1-251 0 0,0 0 0 0 0,0-1 0 0 0,0 1 0 0 0,0 0 0 0 0,0-1 0 0 0,1 1 0 0 0,0 0 0 0 0,0-1 0 0 0,0 0 0 0 0,0 1 0 0 0,1-1-146 0 0,30 34 746 0 0,-19-22-604 0 0,32 29-44 0 0,1-1 0 0 0,2-2 0 0 0,2-3 0 0 0,47 27-98 0 0,-69-47-123 0 0,62 38-753 0 0,-75-48 258 0 0,-1-1 1 0 0,1 0-1 0 0,0-1 0 0 0,1-1 0 0 0,0 0 618 0 0,2-4-3257 0 0,-6-1 1416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8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56 340 8752 0 0,'-4'-1'68'0'0,"0"-1"0"0"0,0 1 0 0 0,0 0 0 0 0,0-1 0 0 0,1 0 0 0 0,-1 0 0 0 0,1 0 0 0 0,-1 0 0 0 0,1-1 0 0 0,0 1 0 0 0,-1-1 0 0 0,2 0 0 0 0,-1 0 0 0 0,-1-1-68 0 0,3-1 569 0 0,0 0 0 0 0,1-1 0 0 0,0 1 0 0 0,0 0 0 0 0,0 0 0 0 0,1 0 0 0 0,-1 0 0 0 0,2-1-569 0 0,-2 5 19 0 0,0 0 1 0 0,0 1 0 0 0,0-1-1 0 0,0 1 1 0 0,0-1 0 0 0,0 0 0 0 0,1 1-1 0 0,-1-1 1 0 0,0 1 0 0 0,0-1-1 0 0,1 1 1 0 0,-1-1 0 0 0,0 1 0 0 0,1-1-1 0 0,-1 1 1 0 0,0-1 0 0 0,1 1-1 0 0,-1 0 1 0 0,1-1 0 0 0,-1 1 0 0 0,1-1-1 0 0,-1 1 1 0 0,1 0 0 0 0,-1 0-1 0 0,1-1 1 0 0,-1 1 0 0 0,1 0 0 0 0,-1 0-1 0 0,1 0 1 0 0,0-1 0 0 0,-1 1-1 0 0,1 0 1 0 0,-1 0 0 0 0,1 0-1 0 0,0 0 1 0 0,-1 0 0 0 0,1 0 0 0 0,-1 0-1 0 0,1 0 1 0 0,-1 1 0 0 0,1-1-1 0 0,0 0 1 0 0,-1 0 0 0 0,1 0 0 0 0,-1 1-1 0 0,1-1 1 0 0,-1 0 0 0 0,1 0-1 0 0,-1 1 1 0 0,1-1 0 0 0,-1 0 0 0 0,1 1-1 0 0,-1-1-19 0 0,3 3 41 0 0,1 0 0 0 0,-1 0 0 0 0,-1 0 0 0 0,1 0 0 0 0,0 0-1 0 0,-1 1 1 0 0,2 1-41 0 0,13 27 374 0 0,0 1-1 0 0,9 32-373 0 0,0-1 333 0 0,-10-26 170 0 0,3 21-503 0 0,8 18 329 0 0,-16-49-277 0 0,59 135 223 0 0,-55-132-309 0 0,2 0 0 0 0,1-1 0 0 0,2-1 0 0 0,2 1 34 0 0,-14-19-91 0 0,2-1 1 0 0,8 9 90 0 0,-15-16-30 0 0,0-1 0 0 0,1 1 0 0 0,-1-1 1 0 0,0 1-1 0 0,1-1 0 0 0,-1 0 0 0 0,1-1 0 0 0,0 1 0 0 0,-1 0 0 0 0,1-1 0 0 0,4 1 30 0 0,-7-2 18 0 0,0 0 0 0 0,0 0 0 0 0,1 0 0 0 0,-1 0 0 0 0,0 0 0 0 0,1-1 0 0 0,-1 1 0 0 0,0 0 0 0 0,0-1 0 0 0,0 1 0 0 0,1-1 0 0 0,-1 1 0 0 0,0-1 0 0 0,0 0 0 0 0,0 1-1 0 0,0-1 1 0 0,0 0 0 0 0,0 0 0 0 0,0 0 0 0 0,0 0 0 0 0,0 0 0 0 0,0 0 0 0 0,-1 0 0 0 0,1 0 0 0 0,0 0 0 0 0,0 0 0 0 0,-1 0 0 0 0,1 0 0 0 0,-1 0 0 0 0,1-1 0 0 0,-1 1-1 0 0,0 0 1 0 0,1-1-18 0 0,1-6 213 0 0,0 0 0 0 0,-1 0 0 0 0,0-1 0 0 0,0-5-213 0 0,0 9 146 0 0,5-65 1002 0 0,7-119 16 0 0,-5 87-971 0 0,5-15-193 0 0,-11 102 5 0 0,11-62-25 0 0,3 1-1 0 0,16-42 21 0 0,-26 97-96 0 0,2 0 0 0 0,0 0 0 0 0,1 1 0 0 0,0 0 1 0 0,2 0 95 0 0,-7 13-116 0 0,1 0 0 0 0,-1 0 1 0 0,1 1-1 0 0,1-1 1 0 0,-1 1-1 0 0,1 0 1 0 0,0 1-1 0 0,0-1 1 0 0,1 1-1 0 0,0 0 0 0 0,-1 1 1 0 0,2 0-1 0 0,-1 0 1 0 0,7-2 115 0 0,-12 5-89 0 0,1 0 1 0 0,0 1-1 0 0,-1-1 1 0 0,1 1-1 0 0,0 0 0 0 0,-1 0 1 0 0,1 0-1 0 0,0 0 1 0 0,-1 1-1 0 0,1-1 1 0 0,0 1-1 0 0,-1-1 1 0 0,1 1-1 0 0,0 0 0 0 0,-1 0 1 0 0,1 0-1 0 0,-1 0 1 0 0,0 1-1 0 0,1-1 1 0 0,-1 1-1 0 0,0-1 1 0 0,0 1-1 0 0,0 0 0 0 0,0 0 1 0 0,0 0-1 0 0,1 1 89 0 0,3 5-333 0 0,1 0 0 0 0,-1 0 0 0 0,-1 1 0 0 0,0-1 0 0 0,0 1 0 0 0,1 5 333 0 0,35 81-2511 0 0,-20-41 990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8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202 425 3680 0 0,'13'-3'296'0'0,"-1"-1"1"0"0,1 0-1 0 0,0 0 0 0 0,-1-1 1 0 0,0-1-1 0 0,0 0 0 0 0,-1-1 1 0 0,6-4-297 0 0,-1-1 1267 0 0,0-1 0 0 0,0 0 0 0 0,-1-2 0 0 0,-1 1 0 0 0,1-4-1267 0 0,-8 10 193 0 0,-2-1 0 0 0,1 1 0 0 0,-1-1 0 0 0,0 0-1 0 0,-1 0 1 0 0,0 0 0 0 0,-1-1 0 0 0,0 1 0 0 0,0-1 0 0 0,0-6-193 0 0,0 4 125 0 0,-2 0 1 0 0,0 0-1 0 0,0-1 0 0 0,-1 1 1 0 0,-1 0-1 0 0,0-1 1 0 0,-1 1-1 0 0,-1-6-125 0 0,2 14 32 0 0,0 0 0 0 0,0 1-1 0 0,-1 0 1 0 0,1-1-1 0 0,-1 1 1 0 0,0 0 0 0 0,1 0-1 0 0,-1 0 1 0 0,-1 0 0 0 0,1 0-1 0 0,0 0 1 0 0,-1 0 0 0 0,0 1-1 0 0,1-1 1 0 0,-1 1 0 0 0,0 0-1 0 0,0 0 1 0 0,0 0 0 0 0,-2-1-32 0 0,1 1 33 0 0,-1 1 0 0 0,1-1 0 0 0,0 1 0 0 0,0 0 0 0 0,-1 0 0 0 0,1 0 0 0 0,0 1 0 0 0,-1 0 0 0 0,1 0 0 0 0,-1 0 0 0 0,1 0 0 0 0,0 0 0 0 0,-1 1 0 0 0,1 0 0 0 0,0 0 0 0 0,-3 1-34 0 0,-5 2 81 0 0,0 1-1 0 0,0 1 0 0 0,1 0 1 0 0,0 1-1 0 0,0 0 0 0 0,0 0 0 0 0,1 1 1 0 0,-8 8-80 0 0,-7 9 375 0 0,0 2-1 0 0,-12 17-374 0 0,19-21 234 0 0,2 1 0 0 0,0 1 0 0 0,1 1-1 0 0,2 0 1 0 0,0 1 0 0 0,2 0 0 0 0,-4 17-234 0 0,9-26 70 0 0,1 1 1 0 0,1-1 0 0 0,1 1-1 0 0,1 0 1 0 0,0 0 0 0 0,1-1-1 0 0,1 1 1 0 0,1 0-1 0 0,1 0 1 0 0,1 0 0 0 0,0 0-1 0 0,3 6-70 0 0,-5-20 3 0 0,1-1-1 0 0,0 1 0 0 0,0 0 0 0 0,0 0 1 0 0,1-1-1 0 0,0 1 0 0 0,-1-1 1 0 0,2 0-1 0 0,-1 0 0 0 0,0 0 0 0 0,1 0 1 0 0,0-1-1 0 0,0 1 0 0 0,4 2-2 0 0,-3-3-13 0 0,1 1-1 0 0,0-1 1 0 0,1-1 0 0 0,-1 1-1 0 0,0-1 1 0 0,1 0-1 0 0,-1 0 1 0 0,1-1 0 0 0,-1 0-1 0 0,5 0 14 0 0,8 0-76 0 0,0-2 0 0 0,0 0 1 0 0,0-1-1 0 0,-1-1 0 0 0,1-1 0 0 0,-1 0 0 0 0,13-5 76 0 0,-7 0-98 0 0,0 0 1 0 0,0-2-1 0 0,-1 0 0 0 0,-1-2 0 0 0,0 0 1 0 0,0-2-1 0 0,-2 0 0 0 0,15-14 98 0 0,-19 15-6 0 0,-1-2 0 0 0,-1 0 0 0 0,0 0 0 0 0,-1-1 0 0 0,-1-1 0 0 0,0 0 0 0 0,-2-1 0 0 0,0 0-1 0 0,-1 0 1 0 0,5-16 6 0 0,-9 18 193 0 0,1 0-1 0 0,-2 0 1 0 0,0 0-1 0 0,-2-1 1 0 0,1 1-1 0 0,-2-10-192 0 0,-1 15 315 0 0,-1-13 283 0 0,1 24-521 0 0,0 0-1 0 0,0 0 1 0 0,0 0-1 0 0,0 0 1 0 0,0 0-1 0 0,0 0 1 0 0,1 0-1 0 0,-1 0 1 0 0,0 0-1 0 0,1 0 1 0 0,-1 1-1 0 0,0-1 0 0 0,1 0 1 0 0,-1 0-1 0 0,1 0 1 0 0,0 0-1 0 0,-1 0-76 0 0,1 1 568 0 0,-3 9 255 0 0,0 5-735 0 0,3-3-57 0 0,1 0 0 0 0,0 0 0 0 0,1 0 1 0 0,0-1-1 0 0,0 1 0 0 0,1-1 0 0 0,1 0 0 0 0,2 5-31 0 0,4 0-103 0 0,0 0 0 0 0,1-1-1 0 0,0 0 1 0 0,1-1-1 0 0,1-1 1 0 0,0 0 0 0 0,1 0-1 0 0,0-2 1 0 0,4 2 103 0 0,12 6-1109 0 0,0-2 0 0 0,2-1 0 0 0,0-1 0 0 0,10 1 1109 0 0,1-3-1779 0 0,0-3-11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8.7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1163 10592 0 0,'10'-18'712'0'0,"-2"-1"1"0"0,0 0 0 0 0,-1 0 0 0 0,-2 0 0 0 0,1-1 0 0 0,-2 0-1 0 0,0-9-712 0 0,10-34 3108 0 0,6-10 653 0 0,-19 71-3216 0 0,-1 2-29 0 0,0 0-72 0 0,0 3-289 0 0,0 11-142 0 0,-1 4 12 0 0,2 0 0 0 0,0 0 0 0 0,4 16-25 0 0,7 22-248 0 0,3-1 0 0 0,12 27 248 0 0,-18-58-706 0 0,1 1 0 0 0,1-2 0 0 0,1 1 0 0 0,1-1 0 0 0,1-1 0 0 0,9 9 706 0 0,-11-20-726 0 0,-11-10 611 0 0,1 0 0 0 0,-1 1 0 0 0,0-1 0 0 0,1 0 1 0 0,-1 0-1 0 0,0 1 0 0 0,0-1 0 0 0,0 1 0 0 0,0-1 0 0 0,0 1 115 0 0,0 0-444 0 0,-2-9 620 0 0,-1 1 0 0 0,1 0 0 0 0,-1 0 0 0 0,0 0 0 0 0,-1 0 0 0 0,1 0 0 0 0,-1 0 0 0 0,-1 1 0 0 0,1-1 0 0 0,-1 1-176 0 0,-4-9 528 0 0,-29-46 1222 0 0,23 40-1219 0 0,1-1 0 0 0,1-1 0 0 0,0 0 0 0 0,-3-14-531 0 0,8 15 228 0 0,2 0 0 0 0,0 0 1 0 0,2 0-1 0 0,0-1 1 0 0,1-8-229 0 0,0-41 419 0 0,3-1-419 0 0,0 48 41 0 0,0-2-1 0 0,2-1 0 0 0,1 1 0 0 0,1-1-1 0 0,3-5-39 0 0,34-103-242 0 0,-29 96 17 0 0,-7 25-36 0 0,0-1-1 0 0,1 1 0 0 0,0 0 0 0 0,1 1 1 0 0,1 0-1 0 0,0 0 0 0 0,1 1 0 0 0,0 0 1 0 0,0 0-1 0 0,2 1 0 0 0,6-5 262 0 0,12-7-1627 0 0,1 1-1 0 0,1 1 1 0 0,1 1-1 0 0,7-1 1628 0 0,54-32-4171 0 0,32-16-958 0 0,-116 64 4869 0 0,0-1 1 0 0,0 0-1 0 0,0 0 0 0 0,-1-2 0 0 0,0 1 0 0 0,0-1 0 0 0,2-4 260 0 0,-1 3 1341 0 0,-6 6-494 0 0,-1-1 1 0 0,1 1 0 0 0,-1-1 0 0 0,0 0-1 0 0,0 0-847 0 0,-2 2 1502 0 0,-1 2 2 0 0,0 0-112 0 0,0 0-470 0 0,0 0-200 0 0,0-1 56 0 0,0 1-744 0 0,-1 0 1 0 0,1 0-1 0 0,0 0 1 0 0,0-1 0 0 0,0 1-1 0 0,0 0 1 0 0,0 0-1 0 0,0 0 1 0 0,0-1 0 0 0,0 1-1 0 0,0 0 1 0 0,0 0-1 0 0,-1 0 1 0 0,1-1 0 0 0,0 1-1 0 0,0 0 1 0 0,0 0-1 0 0,0 0 1 0 0,-1 0-1 0 0,1 0 1 0 0,0-1 0 0 0,0 1-1 0 0,0 0 1 0 0,-1 0-1 0 0,1 0 1 0 0,0 0 0 0 0,0 0-1 0 0,0 0 1 0 0,-1 0-1 0 0,1 0 1 0 0,0 0 0 0 0,0 0-1 0 0,-1 0 1 0 0,1 0-1 0 0,0 0 1 0 0,0 0 0 0 0,0 0-1 0 0,-1 0 1 0 0,1 0-1 0 0,0 0 1 0 0,0 0 0 0 0,0 0-1 0 0,-1 0 1 0 0,1 0-1 0 0,0 0 1 0 0,0 1-1 0 0,-1-1-34 0 0,-1 6 25 0 0,1 0-1 0 0,-1 0 0 0 0,1 0 0 0 0,0 0 0 0 0,0 0 0 0 0,1 0 0 0 0,0 1 0 0 0,0-1 0 0 0,0 0 1 0 0,1 0-1 0 0,0 0 0 0 0,1 4-24 0 0,4 14-833 0 0,1 0 0 0 0,6 12 833 0 0,-12-33-160 0 0,12 26-3941 0 0,3 1-1277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9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0 354 1376 0 0,'10'19'135'0'0,"-6"-12"-78"0"0,0 0 1 0 0,0 1 0 0 0,-1-1-1 0 0,0 1 1 0 0,-1 0 0 0 0,0 0 0 0 0,1 4-58 0 0,0 16 2877 0 0,-1-1 0 0 0,-1 0 0 0 0,-1 1 0 0 0,-3 16-2877 0 0,-5 17 3310 0 0,-9 28-3310 0 0,15-81 89 0 0,-4 33 252 0 0,5-38-349 0 0,1 0 0 0 0,0 0 0 0 0,1 0 0 0 0,-1 0 0 0 0,0 0 0 0 0,1 0 0 0 0,-1-1 0 0 0,1 1-1 0 0,0 0 1 0 0,0 0 0 0 0,0-1 0 0 0,1 2 8 0 0,-1-3-33 0 0,-1 0 0 0 0,1-1 0 0 0,-1 1 0 0 0,1-1 1 0 0,-1 1-1 0 0,1-1 0 0 0,0 1 0 0 0,-1-1 0 0 0,1 1 0 0 0,0-1 0 0 0,0 0 0 0 0,-1 1 0 0 0,1-1 0 0 0,0 0 0 0 0,0 0 0 0 0,-1 0 0 0 0,1 0 0 0 0,0 1 1 0 0,0-1-1 0 0,-1 0 0 0 0,1 0 0 0 0,0 0 0 0 0,0 0 0 0 0,0-1 0 0 0,-1 1 0 0 0,1 0 0 0 0,0 0 33 0 0,21-8-302 0 0,-19 7 232 0 0,14-7-100 0 0,0 0 1 0 0,-1-1-1 0 0,0-1 1 0 0,0-1-1 0 0,-1 0 1 0 0,6-7 169 0 0,6-8-186 0 0,-1 0 0 0 0,18-25 186 0 0,-27 28-38 0 0,0-2 0 0 0,-2 0 0 0 0,5-11 38 0 0,-2 1-6 0 0,-15 31 7 0 0,19-40 175 0 0,-20 39-128 0 0,-1 1-1 0 0,1-1 1 0 0,-1 0-1 0 0,0 1 1 0 0,-1-1-1 0 0,1 0 1 0 0,-1 0-1 0 0,0 1 1 0 0,-1-2-48 0 0,1 3 111 0 0,0 1 0 0 0,0-1-1 0 0,0 1 1 0 0,0-1 0 0 0,1 1 0 0 0,-1-1 0 0 0,1 1 0 0 0,-1-1 0 0 0,1 1-1 0 0,0-1 1 0 0,0 1 0 0 0,0-1 0 0 0,0 1 0 0 0,0 0 0 0 0,1 0 0 0 0,-1-1-1 0 0,1 1 1 0 0,-1 0 0 0 0,1 0 0 0 0,0 1 0 0 0,0-1-111 0 0,-1 1 513 0 0,-4 3-8 0 0,-24 25-100 0 0,2 2 0 0 0,0 0-1 0 0,2 1 1 0 0,0 4-405 0 0,2-3 70 0 0,2 0-1 0 0,0 2 1 0 0,-8 23-70 0 0,21-42-1 0 0,1 0 1 0 0,0 0-1 0 0,1 0 1 0 0,1 0 0 0 0,0 1-1 0 0,1-1 1 0 0,1 1-1 0 0,0-1 1 0 0,1 1-1 0 0,1 13 1 0 0,0-22-37 0 0,0-1-1 0 0,0 1 1 0 0,0-1 0 0 0,1 0-1 0 0,0 0 1 0 0,0 1-1 0 0,0-1 1 0 0,1-1 0 0 0,0 1-1 0 0,-1 0 1 0 0,2-1-1 0 0,-1 1 1 0 0,0-1 0 0 0,1 0-1 0 0,0 0 1 0 0,0 0 0 0 0,0-1-1 0 0,1 1 38 0 0,0 0-116 0 0,1-1 1 0 0,-1 0-1 0 0,1 0 0 0 0,0-1 1 0 0,0 1-1 0 0,0-1 0 0 0,0 0 1 0 0,1-1-1 0 0,-1 1 0 0 0,0-1 1 0 0,1-1-1 0 0,-1 1 0 0 0,1-1 1 0 0,-1 0-1 0 0,2-1 116 0 0,6-1-124 0 0,1 0-1 0 0,-2-1 1 0 0,1-1-1 0 0,0 0 1 0 0,-1-1-1 0 0,0 0 1 0 0,0-1-1 0 0,0-1 1 0 0,0 0-1 0 0,-1-1 1 0 0,-1 0-1 0 0,1-1 1 0 0,2-3 124 0 0,-2 1-5 0 0,0 0-1 0 0,-1-1 1 0 0,-1 0 0 0 0,0 0 0 0 0,0-1-1 0 0,-1-1 1 0 0,-1 1 0 0 0,0-1 0 0 0,-1-1-1 0 0,-1 1 1 0 0,4-16 5 0 0,16-71 1004 0 0,-16 58 142 0 0,1 1 0 0 0,2 0 1 0 0,15-31-1147 0 0,-26 64 1268 0 0,-7 12-853 0 0,-9 13-296 0 0,10-8-88 0 0,-1-1-1 0 0,2 1 1 0 0,-1 0-1 0 0,1 0 1 0 0,1 1-1 0 0,-1-1 0 0 0,1 5-30 0 0,-1 4 9 0 0,1 0 0 0 0,0 0 0 0 0,1 8-9 0 0,4 20-171 0 0,1 0 0 0 0,3 0-1 0 0,4 12 172 0 0,-10-53-20 0 0,0 3-86 0 0,1 0 0 0 0,0 1 1 0 0,0-1-1 0 0,0 0 0 0 0,1-1 0 0 0,1 2 106 0 0,-3-6-29 0 0,0 0-1 0 0,0 0 1 0 0,1 0 0 0 0,-1 0-1 0 0,1 0 1 0 0,0 0-1 0 0,-1-1 1 0 0,1 1-1 0 0,0 0 1 0 0,0-1-1 0 0,0 0 1 0 0,0 1-1 0 0,0-1 1 0 0,0 0-1 0 0,0 0 1 0 0,1 0-1 0 0,-1 0 1 0 0,0-1-1 0 0,0 1 1 0 0,3 0 29 0 0,0-1-31 0 0,1 1 1 0 0,-1-1-1 0 0,0-1 1 0 0,1 1 0 0 0,-1-1-1 0 0,0 1 1 0 0,1-2-1 0 0,4 0 31 0 0,-7 1-9 0 0,1-1 0 0 0,0 1 0 0 0,0-1 0 0 0,-1 1-1 0 0,1-1 1 0 0,-1 0 0 0 0,0-1 0 0 0,1 1 0 0 0,-1 0 0 0 0,0-1 0 0 0,0 0-1 0 0,1-2 10 0 0,4-4-7 0 0,-1-1 0 0 0,0 0 0 0 0,-1-1 1 0 0,0 1-1 0 0,0-1 0 0 0,-1-1 0 0 0,-1 1 0 0 0,0-1 0 0 0,0-3 7 0 0,-3 9 29 0 0,1 0 0 0 0,0 0 0 0 0,-1 0 0 0 0,2 1 0 0 0,-1-1 0 0 0,1 1 0 0 0,0-1 0 0 0,0 1 0 0 0,0 0 0 0 0,1 0 0 0 0,-1 0 0 0 0,1 0 0 0 0,1 1 0 0 0,-1 0 0 0 0,0 0 0 0 0,1 0 0 0 0,2-1-29 0 0,3-1 152 0 0,1 0 0 0 0,-1 0 0 0 0,1 2 1 0 0,1-1-1 0 0,-1 1 0 0 0,7-1-152 0 0,-14 4 47 0 0,0 1 0 0 0,-1-1 1 0 0,1 0-1 0 0,0 1 0 0 0,0 0 0 0 0,0 0 1 0 0,0 1-1 0 0,0-1 0 0 0,0 1 0 0 0,-1-1 1 0 0,1 1-1 0 0,0 0 0 0 0,0 1 1 0 0,-1-1-1 0 0,1 1 0 0 0,-1-1 0 0 0,1 1 1 0 0,-1 0-1 0 0,0 0 0 0 0,0 1 0 0 0,3 1-47 0 0,82 71 96 0 0,-72-62-114 0 0,-1-1-202 0 0,0-2 1 0 0,0 0-1 0 0,1-1 1 0 0,0 0 0 0 0,0-1-1 0 0,1-1 1 0 0,15 4 219 0 0,-27-9-195 0 0,0-1 0 0 0,-1-1 1 0 0,1 1-1 0 0,0-1 0 0 0,0 0 1 0 0,0 0-1 0 0,-1 0 0 0 0,1 0 1 0 0,0-1-1 0 0,0 0 1 0 0,-1 0-1 0 0,1 0 0 0 0,-1-1 1 0 0,1 1-1 0 0,-1-1 0 0 0,1 0 1 0 0,-1-1-1 0 0,0 1 0 0 0,0-1 1 0 0,0 1-1 0 0,2-3 195 0 0,8-8-430 0 0,0 1 1 0 0,-2-2-1 0 0,1 0 0 0 0,8-13 430 0 0,-18 23-22 0 0,17-21-87 0 0,-2 0 0 0 0,0-1 0 0 0,-2-1 0 0 0,-1 0 1 0 0,11-29 108 0 0,20-71 719 0 0,-13 31 2537 0 0,11-11-3256 0 0,-39 96 422 0 0,1 1-1 0 0,0-1 0 0 0,0 1 0 0 0,1 0 0 0 0,2-1-421 0 0,-5 6 240 0 0,0 0-1 0 0,1 1 1 0 0,-1-1-1 0 0,1 1 1 0 0,0 0-1 0 0,0 1 1 0 0,1-1 0 0 0,-1 1-1 0 0,1 0 1 0 0,4-1-240 0 0,-9 3 35 0 0,0 1 0 0 0,0-1 1 0 0,0 1-1 0 0,1-1 0 0 0,-1 1 1 0 0,0 0-1 0 0,1 0 0 0 0,-1 0 1 0 0,0 0-1 0 0,1 0 0 0 0,-1 0 1 0 0,0 0-1 0 0,1 0 0 0 0,-1 0 1 0 0,0 1-1 0 0,0-1 0 0 0,1 0 1 0 0,-1 1-1 0 0,0-1 0 0 0,0 1 0 0 0,1-1 1 0 0,-1 1-1 0 0,0 0 0 0 0,0 0 1 0 0,0-1-1 0 0,0 1 0 0 0,0 0 1 0 0,0 0-1 0 0,0 0 0 0 0,0 0 1 0 0,-1 0-1 0 0,1 0 0 0 0,0 1-35 0 0,2 4 13 0 0,0 0-1 0 0,0 0 0 0 0,-1 0 1 0 0,0 0-1 0 0,-1 0 0 0 0,1 3-12 0 0,-1-4 22 0 0,9 43 12 0 0,2 41-34 0 0,2 13-225 0 0,7 24-2209 0 0,-9-64 992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9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189 508 11520 0 0,'-3'-6'87'0'0,"-1"-2"103"0"0,0 0 1 0 0,-1 1-1 0 0,0 0 1 0 0,0 0 0 0 0,-4-3-191 0 0,-1-2 75 0 0,0-1 1 0 0,1 0-1 0 0,1 0 1 0 0,0-1 0 0 0,-3-8-76 0 0,-9-22 3120 0 0,0-8-3120 0 0,4 10 5560 0 0,-10-17-5560 0 0,23 53 455 0 0,-8-16 991 0 0,11 21-1408 0 0,0 0-1 0 0,-1 1 0 0 0,1-1 0 0 0,0 1 0 0 0,0-1 1 0 0,0 0-1 0 0,0 1 0 0 0,0-1 0 0 0,-1 0 1 0 0,1 1-1 0 0,1-1 0 0 0,-1 0 0 0 0,0 1 1 0 0,0-1-1 0 0,0 0 0 0 0,0 1 0 0 0,0-1 1 0 0,0 1-1 0 0,1-1 0 0 0,-1 0 0 0 0,0 1 1 0 0,1-1-1 0 0,-1 1 0 0 0,0-1 0 0 0,1 1 1 0 0,-1-1-1 0 0,0 1 0 0 0,1-1 0 0 0,-1 1 1 0 0,1-1-38 0 0,4-1 45 0 0,-1 0 0 0 0,0 0 1 0 0,1 0-1 0 0,-1 0 0 0 0,1 1 1 0 0,-1 0-1 0 0,1 0 1 0 0,2 0-46 0 0,42-2 380 0 0,0-1-201 0 0,35-12-173 0 0,-30 5-34 0 0,3 2 28 0 0,299-43-2086 0 0,-266 38 154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0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24 13360 0 0,'-18'-16'1184'0'0,"10"13"-944"0"0,8 3-240 0 0,0 0 0 0 0,-9-5 600 0 0,9 5 72 0 0,0 0 7 0 0,-5 0 9 0 0,-3 5-768 0 0,0-2-152 0 0,-2 5-32 0 0,2 0-8 0 0,-1 0-1487 0 0,-4 4-289 0 0,-5 7-64 0 0,5-3-16 0 0</inkml:trace>
  <inkml:trace contextRef="#ctx0" brushRef="#br0" timeOffset="1">19 447 14256 0 0,'-5'28'312'0'0,"5"4"64"0"0,-5 6 8 0 0,5 7 24 0 0,-3 6-328 0 0,3-4-80 0 0,-5-3 0 0 0,5 0 0 0 0,5-3 440 0 0,-5-2 71 0 0,3-4 9 0 0,2 0 8 0 0,3-8-456 0 0,-3-1-72 0 0,7-7 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0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67 113 19607 0 0,'0'0'70'0'0,"0"0"0"0"0,0 0 0 0 0,0 0 0 0 0,0 0-1 0 0,0 0 1 0 0,0 0 0 0 0,0 0 0 0 0,0 0-1 0 0,0 0 1 0 0,0 0 0 0 0,0 0 0 0 0,0 0 0 0 0,0 0-1 0 0,0 0 1 0 0,0 0 0 0 0,0 0 0 0 0,0 0-1 0 0,0 0 1 0 0,0 0 0 0 0,0 0 0 0 0,0 0 0 0 0,0 0-1 0 0,0 0 1 0 0,0 0 0 0 0,0 0-70 0 0,1 9 608 0 0,0-1-617 0 0,0 0 1 0 0,0 0 0 0 0,-1 0 0 0 0,0 4 8 0 0,-5 12 114 0 0,-2 0-1 0 0,-5 11-113 0 0,-6 24 125 0 0,10-27-257 0 0,0-6-530 0 0,-2 19 662 0 0,9-35-427 0 0,0 0 0 0 0,0 0 0 0 0,1 0-1 0 0,0-1 1 0 0,1 1 0 0 0,1 6 427 0 0,8 28-3780 0 0,-10-41 3424 0 0,1 0 1 0 0,1 0-1 0 0,-1 0 0 0 0,0 1 0 0 0,1-1 1 0 0,-1 0-1 0 0,1-1 0 0 0,0 1 0 0 0,0 0 1 0 0,0 0-1 0 0,1 0 356 0 0,-2-3-72 0 0,0 1 0 0 0,0-1 0 0 0,0 0 0 0 0,0 0 0 0 0,0 0 0 0 0,0 0 0 0 0,0 0 0 0 0,-1 0 0 0 0,1 0 0 0 0,0 0 0 0 0,0 0 0 0 0,0 0 0 0 0,0 0 0 0 0,0 0 0 0 0,0-1 0 0 0,0 1 0 0 0,0 0 0 0 0,-1-1 0 0 0,1 1 0 0 0,0-1 0 0 0,0 1 0 0 0,0-1 0 0 0,0 0 72 0 0,0 1-29 0 0,13-8 480 0 0,-1-1 1 0 0,0 0 0 0 0,0-1-1 0 0,-1 0 1 0 0,-1-1 0 0 0,8-9-452 0 0,17-21 3204 0 0,7-15-3204 0 0,-13 16 859 0 0,203-265 2967 0 0,-230 301-3763 0 0,1 0-1 0 0,-1 0 0 0 0,1 1 0 0 0,-1-1 0 0 0,1 1 0 0 0,0 0 1 0 0,0 0-1 0 0,0 0 0 0 0,1 1 0 0 0,-1 0 0 0 0,1-1-62 0 0,-3 2 17 0 0,0 1-1 0 0,0-1 1 0 0,0 1-1 0 0,0-1 1 0 0,0 1-1 0 0,1 0 1 0 0,-1-1-1 0 0,0 1 1 0 0,0 0-1 0 0,0 1 0 0 0,0-1 1 0 0,0 0-1 0 0,0 1 1 0 0,0-1-1 0 0,0 1 1 0 0,0-1-1 0 0,0 1 1 0 0,0 0-1 0 0,0 0 1 0 0,0 0-1 0 0,0 0 1 0 0,0 0-1 0 0,-1 0 0 0 0,1 1 1 0 0,0-1-1 0 0,0 1-16 0 0,6 7 84 0 0,-1 1 0 0 0,1-1-1 0 0,-2 1 1 0 0,1 0 0 0 0,-1 1-1 0 0,1 5-83 0 0,-1-5 66 0 0,9 20-96 0 0,-8-16-750 0 0,0-1 0 0 0,9 13 780 0 0,4 1-2139 0 0,-2-1-4523 0 0</inkml:trace>
  <inkml:trace contextRef="#ctx0" brushRef="#br0" timeOffset="1">1165 244 11920 0 0,'7'-8'204'0'0,"1"-1"0"0"0,-1 0 0 0 0,0 0 1 0 0,-1-1-1 0 0,0 1 0 0 0,-1-1 1 0 0,0 0-1 0 0,0-1 0 0 0,-1 1 0 0 0,-1-1 1 0 0,0 0-1 0 0,0 0 0 0 0,-1 0 1 0 0,1-11-205 0 0,-2 16 314 0 0,0 0 0 0 0,-1-1 0 0 0,0 1 0 0 0,0 0 0 0 0,-1 0 0 0 0,0 0 0 0 0,0 0 0 0 0,-1-3-314 0 0,2 8 77 0 0,-1-1 0 0 0,1 1-1 0 0,-1-1 1 0 0,0 1 0 0 0,1 0-1 0 0,-1 0 1 0 0,0-1 0 0 0,0 1 0 0 0,0 0-1 0 0,0 0 1 0 0,0 0 0 0 0,0 0-1 0 0,0 0 1 0 0,0 0 0 0 0,0 0 0 0 0,-1 1-1 0 0,1-1 1 0 0,0 0 0 0 0,-1 0-1 0 0,1 1 1 0 0,0-1 0 0 0,-1 1 0 0 0,1 0-1 0 0,-1-1 1 0 0,1 1 0 0 0,-1 0-1 0 0,1 0 1 0 0,-1 0 0 0 0,1 0 0 0 0,0 0-1 0 0,-1 0 1 0 0,1 0 0 0 0,-1 0-1 0 0,1 1 1 0 0,-1-1 0 0 0,1 1 0 0 0,-1-1-1 0 0,0 1-76 0 0,-7 1 128 0 0,0 1-1 0 0,1 0 1 0 0,-1 0-1 0 0,0 1 1 0 0,1 0-1 0 0,0 1 0 0 0,0 0 1 0 0,0 0-1 0 0,0 1 1 0 0,1 0-1 0 0,0 0 0 0 0,0 0 1 0 0,1 1-1 0 0,-4 5-127 0 0,9-11-101 0 0,0 1 0 0 0,1-1-1 0 0,-1 0 1 0 0,0 1-1 0 0,1-1 1 0 0,-1 0 0 0 0,1 1-1 0 0,0-1 1 0 0,-1 1 0 0 0,1-1-1 0 0,0 1 1 0 0,0-1-1 0 0,0 1 1 0 0,0-1 0 0 0,0 1-1 0 0,0-1 1 0 0,0 1-1 0 0,1-1 1 0 0,-1 1 0 0 0,1-1-1 0 0,-1 1 1 0 0,1-1 0 0 0,-1 0-1 0 0,1 1 1 0 0,0-1-1 0 0,-1 0 1 0 0,2 2 101 0 0,3 3-400 0 0,0 0-1 0 0,0 0 1 0 0,1 0-1 0 0,0-1 1 0 0,1 1 400 0 0,11 11-663 0 0,56 60-266 0 0,-71-74 925 0 0,-1 0 1 0 0,0 0-1 0 0,0 1 1 0 0,0-1 0 0 0,0 1-1 0 0,-1 0 1 0 0,1-1 0 0 0,-1 1-1 0 0,0 0 1 0 0,0 0-1 0 0,0 0 1 0 0,-1 0 0 0 0,0 0-1 0 0,1 0 1 0 0,-1 0 0 0 0,0 0-1 0 0,-1 0 1 0 0,1 0-1 0 0,-1 0 1 0 0,0 0 0 0 0,0 0-1 0 0,0 0 1 0 0,0-1 0 0 0,-1 1-1 0 0,1 0 1 0 0,-1-1-1 0 0,0 1 1 0 0,0-1 0 0 0,-1 0-1 0 0,1 1 1 0 0,-1-1 0 0 0,-1 1 3 0 0,-12 13 31 0 0,-1-1 0 0 0,0 0 0 0 0,-11 6-31 0 0,5-4 627 0 0,-17 17-627 0 0,-25 27 1095 0 0,57-53-855 0 0,7-9-237 0 0,1 1 0 0 0,0-1 0 0 0,-1 1 0 0 0,1-1 0 0 0,0 1-1 0 0,-1 0 1 0 0,1-1 0 0 0,0 1 0 0 0,0-1 0 0 0,0 1 0 0 0,0-1-1 0 0,0 1 1 0 0,0 0 0 0 0,0-1 0 0 0,0 1 0 0 0,0-1-1 0 0,0 1-2 0 0,0-1-34 0 0,0 1 0 0 0,0-1 0 0 0,0 0 0 0 0,0 1 0 0 0,0-1-1 0 0,1 0 1 0 0,-1 1 0 0 0,0-1 0 0 0,0 0 0 0 0,0 1-1 0 0,1-1 1 0 0,-1 0 0 0 0,0 0 0 0 0,1 1 0 0 0,-1-1 0 0 0,0 0-1 0 0,0 0 1 0 0,1 1 0 0 0,-1-1 0 0 0,0 0 0 0 0,1 0-1 0 0,-1 0 1 0 0,0 0 0 0 0,1 0 0 0 0,-1 0 0 0 0,1 0 0 0 0,-1 1-1 0 0,0-1 1 0 0,1 0 0 0 0,-1 0 0 0 0,0 0 0 0 0,1 0-1 0 0,-1-1 35 0 0,16-2-3759 0 0,9-4-1737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0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572 1 17967 0 0,'0'0'1600'0'0,"0"0"-1280"0"0,0 0-256 0 0,0 0-64 0 0,8 16 424 0 0,-3 3 80 0 0,5 3 8 0 0,-2 9 8 0 0,0 4-192 0 0,1 7-40 0 0,-1 9 0 0 0,2 6-8 0 0,-2 4-152 0 0,5 2-32 0 0,-1 6-8 0 0,1 4 0 0 0,2 4-1368 0 0,-7 0-280 0 0</inkml:trace>
  <inkml:trace contextRef="#ctx0" brushRef="#br0" timeOffset="1">13 1072 21167 0 0,'-8'-19'936'0'0,"3"11"192"0"0,5 0-904 0 0,8 0-224 0 0,2 0 0 0 0,8-3 0 0 0,-2-5 0 0 0,11 1 0 0 0,6-4 0 0 0,11 0 0 0 0,9 0-232 0 0,3-1 8 0 0,12 1 0 0 0,-2 0 0 0 0,8-5-1272 0 0,0-3-248 0 0,68-12-48 0 0,-25 6-15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1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453 0 14744 0 0,'-9'2'215'0'0,"0"1"1"0"0,0-1-1 0 0,0 1 1 0 0,1 1 0 0 0,-1 0-1 0 0,1 0 1 0 0,0 0-1 0 0,0 1 1 0 0,0 1 0 0 0,0-1-1 0 0,1 1 1 0 0,-4 4-216 0 0,-11 13 907 0 0,0 1 0 0 0,2 0 0 0 0,0 4-907 0 0,3-7 681 0 0,-10 19 17 0 0,2 0 0 0 0,2 1 0 0 0,-9 23-698 0 0,-7 13 368 0 0,20-39-863 0 0,3 1-1 0 0,0 2 1 0 0,3-1-1 0 0,2 1 1 0 0,-3 21 495 0 0,12-55-565 0 0,1 0 0 0 0,-1 0 0 0 0,2 1 0 0 0,-1-1 0 0 0,1 0 0 0 0,0 1 0 0 0,1-1-1 0 0,-1 0 1 0 0,2 0 0 0 0,-1 1 0 0 0,2 2 565 0 0,1 2-1798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2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0 800 920 0 0,'56'-206'761'0'0,"-43"152"2102"0"0,2-2 8299 0 0,12-27-11162 0 0,-12 44 3692 0 0,7-10-3692 0 0,-18 41 290 0 0,0 1-1 0 0,0 0 1 0 0,0 1-1 0 0,1-1 1 0 0,0 1-1 0 0,0 0 1 0 0,1 0 0 0 0,0 0-1 0 0,0 1 1 0 0,0 0-1 0 0,1 0-289 0 0,-6 5 38 0 0,0 0 0 0 0,0 1-1 0 0,-1-1 1 0 0,1 1 0 0 0,0 0-1 0 0,-1-1 1 0 0,1 1-1 0 0,0 0 1 0 0,-1-1 0 0 0,1 1-1 0 0,-1 0 1 0 0,1 0 0 0 0,-1-1-1 0 0,1 1 1 0 0,-1 0 0 0 0,0 0-1 0 0,1 0-37 0 0,-1-1 3 0 0,2 6 11 0 0,0 1 0 0 0,0-1 1 0 0,0 1-1 0 0,-1-1 0 0 0,0 1 0 0 0,-1 0 1 0 0,1 0-1 0 0,-1-1 0 0 0,-1 4-14 0 0,0 18 24 0 0,-4 15-24 0 0,0-11-71 0 0,-1 11-206 0 0,1 26 277 0 0,3-30-307 0 0,0-6-236 0 0,2 0-1 0 0,1 0 1 0 0,2 11 543 0 0,-2-34-189 0 0,1 0-1 0 0,0 0 1 0 0,1-1-1 0 0,0 1 1 0 0,0-1-1 0 0,1 0 1 0 0,0 0-1 0 0,1 0 1 0 0,-1 0-1 0 0,2-1 1 0 0,-1 0 0 0 0,2 0-1 0 0,1 2 190 0 0,-4-5-144 0 0,1-1 1 0 0,0 1-1 0 0,0-1 0 0 0,0-1 1 0 0,0 1-1 0 0,1-1 0 0 0,-1 1 1 0 0,1-2-1 0 0,0 1 0 0 0,0-1 0 0 0,0 1 1 0 0,1-1 143 0 0,-2-1-39 0 0,0 0 0 0 0,-1-1 0 0 0,1 1 1 0 0,0-1-1 0 0,0 0 0 0 0,0 0 0 0 0,-1 0 0 0 0,1-1 1 0 0,0 0-1 0 0,-1 0 0 0 0,1 0 0 0 0,0 0 0 0 0,-1-1 0 0 0,1 0 1 0 0,-1 0-1 0 0,3-1 39 0 0,5-5 133 0 0,-1 1 0 0 0,0-1 0 0 0,0-1 0 0 0,-1 0-1 0 0,0 0 1 0 0,-1-1 0 0 0,0 0 0 0 0,0-1 0 0 0,-1 0 0 0 0,5-9-133 0 0,6-16 894 0 0,-1 0 1 0 0,12-36-895 0 0,-16 36 450 0 0,2 1 1 0 0,0 1 0 0 0,10-12-451 0 0,-16 30 415 0 0,1 1 0 0 0,0 1-1 0 0,4-3-414 0 0,-15 17 11 0 0,1 0 1 0 0,-1 0-1 0 0,1 0 0 0 0,-1 0 0 0 0,0 0 0 0 0,1 0 0 0 0,-1 0 0 0 0,1 0 1 0 0,-1 0-1 0 0,1 0 0 0 0,-1 0 0 0 0,0 0 0 0 0,1 0 0 0 0,-1 1 0 0 0,1-1 1 0 0,-1 0-1 0 0,0 0 0 0 0,1 0 0 0 0,-1 1 0 0 0,1-1 0 0 0,-1 0 0 0 0,0 1 1 0 0,0-1-1 0 0,1 0-11 0 0,8 8 60 0 0,-2 3-19 0 0,-1 0 0 0 0,0 1 0 0 0,-1-1 0 0 0,0 1 0 0 0,0 0 0 0 0,-1 0 0 0 0,-1 1-41 0 0,17 42 35 0 0,-17-46-93 0 0,1 0 0 0 0,1 0 0 0 0,0 0 0 0 0,0-1 0 0 0,1 0 0 0 0,0 0 0 0 0,0 0 0 0 0,1-1 0 0 0,0 1 0 0 0,0-2 0 0 0,1 1 58 0 0,2 1-194 0 0,1-1 0 0 0,-1 0 0 0 0,1-1 0 0 0,1 0 0 0 0,-1-1 0 0 0,1 0-1 0 0,0 0 1 0 0,0-2 0 0 0,0 0 0 0 0,0 0 0 0 0,1-1 0 0 0,1 0 194 0 0,10 0-130 0 0,0-2 1 0 0,0 0-1 0 0,0-2 1 0 0,0 0-1 0 0,23-7 130 0 0,-27 6 110 0 0,-1-2 0 0 0,0 0 0 0 0,0-2 0 0 0,0 0-1 0 0,-1-1 1 0 0,0 0 0 0 0,-1-2 0 0 0,0 0 0 0 0,0-1 0 0 0,8-8-110 0 0,3-4 206 0 0,0-2 1 0 0,-2 0 0 0 0,4-9-207 0 0,-21 24 67 0 0,-1-1 1 0 0,0 0 0 0 0,0-1 0 0 0,-1 0 0 0 0,-1 0 0 0 0,0 0 0 0 0,-1-1 0 0 0,0 0-1 0 0,-1 0 1 0 0,0-3-68 0 0,-3 11 38 0 0,0 1 0 0 0,0 0 0 0 0,-1-1 0 0 0,0 1 0 0 0,0-1 0 0 0,0 1-1 0 0,0 0 1 0 0,-1-1 0 0 0,0 1 0 0 0,1 0 0 0 0,-2-1 0 0 0,1 1-38 0 0,0 2 19 0 0,1 0 0 0 0,-1 1 0 0 0,0-1 0 0 0,0 1 1 0 0,-1-1-1 0 0,1 1 0 0 0,0-1 0 0 0,0 1 0 0 0,-1-1 0 0 0,1 1 0 0 0,-1 0 1 0 0,1 0-1 0 0,-1 0 0 0 0,1 0 0 0 0,-1 0 0 0 0,0 0 0 0 0,1 0 0 0 0,-1 1 1 0 0,0-1-1 0 0,0 0 0 0 0,0 1 0 0 0,1 0 0 0 0,-1-1 0 0 0,0 1 1 0 0,0 0-1 0 0,0 0 0 0 0,0 0 0 0 0,0 0-19 0 0,-3 0 27 0 0,1 1-1 0 0,0 0 1 0 0,-1 0-1 0 0,1 0 1 0 0,0 0-1 0 0,0 1 1 0 0,-1-1-1 0 0,1 1 1 0 0,1 0-1 0 0,-4 2-26 0 0,-5 4 80 0 0,-1 0 0 0 0,-5 6-80 0 0,0 1 32 0 0,2 1 0 0 0,0 0 0 0 0,0 1 0 0 0,2 0 0 0 0,-5 10-32 0 0,0-1-20 0 0,1-3-91 0 0,2 2 0 0 0,-4 9 111 0 0,16-27-29 0 0,0 1 0 0 0,1 0 0 0 0,0 0 0 0 0,0 0 0 0 0,1 1 0 0 0,0-1 0 0 0,0 0 0 0 0,1 1 0 0 0,0 0 0 0 0,1 0 29 0 0,0-6-63 0 0,0-1 0 0 0,0 0 0 0 0,0 1 0 0 0,1-1 0 0 0,-1 0 0 0 0,1 1-1 0 0,-1-1 1 0 0,1 0 0 0 0,0 0 0 0 0,0 1 0 0 0,0-1 0 0 0,0 0 0 0 0,1 0 0 0 0,-1 0-1 0 0,0 0 1 0 0,1-1 0 0 0,-1 1 0 0 0,1 0 0 0 0,1 0 63 0 0,0 1-88 0 0,1 0 0 0 0,0-1-1 0 0,0 0 1 0 0,0 0 0 0 0,0 0 0 0 0,0 0-1 0 0,0-1 1 0 0,0 1 0 0 0,1-1 0 0 0,1 0 88 0 0,8 1-149 0 0,1 0 1 0 0,-1-1-1 0 0,1-1 1 0 0,0-1 0 0 0,-1 1-1 0 0,1-2 149 0 0,43-8-1931 0 0,-1-2 1 0 0,9-5 1930 0 0,-21 5-989 0 0,69-22-3633 0 0,1-6 4622 0 0,-98 34-342 0 0,16-7-675 0 0,-1-3 0 0 0,0 0 1 0 0,-1-2-1 0 0,1-3 1017 0 0,9-4-1525 0 0,35-16 1525 0 0,-38 18 886 0 0,-7 3 5085 0 0,-30 20-5759 0 0,-1 0-1 0 0,0 0 1 0 0,1 0 0 0 0,-1 0-1 0 0,0-1 1 0 0,1 1-1 0 0,-1 0 1 0 0,0 0-1 0 0,1 0 1 0 0,-1 0 0 0 0,1 0-1 0 0,-1 0 1 0 0,0 0-1 0 0,1 0 1 0 0,-1 0-1 0 0,0 0 1 0 0,1 0 0 0 0,-1 1-1 0 0,0-1 1 0 0,1 0-1 0 0,-1 0 1 0 0,0 0-1 0 0,1 0 1 0 0,-1 0 0 0 0,0 1-1 0 0,1-1 1 0 0,-1 0-212 0 0,7 11 2312 0 0,1 22-2244 0 0,-5-20 827 0 0,-1-8-836 0 0,0 0 0 0 0,0-1-1 0 0,1 1 1 0 0,0-1 0 0 0,0 1-1 0 0,0-1 1 0 0,1 0 0 0 0,0 0 0 0 0,-1 0-1 0 0,1-1 1 0 0,0 1 0 0 0,1-1-1 0 0,-1 0 1 0 0,1 0 0 0 0,-1-1 0 0 0,1 1-1 0 0,0-1 1 0 0,0 0 0 0 0,0 0-1 0 0,0-1 1 0 0,0 1 0 0 0,2-1-59 0 0,11 3-64 0 0,0-2-1 0 0,1 0 1 0 0,-1 0 0 0 0,0-2 0 0 0,15-1 64 0 0,-20 0-109 0 0,0 0 1 0 0,0-1 0 0 0,0 0-1 0 0,0-1 1 0 0,0 0 0 0 0,0-1-1 0 0,-1 0 1 0 0,11-6 108 0 0,3-3-234 0 0,-1-1 0 0 0,0-1 0 0 0,-1-2-1 0 0,-1 0 1 0 0,3-5 234 0 0,-17 15-2 0 0,-1-1-1 0 0,0-1 1 0 0,0 1 0 0 0,-1-1-1 0 0,0-1 1 0 0,0 1 0 0 0,-1-1-1 0 0,-1 0 1 0 0,0-1 0 0 0,0 1-1 0 0,-1-1 1 0 0,0 0-1 0 0,-1 0 1 0 0,1-4 2 0 0,-3 10 112 0 0,-1 0 0 0 0,1-1-1 0 0,-1 1 1 0 0,0-1 0 0 0,-1 1 0 0 0,1-1-1 0 0,-1 1 1 0 0,0 0 0 0 0,0 0 0 0 0,-1-1-1 0 0,0-1-111 0 0,1 5 79 0 0,0-1 0 0 0,0 1 0 0 0,-1 0 0 0 0,1-1 0 0 0,-1 1 0 0 0,1 0 0 0 0,-1 0 0 0 0,0-1 0 0 0,1 2-1 0 0,-1-1 1 0 0,0 0 0 0 0,0 0 0 0 0,-1 0 0 0 0,1 1 0 0 0,0-1 0 0 0,-1 1 0 0 0,1 0 0 0 0,0 0 0 0 0,-1 0 0 0 0,0 0-1 0 0,1 0 1 0 0,-2 0-79 0 0,-3 0 116 0 0,0 0 0 0 0,-1 1-1 0 0,1 0 1 0 0,0 0 0 0 0,0 1 0 0 0,0 0-1 0 0,0 0 1 0 0,0 1 0 0 0,0 0-1 0 0,0 0 1 0 0,0 0 0 0 0,0 1-1 0 0,1 0 1 0 0,-2 1-116 0 0,-13 8 263 0 0,1 1 0 0 0,0 0-1 0 0,-10 10-262 0 0,19-14 67 0 0,0 1 0 0 0,0 0-1 0 0,1 1 1 0 0,1 0 0 0 0,0 1-1 0 0,0 0 1 0 0,1 0-1 0 0,0 1 1 0 0,-4 11-67 0 0,7-13-90 0 0,0 1 1 0 0,1 0-1 0 0,0 0 0 0 0,1 0 0 0 0,1 0 0 0 0,0 0 0 0 0,0 1 1 0 0,1-1-1 0 0,1 1 0 0 0,0-1 0 0 0,2 11 90 0 0,-1-14-195 0 0,0-1 0 0 0,1 1 0 0 0,0-1 0 0 0,0 1 0 0 0,1-1 0 0 0,0 0 0 0 0,1 0 0 0 0,0 1 195 0 0,-1-4-168 0 0,0-1 0 0 0,0 1-1 0 0,1-1 1 0 0,-1 0 0 0 0,1 0-1 0 0,0-1 1 0 0,0 1-1 0 0,1-1 1 0 0,-1 0 0 0 0,1 0-1 0 0,-1-1 1 0 0,1 1-1 0 0,0-1 1 0 0,0 0 168 0 0,12 5-430 0 0,0-2 0 0 0,0-1 0 0 0,0 0 1 0 0,1-1-1 0 0,-1 0 0 0 0,1-2 0 0 0,0 0 0 0 0,-1-1 0 0 0,1-1 0 0 0,0 0 0 0 0,-1-1 430 0 0,35-7-1087 0 0,-1-1 0 0 0,0-3 0 0 0,6-4 1087 0 0,18-7-424 0 0,-1-3 1 0 0,40-23 423 0 0,64-40 1205 0 0,-5-7-1 0 0,127-97-1204 0 0,-163 101 2475 0 0,-133 91-2127 0 0,1-1-1 0 0,-1 0 1 0 0,0 0 0 0 0,0-1 0 0 0,0 1 0 0 0,-1-1-1 0 0,4-4-347 0 0,-7 8 45 0 0,0 0-1 0 0,0-1 0 0 0,0 1 0 0 0,0 0 0 0 0,0 0 0 0 0,0 0 0 0 0,0 0 1 0 0,1 0-1 0 0,-1-1 0 0 0,0 1 0 0 0,0 0 0 0 0,0 0 0 0 0,0 0 0 0 0,0 0 1 0 0,0-1-1 0 0,0 1 0 0 0,0 0 0 0 0,-1 0 0 0 0,1 0 0 0 0,0 0 0 0 0,0-1 1 0 0,0 1-1 0 0,0 0 0 0 0,0 0 0 0 0,0 0 0 0 0,0 0 0 0 0,0-1 0 0 0,0 1 1 0 0,0 0-1 0 0,0 0 0 0 0,-1 0 0 0 0,1 0 0 0 0,0 0 0 0 0,0 0 0 0 0,0 0 1 0 0,0-1-1 0 0,0 1 0 0 0,-1 0 0 0 0,1 0 0 0 0,0 0 0 0 0,0 0 0 0 0,0 0 1 0 0,0 0-1 0 0,-1 0 0 0 0,1 0 0 0 0,0 0 0 0 0,0 0 0 0 0,0 0 0 0 0,0 0 1 0 0,-1 0-45 0 0,-7-1 408 0 0,-2 1-102 0 0,0 1-1 0 0,1 1 1 0 0,-1 0-1 0 0,-1 0-305 0 0,-18 4 160 0 0,13-3-82 0 0,-6 0 29 0 0,0 1 1 0 0,0 1-1 0 0,-12 4-107 0 0,4 2 87 0 0,9-5-122 0 0,0 1 1 0 0,1 1-1 0 0,0 1 0 0 0,1 1 0 0 0,-11 8 35 0 0,25-15-28 0 0,1 0-1 0 0,-1 0 1 0 0,1 1-1 0 0,0 0 0 0 0,0 0 1 0 0,1 0-1 0 0,-1 0 1 0 0,1 1-1 0 0,0-1 1 0 0,0 1-1 0 0,0 0 0 0 0,0 0 1 0 0,1 0-1 0 0,0 0 1 0 0,0 0-1 0 0,1 0 1 0 0,-1 1-1 0 0,1-1 1 0 0,0 1-1 0 0,1-1 0 0 0,-1 1 1 0 0,1-1-1 0 0,0 1 1 0 0,1 2 28 0 0,3 19-156 0 0,1-1 0 0 0,1 0 1 0 0,1 0-1 0 0,2-1 1 0 0,0 0-1 0 0,2 0 0 0 0,3 3 156 0 0,-1-4-21 0 0,1-1-1 0 0,2-1 0 0 0,0 0 1 0 0,2 1 21 0 0,34 47-91 0 0,-20-26 10 0 0,-21-29 80 0 0,0 0 0 0 0,-1 0 0 0 0,0 1 0 0 0,-1 1 0 0 0,-1-1 0 0 0,0 5 1 0 0,-7-19-20 0 0,0 1 0 0 0,0 0-1 0 0,0 0 1 0 0,0 0 0 0 0,-1 0-1 0 0,0 0 1 0 0,1 0 0 0 0,-1 1-1 0 0,0-1 1 0 0,-1 0 0 0 0,1 0-1 0 0,0 0 1 0 0,-1 0 0 0 0,0 0-1 0 0,0 0 1 0 0,1 0 0 0 0,-2 0-1 0 0,1-1 1 0 0,0 1 0 0 0,-1 0 20 0 0,-1 1-134 0 0,0 0 0 0 0,0-1 1 0 0,0 0-1 0 0,-1 1 0 0 0,1-1 0 0 0,-1 0 1 0 0,0-1-1 0 0,0 1 0 0 0,0-1 0 0 0,0 0 1 0 0,0 0-1 0 0,-1 0 0 0 0,1 0 134 0 0,-20 7-1911 0 0,-22 4 1911 0 0,23-7-1316 0 0,1 1 1 0 0,-14 7 1315 0 0,18-6-768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7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268 167 2304 0 0,'1'1'540'0'0,"0"1"-212"0"0,0-1 1 0 0,0 1-1 0 0,0 0 1 0 0,0 0-1 0 0,0-1 0 0 0,0 1 1 0 0,-1 0-1 0 0,1 0 1 0 0,-1 0-1 0 0,0 0 1 0 0,1 0-1 0 0,-1 0 0 0 0,0 0 1 0 0,0 0-1 0 0,0 0 1 0 0,0 0-329 0 0,-5 39 3519 0 0,3-27-2539 0 0,-6 86 1821 0 0,3-29-1069 0 0,-4 6-1732 0 0,-40 326 487 0 0,35-265-607 0 0,12-126 111 0 0,0-1 0 0 0,0 0 0 0 0,-4 10 9 0 0,3-12-12 0 0,1 0-1 0 0,0 1 0 0 0,0-1 0 0 0,1 0 0 0 0,0 3 13 0 0,1-11 1 0 0,0-1 0 0 0,0 0 0 0 0,0 0 0 0 0,1 1 0 0 0,-1-1 0 0 0,0 0 0 0 0,0 0 0 0 0,0 1 0 0 0,0-1 0 0 0,0 0 0 0 0,0 0 0 0 0,-1 1-1 0 0,1-1 1 0 0,0 0 0 0 0,0 0 0 0 0,0 1 0 0 0,0-1 0 0 0,0 0 0 0 0,0 0 0 0 0,0 1 0 0 0,0-1 0 0 0,-1 0 0 0 0,1 0 0 0 0,0 0 0 0 0,0 1-1 0 0,0-1 1 0 0,0 0 0 0 0,-1 0 0 0 0,1 0 0 0 0,0 0 0 0 0,0 1 0 0 0,-1-1 0 0 0,1 0 0 0 0,0 0 0 0 0,0 0 0 0 0,0 0 0 0 0,-1 0 0 0 0,1 0-1 0 0,0 0 1 0 0,0 0 0 0 0,-1 0 0 0 0,1 0 0 0 0,0 0 0 0 0,0 0 0 0 0,-1 0 0 0 0,1 0-1 0 0,-5-2 35 0 0,3 0-41 0 0,0 0 0 0 0,1 0 0 0 0,-1 0 0 0 0,1 0 0 0 0,0-1 0 0 0,0 1 0 0 0,-1 0 0 0 0,1-2 6 0 0,-1-1-51 0 0,-15-35-325 0 0,2 0 0 0 0,-3-20 376 0 0,-12-47-214 0 0,6-2 1 0 0,2-10 213 0 0,17 81 14 0 0,2 0-1 0 0,1 0 1 0 0,2-1 0 0 0,1 1 0 0 0,3 0 0 0 0,1 0 0 0 0,8-34-14 0 0,-8 55 9 0 0,1-1 1 0 0,0 1 0 0 0,1 0-1 0 0,1 0 1 0 0,1 1 0 0 0,0 0-1 0 0,1 0 1 0 0,1 1 0 0 0,0 1-1 0 0,1 0 1 0 0,0 0 0 0 0,1 1-1 0 0,1 1 1 0 0,0 0 0 0 0,1 1-1 0 0,0 1 1 0 0,0 0 0 0 0,1 1-1 0 0,1 0 1 0 0,-1 1 0 0 0,1 1-1 0 0,1 1 1 0 0,16-4-10 0 0,-17 6-72 0 0,0 0-1 0 0,0 2 0 0 0,0 0 1 0 0,1 0-1 0 0,7 2 73 0 0,-16 0-23 0 0,-1 1-1 0 0,0 0 0 0 0,0 1 1 0 0,1-1-1 0 0,-1 2 0 0 0,0-1 1 0 0,0 1-1 0 0,-1 0 0 0 0,1 1 1 0 0,-1-1-1 0 0,1 2 1 0 0,2 1 23 0 0,-5-2 11 0 0,0-1 1 0 0,-1 2 0 0 0,1-1 0 0 0,-1 0-1 0 0,0 1 1 0 0,0-1 0 0 0,0 1 0 0 0,0 1-1 0 0,-1-1 1 0 0,0 0 0 0 0,0 1 0 0 0,-1-1-1 0 0,1 1 1 0 0,-1 0 0 0 0,0 0 0 0 0,-1 0-1 0 0,0 0 1 0 0,1 0 0 0 0,-2 0 0 0 0,1 0-1 0 0,-1 0 1 0 0,0 1 0 0 0,0-1 0 0 0,-1 0-1 0 0,0 0 1 0 0,0 0 0 0 0,-1 4-12 0 0,-2 1 107 0 0,1 0 0 0 0,-2-1 0 0 0,0 1 0 0 0,0-1 0 0 0,-1 0-1 0 0,0 0 1 0 0,-1 0 0 0 0,0-1 0 0 0,0 0 0 0 0,-1-1 0 0 0,0 0 0 0 0,-1 0 0 0 0,-3 2-107 0 0,-7 5 64 0 0,-1-1 0 0 0,-1-1-1 0 0,0 0 1 0 0,-1-2 0 0 0,-20 8-64 0 0,5-4-131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2.5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20503 0 0,'0'0'448'0'0,"0"0"96"0"0,0 0 24 0 0,0 0 8 0 0,-4 8-464 0 0,4-5-112 0 0,-8 0 0 0 0,3 5 0 0 0,0-3-1088 0 0,2 2-232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3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1 258 920 0 0,'0'-1'5'0'0,"1"1"0"0"0,-1-1 0 0 0,1 0 0 0 0,-1 1 0 0 0,1-1 0 0 0,0 0 0 0 0,-1 1 0 0 0,1-1 0 0 0,0 1 0 0 0,-1 0 0 0 0,1-1 0 0 0,0 1 0 0 0,-1-1 0 0 0,1 1 0 0 0,0 0 0 0 0,0-1-5 0 0,47-8 4739 0 0,-19 3 3382 0 0,14-1-8121 0 0,305-45 1971 0 0,-155 20-2089 0 0,-27 1-2858 0 0,42-19 2976 0 0,-94 19-1291 0 0,-12 0-11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3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1075 1 15000 0 0,'-25'0'324'0'0,"0"1"1"0"0,0 0 0 0 0,1 2 0 0 0,-1 1-1 0 0,-4 2-324 0 0,14-2 254 0 0,1 1 0 0 0,0 1-1 0 0,0 0 1 0 0,0 1-1 0 0,1 0 1 0 0,0 1 0 0 0,1 1-1 0 0,-1 0 1 0 0,2 0-1 0 0,-11 12-253 0 0,-14 17 84 0 0,1 1-1 0 0,2 2 1 0 0,2 2-1 0 0,2 1 1 0 0,2 1-1 0 0,2 1 0 0 0,-2 11-83 0 0,-130 324-401 0 0,-133 504-1699 0 0,267-808 2469 0 0,5 0 0 0 0,2 1 0 0 0,0 32-369 0 0,14-85 350 0 0,1 1 0 0 0,1-1 0 0 0,1 0 1 0 0,1 0-1 0 0,1 1 0 0 0,4 7-350 0 0,-3-17 236 0 0,0 0 1 0 0,1-1-1 0 0,1 0 1 0 0,1 0-1 0 0,0 0 0 0 0,1-1 1 0 0,0 0-1 0 0,2 0 1 0 0,-1-1-1 0 0,5 4-236 0 0,2 0 153 0 0,1-1 1 0 0,1 0-1 0 0,0-1 0 0 0,1-1 1 0 0,1-1-1 0 0,0 0 1 0 0,1-2-1 0 0,0 0 0 0 0,5 0-153 0 0,20 7 161 0 0,2-1 0 0 0,0-3 0 0 0,42 6-161 0 0,-14-7 34 0 0,1-3 0 0 0,0-4 1 0 0,44-3-35 0 0,231-19 59 0 0,-35-13-560 0 0,-1-14 0 0 0,0-15 501 0 0,411-93-3900 0 0,-540 109 2210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4.2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0 172 21135 0 0,'0'-2'81'0'0,"0"0"-1"0"0,0-1 0 0 0,1 1 1 0 0,-1 0-1 0 0,0 0 1 0 0,1 0-1 0 0,-1 0 0 0 0,1 1 1 0 0,0-1-1 0 0,-1 0 1 0 0,1 0-1 0 0,0 0 0 0 0,0 0 1 0 0,0 1-1 0 0,1-1 0 0 0,-1 0 1 0 0,0 1-1 0 0,1-1 1 0 0,-1 1-1 0 0,0 0 0 0 0,1-1 1 0 0,0 1-1 0 0,-1 0 0 0 0,1 0 1 0 0,0 0-1 0 0,0 0 1 0 0,0 0-1 0 0,1 0-80 0 0,32-12-69 0 0,0 1 1 0 0,0 3-1 0 0,1 0 1 0 0,24-1 68 0 0,-10 1-237 0 0,89-13-2522 0 0,90-1 2759 0 0,143 7-3373 0 0,-254 15 1032 0 0,0 5-1 0 0,95 15 2342 0 0,-188-15 338 0 0,-1 1 0 0 0,0 0 1 0 0,-1 2-1 0 0,0 1 1 0 0,12 5-339 0 0,-25-8 323 0 0,0 0 0 0 0,0 1 1 0 0,0 0-1 0 0,-1 1 0 0 0,0-1 1 0 0,0 2-1 0 0,-1 0 0 0 0,0 0 0 0 0,0 0 1 0 0,-1 1-1 0 0,0 0 0 0 0,4 7-323 0 0,3 7 381 0 0,-1 0 0 0 0,-1 0 0 0 0,-1 2 0 0 0,-2-1-1 0 0,7 26-380 0 0,28 89 618 0 0,-6-24-452 0 0,-36-108-156 0 0,56 188-72 0 0,21 29 62 0 0,-61-180-113 0 0,71 194-674 0 0,-45-116 292 0 0,11 37-500 0 0,7 74-632 0 0,-28-101 818 0 0,-27-103 799 0 0,0 1 0 0 0,-2 0-1 0 0,-2 0 1 0 0,0 0 0 0 0,-2 20 10 0 0,-2-44 80 0 0,1 0 0 0 0,-1 0 0 0 0,0 0 0 0 0,0 0 0 0 0,0 0 1 0 0,-1 0-1 0 0,0 0 0 0 0,0 0 0 0 0,-1-1 0 0 0,1 1 0 0 0,-1-1 0 0 0,-1 0 0 0 0,1 0 0 0 0,-1 0 0 0 0,1 0 0 0 0,-1 0 0 0 0,-1-1 0 0 0,1 1 0 0 0,-1-1 0 0 0,0-1 0 0 0,0 1 0 0 0,0 0 0 0 0,-3 0-80 0 0,-23 12 249 0 0,-1-2 0 0 0,0-2 0 0 0,0-1 0 0 0,-2-1 0 0 0,1-2 0 0 0,-12 0-249 0 0,-61 7 297 0 0,-40-3-297 0 0,82-7 9 0 0,-794 31-598 0 0,339-19-2012 0 0,358-10-3168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6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930 259 14768 0 0,'0'-3'67'0'0,"-1"0"0"0"0,1 0 0 0 0,-1 1 0 0 0,0-1 0 0 0,0 0 0 0 0,0 0 0 0 0,0 0 0 0 0,-1 1 0 0 0,1-1 0 0 0,-1 1 0 0 0,1-1 0 0 0,-1 1 0 0 0,0 0 0 0 0,0-1 0 0 0,0 1 0 0 0,0 0 0 0 0,-1 0 0 0 0,1 0 0 0 0,0 1 0 0 0,-1-1 0 0 0,1 1 0 0 0,-1-1 0 0 0,0 1-1 0 0,-1-1-65 0 0,-2 0-1 0 0,1 0 0 0 0,-1 1 1 0 0,0 0-1 0 0,0 0 0 0 0,0 0 1 0 0,0 0-1 0 0,0 1 0 0 0,0 0 1 0 0,0 1-1 0 0,0-1 0 0 0,-5 2 0 0 0,-10 2-18 0 0,0 2 0 0 0,-13 5 18 0 0,20-7-26 0 0,-76 28-989 0 0,1 4 0 0 0,-49 30 1015 0 0,7 4-1679 0 0,-37 33 1679 0 0,141-86 32 0 0,2 1 0 0 0,-18 16-32 0 0,43-33 26 0 0,-1-1 1 0 0,0 1 0 0 0,1-1 0 0 0,-1 1-1 0 0,0 0 1 0 0,1-1 0 0 0,-1 1 0 0 0,1 0 0 0 0,-1 0-1 0 0,1-1 1 0 0,-1 1 0 0 0,1 0 0 0 0,0 0-1 0 0,-1 0 1 0 0,1 0 0 0 0,0-1 0 0 0,0 1 0 0 0,-1 0-1 0 0,1 1-26 0 0,0-2 34 0 0,1 1-1 0 0,-1-1 1 0 0,0 1-1 0 0,0-1 1 0 0,0 1-1 0 0,1 0 1 0 0,-1-1-1 0 0,0 1 1 0 0,1-1-1 0 0,-1 1 1 0 0,0-1-1 0 0,1 1 1 0 0,-1-1-1 0 0,1 0 1 0 0,-1 1-1 0 0,0-1 0 0 0,1 1 1 0 0,-1-1-1 0 0,1 0 1 0 0,0 1-1 0 0,-1-1-33 0 0,5 2 161 0 0,0 0-1 0 0,-1 0 0 0 0,1-1 0 0 0,0 0 1 0 0,0 0-1 0 0,1 0-160 0 0,155 20 613 0 0,2 0-551 0 0,-95-8 94 0 0,-1 2 0 0 0,-1 3 0 0 0,0 4 0 0 0,30 15-156 0 0,-51-17 260 0 0,0 2 0 0 0,-1 2 0 0 0,31 23-260 0 0,-60-36 56 0 0,-1 1 1 0 0,0 0 0 0 0,-1 1 0 0 0,0 1 0 0 0,3 4-57 0 0,-9-8-12 0 0,0 1 1 0 0,0-1 0 0 0,-1 1 0 0 0,0 0 0 0 0,-1 1 0 0 0,0-1-1 0 0,-1 1 1 0 0,1 4 11 0 0,-2-3-123 0 0,-1 1-1 0 0,0 0 0 0 0,-1 0 1 0 0,-1-1-1 0 0,0 1 0 0 0,0 0 1 0 0,-2 0-1 0 0,0 0 0 0 0,0-1 1 0 0,-1 1-1 0 0,-1-1 1 0 0,-3 10 123 0 0,0-7-214 0 0,1-1 0 0 0,-2 1 0 0 0,0-1 0 0 0,-1 0 0 0 0,0-1 0 0 0,-1 0 0 0 0,-1 0 0 0 0,0-1 0 0 0,-1-1 1 0 0,-1 2 213 0 0,-5 1-175 0 0,-1 0 0 0 0,0-1 0 0 0,-1 0 1 0 0,0-2-1 0 0,-1 0 0 0 0,-1-2 1 0 0,-1 0 174 0 0,5-3 176 0 0,0-1 1 0 0,0-1 0 0 0,-1 0 0 0 0,0-2 0 0 0,0 0 0 0 0,0-1 0 0 0,0-1 0 0 0,0 0 0 0 0,0-2-177 0 0,14 1 80 0 0,1-1 1 0 0,0 1-1 0 0,-1-1 1 0 0,1 0-1 0 0,0 0 0 0 0,-1-1 1 0 0,1 1-1 0 0,0-1 1 0 0,0 0-1 0 0,0 0 0 0 0,0 0 1 0 0,1-1-1 0 0,-1 1 1 0 0,1-1-1 0 0,-1 0 0 0 0,1 0 1 0 0,0 0-1 0 0,0-1 1 0 0,0 1-81 0 0,0-2 27 0 0,0 1 0 0 0,0-1 0 0 0,1 0 0 0 0,-1 1 0 0 0,1-1 0 0 0,0 0 0 0 0,1-1 1 0 0,-1 1-1 0 0,1 0 0 0 0,0 0 0 0 0,0-1 0 0 0,1 1 0 0 0,-1 0 0 0 0,1-1 1 0 0,1-2-28 0 0,1-13-125 0 0,1 1 1 0 0,1 0 0 0 0,1-1-1 0 0,1 2 1 0 0,1-1 0 0 0,0 1 0 0 0,1 0-1 0 0,2 0 1 0 0,-1 1 0 0 0,8-9 124 0 0,22-28-720 0 0,2 1-1 0 0,28-26 721 0 0,-35 41-252 0 0,-32 37 235 0 0,176-200-1228 0 0,-113 135 171 0 0,66-52 1074 0 0,-74 72 362 0 0,3 3 0 0 0,2 2 0 0 0,52-25-362 0 0,-103 61 350 0 0,0 1-1 0 0,1 0 1 0 0,0 1-1 0 0,0 0 1 0 0,10-2-350 0 0,-18 5 125 0 0,1 1 0 0 0,-1-1-1 0 0,0 1 1 0 0,0 0 0 0 0,0 0 0 0 0,0 0 0 0 0,0 0 0 0 0,0 1 0 0 0,0-1 0 0 0,0 1 0 0 0,0 0 0 0 0,0 1 0 0 0,0-1 0 0 0,0 1 0 0 0,-1-1 0 0 0,1 1 0 0 0,-1 0 0 0 0,1 1 0 0 0,2 1-125 0 0,-1 2 130 0 0,1 0 0 0 0,-1 0 0 0 0,0 1 1 0 0,0-1-1 0 0,-1 1 0 0 0,0 0 0 0 0,0 0 1 0 0,-1 1-1 0 0,1-1 0 0 0,-2 1 0 0 0,1 2-130 0 0,6 20 364 0 0,-2 1 0 0 0,0 8-364 0 0,-7-39 1 0 0,14 110 1042 0 0,-1 88-1043 0 0,-9-121 11 0 0,3 378-390 0 0,3 56-3217 0 0,-1-415-1579 0 0,18 79 5175 0 0,-25-166-227 0 0,1 9 862 0 0,-4-17 199 0 0,-4-8 331 0 0,-3-11 584 0 0,0 1 1 0 0,-4-15-1750 0 0,-3-20 1032 0 0,1-3-1032 0 0,11 39 259 0 0,-3-6-124 0 0,-126-499 674 0 0,111 449-874 0 0,-87-347-754 0 0,92 339 745 0 0,4-2 0 0 0,3 0 0 0 0,3 0 0 0 0,5-20 74 0 0,2 51 410 0 0,3 0 0 0 0,4-15-410 0 0,-5 47 157 0 0,1 0 0 0 0,1 0 0 0 0,1 1 1 0 0,1 0-1 0 0,0 0 0 0 0,1 0 0 0 0,9-12-157 0 0,-5 10 213 0 0,1 1 0 0 0,1 0 0 0 0,1 1 1 0 0,1 0-1 0 0,0 1 0 0 0,1 1 0 0 0,11-7-213 0 0,-15 13 103 0 0,1 1-1 0 0,-1 1 1 0 0,1 0-1 0 0,1 1 1 0 0,-1 0-1 0 0,1 1 1 0 0,0 1-1 0 0,1 1 1 0 0,-1 0-1 0 0,1 0 1 0 0,8 1-103 0 0,-2 1 50 0 0,0 1-1 0 0,0 1 1 0 0,0 1-1 0 0,0 1 1 0 0,0 1-1 0 0,-1 0 1 0 0,1 2 0 0 0,-1 1-1 0 0,0 0 1 0 0,0 2-1 0 0,-1 0 1 0 0,0 1-1 0 0,16 11-49 0 0,-22-11-195 0 0,0 0-1 0 0,0 1 0 0 0,-1 1 1 0 0,-1 0-1 0 0,0 1 1 0 0,0 0-1 0 0,-2 1 0 0 0,1 0 1 0 0,-1 0-1 0 0,-1 1 0 0 0,-1 1 1 0 0,0-1-1 0 0,0 1 0 0 0,-2 1 1 0 0,0-1-1 0 0,-1 1 0 0 0,0 0 1 0 0,1 10 195 0 0,-5-14-274 0 0,0-1 0 0 0,0 0-1 0 0,-1 0 1 0 0,0 1 0 0 0,-1-1 0 0 0,0 0 0 0 0,-1 0 0 0 0,-1 0 0 0 0,1 0 0 0 0,-2 0 0 0 0,0 0 0 0 0,0-1-1 0 0,0 0 1 0 0,-7 10 274 0 0,-9 12-511 0 0,-1-1-1 0 0,-2 0 1 0 0,-21 21 511 0 0,7-10-164 0 0,-2-3 1 0 0,-1-1 0 0 0,-9 4 163 0 0,17-17 619 0 0,-1-1 1 0 0,-2-2-1 0 0,0-1 1 0 0,-23 9-620 0 0,38-19 674 0 0,17-9-423 0 0,-1 0 0 0 0,1 0 0 0 0,-1-1-1 0 0,1 1 1 0 0,-1-1 0 0 0,0 0 0 0 0,0 1 0 0 0,0-2 0 0 0,0 1-1 0 0,-1 0-250 0 0,5-1 39 0 0,0 0 0 0 0,0 0-1 0 0,0 0 1 0 0,-1 0 0 0 0,1 0-1 0 0,0 0 1 0 0,0 0 0 0 0,0 0-1 0 0,0 0 1 0 0,0 0 0 0 0,0 0-1 0 0,0 0 1 0 0,0 0 0 0 0,-1-1-1 0 0,1 1 1 0 0,0 0 0 0 0,0 0-1 0 0,0 0 1 0 0,0 0 0 0 0,0 0-1 0 0,0 0 1 0 0,0 0 0 0 0,0 0-1 0 0,0 0 1 0 0,0 0 0 0 0,0 0-1 0 0,0 0 1 0 0,-1-1-1 0 0,1 1 1 0 0,0 0 0 0 0,0 0-1 0 0,0 0 1 0 0,0 0 0 0 0,0 0-1 0 0,0 0 1 0 0,0 0 0 0 0,0-1-1 0 0,0 1 1 0 0,0 0 0 0 0,0 0-1 0 0,0 0 1 0 0,0 0 0 0 0,0 0-1 0 0,0 0-38 0 0,3-8 659 0 0,7-7-324 0 0,3-3-182 0 0,2 1 0 0 0,0 1-1 0 0,0 0 1 0 0,18-12-153 0 0,74-53-373 0 0,-89 69 270 0 0,85-59-1169 0 0,4 5 0 0 0,2 4 0 0 0,73-27 1272 0 0,179-77-3404 0 0,-285 126 2356 0 0,31-23 1048 0 0,-93 54 119 0 0,0-1 0 0 0,-1-1 0 0 0,-1 1 0 0 0,1-2 0 0 0,3-5-119 0 0,-14 15 109 0 0,0 0-1 0 0,-1 0 1 0 0,1-1 0 0 0,-1 1 0 0 0,0 0 0 0 0,0 0 0 0 0,1-1 0 0 0,-2 1 0 0 0,1-1 0 0 0,0 0-109 0 0,-1 3 85 0 0,-1-1 0 0 0,0 1 0 0 0,1 0 1 0 0,-1 0-1 0 0,1-1 0 0 0,-1 1 0 0 0,0 0 0 0 0,1 0 1 0 0,-1 0-1 0 0,0 0 0 0 0,1 0 0 0 0,-1 0 0 0 0,0 0 1 0 0,1 0-1 0 0,-1 0 0 0 0,0 0 0 0 0,1 0 0 0 0,-1 1 1 0 0,0-1-86 0 0,-8 3 311 0 0,0 0 0 0 0,1 0 0 0 0,0 1 1 0 0,0 0-1 0 0,0 0 0 0 0,-2 2-311 0 0,-46 34 850 0 0,48-34-722 0 0,-23 18 111 0 0,2 1 1 0 0,0 2 0 0 0,2 1 0 0 0,1 1-1 0 0,1 1 1 0 0,2 1 0 0 0,1 1 0 0 0,1 2-1 0 0,2 0 1 0 0,-10 24-240 0 0,22-41-10 0 0,1 0 1 0 0,1 0-1 0 0,0 0 1 0 0,2 0-1 0 0,-1 4 10 0 0,3-10-97 0 0,0 1-1 0 0,0-1 1 0 0,1 0-1 0 0,1 1 1 0 0,0-1-1 0 0,0 0 1 0 0,1 0-1 0 0,2 7 98 0 0,-3-16-32 0 0,0 0-1 0 0,-1 1 1 0 0,1-1 0 0 0,0 1-1 0 0,0-1 1 0 0,1 0 0 0 0,-1 0-1 0 0,0 0 1 0 0,1 0 0 0 0,-1 0-1 0 0,1 0 1 0 0,0 0 0 0 0,0 0-1 0 0,-1 0 1 0 0,1-1 0 0 0,0 1-1 0 0,1-1 1 0 0,-1 1 0 0 0,0-1-1 0 0,0 0 1 0 0,1 0 0 0 0,-1 0-1 0 0,0 0 1 0 0,1-1 0 0 0,-1 1-1 0 0,1 0 1 0 0,-1-1 0 0 0,1 0-1 0 0,-1 0 1 0 0,1 0 0 0 0,-1 0-1 0 0,1 0 33 0 0,8 0-57 0 0,-1-2 0 0 0,0 1 0 0 0,1-1-1 0 0,-1-1 1 0 0,0 1 0 0 0,-1-2 0 0 0,1 1-1 0 0,0-2 1 0 0,-1 1 0 0 0,0-1 0 0 0,4-3 57 0 0,13-9-37 0 0,-2-1 0 0 0,0-1 0 0 0,5-7 37 0 0,-4 2 14 0 0,-1-2 0 0 0,-1 0 0 0 0,18-28-14 0 0,54-92 235 0 0,-21 31 24 0 0,-64 99-212 0 0,4-6 142 0 0,1 1-1 0 0,2 1 1 0 0,-1 0 0 0 0,11-8-189 0 0,-26 27 23 0 0,0 0 0 0 0,0 0 0 0 0,0 0 0 0 0,0 1 0 0 0,0-1 1 0 0,0 0-1 0 0,0 0 0 0 0,0 1 0 0 0,0-1 0 0 0,0 1 0 0 0,1-1 1 0 0,-1 1-1 0 0,0 0 0 0 0,0-1 0 0 0,1 1 0 0 0,-1 0 0 0 0,0 0 0 0 0,1 0 1 0 0,-1 0-1 0 0,0 0 0 0 0,1 0-23 0 0,-1 0 21 0 0,0 1 1 0 0,0-1-1 0 0,0 1 0 0 0,0-1 1 0 0,0 1-1 0 0,0 0 0 0 0,0-1 1 0 0,0 1-1 0 0,0 0 0 0 0,0 0 1 0 0,0 0-1 0 0,0 0 0 0 0,-1 0 1 0 0,1 0-1 0 0,0 0 0 0 0,-1 0 1 0 0,1 0-1 0 0,0 0-21 0 0,1 5 69 0 0,1 0-1 0 0,-1 0 1 0 0,0 0-1 0 0,0 1 1 0 0,-1-1 0 0 0,0 0-1 0 0,0 3-68 0 0,2 58 335 0 0,-2-42-194 0 0,0 1-1 0 0,4 14-140 0 0,2-2-70 0 0,2-1 0 0 0,2 0-1 0 0,1 0 1 0 0,2-1-1 0 0,1-1 1 0 0,4 4 70 0 0,-3-10-1773 0 0,1 0-1 0 0,2-2 1 0 0,1 0 0 0 0,11 11 1773 0 0,20 15-6268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1 598 920 0 0,'18'-64'549'0'0,"-3"-1"1"0"0,5-61-550 0 0,-7 43 6765 0 0,-5 49-2295 0 0,-5 25-2712 0 0,-1 0 0 0 0,0 0 0 0 0,-1 0 0 0 0,0-6-1758 0 0,-1 14 1029 0 0,0 2-926 0 0,1 0-1 0 0,-1 0 0 0 0,0 0 0 0 0,0 0 0 0 0,-1 0 0 0 0,1 0 1 0 0,0 0-1 0 0,0 0 0 0 0,0 0 0 0 0,-1 0 0 0 0,1 0 1 0 0,-1 0-103 0 0,-1 8 101 0 0,-11 106 375 0 0,-4 59-300 0 0,15-134-1174 0 0,2 1 1 0 0,2 0-1 0 0,2 11 998 0 0,-2-39-446 0 0,0 0-1 0 0,1 0 1 0 0,1 0 0 0 0,0 0 0 0 0,0-1-1 0 0,1 1 1 0 0,1-1 0 0 0,0-1-1 0 0,1 1 1 0 0,0-1 0 0 0,3 4 446 0 0,-9-14-30 0 0,-1-1 1 0 0,0 1 0 0 0,1-1-1 0 0,-1 1 1 0 0,0-1-1 0 0,1 1 1 0 0,-1-1-1 0 0,1 1 1 0 0,-1-1 0 0 0,0 1-1 0 0,1-1 1 0 0,-1 0-1 0 0,1 1 1 0 0,-1-1 0 0 0,1 0-1 0 0,0 1 1 0 0,-1-1-1 0 0,1 0 30 0 0,3-12-99 0 0,-3 11 111 0 0,5-34 1086 0 0,-2 0 1 0 0,-1-1-1 0 0,-1 1 1 0 0,-4-34-1099 0 0,1 11 1005 0 0,0-21 335 0 0,0 15-50 0 0,3-28-1290 0 0,1 53 198 0 0,6-58 286 0 0,-7 80-326 0 0,2 0 0 0 0,0 1 0 0 0,1-1 0 0 0,4-10-158 0 0,-7 23 9 0 0,0 0-1 0 0,0 0 0 0 0,0 0 0 0 0,1 1 1 0 0,-1-1-1 0 0,1 1 0 0 0,0-1 1 0 0,0 1-1 0 0,0 0 0 0 0,0 0 0 0 0,1 0 1 0 0,0 0-1 0 0,-1 1 0 0 0,1-1 1 0 0,0 1-1 0 0,0 0 0 0 0,0 0 0 0 0,0 1 1 0 0,0-1-1 0 0,1 1 0 0 0,-1 0 1 0 0,0 0-1 0 0,2 0-8 0 0,12-1-187 0 0,0 1 0 0 0,0 1 0 0 0,0 0 1 0 0,-1 1-1 0 0,6 2 187 0 0,0-1-297 0 0,60 3-3179 0 0,1-4-1 0 0,47-7 3477 0 0,-14-5-2302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6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330 69 1840 0 0,'52'-30'-321'0'0,"-12"7"1683"0"0,-16 8 5017 0 0,-23 14-2339 0 0,-1 1-387 0 0,-10 6-1022 0 0,7-3-2273 0 0,-94 61 1083 0 0,3 5-1 0 0,-57 54-1440 0 0,136-110-109 0 0,0 1 0 0 0,0 1 0 0 0,2 0 0 0 0,-10 14 109 0 0,22-28-19 0 0,0 1 0 0 0,0-1 0 0 0,0 0 1 0 0,0 1-1 0 0,0-1 0 0 0,0 1 0 0 0,1 0 0 0 0,-1-1 0 0 0,1 1 0 0 0,-1 0 0 0 0,1-1 0 0 0,-1 1 0 0 0,1 0 0 0 0,0-1 0 0 0,0 1 0 0 0,0 0 0 0 0,0 0 0 0 0,0-1 0 0 0,0 1 0 0 0,1 0 0 0 0,-1-1 0 0 0,0 1 0 0 0,1 0 1 0 0,0-1-1 0 0,-1 1 0 0 0,1 0 0 0 0,0-1 0 0 0,0 1 0 0 0,-1-1 0 0 0,1 0 0 0 0,0 1 0 0 0,1-1 0 0 0,-1 1 0 0 0,0-1 19 0 0,5 4-72 0 0,0 0-1 0 0,1-1 1 0 0,-1 1 0 0 0,1-1 0 0 0,0-1-1 0 0,7 4 73 0 0,4 1-76 0 0,41 23-193 0 0,85 46-43 0 0,-107-54 239 0 0,0 1 0 0 0,23 21 73 0 0,-53-39-7 0 0,0 0 1 0 0,-1 1-1 0 0,0-1 0 0 0,0 1 1 0 0,0 1-1 0 0,-1-1 0 0 0,0 1 0 0 0,0-1 1 0 0,-1 2-1 0 0,0-1 0 0 0,0 0 1 0 0,1 6 6 0 0,-4-8-11 0 0,1 0 0 0 0,-1-1 0 0 0,0 2 1 0 0,-1-1-1 0 0,0 0 0 0 0,0 0 1 0 0,0 0-1 0 0,0 0 0 0 0,-1 0 0 0 0,0 0 1 0 0,-1 0-1 0 0,1 0 0 0 0,-1-1 1 0 0,0 1-1 0 0,0 0 0 0 0,-1-1 0 0 0,0 1 1 0 0,0-1-1 0 0,-1 2 11 0 0,-2 0-53 0 0,0 1 0 0 0,0-1-1 0 0,-1-1 1 0 0,0 0 0 0 0,0 0 0 0 0,-1 0-1 0 0,1-1 1 0 0,-1 0 0 0 0,0 0 0 0 0,0-1-1 0 0,-1 0 1 0 0,-5 2 53 0 0,-9 2-9 0 0,0 0 1 0 0,-1-2-1 0 0,0-1 1 0 0,-5 0 8 0 0,8-2 38 0 0,0-2 0 0 0,1-1 0 0 0,-1-1 0 0 0,-3 0-38 0 0,18 0 12 0 0,0 0 1 0 0,-1 0 0 0 0,1 0-1 0 0,0-1 1 0 0,0 1 0 0 0,0-2-1 0 0,-1 1-12 0 0,6 1 2 0 0,0 1 0 0 0,0-1 0 0 0,0 1 1 0 0,0-1-1 0 0,0 1 0 0 0,0-1 0 0 0,0 0 0 0 0,0 1 0 0 0,0-1 0 0 0,0 0 0 0 0,1 0 0 0 0,-1 0 1 0 0,0 0-1 0 0,0 0 0 0 0,1 0 0 0 0,-1 0 0 0 0,0 0 0 0 0,1 0 0 0 0,-1 0 0 0 0,1 0 0 0 0,0 0 1 0 0,-1 0-1 0 0,1 0 0 0 0,0 0 0 0 0,0-1 0 0 0,-1 1 0 0 0,1 0 0 0 0,0 0 0 0 0,0 0 0 0 0,0 0 1 0 0,1-1-1 0 0,-1 1 0 0 0,0 0 0 0 0,0 0 0 0 0,0 0 0 0 0,1 0 0 0 0,-1 0 0 0 0,1-1 0 0 0,-1 1-2 0 0,4-5-99 0 0,0-1 0 0 0,0 1 0 0 0,0 0 0 0 0,0 0 0 0 0,1 1 0 0 0,0-1 0 0 0,1 1 0 0 0,1-2 99 0 0,14-10-1720 0 0,15-9 1720 0 0,-27 19-442 0 0,39-23-3833 0 0,2-1-1191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7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1 570 6448 0 0,'72'-4'978'0'0,"10"3"-978"0"0,-55 3 2861 0 0,-22-1-2103 0 0,0 0 0 0 0,-1-1 0 0 0,1 1 0 0 0,0-1-1 0 0,0 0 1 0 0,3-1-758 0 0,315-53 4596 0 0,-230 34-5376 0 0,-2-5 0 0 0,42-18 780 0 0,-106 32-286 0 0,0-2 1 0 0,0 0-1 0 0,-1-2 0 0 0,4-4 286 0 0,-26 16 24 0 0,1 0-1 0 0,-1 0 1 0 0,0-1-1 0 0,0 0 0 0 0,0 1 1 0 0,-1-2-1 0 0,1 1 0 0 0,-1 0 1 0 0,0-1-1 0 0,0 1 1 0 0,-1-1-1 0 0,1 0 0 0 0,-1 0 1 0 0,0 0-1 0 0,0 0 0 0 0,-1 0 1 0 0,1 0-1 0 0,-1 0 1 0 0,0-1-1 0 0,-1 1 0 0 0,1 0 1 0 0,-1-1-1 0 0,0 1 0 0 0,-1-1 1 0 0,1 1-1 0 0,-1 0 1 0 0,0-1-1 0 0,0 1 0 0 0,-1 0 1 0 0,1 0-1 0 0,-1 0 0 0 0,0 0 1 0 0,-1 0-1 0 0,-1-3-23 0 0,-5-5 190 0 0,0 0 0 0 0,0 1-1 0 0,-1 0 1 0 0,0 1 0 0 0,-1 0-1 0 0,-1 1 1 0 0,0 0 0 0 0,0 0-1 0 0,0 2 1 0 0,-1-1 0 0 0,-11-4-190 0 0,5 4 298 0 0,0 1-1 0 0,0 0 1 0 0,-1 1 0 0 0,0 1 0 0 0,-1 1 0 0 0,1 1-1 0 0,-1 1 1 0 0,-11-1-298 0 0,25 4 126 0 0,0 0-1 0 0,0 0 1 0 0,0 1-1 0 0,0 0 1 0 0,0 0-1 0 0,0 0 1 0 0,0 1-1 0 0,0 0 1 0 0,1 1-1 0 0,-1-1 1 0 0,-4 4-126 0 0,3-1 124 0 0,-1 0 0 0 0,1 1 0 0 0,1-1 1 0 0,-1 2-1 0 0,1-1 0 0 0,0 1 1 0 0,1 0-1 0 0,-2 2-124 0 0,-3 6 77 0 0,1 0-1 0 0,1 0 1 0 0,0 1-1 0 0,1 0 1 0 0,1 0 0 0 0,0 1-1 0 0,2 0 1 0 0,0 0-1 0 0,-1 5-76 0 0,4-7 3 0 0,0 1-1 0 0,0-1 1 0 0,2 0-1 0 0,0 1 1 0 0,1-1-1 0 0,0 1 1 0 0,1-1-1 0 0,1 0 1 0 0,0 0 0 0 0,2 0-1 0 0,-1 0 1 0 0,2 0-1 0 0,4 8-2 0 0,0-2-63 0 0,1-1 0 0 0,1 0 0 0 0,0-1 0 0 0,2 0 0 0 0,0-1-1 0 0,1 0 1 0 0,1-1 0 0 0,17 13 63 0 0,-6-7-582 0 0,1-2-1 0 0,2-1 0 0 0,0-1 1 0 0,27 12 582 0 0,46 12-8029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1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3 145 19351 0 0,'0'-1'25'0'0,"-2"-7"322"0"0,2-1 0 0 0,-1 0 0 0 0,2 0 1 0 0,-1 0-1 0 0,1-3-347 0 0,0 9 19 0 0,0 0 1 0 0,-1 0-1 0 0,1 1 0 0 0,0-1 0 0 0,0 0 0 0 0,1 1 1 0 0,-1-1-1 0 0,1 0 0 0 0,-1 1 0 0 0,1 0 0 0 0,0-1 1 0 0,0 1-1 0 0,0 0 0 0 0,0 0 0 0 0,0 0 1 0 0,0 0-1 0 0,0 0 0 0 0,3-1-19 0 0,5-2 7 0 0,0 0 1 0 0,1 0-1 0 0,-1 1 1 0 0,1 1-1 0 0,0-1 1 0 0,0 2-1 0 0,0-1 0 0 0,4 1-7 0 0,26-2-362 0 0,28 1 362 0 0,-45 2-156 0 0,78 2-2283 0 0,60 9 2439 0 0,-53-2-1081 0 0,-43-1 694 0 0,1 3-1 0 0,-2 2 1 0 0,4 5 387 0 0,-62-15 121 0 0,-1 0 0 0 0,0 0 1 0 0,0 0-1 0 0,-1 1 0 0 0,1-1 0 0 0,0 2 0 0 0,-1-1 1 0 0,0 0-1 0 0,0 1 0 0 0,0 0 0 0 0,0 1 1 0 0,0-1-1 0 0,-1 1 0 0 0,0-1 0 0 0,0 1 1 0 0,0 1-1 0 0,-1-1 0 0 0,1 0 0 0 0,-1 1 1 0 0,-1 0-1 0 0,1-1 0 0 0,-1 1 0 0 0,0 0 0 0 0,0 1 1 0 0,-1-1-1 0 0,1 0 0 0 0,-1 0 0 0 0,0 5-121 0 0,3 29 403 0 0,9 81 874 0 0,13 35-1277 0 0,2 23-11 0 0,-14-83-180 0 0,27 239-1103 0 0,-39-314 1218 0 0,-1 0 0 0 0,-1 1 0 0 0,-1-1-1 0 0,-1 0 1 0 0,-2 11 76 0 0,1-15 122 0 0,-1 0-1 0 0,0 0 1 0 0,-7 16-122 0 0,8-27 9 0 0,1-1-1 0 0,-1 0 1 0 0,0 1 0 0 0,-1-1-1 0 0,1 0 1 0 0,-1-1 0 0 0,0 1 0 0 0,0-1-1 0 0,-1 1 1 0 0,1-1 0 0 0,-1-1-1 0 0,-4 4-8 0 0,-2-1-21 0 0,1-1-1 0 0,-1 1 1 0 0,0-2-1 0 0,0 0 1 0 0,0 0 0 0 0,-1-1-1 0 0,1 0 1 0 0,-1-1-1 0 0,0-1 1 0 0,-1 1 21 0 0,-21-1-341 0 0,-1 0 0 0 0,-29-5 341 0 0,-86-12-4137 0 0,-120-30 4137 0 0,130 16-1342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2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1322 1 11520 0 0,'-178'19'1024'0'0,"-56"8"-824"0"0,-246 23-200 0 0,51-3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0.2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0 13328 0 0,'-3'9'288'0'0,"-7"-1"64"0"0,1 4 16 0 0,-1-1 16 0 0,-3 6-312 0 0,5-2-72 0 0,-2 1 0 0 0,7 1 0 0 0,-2-5-96 0 0,5-1-32 0 0,0-11 0 0 0,8 12-5664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7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30 526 10592 0 0,'-4'-7'225'0'0,"0"0"1"0"0,0 0 0 0 0,1-1-1 0 0,0 0 1 0 0,0 0 0 0 0,1 0-1 0 0,0 0 1 0 0,0 0 0 0 0,1 0-1 0 0,0 0 1 0 0,0-1 0 0 0,1-3-226 0 0,2 0 918 0 0,-1 1 1 0 0,2 0-1 0 0,-1-1 1 0 0,2 1-1 0 0,-1 0 1 0 0,6-9-919 0 0,-7 16-10 0 0,0 0 0 0 0,1-1 0 0 0,-1 1 1 0 0,1 1-1 0 0,0-1 0 0 0,0 0 0 0 0,0 1 0 0 0,1-1 0 0 0,-1 1 1 0 0,1 0-1 0 0,0 0 0 0 0,0 1 0 0 0,0-1 0 0 0,0 1 1 0 0,0-1-1 0 0,1 2 0 0 0,-1-1 0 0 0,2 0 10 0 0,-2 1-11 0 0,-1 0-1 0 0,1 0 1 0 0,-1 1-1 0 0,1 0 1 0 0,-1 0-1 0 0,1 0 1 0 0,-1 0-1 0 0,1 0 1 0 0,0 1-1 0 0,-1-1 1 0 0,0 1-1 0 0,1 0 1 0 0,-1 0-1 0 0,1 0 1 0 0,-1 1-1 0 0,0-1 1 0 0,0 1-1 0 0,0 0 1 0 0,0 0-1 0 0,0 0 1 0 0,0 0-1 0 0,0 0 1 0 0,-1 0-1 0 0,1 1 1 0 0,1 2 11 0 0,5 6-30 0 0,0 0 1 0 0,-1 1-1 0 0,-1 0 1 0 0,0 1-1 0 0,5 11 30 0 0,11 27 18 0 0,-3 2-1 0 0,8 31-17 0 0,24 114 227 0 0,-19-65-139 0 0,-28-115-84 0 0,13 52 45 0 0,3-2 1 0 0,3-1-1 0 0,13 23-49 0 0,-26-69 2 0 0,0-1 1 0 0,2 0 0 0 0,9 10-3 0 0,-14-19 37 0 0,1 0 1 0 0,0-1-1 0 0,1-1 1 0 0,0 0 0 0 0,1 0-1 0 0,9 6-37 0 0,-17-13 25 0 0,1-1 0 0 0,-1 1-1 0 0,1-1 1 0 0,-1 1 0 0 0,1-1-1 0 0,-1-1 1 0 0,1 1 0 0 0,0 0-1 0 0,0-1 1 0 0,-1 0 0 0 0,1 1 0 0 0,0-2-1 0 0,0 1 1 0 0,0 0 0 0 0,-1-1-1 0 0,1 1 1 0 0,0-1 0 0 0,-1 0 0 0 0,1-1-1 0 0,0 1-24 0 0,3-2 95 0 0,0 0-1 0 0,0-1 1 0 0,0 0 0 0 0,0 0-1 0 0,-1 0 1 0 0,0-1-1 0 0,1 0 1 0 0,-2 0-1 0 0,2-1-94 0 0,14-17 208 0 0,-1-2 1 0 0,-1 0-1 0 0,-2-1 0 0 0,0-1 0 0 0,-1 0 0 0 0,10-28-208 0 0,12-38 391 0 0,11-50-391 0 0,-39 114 24 0 0,15-57 45 0 0,8-49-69 0 0,9-90 66 0 0,23-105-389 0 0,-63 326 290 0 0,1-10-318 0 0,1 1 0 0 0,5-11 351 0 0,-8 22-74 0 0,0-1-1 0 0,0 0 0 0 0,1 1 1 0 0,-1-1-1 0 0,1 1 1 0 0,0-1-1 0 0,-1 1 1 0 0,1 0-1 0 0,0 0 1 0 0,1 0-1 0 0,-1 0 1 0 0,0 0-1 0 0,0 0 1 0 0,1 0-1 0 0,0 1 75 0 0,-2 0-44 0 0,-1 1 0 0 0,1 0 0 0 0,0-1 0 0 0,0 1 0 0 0,0 0 0 0 0,0 0 1 0 0,0-1-1 0 0,-1 1 0 0 0,1 0 0 0 0,0 0 0 0 0,0 0 0 0 0,0 0 0 0 0,0 0 0 0 0,0 0 0 0 0,0 0 0 0 0,0 1 0 0 0,0-1 0 0 0,-1 0 0 0 0,1 0 1 0 0,0 1-1 0 0,0-1 44 0 0,1 1-128 0 0,-1 0 0 0 0,1 0 0 0 0,-1 1 0 0 0,1-1 0 0 0,-1 0 0 0 0,0 1 0 0 0,0-1 1 0 0,0 0-1 0 0,1 1 0 0 0,-1 1 128 0 0,17 31-1613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8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1059 17503 0 0,'-2'-1'68'0'0,"0"0"0"0"0,0 1 0 0 0,0-1 0 0 0,0 0 0 0 0,-1 1-1 0 0,1 0 1 0 0,0 0 0 0 0,0-1 0 0 0,-1 1 0 0 0,1 1-1 0 0,0-1 1 0 0,0 0 0 0 0,-1 0 0 0 0,1 1 0 0 0,0 0 0 0 0,0-1-1 0 0,0 1 1 0 0,-1 0 0 0 0,1 0 0 0 0,0 0 0 0 0,0 0-1 0 0,1 0 1 0 0,-1 0 0 0 0,0 1 0 0 0,0-1 0 0 0,0 1 0 0 0,1-1-1 0 0,-1 1 1 0 0,1 0 0 0 0,0 0 0 0 0,-1-1 0 0 0,1 1-1 0 0,0 0 1 0 0,0 0 0 0 0,0 0 0 0 0,0 1 0 0 0,0-1-68 0 0,-3 7 245 0 0,0 1-1 0 0,1 0 1 0 0,0 0 0 0 0,0 0 0 0 0,1 0 0 0 0,1 0-1 0 0,-1 0 1 0 0,2 1 0 0 0,-1 4-245 0 0,2-2-91 0 0,0 1 0 0 0,0-1 1 0 0,1 1-1 0 0,1-1 0 0 0,0 0 0 0 0,5 12 91 0 0,-7-22-50 0 0,0-1 0 0 0,0 1 0 0 0,0-1-1 0 0,1 1 1 0 0,-1-1 0 0 0,1 0-1 0 0,0 0 1 0 0,0 0 0 0 0,0 0 0 0 0,0 0-1 0 0,0 0 1 0 0,0 0 0 0 0,2 0 50 0 0,9 10-467 0 0,-12-11 147 0 0,1-2 28 0 0,-1 1 273 0 0,1-1-1 0 0,-1 1 0 0 0,0 0 1 0 0,0-1-1 0 0,0 0 0 0 0,0 1 1 0 0,0-1-1 0 0,0 0 0 0 0,0 1 1 0 0,0-1-1 0 0,0 0 0 0 0,0 0 1 0 0,0 0-1 0 0,0 0 0 0 0,0 0 1 0 0,-1 0-1 0 0,1 0 0 0 0,0 0 1 0 0,-1 0-1 0 0,1-1 20 0 0,0-2-5 0 0,-1 1-1 0 0,1-1 1 0 0,-1 1-1 0 0,0-1 1 0 0,0 0-1 0 0,0 1 1 0 0,0-1-1 0 0,-1 0 6 0 0,-2-18 180 0 0,-2 0 0 0 0,0 1-1 0 0,-5-13-179 0 0,-7-26 480 0 0,6 8 102 0 0,2 0 1 0 0,-1-31-583 0 0,9 60 118 0 0,0 0 0 0 0,2 0-1 0 0,0 0 1 0 0,2 0 0 0 0,0 1-1 0 0,1-1 1 0 0,3-5-118 0 0,-5 22 16 0 0,1 0 1 0 0,-1 0-1 0 0,1 0 0 0 0,0 0 0 0 0,0 0 1 0 0,0 1-1 0 0,1-1 0 0 0,0 1 1 0 0,0 0-1 0 0,1 0 0 0 0,-1 0 0 0 0,1 1 1 0 0,0 0-1 0 0,0 0 0 0 0,0 0 0 0 0,2 0-16 0 0,2-2-18 0 0,1 2-1 0 0,1-1 0 0 0,-1 1 1 0 0,1 1-1 0 0,-1 0 0 0 0,1 0 0 0 0,0 1 1 0 0,0 0-1 0 0,2 1 19 0 0,19-2-390 0 0,1 2 0 0 0,0 2 0 0 0,3 1 390 0 0,99 13-3999 0 0,-87-9 2122 0 0,15 5-2052 0 0,-1 2 0 0 0,30 12 3929 0 0,-13-3-405 0 0,-44-14 2176 0 0,-21-7 5065 0 0,-19-16-4193 0 0,-1 6-2302 0 0,0 0-1 0 0,0 1 0 0 0,-1 0 0 0 0,-1 1 1 0 0,-1-2-341 0 0,6 5 6 0 0,-1 2 0 0 0,0-1 1 0 0,0 0-1 0 0,0 1 0 0 0,0 0 1 0 0,-1 0-1 0 0,1 0 1 0 0,-1 0-1 0 0,1 1 0 0 0,-1-1 1 0 0,1 1-1 0 0,-1 0 0 0 0,-2 0-6 0 0,-9 0-36 0 0,0 0 0 0 0,1 1 0 0 0,-1 1 0 0 0,0 0-1 0 0,1 1 1 0 0,-1 0 0 0 0,0 2 36 0 0,-20 5-112 0 0,0 2-1 0 0,0 1 0 0 0,1 3 1 0 0,1 0-1 0 0,-25 16 113 0 0,50-26 86 0 0,1 1-1 0 0,1 0 1 0 0,-1 1-1 0 0,1 0 0 0 0,0 0 1 0 0,0 0-1 0 0,1 1 1 0 0,0 0-1 0 0,0 0 0 0 0,1 0 1 0 0,0 1-1 0 0,0 0 1 0 0,1 0-1 0 0,0 0 0 0 0,1 0 1 0 0,0 1-1 0 0,1-1 1 0 0,0 1-1 0 0,-1 8-85 0 0,3-12 43 0 0,0-1-1 0 0,1 0 1 0 0,-1 0-1 0 0,1 0 1 0 0,0 0-1 0 0,1 0 1 0 0,-1 0-1 0 0,1 0 1 0 0,0 0 0 0 0,0 0-1 0 0,1-1 1 0 0,-1 1-1 0 0,1-1 1 0 0,0 0-1 0 0,0 1 1 0 0,1-1-1 0 0,-1-1 1 0 0,1 1-43 0 0,8 8-5 0 0,1 0 0 0 0,0-2 1 0 0,1 1-1 0 0,13 6 5 0 0,12 7-112 0 0,2-3 0 0 0,1-1 0 0 0,0-2 0 0 0,2-2 1 0 0,-1-2-1 0 0,2-2 0 0 0,0-1 0 0 0,30 1 112 0 0,-24-6-645 0 0,0-3 0 0 0,1-2 1 0 0,-1-2-1 0 0,1-2 0 0 0,49-10 645 0 0,-84 10-131 0 0,0-1-1 0 0,1-1 1 0 0,-1 0-1 0 0,-1-1 1 0 0,1-1-1 0 0,-1 0 1 0 0,0-2 0 0 0,-1 0-1 0 0,0 0 1 0 0,0-1-1 0 0,-1-1 1 0 0,0-1 131 0 0,12-12-301 0 0,-2-2 1 0 0,-1 0 0 0 0,9-15 300 0 0,-21 25-136 0 0,-1 0 0 0 0,0 0 0 0 0,-2-1 0 0 0,0-1 1 0 0,0 1-1 0 0,-2-1 0 0 0,1-5 136 0 0,30-130 227 0 0,-15 58 175 0 0,4 1 0 0 0,12-24-402 0 0,-28 93 152 0 0,-1-1 1 0 0,-1 0 0 0 0,-2 0 0 0 0,0-5-153 0 0,-4 20 64 0 0,-1-1 1 0 0,-1 1 0 0 0,0-1 0 0 0,0 1 0 0 0,-1-1-1 0 0,0 1 1 0 0,-1-1 0 0 0,-1 1 0 0 0,0 0 0 0 0,0-1-1 0 0,-1 1-64 0 0,-1-2 108 0 0,-1 1-1 0 0,0 0 0 0 0,-1 0 1 0 0,-3-5-108 0 0,6 12 97 0 0,0 0 0 0 0,0 0 0 0 0,0 0 0 0 0,-1 0 0 0 0,0 1 0 0 0,0 0 0 0 0,0 0 0 0 0,0 0 0 0 0,-1 1 0 0 0,-2-2-97 0 0,6 4 71 0 0,-1 0-1 0 0,-1 0 0 0 0,1 0 1 0 0,0 0-1 0 0,0 1 0 0 0,0-1 1 0 0,0 1-1 0 0,0 0 0 0 0,-1 0 1 0 0,1 0-1 0 0,0 0 0 0 0,0 0 1 0 0,0 1-1 0 0,-1 0 0 0 0,1-1 1 0 0,0 1-1 0 0,0 0 0 0 0,0 1 1 0 0,0-1-1 0 0,0 0 0 0 0,-2 2-70 0 0,0 1 89 0 0,0-1-1 0 0,0 0 1 0 0,1 1-1 0 0,-1 0 0 0 0,1 0 1 0 0,0 0-1 0 0,0 1 1 0 0,0-1-1 0 0,1 1 0 0 0,0 0 1 0 0,-2 3-89 0 0,0 2 79 0 0,1 0 1 0 0,0 0-1 0 0,1 1 1 0 0,0 0 0 0 0,0-1-1 0 0,1 1 1 0 0,0 5-80 0 0,-1 19 338 0 0,2 25-338 0 0,1-58 7 0 0,2 61 165 0 0,3-1-1 0 0,2 0 1 0 0,5 11-172 0 0,48 182-193 0 0,37 53-662 0 0,-26-93-245 0 0,-45-128-1339 0 0,5-1 1 0 0,8 10 2438 0 0,-4-22-5625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8.8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388 921 1840 0 0,'-35'-5'-15'0'0,"-26"-7"15"0"0,47 8 527 0 0,1 0 0 0 0,0-1 0 0 0,1 0 0 0 0,-1-1 0 0 0,1 0 0 0 0,-2-3-527 0 0,-2-1 1470 0 0,0-2 0 0 0,2 0 1 0 0,-1 0-1 0 0,1-2 0 0 0,1 1 1 0 0,0-2-1 0 0,-3-6-1470 0 0,6 8 429 0 0,1-2 1 0 0,0 1 0 0 0,1-1-1 0 0,1 0 1 0 0,0-1-1 0 0,1 0 1 0 0,0 0-1 0 0,0-7-429 0 0,1-1 293 0 0,0 1-1 0 0,2-1 1 0 0,1-8-293 0 0,1 21-27 0 0,1 0 1 0 0,1-1-1 0 0,0 1 1 0 0,1 0-1 0 0,0 0 1 0 0,1 1-1 0 0,0-1 1 0 0,1-2 26 0 0,4-7-63 0 0,1 2-1 0 0,1 0 1 0 0,0 0 0 0 0,2 0 0 0 0,0 1 0 0 0,1 1-1 0 0,0 0 1 0 0,1 1 0 0 0,1 1 0 0 0,0 0 0 0 0,1 1-1 0 0,6-3 64 0 0,18-11-318 0 0,1 2 0 0 0,1 2-1 0 0,1 1 1 0 0,34-10 318 0 0,-34 17-270 0 0,0 1 1 0 0,1 3 0 0 0,0 2 0 0 0,1 1-1 0 0,39-1 270 0 0,-28 8-294 0 0,-1 2 0 0 0,45 7 294 0 0,-70-5 43 0 0,8 2-850 0 0,37 9 807 0 0,-26-3-5202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9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12 640 18431 0 0,'-10'-19'1835'0'0,"10"18"-1813"0"0,0 0 1 0 0,-1 0-1 0 0,1 1 1 0 0,0-1 0 0 0,0 0-1 0 0,0 0 1 0 0,0 1-1 0 0,-1-1 1 0 0,1 0-1 0 0,0 0 1 0 0,0 0-1 0 0,0 1 1 0 0,1-1 0 0 0,-1 0-1 0 0,0 0 1 0 0,0 1-1 0 0,0-1 1 0 0,1 0-1 0 0,-1 0 1 0 0,0 1 0 0 0,1-1-1 0 0,-1 0 1 0 0,1 0-23 0 0,0 1 55 0 0,0-1-1 0 0,1 0 1 0 0,-1 1 0 0 0,1 0 0 0 0,-1-1 0 0 0,1 1 0 0 0,-1 0 0 0 0,1 0 0 0 0,0 0-1 0 0,-1 0 1 0 0,1 0 0 0 0,-1 0 0 0 0,1 0 0 0 0,-1 0 0 0 0,1 1 0 0 0,-1-1 0 0 0,1 1-1 0 0,-1-1 1 0 0,2 1-55 0 0,0 1-25 0 0,0-1 0 0 0,1 1 0 0 0,-1 0 0 0 0,0-1 0 0 0,0 1 0 0 0,0 1 0 0 0,0-1 0 0 0,0 0 0 0 0,0 1 0 0 0,-1 0 0 0 0,1 0 25 0 0,24 36-308 0 0,-21-29 238 0 0,60 99-771 0 0,-3 7 841 0 0,52 119-983 0 0,-86-176 527 0 0,147 293-1693 0 0,-81-164 1304 0 0,-62-120 948 0 0,-18-35 2359 0 0,12 18-2462 0 0,-18-64 1648 0 0,-6 4-1328 0 0,0 1 0 0 0,0-1 1 0 0,-1 1-1 0 0,0-1 1 0 0,0 0-1 0 0,0-9-320 0 0,3-21 600 0 0,52-268 499 0 0,24-123-1218 0 0,24-11-1267 0 0,-79 347 385 0 0,4 2 0 0 0,39-83 1001 0 0,-52 135-244 0 0,-3 7-163 0 0,1 0 0 0 0,2 1-1 0 0,1 1 1 0 0,12-15 407 0 0,-29 45-10 0 0,0 0 0 0 0,-1 0 0 0 0,1 0 0 0 0,0 0 0 0 0,0 0 0 0 0,0 0 0 0 0,0 1 0 0 0,0-1 0 0 0,0 0 0 0 0,0 0 0 0 0,0 1-1 0 0,0-1 1 0 0,1 1 10 0 0,-1-1-4 0 0,-1 1 0 0 0,1 0 0 0 0,-1 0-1 0 0,1 0 1 0 0,-1 0 0 0 0,1 0-1 0 0,-1 0 1 0 0,1 0 0 0 0,0 0 0 0 0,-1 1-1 0 0,1-1 1 0 0,-1 0 0 0 0,1 0-1 0 0,-1 0 1 0 0,1 0 0 0 0,-1 1 0 0 0,1-1-1 0 0,-1 0 1 0 0,0 0 0 0 0,1 1-1 0 0,0-1 5 0 0,0 2-22 0 0,1 0-1 0 0,-1 0 1 0 0,0 0-1 0 0,1 0 0 0 0,-1 0 1 0 0,0 0-1 0 0,0 0 1 0 0,0 0-1 0 0,0 1 0 0 0,-1-1 1 0 0,1 0-1 0 0,0 2 23 0 0,3 22-736 0 0,0 0 0 0 0,-1 7 736 0 0,1 9-516 0 0,9 97-1465 0 0,4 3-3216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9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491 199 17911 0 0,'-139'-109'1883'0'0,"122"95"-1822"0"0,-3 0-51 0 0,1 1-1 0 0,-18-9-9 0 0,29 18 68 0 0,-1 0 0 0 0,1 0-1 0 0,-1 1 1 0 0,0 0 0 0 0,0 0 0 0 0,0 1 0 0 0,-1 1 0 0 0,-3-1-68 0 0,9 2 39 0 0,0 0 0 0 0,0 1 0 0 0,0-1 0 0 0,0 1 0 0 0,0 0 1 0 0,0 0-1 0 0,0 0 0 0 0,0 1 0 0 0,1-1 0 0 0,-1 1 0 0 0,1 0 0 0 0,-1 0 1 0 0,1 0-1 0 0,0 1 0 0 0,0-1 0 0 0,0 1 0 0 0,0 0 0 0 0,0-1 0 0 0,0 1 1 0 0,1 1-1 0 0,-1 0-39 0 0,-7 9 68 0 0,1 1 0 0 0,1 0 0 0 0,0 1 0 0 0,-2 8-68 0 0,0 0-135 0 0,2 1-1 0 0,0 0 1 0 0,2 0-1 0 0,1 0 0 0 0,-1 16 136 0 0,0 13-617 0 0,3 0 0 0 0,2 7 617 0 0,1-47-186 0 0,0 1 1 0 0,2-1-1 0 0,-1 1 0 0 0,2 2 186 0 0,-2-11-58 0 0,1 0 1 0 0,-1 0 0 0 0,1-1 0 0 0,0 1-1 0 0,0-1 1 0 0,0 1 0 0 0,0-1 0 0 0,1 0-1 0 0,0 0 1 0 0,0 0 0 0 0,0 0 0 0 0,0-1-1 0 0,2 2 58 0 0,-4-4 1 0 0,0 0-1 0 0,0 0 1 0 0,0-1-1 0 0,0 1 0 0 0,0-1 1 0 0,0 1-1 0 0,0-1 1 0 0,1 1-1 0 0,-1-1 0 0 0,0 0 1 0 0,0 0-1 0 0,0 1 1 0 0,0-1-1 0 0,0 0 0 0 0,1 0 1 0 0,-1 0-1 0 0,0 0 1 0 0,0 0-1 0 0,0 0 0 0 0,1-1 1 0 0,1 0 13 0 0,0 1 1 0 0,0-2 0 0 0,0 1 0 0 0,0 0 0 0 0,0 0 0 0 0,-1-1 0 0 0,1 0 0 0 0,0 0-15 0 0,7-5 107 0 0,-1-1 0 0 0,0-1-1 0 0,7-8-106 0 0,-5 5 150 0 0,0-2 0 0 0,-2 0 0 0 0,0 0 0 0 0,0 0 0 0 0,2-8-150 0 0,11-27 778 0 0,-1-3-778 0 0,-3 6 248 0 0,-5 11-61 0 0,-10 25-167 0 0,1-1 1 0 0,0 1 0 0 0,1-1 0 0 0,0 2 0 0 0,0-1-21 0 0,0 2 20 0 0,0 1 0 0 0,0 0 1 0 0,1 0-1 0 0,0 1 0 0 0,0 0 0 0 0,1 0 0 0 0,-1 0 1 0 0,8-4-21 0 0,-11 8 6 0 0,-1 1 1 0 0,1 0 0 0 0,-1-1 0 0 0,1 1 0 0 0,0 0-1 0 0,-1 0 1 0 0,1 0 0 0 0,0 1 0 0 0,0-1 0 0 0,0 1-1 0 0,0 0 1 0 0,0-1 0 0 0,-1 1 0 0 0,1 0 0 0 0,0 1-1 0 0,0-1 1 0 0,0 0 0 0 0,0 1 0 0 0,0 0 0 0 0,-1 0-1 0 0,1 0 1 0 0,0 0 0 0 0,0 0 0 0 0,-1 0 0 0 0,1 1-1 0 0,-1-1 1 0 0,1 1 0 0 0,0 0-7 0 0,5 5 15 0 0,1 1 0 0 0,-1 0 1 0 0,0 0-1 0 0,-1 0 0 0 0,0 1 0 0 0,4 6-15 0 0,10 18-30 0 0,3 11 30 0 0,7 11-118 0 0,21 29-1714 0 0,-22-45-146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9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28 744 14800 0 0,'-8'-171'1581'0'0,"0"84"-1558"0"0,2 39 58 0 0,3-3-81 0 0,2 17 205 0 0,0 3 405 0 0,0 1 0 0 0,2 0-1 0 0,4-21-609 0 0,-4 46 196 0 0,-1 3-110 0 0,0 1 1 0 0,0 0-1 0 0,1-1 0 0 0,-1 1 0 0 0,0 0 1 0 0,1 0-1 0 0,-1-1 0 0 0,1 1 0 0 0,-1 0 1 0 0,1 0-1 0 0,-1 0 0 0 0,1-1 0 0 0,0 1 0 0 0,0 0 1 0 0,0 0-87 0 0,4 16 1509 0 0,-1 44-910 0 0,-3 0 0 0 0,-3 23-599 0 0,1-11 3 0 0,4 37-3 0 0,1-48-55 0 0,14 132-683 0 0,-10-137 133 0 0,2 0 1 0 0,9 25 604 0 0,-12-58-199 0 0,8 32-825 0 0,5 3 1024 0 0,-15-42-339 0 0,2 0 0 0 0,0-1 0 0 0,0 0 1 0 0,2 0-1 0 0,-1 0 0 0 0,3 0 339 0 0,-9-11-129 0 0,0 0 0 0 0,1-1 1 0 0,-1 1-1 0 0,1-1 0 0 0,-1 1 1 0 0,1-1-1 0 0,0 0 0 0 0,0 0 1 0 0,0 0-1 0 0,0 0 0 0 0,1-1 1 0 0,-1 1-1 0 0,0-1 0 0 0,1 0 1 0 0,0 0 128 0 0,-1 0-67 0 0,0-1 1 0 0,-1 0-1 0 0,1 0 0 0 0,0 0 1 0 0,0-1-1 0 0,-1 1 0 0 0,1-1 1 0 0,0 1-1 0 0,0-1 1 0 0,-1 0-1 0 0,1 0 0 0 0,-1 0 1 0 0,1 0-1 0 0,-1 0 0 0 0,1-1 1 0 0,-1 1-1 0 0,0-1 1 0 0,1 0-1 0 0,0 0 67 0 0,6-7-35 0 0,0 0-1 0 0,0 0 1 0 0,-1-1 0 0 0,0 0 0 0 0,0-1 0 0 0,-1 0-1 0 0,-1 0 1 0 0,0 0 0 0 0,0-1 0 0 0,-1 0 0 0 0,-1 0-1 0 0,0 0 1 0 0,0-1 35 0 0,6-31 83 0 0,-2-1 0 0 0,-1 0-1 0 0,-2-4-82 0 0,-1 11 17 0 0,36-235 60 0 0,-25 185-74 0 0,-6 27-3 0 0,16-83 0 0 0,-17 106 0 0 0,2 1 0 0 0,12-28 0 0 0,-18 53-19 0 0,13-29 531 0 0,3-4-512 0 0,-14 33 377 0 0,1 0 0 0 0,0 0-1 0 0,1 1 1 0 0,0-1 0 0 0,6-4-377 0 0,-13 14 82 0 0,1 1 0 0 0,-1-1 0 0 0,1 1 0 0 0,-1-1 0 0 0,1 1 0 0 0,-1 0 0 0 0,1 0 0 0 0,0 0 0 0 0,0 0 0 0 0,0 0 0 0 0,-1 0 0 0 0,1 1 0 0 0,0-1 0 0 0,0 0 0 0 0,0 1-1 0 0,0 0 1 0 0,0-1 0 0 0,0 1 0 0 0,1 0 0 0 0,-1 0 0 0 0,1 0-82 0 0,-1 1 84 0 0,0-1 0 0 0,0 1 0 0 0,0 0 0 0 0,0 0 0 0 0,0-1-1 0 0,0 1 1 0 0,0 1 0 0 0,0-1 0 0 0,0 0 0 0 0,-1 0 0 0 0,1 1 0 0 0,0-1-1 0 0,-1 1 1 0 0,1-1 0 0 0,-1 1 0 0 0,0 0 0 0 0,0 0 0 0 0,1-1 0 0 0,-1 1-1 0 0,0 2-83 0 0,7 13 309 0 0,-2 0-1 0 0,0 0 0 0 0,-1 1 1 0 0,-1 0-1 0 0,0 0 0 0 0,-1 4-308 0 0,0-3 198 0 0,7 59 753 0 0,-1 35-951 0 0,0-1 281 0 0,69 434-1270 0 0,-67-496 832 0 0,3-1-1 0 0,13 33 158 0 0,-25-76-18 0 0,1 0 0 0 0,0-1-1 0 0,0 1 1 0 0,0 0 0 0 0,1-1-1 0 0,-1 0 1 0 0,1 0-1 0 0,3 3 19 0 0,-4-5 5 0 0,-1-1 0 0 0,0 0-1 0 0,1 0 1 0 0,0 0-1 0 0,-1 0 1 0 0,1 0-1 0 0,0-1 1 0 0,0 1-1 0 0,0-1 1 0 0,0 0 0 0 0,0 0-1 0 0,0 0 1 0 0,0 0-1 0 0,0 0 1 0 0,1-1-1 0 0,-1 1 1 0 0,1-1-5 0 0,-1 0 13 0 0,-1 0 0 0 0,1-1 1 0 0,-1 1-1 0 0,1-1 0 0 0,-1 0 0 0 0,0 1 0 0 0,1-1 1 0 0,-1 0-1 0 0,0 0 0 0 0,0-1 0 0 0,0 1 0 0 0,2-2-13 0 0,22-19-23 0 0,-22 18 8 0 0,3-4-19 0 0,0 1 1 0 0,-1-1-1 0 0,0-1 1 0 0,0 1-1 0 0,-1-1 0 0 0,4-7 34 0 0,5-16-612 0 0,3-13 612 0 0,6-13-866 0 0,10-13-1246 0 0,6-4 2112 0 0,-23 46-905 0 0,2 2 0 0 0,0 0 1 0 0,23-24 904 0 0,-28 38-649 0 0,-6 6 391 0 0,0 0 1 0 0,-1-1-1 0 0,6-6 258 0 0,-11 12-206 0 0,0 1-1 0 0,-1 0 1 0 0,1-1 0 0 0,0 1-1 0 0,0-1 1 0 0,-1 1 0 0 0,1-1-1 0 0,0 1 1 0 0,-1-1 0 0 0,0 1 0 0 0,1-1-1 0 0,-1 0 1 0 0,0 1 0 0 0,0-1-1 0 0,0 0 1 0 0,0 1 0 0 0,0-1-1 0 0,0 1 1 0 0,0-1 0 0 0,-1 0-1 0 0,1 1 1 0 0,-1-1 0 0 0,1 1-1 0 0,-1-1 207 0 0,-6-8-3930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0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235 135 14768 0 0,'-80'27'1342'0'0,"-22"-1"-931"0"0,73-20 697 0 0,7 3 1769 0 0,21-8-1517 0 0,4-1-525 0 0,23-1-366 0 0,0-1 0 0 0,0-2 1 0 0,0 0-1 0 0,9-4-469 0 0,103-32-88 0 0,-127 36 136 0 0,290-98-1213 0 0,-177 64 479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0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151 316 13360 0 0,'-93'-67'2234'0'0,"52"41"3070"0"0,29 18-3411 0 0,12 8-1882 0 0,0 0 0 0 0,-1 0 0 0 0,1 0 0 0 0,0 0 0 0 0,0-1 0 0 0,-1 1 0 0 0,1 0 0 0 0,0 0 0 0 0,0 0 0 0 0,0 0 0 0 0,-1 0 0 0 0,1-1 0 0 0,0 1 0 0 0,0 0 0 0 0,0 0 0 0 0,0 0 0 0 0,-1-1 0 0 0,1 1 0 0 0,0 0 0 0 0,0 0 0 0 0,0-1 0 0 0,0 1 0 0 0,0 0 0 0 0,0 0 0 0 0,0-1 0 0 0,0 1 0 0 0,0 0 0 0 0,0-1 0 0 0,0 1 0 0 0,0 0 0 0 0,0 0 0 0 0,0-1 0 0 0,0 1 0 0 0,0 0 0 0 0,0 0 0 0 0,0-1 0 0 0,0 1 0 0 0,0 0 0 0 0,0 0 0 0 0,0-1 0 0 0,0 1 0 0 0,0 0 0 0 0,1 0 0 0 0,-1-1 0 0 0,0 1 0 0 0,0 0 0 0 0,0 0 0 0 0,0 0 0 0 0,1-1 0 0 0,-1 1 0 0 0,0 0 0 0 0,0 0 0 0 0,0 0 0 0 0,1 0 0 0 0,-1 0 0 0 0,0-1 0 0 0,0 1 0 0 0,1 0 0 0 0,-1 0 0 0 0,0 0-11 0 0,6-3-70 0 0,0-1 0 0 0,1 1 0 0 0,-1 1-1 0 0,0-1 1 0 0,1 1 0 0 0,0 1 0 0 0,-1-1-1 0 0,1 1 1 0 0,5-1 70 0 0,10-1-156 0 0,500-112-4972 0 0,-333 68 1169 0 0,-140 32-1105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1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906 0 9760 0 0,'-61'12'528'0'0,"1"2"0"0"0,-15 7-528 0 0,13 1 2293 0 0,-57 28-2293 0 0,96-39 496 0 0,1 1-1 0 0,1 1 0 0 0,0 1 0 0 0,0 1 1 0 0,2 1-1 0 0,-13 13-495 0 0,7-1 702 0 0,1 0 0 0 0,1 1 0 0 0,2 1 0 0 0,1 1 1 0 0,-2 9-703 0 0,-12 25 1015 0 0,4 1 1 0 0,-2 14-1016 0 0,0 11 82 0 0,4 1 0 0 0,4 1-1 0 0,4 1 1 0 0,5 0-1 0 0,0 44-81 0 0,12-93-57 0 0,2 0 0 0 0,2-1 0 0 0,3 14 57 0 0,0-27-37 0 0,1 0 0 0 0,1 0-1 0 0,2-1 1 0 0,1 0 0 0 0,2 2 37 0 0,-5-17 26 0 0,1 0 1 0 0,0-1-1 0 0,1 0 1 0 0,1-1-1 0 0,0 1 1 0 0,1-2-1 0 0,0 1 1 0 0,1-1-1 0 0,0-1 0 0 0,2 1-26 0 0,3 1 60 0 0,0-1-1 0 0,0-1 0 0 0,1 0 0 0 0,1-1 1 0 0,0-1-1 0 0,0-1 0 0 0,11 3-59 0 0,3 0 122 0 0,1-2 1 0 0,0-2-1 0 0,0-1 1 0 0,9 0-123 0 0,14-1 244 0 0,0-2 0 0 0,9-3-244 0 0,139-13 1119 0 0,97-21-1119 0 0,-231 25 63 0 0,1202-173-692 0 0,-971 137-1408 0 0,-119 17 581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2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59 398 23495 0 0,'0'0'512'0'0,"14"-3"112"0"0,7-5 16 0 0,5 0 32 0 0,9-3-544 0 0,8-5-128 0 0,13 1 0 0 0,10-4 0 0 0,8-5-208 0 0,7 1-72 0 0,19-4-8 0 0,1 0-8 0 0,3-3-1072 0 0,0 2-208 0 0,0-7-48 0 0,3-3-6711 0 0</inkml:trace>
  <inkml:trace contextRef="#ctx0" brushRef="#br0" timeOffset="1">930 1 19871 0 0,'-15'3'107'0'0,"-22"4"563"0"0,0 2 0 0 0,0 2-1 0 0,-2 3-669 0 0,3 1 55 0 0,0 2 0 0 0,1 1 0 0 0,1 2 0 0 0,1 2 0 0 0,1 1 0 0 0,0 1 0 0 0,2 2 0 0 0,1 1 0 0 0,2 1-1 0 0,0 1 1 0 0,-15 23-55 0 0,-4 16 15 0 0,3 2 0 0 0,-24 54-15 0 0,5 9-6 0 0,2 13 6 0 0,33-74-12 0 0,-4 28 12 0 0,20-59-9 0 0,3 0-1 0 0,1 0 1 0 0,0 18 9 0 0,5-34-4 0 0,2 0-1 0 0,0-1 1 0 0,2 1-1 0 0,0 0 0 0 0,2-1 1 0 0,2 7 4 0 0,-1-13-2 0 0,1 0 1 0 0,0-1-1 0 0,1 1 1 0 0,1-1-1 0 0,1-1 0 0 0,0 0 1 0 0,1 0-1 0 0,10 12 2 0 0,-9-14 9 0 0,1-1-1 0 0,1 0 1 0 0,0 0-1 0 0,1-2 1 0 0,0 0-1 0 0,1 0 1 0 0,0-1-1 0 0,2 0-8 0 0,5 1 31 0 0,0 0-1 0 0,1-2 1 0 0,0-1-1 0 0,0 0 0 0 0,14 1-30 0 0,8 0 79 0 0,-1-3 0 0 0,30 1-79 0 0,88-2 86 0 0,26-8 316 0 0,129-21-402 0 0,185-42 636 0 0,-322 40-606 0 0,796-128-3210 0 0,-769 120 1652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0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16583 0 0,'0'0'1276'0'0,"0"0"-822"0"0,2 2-397 0 0,7 8-435 0 0,0 2 0 0 0,-1 0 0 0 0,7 10 378 0 0,-3-3-398 0 0,38 60-1097 0 0,-3-5 843 0 0,18 19 652 0 0,-47-71 12 0 0,0 0-1 0 0,1-2 0 0 0,1 0 1 0 0,1-2-1 0 0,0 0 1 0 0,5 2-12 0 0,-17-14 117 0 0,1 0 0 0 0,-1 0 0 0 0,1-1 0 0 0,1 0 1 0 0,-1 0-1 0 0,1-1 0 0 0,9 2-117 0 0,-16-5 105 0 0,0 0 0 0 0,1-1 0 0 0,-1 0-1 0 0,0 1 1 0 0,0-1 0 0 0,0-1 0 0 0,0 1-1 0 0,0-1 1 0 0,0 1 0 0 0,0-1 0 0 0,0 0 0 0 0,0-1-1 0 0,0 1 1 0 0,0-1 0 0 0,0 1 0 0 0,-1-1-1 0 0,1 0 1 0 0,-1-1 0 0 0,1 1 0 0 0,-1-1 0 0 0,0 1-1 0 0,0-1 1 0 0,0 0-105 0 0,2-2 142 0 0,-1-1-1 0 0,0 1 1 0 0,0-1-1 0 0,0 0 1 0 0,-1 0-1 0 0,1 0 1 0 0,-1-3-142 0 0,19-49 553 0 0,-9 18-442 0 0,62-122-194 0 0,-69 149 8 0 0,19-31-150 0 0,5 3-6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3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4 354 21679 0 0,'-1'-8'103'0'0,"-1"-1"280"0"0,2 1 1 0 0,-1-1 0 0 0,1 1 0 0 0,0-1-384 0 0,1 6 47 0 0,-1 0 1 0 0,0 1 0 0 0,1-1-1 0 0,0 0 1 0 0,0 1 0 0 0,0-1-1 0 0,0 1 1 0 0,0-1-1 0 0,0 1 1 0 0,0 0 0 0 0,1-1-1 0 0,-1 1 1 0 0,1 0 0 0 0,0 0-1 0 0,0-1-47 0 0,17-12-234 0 0,0 0-1 0 0,1 1 0 0 0,1 1 1 0 0,0 0-1 0 0,18-7 235 0 0,21-6-962 0 0,1 2-1 0 0,0 3 1 0 0,23-3 962 0 0,-82 24-21 0 0,88-23-1255 0 0,0 4-1 0 0,1 4 1 0 0,1 4 0 0 0,29 2 1276 0 0,-102 8-227 0 0,-1 1 0 0 0,1 1 0 0 0,-1 0 0 0 0,0 2 0 0 0,1 0 0 0 0,4 2 227 0 0,-14-3 92 0 0,-1 1 1 0 0,0 0-1 0 0,0 1 0 0 0,0 0 1 0 0,0 0-1 0 0,-1 0 0 0 0,0 1 1 0 0,1 0-1 0 0,-2 1 0 0 0,1-1 1 0 0,-1 1-1 0 0,1 1 0 0 0,-2-1 1 0 0,2 3-93 0 0,23 35 1479 0 0,-2 2 1 0 0,-2 1-1 0 0,11 31-1479 0 0,-18-34 1032 0 0,11 44-1032 0 0,-4-8 273 0 0,8 12-217 0 0,58 149-192 0 0,-78-207 77 0 0,23 53-317 0 0,-32-73 258 0 0,-1 0-1 0 0,0 0 1 0 0,-1 1 0 0 0,-1-1 0 0 0,0 4 118 0 0,-1-13-58 0 0,-1 1 1 0 0,0 0-1 0 0,-1-1 1 0 0,1 1-1 0 0,-1-1 1 0 0,0 0-1 0 0,-1 1 1 0 0,1-1-1 0 0,-1 0 1 0 0,0 0 0 0 0,0 0-1 0 0,-1 0 1 0 0,-2 5 57 0 0,0-4-31 0 0,0 1 0 0 0,0-1 0 0 0,-1 0 0 0 0,1 0 0 0 0,-1-1 0 0 0,-1 0 0 0 0,1 0 0 0 0,-8 4 31 0 0,-8 3 79 0 0,-1 0 0 0 0,-1-2-1 0 0,0-1 1 0 0,-1-1-1 0 0,-13 3-78 0 0,-65 13 924 0 0,-1-5-1 0 0,-1-4 0 0 0,-25-3-923 0 0,32-4 162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5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584 547 16583 0 0,'-16'1'265'0'0,"-1"1"0"0"0,1 1 0 0 0,-1 0-1 0 0,1 1 1 0 0,0 1 0 0 0,0 1 0 0 0,-11 5-265 0 0,-4 1 373 0 0,-53 19 101 0 0,3 4 1 0 0,0 3-1 0 0,-3 7-474 0 0,82-44-7 0 0,-40 26-103 0 0,38-24 84 0 0,0 0 1 0 0,0 0-1 0 0,0 1 1 0 0,1 0-1 0 0,-1 0 1 0 0,1 0-1 0 0,0 0 0 0 0,-1 1 26 0 0,4-4-16 0 0,-1 1 0 0 0,0-1 0 0 0,1 0 0 0 0,-1 1 0 0 0,1-1 0 0 0,0 0 0 0 0,-1 1-1 0 0,1-1 1 0 0,0 1 0 0 0,0-1 0 0 0,0 1 0 0 0,0-1 0 0 0,0 0 0 0 0,0 1 0 0 0,1-1 0 0 0,-1 1-1 0 0,0-1 1 0 0,1 0 0 0 0,-1 1 0 0 0,1-1 0 0 0,-1 0 0 0 0,1 1 0 0 0,0-1 0 0 0,-1 0 0 0 0,1 0-1 0 0,0 0 1 0 0,0 1 0 0 0,0-1 0 0 0,0 0 0 0 0,0 0 0 0 0,0 0 0 0 0,0-1 0 0 0,1 2 16 0 0,4 2-93 0 0,-1 0 0 0 0,1 0 0 0 0,0-1 0 0 0,0 0 0 0 0,0 0 0 0 0,4 0 93 0 0,107 37-712 0 0,-41-16 639 0 0,3 6 73 0 0,-59-21-43 0 0,180 79-386 0 0,-140-59 409 0 0,-2 3 0 0 0,15 13 20 0 0,-60-37 2 0 0,4 4 4 0 0,0 0 1 0 0,15 13-7 0 0,-28-21-3 0 0,-1-1 0 0 0,1 1 0 0 0,-1-1 1 0 0,0 1-1 0 0,0 0 0 0 0,0 0 0 0 0,0 0 1 0 0,-1 0-1 0 0,0 1 0 0 0,0-1 0 0 0,0 1 0 0 0,0-1 1 0 0,-1 1-1 0 0,0 0 0 0 0,0 0 3 0 0,0-2-23 0 0,-1 0 1 0 0,-1-1-1 0 0,1 1 0 0 0,0 0 0 0 0,-1 0 1 0 0,1-1-1 0 0,-1 1 0 0 0,0-1 0 0 0,0 1 1 0 0,0-1-1 0 0,0 1 0 0 0,0-1 0 0 0,0 1 1 0 0,-1-1-1 0 0,1 0 0 0 0,-1 0 0 0 0,0 0 1 0 0,0 0-1 0 0,0 0 0 0 0,0 0 0 0 0,-1 1 23 0 0,-6 4-80 0 0,1-1 1 0 0,-2 0-1 0 0,1 0 0 0 0,-10 3 80 0 0,-9 3-91 0 0,-1-1 0 0 0,0-2 0 0 0,-1-1 0 0 0,-9 1 91 0 0,35-8-10 0 0,-44 9 162 0 0,0-3 0 0 0,-1-2 0 0 0,1-1 0 0 0,-15-3-152 0 0,31-2 298 0 0,-1-1 0 0 0,-23-4-298 0 0,40 3 152 0 0,0-1 0 0 0,0 0 0 0 0,0-1 0 0 0,0 0-1 0 0,1-1 1 0 0,-6-4-152 0 0,19 9 2 0 0,0 0-1 0 0,-1-1 1 0 0,1 1-1 0 0,0 0 0 0 0,0-1 1 0 0,0 1-1 0 0,0-1 1 0 0,0 0-1 0 0,1 0 1 0 0,-1 0-1 0 0,0 0 1 0 0,1 0-1 0 0,-1 0 1 0 0,1 0-1 0 0,0 0 1 0 0,0 0-1 0 0,0-1 1 0 0,0 1-1 0 0,0-1 1 0 0,0 1-1 0 0,1-1 0 0 0,-1 1 1 0 0,1-1-1 0 0,0 1 1 0 0,0-1-1 0 0,0 1 1 0 0,0-1-1 0 0,0 1 1 0 0,0-1-1 0 0,0 1 1 0 0,1-1-1 0 0,0 1 1 0 0,-1-1-1 0 0,1 1 1 0 0,0 0-1 0 0,1-2-1 0 0,2-6-237 0 0,1 1-1 0 0,1-1 1 0 0,0 1-1 0 0,0 0 1 0 0,1 0-1 0 0,0 0 1 0 0,6-5 237 0 0,57-52-1989 0 0,3 4 1 0 0,54-36 1988 0 0,-29 30-552 0 0,3 4 0 0 0,19-4 552 0 0,-53 34 512 0 0,0 3 0 0 0,2 3 1 0 0,1 3-1 0 0,64-13-512 0 0,-117 33 300 0 0,0 2 0 0 0,0 1-1 0 0,0 0 1 0 0,1 1 0 0 0,-1 0 0 0 0,14 2-300 0 0,-22 0 137 0 0,-1 1 0 0 0,1-1 0 0 0,0 1 0 0 0,-1 1-1 0 0,1-1 1 0 0,-1 1 0 0 0,0 1 0 0 0,0 0 0 0 0,0 0 0 0 0,0 0 0 0 0,-1 1 0 0 0,0 0 0 0 0,0 1 0 0 0,1 0-137 0 0,3 5 130 0 0,-1 1 0 0 0,0 0 0 0 0,-1 0 0 0 0,-1 1 0 0 0,0 0 0 0 0,0 1 0 0 0,0 3-130 0 0,14 32 674 0 0,5 21-674 0 0,-21-52 90 0 0,46 140 1241 0 0,-1 27-1331 0 0,-37-131 60 0 0,113 552-1701 0 0,-77-340-3139 0 0,-46-244 4150 0 0,4 9-1556 0 0,-3 1 0 0 0,0 0 1 0 0,-3 1-1 0 0,0 22 2186 0 0,-2-53 25 0 0,0 0 1 0 0,0-1 0 0 0,0 1-1 0 0,-1 0 1 0 0,1 0 0 0 0,0 0-1 0 0,-1-1 1 0 0,1 1-1 0 0,-1 0 1 0 0,0-1 0 0 0,0 1-1 0 0,1 0 1 0 0,-1-1-1 0 0,0 1 1 0 0,0-1 0 0 0,-1 0-1 0 0,1 1 1 0 0,0-1 0 0 0,-1 1-26 0 0,1-2 91 0 0,0 1 0 0 0,0 0 0 0 0,-1-1 0 0 0,1 0 0 0 0,0 1 1 0 0,-1-1-1 0 0,1 0 0 0 0,0 1 0 0 0,-1-1 0 0 0,1 0 1 0 0,0 0-1 0 0,-1 0 0 0 0,1 0 0 0 0,0-1 0 0 0,-1 1 1 0 0,1 0-1 0 0,0 0 0 0 0,0-1 0 0 0,-1 1 0 0 0,1-1 1 0 0,0 1-1 0 0,0-1 0 0 0,0 0 0 0 0,-1 1 0 0 0,1-1-91 0 0,-6-4 608 0 0,0 0-1 0 0,1 0 1 0 0,0 0-1 0 0,0-1 1 0 0,0 0-1 0 0,1 0 1 0 0,0 0-1 0 0,0 0 1 0 0,0-1-608 0 0,-9-16 1190 0 0,0 0 0 0 0,1-2-1190 0 0,-87-181 2863 0 0,75 153-2543 0 0,-26-66 204 0 0,5-2 1 0 0,4-7-525 0 0,20 53 110 0 0,3-2-1 0 0,4 1 1 0 0,3-2-1 0 0,-1-70-109 0 0,10 83 179 0 0,4 0-1 0 0,3-1 0 0 0,2 2 0 0 0,4-1 1 0 0,2 1-1 0 0,4-4-178 0 0,-8 40 85 0 0,1 0 0 0 0,1 1 0 0 0,7-10-85 0 0,-11 24 62 0 0,1 0 0 0 0,1 0 0 0 0,0 1 0 0 0,1 0 0 0 0,0 1 0 0 0,1 0 0 0 0,7-7-62 0 0,-14 15 12 0 0,1 0-1 0 0,0 1 0 0 0,-1-1 1 0 0,1 1-1 0 0,0 0 1 0 0,0 0-1 0 0,1 0 0 0 0,-1 0 1 0 0,0 1-1 0 0,0 0 1 0 0,1 0-1 0 0,-1 0 0 0 0,5 0-11 0 0,-2 0 29 0 0,1 1 0 0 0,-1 0 0 0 0,1 1 0 0 0,-1 0 0 0 0,1 0 0 0 0,-1 1 0 0 0,1 0 0 0 0,0 0-29 0 0,12 6 62 0 0,0 0 0 0 0,0 2-1 0 0,0 0 1 0 0,-1 1-1 0 0,4 5-61 0 0,28 18-731 0 0,-3 3 0 0 0,16 16 731 0 0,-40-31-424 0 0,0 2 0 0 0,-2 0-1 0 0,0 2 1 0 0,-2 0-1 0 0,1 5 425 0 0,-13-19-522 0 0,0 2-1 0 0,-1-1 1 0 0,-1 1-1 0 0,0 0 1 0 0,-1 0-1 0 0,0 1 1 0 0,-1-1-1 0 0,-1 1 1 0 0,0 0-1 0 0,-1 1 523 0 0,-1-5-267 0 0,-1 0 0 0 0,0 0 1 0 0,-1-1-1 0 0,0 1 0 0 0,-1 0 0 0 0,0 0 0 0 0,0-1 0 0 0,-1 1 0 0 0,-1-1 0 0 0,1 0 0 0 0,-2 0 0 0 0,1 0 0 0 0,-2-1 0 0 0,-1 3 267 0 0,-1 1-75 0 0,-1-1 0 0 0,-1 0 0 0 0,0 0 0 0 0,-1-1 0 0 0,0 0 0 0 0,-1 0-1 0 0,0-2 1 0 0,0 1 0 0 0,-1-2 0 0 0,-5 3 75 0 0,4-3 326 0 0,-1-1 0 0 0,1-1 0 0 0,-1-1 0 0 0,0 0 0 0 0,0-1-1 0 0,-1 0 1 0 0,1-2 0 0 0,-1 1 0 0 0,0-2 0 0 0,0 0-326 0 0,-4-1 986 0 0,1 0 0 0 0,-1-1 0 0 0,0-1-1 0 0,-13-4-985 0 0,26 5 225 0 0,0-1 0 0 0,0 0-1 0 0,0 0 1 0 0,0-1-1 0 0,0 0 1 0 0,1 0 0 0 0,-1-1-1 0 0,1 0 1 0 0,0 0-1 0 0,0 0 1 0 0,0-1 0 0 0,1 1-1 0 0,0-2 1 0 0,-1 0-225 0 0,3 3 85 0 0,1 0-1 0 0,0-1 1 0 0,0 1 0 0 0,0-1 0 0 0,0 1 0 0 0,1-1 0 0 0,-1 0 0 0 0,1 1 0 0 0,0-1-1 0 0,0 0 1 0 0,0 0 0 0 0,1 0 0 0 0,-1 0 0 0 0,1-1-85 0 0,0-2 70 0 0,1 0 0 0 0,-1 0 0 0 0,1 0 0 0 0,1 0 1 0 0,-1 0-1 0 0,1 1 0 0 0,0-1 0 0 0,1 0-70 0 0,2-6 42 0 0,1 0 0 0 0,1 1-1 0 0,0 0 1 0 0,1 0 0 0 0,0 0 0 0 0,1 1 0 0 0,0 0 0 0 0,2-1-42 0 0,24-20-456 0 0,2 1 0 0 0,0 2 0 0 0,2 2 1 0 0,1 1-1 0 0,1 3 0 0 0,24-10 456 0 0,72-28-3704 0 0,56-13 3704 0 0,-187 71-61 0 0,82-29-1029 0 0,118-45-697 0 0,-145 51 1754 0 0,-2-3-1 0 0,15-11 34 0 0,-32 14 3019 0 0,4-5-3019 0 0,-41 27 1188 0 0,-9 5-48 0 0,-9 7-97 0 0,-39 30-459 0 0,2 2 0 0 0,1 3 0 0 0,2 2 0 0 0,3 2 0 0 0,1 1 0 0 0,3 3 0 0 0,-24 38-584 0 0,57-77-71 0 0,0 0 0 0 0,0 1 0 0 0,1 0 0 0 0,0 0-1 0 0,1 0 1 0 0,1 0 0 0 0,0 1 0 0 0,-1 11 71 0 0,4-22-63 0 0,1 1-1 0 0,0-1 1 0 0,0 1 0 0 0,0-1-1 0 0,0 0 1 0 0,0 1-1 0 0,1-1 1 0 0,-1 1 0 0 0,1-1-1 0 0,0 0 1 0 0,0 1 0 0 0,0-1-1 0 0,1 1 64 0 0,-1-3-31 0 0,0 0 0 0 0,-1 1 0 0 0,1-1 0 0 0,0 0 0 0 0,0 0 0 0 0,0 0 0 0 0,0 0 0 0 0,1 0 0 0 0,-1 0 0 0 0,0 0 0 0 0,0 0-1 0 0,1 0 1 0 0,-1-1 0 0 0,0 1 0 0 0,1 0 0 0 0,-1-1 0 0 0,0 1 0 0 0,1-1 0 0 0,-1 1 0 0 0,1-1 0 0 0,-1 0 0 0 0,1 0 0 0 0,-1 0 0 0 0,1 0-1 0 0,-1 0 1 0 0,1 0 0 0 0,-1 0 0 0 0,1 0 0 0 0,-1 0 0 0 0,2-1 31 0 0,7-2-16 0 0,0 0-1 0 0,0-1 0 0 0,0 0 1 0 0,-1 0-1 0 0,0-1 1 0 0,0-1-1 0 0,0 1 1 0 0,-1-1-1 0 0,1-1 1 0 0,4-5 16 0 0,13-12 88 0 0,-2-2 1 0 0,11-14-89 0 0,13-17 141 0 0,41-51 215 0 0,-66 79-30 0 0,1 1 0 0 0,27-24-326 0 0,-41 42 100 0 0,1 1-1 0 0,0 0 1 0 0,1 1-1 0 0,0 0 1 0 0,0 1 0 0 0,0 0-1 0 0,1 1 1 0 0,0 1-1 0 0,4-1-99 0 0,-13 5 23 0 0,0 0-1 0 0,0 0 0 0 0,1 0 1 0 0,-1 0-1 0 0,1 1 1 0 0,-1 0-1 0 0,0 0 0 0 0,1 0 1 0 0,-1 1-1 0 0,1-1 0 0 0,-1 1 1 0 0,0 0-1 0 0,0 0 1 0 0,2 1-23 0 0,0 1 17 0 0,-1-1 1 0 0,0 1 0 0 0,1 0 0 0 0,-1 1 0 0 0,0-1 0 0 0,-1 1 0 0 0,1 0 0 0 0,-1 0-1 0 0,3 4-17 0 0,6 8 17 0 0,-1 0-1 0 0,-1 1 1 0 0,0 1-1 0 0,-2 0 0 0 0,6 13-16 0 0,66 129-94 0 0,-63-128-330 0 0,2-1 0 0 0,2-1 0 0 0,22 25 424 0 0,-17-25-1049 0 0,2-1 1 0 0,0-2 0 0 0,2-1-1 0 0,1-2 1 0 0,1-1 0 0 0,18 9 1048 0 0,-31-21-705 0 0,1 0 0 0 0,0-2 0 0 0,0-1 1 0 0,1 0-1 0 0,0-2 0 0 0,0 0 0 0 0,0-2 0 0 0,1 0 1 0 0,-1-1-1 0 0,1-2 0 0 0,0 0 0 0 0,6-2 705 0 0,-4-1-67 0 0,0-1 0 0 0,0-1-1 0 0,0-1 1 0 0,-1-1 0 0 0,0-2-1 0 0,0 0 1 0 0,0-2 0 0 0,7-5 67 0 0,-16 8 647 0 0,0-2 0 0 0,-1 0 0 0 0,-1 0 1 0 0,0-2-1 0 0,0 0 0 0 0,-1 0 0 0 0,0-1 1 0 0,-1 0-1 0 0,0-1 0 0 0,-1 0 0 0 0,0-1 1 0 0,-1 0-1 0 0,1-4-647 0 0,8-20 1695 0 0,-2-1 1 0 0,-1-1-1 0 0,9-37-1695 0 0,-9 14 920 0 0,-3-1-1 0 0,-1-12-919 0 0,-9 25 626 0 0,-2 36 257 0 0,-1 24-833 0 0,-1-1-1 0 0,0 1 1 0 0,0-1 0 0 0,0 0-1 0 0,-1 0 1 0 0,0 0-1 0 0,-1 0-49 0 0,-8 24 39 0 0,-99 326-2515 0 0,105-332 1842 0 0,6-24 416 0 0,1-3 264 0 0,0 0 0 0 0,0 0 0 0 0,-1 0 1 0 0,1 0-1 0 0,0 0 0 0 0,-1 0 0 0 0,1 0 0 0 0,-1 0 1 0 0,0 0-1 0 0,1 0 0 0 0,-1 0 0 0 0,0 0 1 0 0,1 0-1 0 0,-1 0 0 0 0,0-1 0 0 0,0 0-46 0 0,1-4 151 0 0,23-76 740 0 0,48-146 49 0 0,-48 163-848 0 0,51-125-39 0 0,-40 109-116 0 0,-3 7-280 0 0,23-37 343 0 0,-45 94-45 0 0,0 0 1 0 0,1 1-1 0 0,1 1 1 0 0,1 0 0 0 0,0 0-1 0 0,1 1 1 0 0,0 1 0 0 0,1 0-1 0 0,0 1 1 0 0,1 1-1 0 0,0 1 1 0 0,1 0 0 0 0,1 1-1 0 0,-1 0 1 0 0,1 2-1 0 0,0 0 1 0 0,9-1 44 0 0,12-2-177 0 0,1 3 1 0 0,0 1-1 0 0,0 2 0 0 0,1 2 1 0 0,-1 1-1 0 0,27 4 177 0 0,-31-1-218 0 0,105 11-704 0 0,4 3-787 0 0,39-5 1709 0 0,-167-11 30 0 0,-11 1-21 0 0,36 2 112 0 0,-39-2-39 0 0,0-1-1 0 0,0 1 1 0 0,0 0-1 0 0,0 0 1 0 0,0 0-1 0 0,0 0 1 0 0,0 1 0 0 0,0-1-1 0 0,0 1 1 0 0,1 1-82 0 0,-4-3 50 0 0,0 1 0 0 0,0 0 1 0 0,-1-1-1 0 0,1 1 0 0 0,0 0 1 0 0,-1-1-1 0 0,1 1 0 0 0,-1-1 1 0 0,1 1-1 0 0,-1-1 1 0 0,1 1-1 0 0,-1-1 0 0 0,1 1 1 0 0,-1-1-1 0 0,1 0 0 0 0,-1 1 1 0 0,0-1-51 0 0,0 1 117 0 0,-158 133 2315 0 0,95-78-1956 0 0,-9 15-476 0 0,15-14 101 0 0,54-53-87 0 0,-22 20 0 0 0,-6 10-14 0 0,25-25-48 0 0,0 0 0 0 0,0 0 0 0 0,1 0 0 0 0,1 1 0 0 0,-1 0 0 0 0,0 4 48 0 0,5-12-42 0 0,0 0 1 0 0,0 1-1 0 0,1-1 0 0 0,-1 0 0 0 0,1 1 0 0 0,-1-1 0 0 0,1 1 0 0 0,0-1 1 0 0,0 0-1 0 0,0 1 0 0 0,0-1 0 0 0,0 1 0 0 0,1-1 0 0 0,-1 0 0 0 0,1 1 1 0 0,-1-1-1 0 0,1 0 0 0 0,0 1 0 0 0,0-1 0 0 0,0 0 0 0 0,0 0 0 0 0,1 0 1 0 0,-1 0-1 0 0,0 0 0 0 0,1 0 0 0 0,0 0 0 0 0,-1-1 0 0 0,1 1 0 0 0,0 0 1 0 0,0-1-1 0 0,0 1 0 0 0,0-1 42 0 0,9 6-142 0 0,1 0 0 0 0,-1-1 0 0 0,1 0 0 0 0,1-1 1 0 0,7 2 141 0 0,-1 0-66 0 0,31 11-111 0 0,-29-11 139 0 0,0 1 1 0 0,-1 0-1 0 0,0 2 1 0 0,8 5 37 0 0,-12-5-7 0 0,-4-3 9 0 0,-1 0 1 0 0,1 1-1 0 0,-1 1 1 0 0,8 8-3 0 0,-17-15 11 0 0,0 0 1 0 0,-1 0-1 0 0,1 0 0 0 0,-1 0 1 0 0,1 0-1 0 0,-1 1 1 0 0,0-1-1 0 0,0 0 0 0 0,0 1 1 0 0,-1-1-1 0 0,1 1 1 0 0,0-1-1 0 0,-1 1 0 0 0,0-1 1 0 0,1 1-1 0 0,-1 0 1 0 0,0-1-1 0 0,0 1 1 0 0,-1-1-1 0 0,1 1 0 0 0,0 0 1 0 0,-1-1-1 0 0,0 1-11 0 0,0 1 10 0 0,0-1 0 0 0,-1 1 0 0 0,1-1 0 0 0,-1 1 0 0 0,0-1-1 0 0,0 0 1 0 0,0 0 0 0 0,-1 0 0 0 0,1 0 0 0 0,-1 0 0 0 0,1 0 0 0 0,-1-1 0 0 0,0 1-1 0 0,0-1 1 0 0,-2 2-10 0 0,-13 6 18 0 0,0-1 0 0 0,0 0 0 0 0,-1-1 0 0 0,0-1 1 0 0,-4 0-19 0 0,-28 7-153 0 0,-22 1 153 0 0,59-12-7 0 0,0-1 0 0 0,0-1 1 0 0,0 0-1 0 0,0-1 0 0 0,0 0 1 0 0,-1-2-1 0 0,1 1 0 0 0,0-2 1 0 0,0 0-1 0 0,1 0 0 0 0,-4-2 7 0 0,13 3 14 0 0,0 1-1 0 0,0-1 0 0 0,0 1 1 0 0,0-1-1 0 0,1 0 0 0 0,-1-1 1 0 0,1 1-1 0 0,-1-1 0 0 0,1 1 1 0 0,0-1-1 0 0,0 0 0 0 0,0 0 1 0 0,0 0-1 0 0,1-1 0 0 0,-1 1 1 0 0,1-1-1 0 0,0 1 0 0 0,0-1 1 0 0,0 0-1 0 0,1 0 0 0 0,-1 0 1 0 0,1 0-1 0 0,0 0 0 0 0,0 0 1 0 0,0 0-1 0 0,1 0 0 0 0,-1 0 1 0 0,1 0-1 0 0,0 0 0 0 0,0-1 1 0 0,0 1-1 0 0,1 0 0 0 0,0 0 1 0 0,0 0-1 0 0,0 0 0 0 0,0 0 1 0 0,0 0-1 0 0,2-2-13 0 0,4-10-40 0 0,1 1 0 0 0,1 0-1 0 0,0 1 1 0 0,1-1 0 0 0,1 2 0 0 0,0 0 0 0 0,1 0 0 0 0,0 1-1 0 0,12-9 41 0 0,-5 7-292 0 0,0 0 0 0 0,1 1 0 0 0,1 1 0 0 0,0 1 0 0 0,1 1-1 0 0,19-6 293 0 0,33-8-802 0 0,1 3-1 0 0,1 3 0 0 0,1 3 0 0 0,52-1 803 0 0,-30 9-448 0 0,1 4 0 0 0,-1 4 0 0 0,44 9 448 0 0,-63 1 137 0 0,72 21-137 0 0,-89-18 507 0 0,-54-12-109 0 0,-1 0 1 0 0,0 1 0 0 0,1 0 0 0 0,-1 1 0 0 0,0-1 0 0 0,3 4-399 0 0,-10-7 756 0 0,-1 0 56 0 0,0 0 20 0 0,2 1-586 0 0,0-1 1 0 0,0 0-1 0 0,0 0 0 0 0,0 1 1 0 0,0 0-1 0 0,0-1 1 0 0,-1 1-1 0 0,1 0 1 0 0,0 0-247 0 0,0 0 117 0 0,0 0 1 0 0,0-1 0 0 0,0 1-1 0 0,1 0 1 0 0,-1-1 0 0 0,0 1 0 0 0,0-1-1 0 0,1 0 1 0 0,-1 1-118 0 0,27-2 270 0 0,-1-1 1 0 0,0-1-1 0 0,0-1 0 0 0,14-5-270 0 0,12-4 54 0 0,1 0-585 0 0,21-9 531 0 0,-60 16-179 0 0,1 0 0 0 0,-1-1 0 0 0,0-1 0 0 0,0-1-1 0 0,-1 0 1 0 0,7-7 179 0 0,-13 9-113 0 0,-1 0 0 0 0,1 0 0 0 0,-2-1 0 0 0,1-1 0 0 0,-1 1 1 0 0,0-1-1 0 0,-1 0 0 0 0,3-5 113 0 0,-5 5-40 0 0,0 1 1 0 0,-1 0 0 0 0,1-1 0 0 0,-2 1-1 0 0,1-1 1 0 0,-1 0 0 0 0,-1 0 0 0 0,0 0 0 0 0,0 0-1 0 0,-1-7 40 0 0,0 3 7 0 0,0 1 0 0 0,-1-1 0 0 0,-1 0 0 0 0,0 1-1 0 0,-1-1 1 0 0,0 1 0 0 0,-2-4-7 0 0,2 9 53 0 0,0 1 1 0 0,0-1-1 0 0,-1 1 0 0 0,1 0 1 0 0,-1 0-1 0 0,0 0 0 0 0,-1 0 1 0 0,0 1-1 0 0,0 0 1 0 0,0 0-1 0 0,0 0 0 0 0,-1 1 1 0 0,0-1-1 0 0,0 1-53 0 0,-2 0 138 0 0,-1-1-1 0 0,0 1 1 0 0,0 1 0 0 0,0 0-1 0 0,0 0 1 0 0,0 1 0 0 0,-1 0-1 0 0,1 1 1 0 0,-1 0 0 0 0,-9 0-138 0 0,1 1 134 0 0,0 1 1 0 0,0 0 0 0 0,0 2 0 0 0,0 0 0 0 0,-7 2-135 0 0,2 2 91 0 0,1 1 0 0 0,0 0 0 0 0,1 2 1 0 0,0 0-1 0 0,0 2 0 0 0,-11 8-91 0 0,-4 5 80 0 0,1 2 0 0 0,2 2-1 0 0,-2 4-79 0 0,15-14 10 0 0,1 1 0 0 0,0 1 0 0 0,2 0-1 0 0,1 2 1 0 0,0 0 0 0 0,2 1 0 0 0,1 0-1 0 0,1 1 1 0 0,-5 14-10 0 0,13-25-48 0 0,0 0 0 0 0,1 0 0 0 0,1 1 0 0 0,0-1 0 0 0,1 1 1 0 0,1-1-1 0 0,0 1 0 0 0,1 0 0 0 0,0-1 0 0 0,2 1 0 0 0,-1-1 0 0 0,2 0 0 0 0,2 7 48 0 0,-1-5-88 0 0,1-1 1 0 0,0 0-1 0 0,2 0 0 0 0,0-1 1 0 0,0 0-1 0 0,1 0 1 0 0,1-1-1 0 0,0 0 0 0 0,1-1 1 0 0,0 0-1 0 0,1-1 1 0 0,0 0 87 0 0,7 4-335 0 0,1 0-1 0 0,0-2 1 0 0,1-1 0 0 0,1 0 0 0 0,2-1 335 0 0,13 5-3099 0 0,1-2 1 0 0,29 6 3098 0 0,43 7-6700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5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894 6 19727 0 0,'-14'-2'301'0'0,"0"0"-1"0"0,0 1 0 0 0,0 1 0 0 0,0 0 0 0 0,0 1 0 0 0,0 0 1 0 0,-7 3-301 0 0,-76 20-99 0 0,-65 28 99 0 0,119-37-127 0 0,1 3 1 0 0,-36 21 126 0 0,-75 54-124 0 0,131-79 45 0 0,1 1 1 0 0,1 1 0 0 0,0 1 0 0 0,-16 19 78 0 0,27-25-86 0 0,0 0 1 0 0,0 0 0 0 0,1 1-1 0 0,1 0 1 0 0,0 1 0 0 0,0-1-1 0 0,2 1 1 0 0,-1 0-1 0 0,-2 13 86 0 0,6-20-68 0 0,1 1 0 0 0,0-1 0 0 0,0 0 0 0 0,1 1 0 0 0,0-1-1 0 0,0 0 1 0 0,0 1 0 0 0,1-1 0 0 0,0 1 0 0 0,0-1 0 0 0,1 0-1 0 0,0 1 69 0 0,1 2-80 0 0,1 0 0 0 0,0 0 0 0 0,0 0 0 0 0,1-1 0 0 0,0 0-1 0 0,0 0 1 0 0,5 5 80 0 0,11 10-72 0 0,1-1-1 0 0,1-1 1 0 0,1-1-1 0 0,14 8 73 0 0,-35-25 9 0 0,147 102 391 0 0,-58-42-68 0 0,-12-8-27 0 0,36 25-51 0 0,-106-72-284 0 0,16 11-112 0 0,0 2 0 0 0,-2 0 0 0 0,0 1 1 0 0,3 7 141 0 0,-16-16-156 0 0,-4-5-50 0 0,-1 0 0 0 0,1 0 0 0 0,4 9 206 0 0,-9-13-55 0 0,-1-1 1 0 0,1 0 0 0 0,-1 1 0 0 0,0 0-1 0 0,0-1 1 0 0,0 1 0 0 0,0 0 0 0 0,-1-1-1 0 0,1 1 1 0 0,-1 0 0 0 0,0-1-1 0 0,-1 5 55 0 0,1-4-52 0 0,-1 0-1 0 0,0 1 0 0 0,0-1 0 0 0,-1 0 1 0 0,1 1-1 0 0,-1-1 0 0 0,0 0 0 0 0,0 0 1 0 0,0 0-1 0 0,-1 0 0 0 0,1-1 0 0 0,-1 1 1 0 0,0-1-1 0 0,0 0 0 0 0,-3 3 53 0 0,-7 5 18 0 0,0-1-1 0 0,0 0 0 0 0,-11 5-17 0 0,17-11 63 0 0,-27 16 340 0 0,-1-1-1 0 0,0-2 1 0 0,-2-2-1 0 0,0-1 0 0 0,-8 0-402 0 0,35-11 153 0 0,1 0 0 0 0,0-1 0 0 0,0 0-1 0 0,-1-1 1 0 0,1 0 0 0 0,-1 0-1 0 0,1-1 1 0 0,-1-1 0 0 0,1 1 0 0 0,-1-2-1 0 0,-4 0-152 0 0,12 2 10 0 0,1-1 0 0 0,0 1-1 0 0,0-1 1 0 0,-1 1-1 0 0,1-1 1 0 0,0 1 0 0 0,0-1-1 0 0,0 0 1 0 0,0 1-1 0 0,0-1 1 0 0,0 0-1 0 0,0 0 1 0 0,0 0 0 0 0,0 0-1 0 0,0 0 1 0 0,0 0-1 0 0,0 0 1 0 0,1 0 0 0 0,-1 0-1 0 0,0-1 1 0 0,1 1-1 0 0,-1 0 1 0 0,1 0 0 0 0,-1-1-1 0 0,1 1 1 0 0,0 0-1 0 0,-1-1 1 0 0,1 1 0 0 0,0 0-1 0 0,0-1 1 0 0,0 1-1 0 0,0 0 1 0 0,0-1 0 0 0,1 1-10 0 0,0-5-21 0 0,0 0 0 0 0,0 1 0 0 0,1-1 0 0 0,0 1 0 0 0,0-1 0 0 0,1 1 0 0 0,-1 0 0 0 0,2-1 21 0 0,7-11-568 0 0,1 0 0 0 0,1 1 0 0 0,0 1 0 0 0,13-12 568 0 0,45-42-4425 0 0,14-7 4425 0 0,-58 52-591 0 0,89-77-1999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7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1 674 920 0 0,'22'-6'0'0'0,"5"-2"22"0"0,1 1 1 0 0,-1 1-1 0 0,11 0-22 0 0,-12 3-8 0 0,0 1 0 0 0,-1 1 0 0 0,1 1 0 0 0,12 2 8 0 0,-27 0 340 0 0,0 0 1 0 0,0 0 0 0 0,0 1 0 0 0,0 1-1 0 0,1 0-340 0 0,-4 0 899 0 0,0 0 0 0 0,1 1 0 0 0,-1-1 0 0 0,-1 2 0 0 0,1-1 0 0 0,4 5-899 0 0,-3-1 1078 0 0,0 0 0 0 0,-1 0 0 0 0,0 0 0 0 0,-1 1 0 0 0,0 0 1 0 0,2 5-1079 0 0,-1 1 701 0 0,0 0 0 0 0,-1 1 0 0 0,0 0 0 0 0,-2 1-701 0 0,6 24 584 0 0,-2 0 0 0 0,-2 0 0 0 0,0 11-584 0 0,22 455 1988 0 0,-23-332-1724 0 0,46 508-336 0 0,-51-675 68 0 0,5 41-84 0 0,-2 19 88 0 0,-3-55-17 0 0,-1 1 0 0 0,-1-1 1 0 0,-1 0-1 0 0,0 1 0 0 0,-1-1 0 0 0,0 0 0 0 0,-2 2 17 0 0,5-14 1 0 0,-1 0-1 0 0,1 0 1 0 0,-1 0-1 0 0,0-1 0 0 0,0 1 1 0 0,0 0-1 0 0,0 0 1 0 0,0 0-1 0 0,0-1 1 0 0,0 1-1 0 0,-1 0 0 0 0,1-1 1 0 0,0 0-1 0 0,-1 1 1 0 0,1-1-1 0 0,-1 0 0 0 0,0 1 1 0 0,1-1-1 0 0,-1 0 1 0 0,0 0-1 0 0,0 0 1 0 0,0-1-1 0 0,0 1 0 0 0,0 0 1 0 0,0-1-1 0 0,0 1 1 0 0,0-1-1 0 0,0 0 0 0 0,0 0 1 0 0,0 1-1 0 0,0-1 1 0 0,0-1-1 0 0,-2 1 0 0 0,0-1 12 0 0,-1 0 0 0 0,0-1 0 0 0,1 0 0 0 0,-1 0-1 0 0,1 0 1 0 0,0 0 0 0 0,-1-1 0 0 0,1 1 0 0 0,0-1 0 0 0,1 0 0 0 0,-1 0 0 0 0,0-1-1 0 0,-2-3-11 0 0,-9-11 11 0 0,0-2 0 0 0,1 0 0 0 0,1-1 0 0 0,1 0 0 0 0,0 0 0 0 0,-6-22-11 0 0,-10-32-81 0 0,-6-36 81 0 0,27 87-1 0 0,-29-110-6 0 0,5-2-1 0 0,7-1 0 0 0,-3-88 8 0 0,17 64 13 0 0,7 1 0 0 0,7-1-1 0 0,7 0-12 0 0,-6 106 38 0 0,3 1 0 0 0,2 0 0 0 0,2 0 0 0 0,3 1 0 0 0,1 1 0 0 0,13-23-38 0 0,-20 55 42 0 0,1 1-1 0 0,1 0 1 0 0,1 1 0 0 0,0 0-1 0 0,2 0 1 0 0,0 2 0 0 0,0 0-1 0 0,2 0 1 0 0,0 1 0 0 0,14-9-42 0 0,-19 15 6 0 0,1 2 0 0 0,0-1 0 0 0,0 2 1 0 0,1-1-1 0 0,-1 2 0 0 0,1 0 1 0 0,1 0-1 0 0,-1 1 0 0 0,0 1 1 0 0,1 0-1 0 0,0 1 0 0 0,0 1 1 0 0,0 0-1 0 0,0 0 0 0 0,-1 2 1 0 0,1 0-1 0 0,3 1-6 0 0,-2 0-28 0 0,0 2 0 0 0,0 0 1 0 0,0 1-1 0 0,-1 1 0 0 0,1 0 0 0 0,-1 1 0 0 0,-1 0 1 0 0,1 1-1 0 0,-1 1 0 0 0,10 9 28 0 0,-8-6-101 0 0,-1 1-1 0 0,-1 0 1 0 0,0 1 0 0 0,-1 1 0 0 0,0 0 0 0 0,-1 0-1 0 0,-1 1 1 0 0,6 13 101 0 0,-10-16-112 0 0,0 1 1 0 0,-1-1-1 0 0,-1 1 1 0 0,0 0-1 0 0,-1 0 1 0 0,0 0-1 0 0,-1 0 0 0 0,-1 11 112 0 0,0-6-128 0 0,-2 1 0 0 0,0-1-1 0 0,-2 1 1 0 0,0-1 0 0 0,-1 0-1 0 0,-2 3 129 0 0,-4 11-112 0 0,-2-1 0 0 0,-2 0 0 0 0,-1 0 0 0 0,-1-2 0 0 0,-2 0 0 0 0,0-1 0 0 0,-5 2 112 0 0,0-2 96 0 0,-1-2 0 0 0,-2 0 0 0 0,-1-2 0 0 0,-1 0-1 0 0,0-3 1 0 0,-21 13-96 0 0,30-25 397 0 0,19-10-386 0 0,-1 0-1 0 0,1 0 0 0 0,0 1 0 0 0,0-1 0 0 0,-1 0 0 0 0,1 0 1 0 0,0 0-1 0 0,-1 0 0 0 0,1 0 0 0 0,0 0 0 0 0,-1 0 0 0 0,1 0 1 0 0,0 0-1 0 0,-1 0 0 0 0,1 0 0 0 0,0 0 0 0 0,-1 0 0 0 0,1 0 1 0 0,0 0-1 0 0,-1-1 0 0 0,1 1 0 0 0,0 0 0 0 0,-1 0 0 0 0,1 0 1 0 0,0 0-1 0 0,0-1 0 0 0,-1 1 0 0 0,1 0 0 0 0,0 0 0 0 0,0 0 1 0 0,-1-1-1 0 0,1 1 0 0 0,0 0 0 0 0,0-1 0 0 0,0 1 0 0 0,-1 0 1 0 0,1 0-1 0 0,0-1 0 0 0,0 1 0 0 0,0 0 0 0 0,0-1 0 0 0,0 1 1 0 0,0 0-1 0 0,0-1 0 0 0,0 1 0 0 0,0 0 0 0 0,0-1 0 0 0,0 1 1 0 0,0 0-1 0 0,0-1 0 0 0,0 1 0 0 0,0 0 0 0 0,0-1 1 0 0,0 1-1 0 0,0 0 0 0 0,0-1 0 0 0,0 1 0 0 0,0 0 0 0 0,1-1-10 0 0,2-9 7 0 0,0 0 0 0 0,1 0 0 0 0,0 1 0 0 0,0-1 0 0 0,1 1 0 0 0,1 0 0 0 0,-1 0 0 0 0,3-1-7 0 0,-4 4 4 0 0,20-32-46 0 0,-4 6-412 0 0,1 2 0 0 0,1 0 0 0 0,13-12 454 0 0,6 0-616 0 0,1 3-1 0 0,3 1 0 0 0,1 1 1 0 0,2 3-1 0 0,1 3 1 0 0,43-21 616 0 0,16 0-1364 0 0,59-18 1364 0 0,116-32-66 0 0,-219 79 432 0 0,10-8-366 0 0,-49 20 162 0 0,-1-2 1 0 0,0-1 0 0 0,-1 0-1 0 0,7-7-162 0 0,-26 17 262 0 0,1 0 0 0 0,0-1 0 0 0,-1 1 0 0 0,3-5-262 0 0,-5 7 606 0 0,-2 2-13 0 0,-2 3-60 0 0,-5 4-301 0 0,-1 1 0 0 0,0-1-1 0 0,-1 0 1 0 0,1 0 0 0 0,-1-1-232 0 0,-16 12 349 0 0,-36 30 616 0 0,1 3-1 0 0,-50 57-964 0 0,103-100 52 0 0,-33 36 261 0 0,2 1 1 0 0,-6 15-314 0 0,34-46-14 0 0,1 1 0 0 0,0 0 0 0 0,1 1 0 0 0,1 0 0 0 0,0 1 0 0 0,1-1 1 0 0,1 1-1 0 0,1 0 0 0 0,-2 13 14 0 0,6-28-12 0 0,0-1 0 0 0,-1 1 0 0 0,1-1 0 0 0,0 0 0 0 0,0 1 0 0 0,0-1 0 0 0,0 1 0 0 0,0-1 0 0 0,0 1 0 0 0,1-1 0 0 0,-1 0 0 0 0,0 1 0 0 0,1-1 1 0 0,-1 0-1 0 0,1 1 0 0 0,-1-1 0 0 0,1 0 0 0 0,0 0 0 0 0,0 1 0 0 0,-1-1 0 0 0,1 0 0 0 0,0 0 0 0 0,0 0 12 0 0,10-12-77 0 0,13-18 92 0 0,-1-1 0 0 0,-2 0 0 0 0,4-10-15 0 0,6-7-171 0 0,4-2 171 0 0,-7 12-130 0 0,18-23-44 0 0,15-11 174 0 0,-45 53-19 0 0,2 1-1 0 0,1 0 1 0 0,0 2 0 0 0,1 0 0 0 0,18-10 19 0 0,-33 22-5 0 0,0 0 0 0 0,0 1 0 0 0,1-1-1 0 0,-1 1 1 0 0,0 1 0 0 0,1-1 0 0 0,0 1-1 0 0,-1 0 1 0 0,1 0 0 0 0,0 1 0 0 0,-1 0-1 0 0,1 0 1 0 0,0 0 0 0 0,1 0 5 0 0,0 2-5 0 0,1-1 1 0 0,-1 1-1 0 0,1 1 1 0 0,-1-1 0 0 0,0 1-1 0 0,1 0 1 0 0,-1 1-1 0 0,-1 0 1 0 0,6 3 4 0 0,4 6-37 0 0,-1 0 0 0 0,0 0 1 0 0,-1 1-1 0 0,0 1 0 0 0,-1 1 0 0 0,-1-1 1 0 0,8 15 36 0 0,3 5-1185 0 0,1-1-1 0 0,2-1 1 0 0,17 16 1185 0 0,-32-37-543 0 0,1-1-1 0 0,0-1 0 0 0,0 0 0 0 0,1-1 1 0 0,0 0-1 0 0,1-1 0 0 0,0-1 0 0 0,0 0 0 0 0,1-1 1 0 0,13 4 543 0 0,-14-6-326 0 0,0-1 1 0 0,0 0-1 0 0,0-1 1 0 0,0-1 0 0 0,0 0-1 0 0,0-1 1 0 0,1-1-1 0 0,12-1 326 0 0,-18 0 73 0 0,1 0 0 0 0,0 0 0 0 0,-1-1-1 0 0,0-1 1 0 0,1 1 0 0 0,-1-1 0 0 0,-1-1 0 0 0,1 0-1 0 0,-1 0 1 0 0,1 0 0 0 0,-1-1 0 0 0,-1-1-1 0 0,2 0-72 0 0,36-40 2188 0 0,-18 20 644 0 0,21-18-2832 0 0,-32 31 772 0 0,-2-1-1 0 0,0-1 1 0 0,9-13-772 0 0,2-1 870 0 0,-23 28-752 0 0,0 0 0 0 0,-1 0-1 0 0,1 0 1 0 0,-1 0-1 0 0,1 0 1 0 0,-1-1-1 0 0,0 1 1 0 0,0 0-1 0 0,0-1 1 0 0,0 1-1 0 0,0-1 1 0 0,0 1-1 0 0,0-2-117 0 0,-2 8 18 0 0,0-1 0 0 0,0 1 0 0 0,0 0 0 0 0,0 0 0 0 0,0-1-1 0 0,-1 1 1 0 0,1 0 0 0 0,-1-1 0 0 0,0 0 0 0 0,0 1 0 0 0,-1-1 0 0 0,1 0-1 0 0,-1 0 1 0 0,1 0 0 0 0,-1 0 0 0 0,0-1 0 0 0,0 1 0 0 0,0-1-18 0 0,-4 4 54 0 0,0-1 1 0 0,0 0 0 0 0,-1 0-1 0 0,0-1 1 0 0,0 0 0 0 0,0 0-1 0 0,-7 2-54 0 0,9-5 261 0 0,0 0 0 0 0,0 0-1 0 0,-1 0 1 0 0,-4-1-261 0 0,11 0 33 0 0,-1 0 0 0 0,1 0 0 0 0,0 0 0 0 0,0 0 0 0 0,-1 0 0 0 0,1-1 0 0 0,0 1 0 0 0,-1 0 0 0 0,1 0 0 0 0,0 0 0 0 0,0 0 0 0 0,-1-1 0 0 0,1 1 0 0 0,0 0 0 0 0,0 0 0 0 0,-1-1 0 0 0,1 1 0 0 0,0 0 0 0 0,0 0 0 0 0,0-1 0 0 0,0 1 0 0 0,-1 0 0 0 0,1 0 0 0 0,0-1 0 0 0,0 1 0 0 0,0 0 0 0 0,0-1 0 0 0,0 1 1 0 0,0 0-1 0 0,0-1 0 0 0,0 1-33 0 0,-1-12 204 0 0,1 11-121 0 0,0-16 0 0 0,1 1 1 0 0,1 0-1 0 0,0 0 1 0 0,1 0-1 0 0,1 0 1 0 0,0 0-1 0 0,1 1 1 0 0,5-10-84 0 0,4-11-78 0 0,-7 19-26 0 0,1-1 0 0 0,0 1 0 0 0,1 0 0 0 0,8-10 104 0 0,-2 8-123 0 0,1 0 0 0 0,1 0-1 0 0,1 2 1 0 0,1 0-1 0 0,0 1 1 0 0,4-1 123 0 0,37-24-929 0 0,33-15 929 0 0,-54 34-367 0 0,2 1 0 0 0,0 3-1 0 0,1 1 1 0 0,1 2 367 0 0,-13 6-397 0 0,2 1 1 0 0,-1 1-1 0 0,1 2 0 0 0,0 1 1 0 0,0 2-1 0 0,2 1 397 0 0,-33 1-14 0 0,140 1-1971 0 0,67 11 1985 0 0,-195-11 37 0 0,32 4 431 0 0,-1 1 1 0 0,22 8-469 0 0,-64-14 67 0 0,0 1 1 0 0,0 0-1 0 0,0 0 1 0 0,0-1 0 0 0,0 1-1 0 0,0 0 1 0 0,0 1-1 0 0,0-1 1 0 0,-1 0-1 0 0,2 1-67 0 0,-3-2 11 0 0,0 0 0 0 0,0 0-1 0 0,0 0 1 0 0,0 0-1 0 0,0 0 1 0 0,0 0-1 0 0,0 1 1 0 0,0-1-1 0 0,0 0 1 0 0,0 0-1 0 0,0 0 1 0 0,0 0-1 0 0,1 0 1 0 0,-1 0-1 0 0,0 0 1 0 0,0 0-1 0 0,0 0 1 0 0,0 0-1 0 0,0 1 1 0 0,0-1-1 0 0,0 0 1 0 0,0 0-1 0 0,0 0 1 0 0,0 0-1 0 0,0 0 1 0 0,0 0-1 0 0,0 0 1 0 0,0 0-1 0 0,0 1 1 0 0,0-1 0 0 0,0 0-1 0 0,-1 0 1 0 0,1 0-1 0 0,0 0 1 0 0,0 0-1 0 0,0 0 1 0 0,0 0-1 0 0,0 0 1 0 0,0 0-1 0 0,0 0 1 0 0,0 1-1 0 0,0-1 1 0 0,0 0-1 0 0,0 0 1 0 0,0 0-11 0 0,-3 4 165 0 0,-1 1 0 0 0,1-1 0 0 0,-1 1 0 0 0,1-1 0 0 0,-1 0-1 0 0,0-1 1 0 0,-1 1 0 0 0,1-1 0 0 0,-1 1-165 0 0,-48 27 749 0 0,33-20-541 0 0,-75 39 543 0 0,-18 10-607 0 0,91-46-171 0 0,-1 1 0 0 0,2 0 1 0 0,-15 15 26 0 0,8-6-36 0 0,21-18 0 0 0,-1 0 0 0 0,1 0 1 0 0,1 0-1 0 0,-1 1 0 0 0,1 0 0 0 0,0 0 1 0 0,1 1-1 0 0,-1 0 0 0 0,2 0 0 0 0,-1 0 0 0 0,0 3 36 0 0,4-10-15 0 0,1 1-1 0 0,-1-1 0 0 0,1 1 1 0 0,0-1-1 0 0,-1 1 0 0 0,1 0 1 0 0,0-1-1 0 0,0 1 0 0 0,0-1 1 0 0,0 1-1 0 0,0 0 0 0 0,1-1 1 0 0,-1 1-1 0 0,0-1 0 0 0,1 1 1 0 0,-1-1-1 0 0,1 1 0 0 0,-1-1 1 0 0,1 1-1 0 0,0-1 0 0 0,0 1 1 0 0,0-1-1 0 0,0 0 0 0 0,0 1 1 0 0,0-1-1 0 0,0 0 0 0 0,0 0 1 0 0,0 0-1 0 0,0 0 0 0 0,1 0 1 0 0,0 1 15 0 0,4 2-38 0 0,1-1 0 0 0,-1 1 1 0 0,1-1-1 0 0,0 0 0 0 0,0-1 0 0 0,3 1 38 0 0,50 13-207 0 0,18 2 207 0 0,4-1-90 0 0,35 7-22 0 0,15-4 112 0 0,-35-6-68 0 0,27 1-263 0 0,42 8-963 0 0,-160-22 1214 0 0,3 1-386 0 0,1 0 0 0 0,0 1 0 0 0,9 3 466 0 0,-17-5-61 0 0,0 0-1 0 0,0 0 1 0 0,0 0-1 0 0,0 0 1 0 0,0 0-1 0 0,0 1 1 0 0,-1-1-1 0 0,1 0 1 0 0,0 1-1 0 0,-1 0 1 0 0,1-1-1 0 0,-1 1 1 0 0,1 0-1 0 0,-1 0 0 0 0,0 0 1 0 0,0-1-1 0 0,1 2 1 0 0,-1-1-1 0 0,-1 0 1 0 0,1 1 61 0 0,0-2 1 0 0,-2 0 0 0 0,1 0 0 0 0,0 0 0 0 0,0 1 1 0 0,0-1-1 0 0,-1 0 0 0 0,1 0 0 0 0,0 0 0 0 0,-1 0 0 0 0,1 0 0 0 0,-1 0 0 0 0,1 0 1 0 0,-1 0-1 0 0,0 0 0 0 0,1 0 0 0 0,-1 0 0 0 0,0 0 0 0 0,0 0 0 0 0,1 0 0 0 0,-1-1 1 0 0,0 1-1 0 0,0 0 0 0 0,0-1 0 0 0,0 1 0 0 0,0-1 0 0 0,0 1 0 0 0,0-1 0 0 0,0 1 0 0 0,-1-1 0 0 0,-7 4 137 0 0,0 0 0 0 0,-1 0 0 0 0,-1-1-138 0 0,8-2 20 0 0,-31 8 345 0 0,0-2 1 0 0,-1-1 0 0 0,1-1-1 0 0,-10-2-365 0 0,-23 0 477 0 0,-51-6-477 0 0,111 2-123 0 0,-1 1 0 0 0,1-1 0 0 0,0 0 0 0 0,0-1 0 0 0,0 0 0 0 0,0 0-1 0 0,1 0 1 0 0,-1-1 0 0 0,0 0 0 0 0,1 0 0 0 0,-5-4 123 0 0,10 7-39 0 0,1-1 0 0 0,-1 0-1 0 0,0 1 1 0 0,0-1 0 0 0,1 0 0 0 0,-1 0 0 0 0,0 1 0 0 0,1-1 0 0 0,-1 0-1 0 0,0 0 1 0 0,1 0 0 0 0,0 0 0 0 0,-1 0 0 0 0,1 0 0 0 0,-1 0 0 0 0,1 0 0 0 0,0 0-1 0 0,0 0 1 0 0,-1 0 0 0 0,1 0 0 0 0,0 0 0 0 0,0 0 0 0 0,0 0 0 0 0,0 0-1 0 0,0 0 1 0 0,1 0 0 0 0,-1 0 0 0 0,0 0 0 0 0,0 0 0 0 0,1 0 0 0 0,-1 0-1 0 0,0 0 1 0 0,1 0 0 0 0,-1 0 0 0 0,1 0 0 0 0,-1 0 0 0 0,1 1 0 0 0,0-1-1 0 0,-1 0 1 0 0,1 0 0 0 0,0 1 0 0 0,0-1 39 0 0,5-5-13 0 0,0 0 0 0 0,1 0 0 0 0,-1 1 1 0 0,1 0-1 0 0,2 0 13 0 0,0-2-13 0 0,23-12 12 0 0,0 1 1 0 0,2 2 0 0 0,-1 1-1 0 0,29-7 1 0 0,-10 1-9 0 0,43-12-406 0 0,0 4 1 0 0,2 4-1 0 0,10 2 415 0 0,55-9-356 0 0,-116 28 725 0 0,-33 3 170 0 0,1 0 0 0 0,0-1 0 0 0,0 0 0 0 0,6-3-539 0 0,-14 3 394 0 0,-1 1-110 0 0,-1 0 0 0 0,1-1 0 0 0,-1 1 0 0 0,0-1 0 0 0,0 0 0 0 0,0 0 0 0 0,0 0 1 0 0,0-1-1 0 0,0 1 0 0 0,-1-1 0 0 0,1 0 0 0 0,2-3-284 0 0,3-6 14 0 0,0 1 1 0 0,-1-1 0 0 0,0 0-1 0 0,-1-1 1 0 0,-1 0 0 0 0,0 0-1 0 0,-1 0 1 0 0,0-1 0 0 0,0-3-15 0 0,-1 4-55 0 0,-2 1-1 0 0,1-1 1 0 0,-2 0 0 0 0,0 1 0 0 0,0-1-1 0 0,-1 0 1 0 0,-1 0 0 0 0,-1-6 55 0 0,1 14 36 0 0,0 0 0 0 0,0-1-1 0 0,0 1 1 0 0,-1 0 0 0 0,0 0 0 0 0,0 0 0 0 0,-1 0 0 0 0,0 1-1 0 0,1-1 1 0 0,-1 0 0 0 0,-1 1 0 0 0,1 0 0 0 0,-1 0 0 0 0,1 0-1 0 0,-1 0 1 0 0,-1 1 0 0 0,1-1 0 0 0,0 1 0 0 0,-1 0 0 0 0,1 0-1 0 0,-3 0-35 0 0,1 0 24 0 0,0 1 0 0 0,0 1-1 0 0,1-1 1 0 0,-1 1-1 0 0,0 0 1 0 0,0 0 0 0 0,0 1-1 0 0,0 0 1 0 0,-3 0-24 0 0,-3 0-3 0 0,1 1 0 0 0,-1 1-1 0 0,1-1 1 0 0,-7 4 3 0 0,6-2 49 0 0,0 2-1 0 0,0-1 1 0 0,0 2-1 0 0,1 0 1 0 0,0 0 0 0 0,0 1-1 0 0,0 0 1 0 0,1 1-1 0 0,0 0 1 0 0,0 1-1 0 0,1 0 1 0 0,-6 7-49 0 0,5-3 59 0 0,1-1 1 0 0,0 2 0 0 0,1-1-1 0 0,0 1 1 0 0,1 0 0 0 0,0 1-1 0 0,2 0 1 0 0,-1 0 0 0 0,2 0-1 0 0,0 2-59 0 0,1-3 29 0 0,0-1 0 0 0,2 1 0 0 0,0 0-1 0 0,0 0 1 0 0,1-1 0 0 0,1 1 0 0 0,0 0 0 0 0,1 0-1 0 0,1-1 1 0 0,0 1 0 0 0,3 6-29 0 0,-2-9-18 0 0,0-1-1 0 0,1 0 1 0 0,0 0 0 0 0,0 0-1 0 0,1-1 1 0 0,1 0 0 0 0,0 0-1 0 0,0 0 1 0 0,0-1-1 0 0,1 0 1 0 0,1-1 0 0 0,-1 1-1 0 0,1-2 1 0 0,10 7 18 0 0,2-1-136 0 0,0-1-1 0 0,1-1 1 0 0,0-1 0 0 0,23 6 136 0 0,1-3-1562 0 0,48 7 1562 0 0,-20-10-964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7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21999 0 0,'0'0'976'0'0,"0"0"200"0"0,-8 0-944 0 0,8 0-232 0 0,0 0 0 0 0,0 0-6472 0 0,0 0-1343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316C-71D8-4809-9CDE-0E9BC000F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45BFD-A8CD-45BE-9E5D-DD7BCDD54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066D-35DE-41B6-A650-37A8C2D8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2066-119A-46E2-B012-63E076D4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09B4-5266-4B3C-8F50-42EBECDA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9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2C7E-908B-47E6-A04B-6F173813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576B7-EF06-4E09-B4ED-DD6C2927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DE9A-A828-40CA-AAD3-4A0BC524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7982-57D2-42EA-BBAA-7ACD7074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C1E8-DA1C-4404-86F0-A612F055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84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38329-C379-4877-B115-75240BE5A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792EB-4150-4D21-B06C-A2851901E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6B84-53F6-4B6D-BF24-2B2F1842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BD60-D272-4659-B4FD-4761F507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A9C0-19ED-41FF-92EB-C198728C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9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C5C2-C425-4052-910F-98F069F3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95CA-4529-470F-BA2F-4F7ECF6D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6B7F-BB79-43C2-8CF3-31AD328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C228-3041-4B29-98C3-024F51F1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A98DD-3FD8-4B55-9107-AE11DCBD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1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8542-6C2C-4485-891C-0CF7FB37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FABA-56FB-4333-AD16-BB0FD551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DE91-AD2F-426B-856D-486D1D51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6738-C465-42A2-AAFA-6F659DD6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77979-4FB7-49D6-967A-449B3C66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1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FEAE-8A7D-4C1A-9BFC-75F3FB5A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210E-4E9B-4B76-AFA3-EB4E2330A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BA1A6-6C36-4003-8070-F6CCD6953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249DF-7D66-46E6-8F2E-4C5E0700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666E-B7E6-4ED5-B300-517C4CAC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E70E1-330A-4E83-B9B3-7A601FC1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82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4EAF-993A-468F-A5EE-9CD16116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3B45-8A9A-415E-B792-82B34580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B00B-2A67-49E1-9ACF-7FE29648D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C015C-B00A-494F-A0F8-A1C02EA6D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14C59-03E8-4D3F-8D48-BBE8D9994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A64F8-5F49-4265-B41A-DBA53873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41021-BE76-4E6E-AAAF-CD550228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22213-BCFB-4E2F-84A9-4FA2E3EA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2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C5E0-63D2-44BF-990B-36740996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207BE-B7BE-44C0-BF97-E6725271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4D157-D4EA-4673-9F90-9B7E2D2C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8743-B365-485B-94D1-C5512212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23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982BC-A225-4234-A031-12F48943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E64D-83EB-4B26-A33D-104E3336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7E1FA-3AA1-47EF-8EDB-03C37B63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81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EFAE-F53C-4706-8F53-FA495D37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CF32-FD2B-4236-AC98-384F7E8D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14EC-5C1B-4C5C-9E73-0896B8F8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AFC4-1961-470A-80C3-C89315C7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E33C8-D3E2-4368-A53D-D9E29460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CD017-3410-4243-954D-2E864651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35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AD2B-A5AB-4CC6-91F1-F27322A2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CA20F-B2AD-47AC-B379-F243967D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105C5-36C9-4A10-A78F-CA7412C9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B35C-DBD0-476B-A147-6ADC97CA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048C6-8E35-44A7-9FF0-63F7A824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8433-F367-49C2-9F62-4C25004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8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74DCB-AB4D-4C72-A094-8B8DD443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473A-714B-4452-8867-3ADC8688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A56C-42C9-4688-BDF2-3AFD612FD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FA5C-A1A4-44CA-891D-B9B7C8802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7AA5-B740-4173-906D-6D79CD586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8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.png"/><Relationship Id="rId21" Type="http://schemas.openxmlformats.org/officeDocument/2006/relationships/image" Target="../media/image3210.png"/><Relationship Id="rId42" Type="http://schemas.openxmlformats.org/officeDocument/2006/relationships/customXml" Target="../ink/ink167.xml"/><Relationship Id="rId63" Type="http://schemas.openxmlformats.org/officeDocument/2006/relationships/image" Target="../media/image125.png"/><Relationship Id="rId84" Type="http://schemas.openxmlformats.org/officeDocument/2006/relationships/customXml" Target="../ink/ink188.xml"/><Relationship Id="rId16" Type="http://schemas.openxmlformats.org/officeDocument/2006/relationships/customXml" Target="../ink/ink154.xml"/><Relationship Id="rId107" Type="http://schemas.openxmlformats.org/officeDocument/2006/relationships/image" Target="../media/image3.png"/><Relationship Id="rId11" Type="http://schemas.openxmlformats.org/officeDocument/2006/relationships/image" Target="../media/image2710.png"/><Relationship Id="rId32" Type="http://schemas.openxmlformats.org/officeDocument/2006/relationships/customXml" Target="../ink/ink162.xml"/><Relationship Id="rId37" Type="http://schemas.openxmlformats.org/officeDocument/2006/relationships/image" Target="../media/image4010.png"/><Relationship Id="rId53" Type="http://schemas.openxmlformats.org/officeDocument/2006/relationships/image" Target="../media/image480.png"/><Relationship Id="rId58" Type="http://schemas.openxmlformats.org/officeDocument/2006/relationships/customXml" Target="../ink/ink175.xml"/><Relationship Id="rId74" Type="http://schemas.openxmlformats.org/officeDocument/2006/relationships/customXml" Target="../ink/ink183.xml"/><Relationship Id="rId79" Type="http://schemas.openxmlformats.org/officeDocument/2006/relationships/image" Target="../media/image133.png"/><Relationship Id="rId102" Type="http://schemas.openxmlformats.org/officeDocument/2006/relationships/customXml" Target="../ink/ink197.xml"/><Relationship Id="rId123" Type="http://schemas.openxmlformats.org/officeDocument/2006/relationships/image" Target="../media/image148.png"/><Relationship Id="rId128" Type="http://schemas.openxmlformats.org/officeDocument/2006/relationships/customXml" Target="../ink/ink210.xml"/><Relationship Id="rId5" Type="http://schemas.openxmlformats.org/officeDocument/2006/relationships/image" Target="../media/image2410.png"/><Relationship Id="rId90" Type="http://schemas.openxmlformats.org/officeDocument/2006/relationships/customXml" Target="../ink/ink191.xml"/><Relationship Id="rId95" Type="http://schemas.openxmlformats.org/officeDocument/2006/relationships/image" Target="../media/image141.png"/><Relationship Id="rId22" Type="http://schemas.openxmlformats.org/officeDocument/2006/relationships/customXml" Target="../ink/ink157.xml"/><Relationship Id="rId27" Type="http://schemas.openxmlformats.org/officeDocument/2006/relationships/image" Target="../media/image3510.png"/><Relationship Id="rId43" Type="http://schemas.openxmlformats.org/officeDocument/2006/relationships/image" Target="../media/image430.png"/><Relationship Id="rId48" Type="http://schemas.openxmlformats.org/officeDocument/2006/relationships/customXml" Target="../ink/ink170.xml"/><Relationship Id="rId64" Type="http://schemas.openxmlformats.org/officeDocument/2006/relationships/customXml" Target="../ink/ink178.xml"/><Relationship Id="rId69" Type="http://schemas.openxmlformats.org/officeDocument/2006/relationships/image" Target="../media/image128.png"/><Relationship Id="rId113" Type="http://schemas.openxmlformats.org/officeDocument/2006/relationships/image" Target="../media/image6.png"/><Relationship Id="rId118" Type="http://schemas.openxmlformats.org/officeDocument/2006/relationships/customXml" Target="../ink/ink205.xml"/><Relationship Id="rId134" Type="http://schemas.openxmlformats.org/officeDocument/2006/relationships/customXml" Target="../ink/ink213.xml"/><Relationship Id="rId80" Type="http://schemas.openxmlformats.org/officeDocument/2006/relationships/customXml" Target="../ink/ink186.xml"/><Relationship Id="rId85" Type="http://schemas.openxmlformats.org/officeDocument/2006/relationships/image" Target="../media/image136.png"/><Relationship Id="rId12" Type="http://schemas.openxmlformats.org/officeDocument/2006/relationships/customXml" Target="../ink/ink152.xml"/><Relationship Id="rId17" Type="http://schemas.openxmlformats.org/officeDocument/2006/relationships/image" Target="../media/image3010.png"/><Relationship Id="rId33" Type="http://schemas.openxmlformats.org/officeDocument/2006/relationships/image" Target="../media/image3810.png"/><Relationship Id="rId38" Type="http://schemas.openxmlformats.org/officeDocument/2006/relationships/customXml" Target="../ink/ink165.xml"/><Relationship Id="rId59" Type="http://schemas.openxmlformats.org/officeDocument/2006/relationships/image" Target="../media/image510.png"/><Relationship Id="rId103" Type="http://schemas.openxmlformats.org/officeDocument/2006/relationships/image" Target="../media/image1.png"/><Relationship Id="rId108" Type="http://schemas.openxmlformats.org/officeDocument/2006/relationships/customXml" Target="../ink/ink200.xml"/><Relationship Id="rId124" Type="http://schemas.openxmlformats.org/officeDocument/2006/relationships/customXml" Target="../ink/ink208.xml"/><Relationship Id="rId129" Type="http://schemas.openxmlformats.org/officeDocument/2006/relationships/image" Target="../media/image151.png"/><Relationship Id="rId54" Type="http://schemas.openxmlformats.org/officeDocument/2006/relationships/customXml" Target="../ink/ink173.xml"/><Relationship Id="rId70" Type="http://schemas.openxmlformats.org/officeDocument/2006/relationships/customXml" Target="../ink/ink181.xml"/><Relationship Id="rId75" Type="http://schemas.openxmlformats.org/officeDocument/2006/relationships/image" Target="../media/image131.png"/><Relationship Id="rId91" Type="http://schemas.openxmlformats.org/officeDocument/2006/relationships/image" Target="../media/image139.png"/><Relationship Id="rId96" Type="http://schemas.openxmlformats.org/officeDocument/2006/relationships/customXml" Target="../ink/ink19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9.xml"/><Relationship Id="rId23" Type="http://schemas.openxmlformats.org/officeDocument/2006/relationships/image" Target="../media/image3310.png"/><Relationship Id="rId28" Type="http://schemas.openxmlformats.org/officeDocument/2006/relationships/customXml" Target="../ink/ink160.xml"/><Relationship Id="rId49" Type="http://schemas.openxmlformats.org/officeDocument/2006/relationships/image" Target="../media/image460.png"/><Relationship Id="rId114" Type="http://schemas.openxmlformats.org/officeDocument/2006/relationships/customXml" Target="../ink/ink203.xml"/><Relationship Id="rId119" Type="http://schemas.openxmlformats.org/officeDocument/2006/relationships/image" Target="../media/image146.png"/><Relationship Id="rId44" Type="http://schemas.openxmlformats.org/officeDocument/2006/relationships/customXml" Target="../ink/ink168.xml"/><Relationship Id="rId60" Type="http://schemas.openxmlformats.org/officeDocument/2006/relationships/customXml" Target="../ink/ink176.xml"/><Relationship Id="rId65" Type="http://schemas.openxmlformats.org/officeDocument/2006/relationships/image" Target="../media/image126.png"/><Relationship Id="rId81" Type="http://schemas.openxmlformats.org/officeDocument/2006/relationships/image" Target="../media/image134.png"/><Relationship Id="rId86" Type="http://schemas.openxmlformats.org/officeDocument/2006/relationships/customXml" Target="../ink/ink189.xml"/><Relationship Id="rId130" Type="http://schemas.openxmlformats.org/officeDocument/2006/relationships/customXml" Target="../ink/ink211.xml"/><Relationship Id="rId135" Type="http://schemas.openxmlformats.org/officeDocument/2006/relationships/image" Target="../media/image154.png"/><Relationship Id="rId13" Type="http://schemas.openxmlformats.org/officeDocument/2006/relationships/image" Target="../media/image2810.png"/><Relationship Id="rId18" Type="http://schemas.openxmlformats.org/officeDocument/2006/relationships/customXml" Target="../ink/ink155.xml"/><Relationship Id="rId39" Type="http://schemas.openxmlformats.org/officeDocument/2006/relationships/image" Target="../media/image4110.png"/><Relationship Id="rId109" Type="http://schemas.openxmlformats.org/officeDocument/2006/relationships/image" Target="../media/image4.png"/><Relationship Id="rId34" Type="http://schemas.openxmlformats.org/officeDocument/2006/relationships/customXml" Target="../ink/ink163.xml"/><Relationship Id="rId50" Type="http://schemas.openxmlformats.org/officeDocument/2006/relationships/customXml" Target="../ink/ink171.xml"/><Relationship Id="rId55" Type="http://schemas.openxmlformats.org/officeDocument/2006/relationships/image" Target="../media/image490.png"/><Relationship Id="rId76" Type="http://schemas.openxmlformats.org/officeDocument/2006/relationships/customXml" Target="../ink/ink184.xml"/><Relationship Id="rId97" Type="http://schemas.openxmlformats.org/officeDocument/2006/relationships/image" Target="../media/image142.png"/><Relationship Id="rId104" Type="http://schemas.openxmlformats.org/officeDocument/2006/relationships/customXml" Target="../ink/ink198.xml"/><Relationship Id="rId120" Type="http://schemas.openxmlformats.org/officeDocument/2006/relationships/customXml" Target="../ink/ink206.xml"/><Relationship Id="rId125" Type="http://schemas.openxmlformats.org/officeDocument/2006/relationships/image" Target="../media/image149.png"/><Relationship Id="rId7" Type="http://schemas.openxmlformats.org/officeDocument/2006/relationships/image" Target="../media/image2510.png"/><Relationship Id="rId71" Type="http://schemas.openxmlformats.org/officeDocument/2006/relationships/image" Target="../media/image129.png"/><Relationship Id="rId92" Type="http://schemas.openxmlformats.org/officeDocument/2006/relationships/customXml" Target="../ink/ink192.xml"/><Relationship Id="rId2" Type="http://schemas.openxmlformats.org/officeDocument/2006/relationships/customXml" Target="../ink/ink147.xml"/><Relationship Id="rId29" Type="http://schemas.openxmlformats.org/officeDocument/2006/relationships/image" Target="../media/image3610.png"/><Relationship Id="rId24" Type="http://schemas.openxmlformats.org/officeDocument/2006/relationships/customXml" Target="../ink/ink158.xml"/><Relationship Id="rId40" Type="http://schemas.openxmlformats.org/officeDocument/2006/relationships/customXml" Target="../ink/ink166.xml"/><Relationship Id="rId45" Type="http://schemas.openxmlformats.org/officeDocument/2006/relationships/image" Target="../media/image440.png"/><Relationship Id="rId66" Type="http://schemas.openxmlformats.org/officeDocument/2006/relationships/customXml" Target="../ink/ink179.xml"/><Relationship Id="rId87" Type="http://schemas.openxmlformats.org/officeDocument/2006/relationships/image" Target="../media/image137.png"/><Relationship Id="rId110" Type="http://schemas.openxmlformats.org/officeDocument/2006/relationships/customXml" Target="../ink/ink201.xml"/><Relationship Id="rId115" Type="http://schemas.openxmlformats.org/officeDocument/2006/relationships/image" Target="../media/image7.png"/><Relationship Id="rId131" Type="http://schemas.openxmlformats.org/officeDocument/2006/relationships/image" Target="../media/image152.png"/><Relationship Id="rId136" Type="http://schemas.openxmlformats.org/officeDocument/2006/relationships/customXml" Target="../ink/ink214.xml"/><Relationship Id="rId61" Type="http://schemas.openxmlformats.org/officeDocument/2006/relationships/image" Target="../media/image124.png"/><Relationship Id="rId82" Type="http://schemas.openxmlformats.org/officeDocument/2006/relationships/customXml" Target="../ink/ink187.xml"/><Relationship Id="rId19" Type="http://schemas.openxmlformats.org/officeDocument/2006/relationships/image" Target="../media/image3110.png"/><Relationship Id="rId14" Type="http://schemas.openxmlformats.org/officeDocument/2006/relationships/customXml" Target="../ink/ink153.xml"/><Relationship Id="rId30" Type="http://schemas.openxmlformats.org/officeDocument/2006/relationships/customXml" Target="../ink/ink161.xml"/><Relationship Id="rId35" Type="http://schemas.openxmlformats.org/officeDocument/2006/relationships/image" Target="../media/image3910.png"/><Relationship Id="rId56" Type="http://schemas.openxmlformats.org/officeDocument/2006/relationships/customXml" Target="../ink/ink174.xml"/><Relationship Id="rId77" Type="http://schemas.openxmlformats.org/officeDocument/2006/relationships/image" Target="../media/image132.png"/><Relationship Id="rId100" Type="http://schemas.openxmlformats.org/officeDocument/2006/relationships/customXml" Target="../ink/ink196.xml"/><Relationship Id="rId105" Type="http://schemas.openxmlformats.org/officeDocument/2006/relationships/image" Target="../media/image2.png"/><Relationship Id="rId126" Type="http://schemas.openxmlformats.org/officeDocument/2006/relationships/customXml" Target="../ink/ink209.xml"/><Relationship Id="rId8" Type="http://schemas.openxmlformats.org/officeDocument/2006/relationships/customXml" Target="../ink/ink150.xml"/><Relationship Id="rId51" Type="http://schemas.openxmlformats.org/officeDocument/2006/relationships/image" Target="../media/image470.png"/><Relationship Id="rId72" Type="http://schemas.openxmlformats.org/officeDocument/2006/relationships/customXml" Target="../ink/ink182.xml"/><Relationship Id="rId93" Type="http://schemas.openxmlformats.org/officeDocument/2006/relationships/image" Target="../media/image140.png"/><Relationship Id="rId98" Type="http://schemas.openxmlformats.org/officeDocument/2006/relationships/customXml" Target="../ink/ink195.xml"/><Relationship Id="rId121" Type="http://schemas.openxmlformats.org/officeDocument/2006/relationships/image" Target="../media/image147.png"/><Relationship Id="rId3" Type="http://schemas.openxmlformats.org/officeDocument/2006/relationships/image" Target="../media/image2310.png"/><Relationship Id="rId25" Type="http://schemas.openxmlformats.org/officeDocument/2006/relationships/image" Target="../media/image3410.png"/><Relationship Id="rId46" Type="http://schemas.openxmlformats.org/officeDocument/2006/relationships/customXml" Target="../ink/ink169.xml"/><Relationship Id="rId67" Type="http://schemas.openxmlformats.org/officeDocument/2006/relationships/image" Target="../media/image127.png"/><Relationship Id="rId116" Type="http://schemas.openxmlformats.org/officeDocument/2006/relationships/customXml" Target="../ink/ink204.xml"/><Relationship Id="rId137" Type="http://schemas.openxmlformats.org/officeDocument/2006/relationships/image" Target="../media/image155.png"/><Relationship Id="rId20" Type="http://schemas.openxmlformats.org/officeDocument/2006/relationships/customXml" Target="../ink/ink156.xml"/><Relationship Id="rId41" Type="http://schemas.openxmlformats.org/officeDocument/2006/relationships/image" Target="../media/image426.png"/><Relationship Id="rId62" Type="http://schemas.openxmlformats.org/officeDocument/2006/relationships/customXml" Target="../ink/ink177.xml"/><Relationship Id="rId83" Type="http://schemas.openxmlformats.org/officeDocument/2006/relationships/image" Target="../media/image135.png"/><Relationship Id="rId88" Type="http://schemas.openxmlformats.org/officeDocument/2006/relationships/customXml" Target="../ink/ink190.xml"/><Relationship Id="rId111" Type="http://schemas.openxmlformats.org/officeDocument/2006/relationships/image" Target="../media/image5.png"/><Relationship Id="rId132" Type="http://schemas.openxmlformats.org/officeDocument/2006/relationships/customXml" Target="../ink/ink212.xml"/><Relationship Id="rId15" Type="http://schemas.openxmlformats.org/officeDocument/2006/relationships/image" Target="../media/image2910.png"/><Relationship Id="rId36" Type="http://schemas.openxmlformats.org/officeDocument/2006/relationships/customXml" Target="../ink/ink164.xml"/><Relationship Id="rId57" Type="http://schemas.openxmlformats.org/officeDocument/2006/relationships/image" Target="../media/image500.png"/><Relationship Id="rId106" Type="http://schemas.openxmlformats.org/officeDocument/2006/relationships/customXml" Target="../ink/ink199.xml"/><Relationship Id="rId127" Type="http://schemas.openxmlformats.org/officeDocument/2006/relationships/image" Target="../media/image150.png"/><Relationship Id="rId10" Type="http://schemas.openxmlformats.org/officeDocument/2006/relationships/customXml" Target="../ink/ink151.xml"/><Relationship Id="rId31" Type="http://schemas.openxmlformats.org/officeDocument/2006/relationships/image" Target="../media/image3710.png"/><Relationship Id="rId52" Type="http://schemas.openxmlformats.org/officeDocument/2006/relationships/customXml" Target="../ink/ink172.xml"/><Relationship Id="rId73" Type="http://schemas.openxmlformats.org/officeDocument/2006/relationships/image" Target="../media/image130.png"/><Relationship Id="rId78" Type="http://schemas.openxmlformats.org/officeDocument/2006/relationships/customXml" Target="../ink/ink185.xml"/><Relationship Id="rId94" Type="http://schemas.openxmlformats.org/officeDocument/2006/relationships/customXml" Target="../ink/ink193.xml"/><Relationship Id="rId99" Type="http://schemas.openxmlformats.org/officeDocument/2006/relationships/image" Target="../media/image143.png"/><Relationship Id="rId101" Type="http://schemas.openxmlformats.org/officeDocument/2006/relationships/image" Target="../media/image144.png"/><Relationship Id="rId122" Type="http://schemas.openxmlformats.org/officeDocument/2006/relationships/customXml" Target="../ink/ink207.xml"/><Relationship Id="rId4" Type="http://schemas.openxmlformats.org/officeDocument/2006/relationships/customXml" Target="../ink/ink148.xml"/><Relationship Id="rId9" Type="http://schemas.openxmlformats.org/officeDocument/2006/relationships/image" Target="../media/image2610.png"/><Relationship Id="rId26" Type="http://schemas.openxmlformats.org/officeDocument/2006/relationships/customXml" Target="../ink/ink159.xml"/><Relationship Id="rId47" Type="http://schemas.openxmlformats.org/officeDocument/2006/relationships/image" Target="../media/image450.png"/><Relationship Id="rId68" Type="http://schemas.openxmlformats.org/officeDocument/2006/relationships/customXml" Target="../ink/ink180.xml"/><Relationship Id="rId89" Type="http://schemas.openxmlformats.org/officeDocument/2006/relationships/image" Target="../media/image138.png"/><Relationship Id="rId112" Type="http://schemas.openxmlformats.org/officeDocument/2006/relationships/customXml" Target="../ink/ink202.xml"/><Relationship Id="rId133" Type="http://schemas.openxmlformats.org/officeDocument/2006/relationships/image" Target="../media/image15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.png"/><Relationship Id="rId21" Type="http://schemas.openxmlformats.org/officeDocument/2006/relationships/image" Target="../media/image1540.png"/><Relationship Id="rId42" Type="http://schemas.openxmlformats.org/officeDocument/2006/relationships/customXml" Target="../ink/ink235.xml"/><Relationship Id="rId63" Type="http://schemas.openxmlformats.org/officeDocument/2006/relationships/image" Target="../media/image175.png"/><Relationship Id="rId84" Type="http://schemas.openxmlformats.org/officeDocument/2006/relationships/customXml" Target="../ink/ink256.xml"/><Relationship Id="rId138" Type="http://schemas.openxmlformats.org/officeDocument/2006/relationships/customXml" Target="../ink/ink283.xml"/><Relationship Id="rId159" Type="http://schemas.openxmlformats.org/officeDocument/2006/relationships/image" Target="../media/image223.png"/><Relationship Id="rId107" Type="http://schemas.openxmlformats.org/officeDocument/2006/relationships/image" Target="../media/image197.png"/><Relationship Id="rId11" Type="http://schemas.openxmlformats.org/officeDocument/2006/relationships/image" Target="../media/image1490.png"/><Relationship Id="rId32" Type="http://schemas.openxmlformats.org/officeDocument/2006/relationships/customXml" Target="../ink/ink230.xml"/><Relationship Id="rId53" Type="http://schemas.openxmlformats.org/officeDocument/2006/relationships/image" Target="../media/image170.png"/><Relationship Id="rId74" Type="http://schemas.openxmlformats.org/officeDocument/2006/relationships/customXml" Target="../ink/ink251.xml"/><Relationship Id="rId128" Type="http://schemas.openxmlformats.org/officeDocument/2006/relationships/customXml" Target="../ink/ink278.xml"/><Relationship Id="rId149" Type="http://schemas.openxmlformats.org/officeDocument/2006/relationships/image" Target="../media/image218.png"/><Relationship Id="rId5" Type="http://schemas.openxmlformats.org/officeDocument/2006/relationships/image" Target="../media/image1460.png"/><Relationship Id="rId95" Type="http://schemas.openxmlformats.org/officeDocument/2006/relationships/image" Target="../media/image191.png"/><Relationship Id="rId160" Type="http://schemas.openxmlformats.org/officeDocument/2006/relationships/customXml" Target="../ink/ink294.xml"/><Relationship Id="rId22" Type="http://schemas.openxmlformats.org/officeDocument/2006/relationships/customXml" Target="../ink/ink225.xml"/><Relationship Id="rId43" Type="http://schemas.openxmlformats.org/officeDocument/2006/relationships/image" Target="../media/image165.png"/><Relationship Id="rId64" Type="http://schemas.openxmlformats.org/officeDocument/2006/relationships/customXml" Target="../ink/ink246.xml"/><Relationship Id="rId118" Type="http://schemas.openxmlformats.org/officeDocument/2006/relationships/customXml" Target="../ink/ink273.xml"/><Relationship Id="rId139" Type="http://schemas.openxmlformats.org/officeDocument/2006/relationships/image" Target="../media/image213.png"/><Relationship Id="rId85" Type="http://schemas.openxmlformats.org/officeDocument/2006/relationships/image" Target="../media/image186.png"/><Relationship Id="rId150" Type="http://schemas.openxmlformats.org/officeDocument/2006/relationships/customXml" Target="../ink/ink289.xml"/><Relationship Id="rId12" Type="http://schemas.openxmlformats.org/officeDocument/2006/relationships/customXml" Target="../ink/ink220.xml"/><Relationship Id="rId17" Type="http://schemas.openxmlformats.org/officeDocument/2006/relationships/image" Target="../media/image1520.png"/><Relationship Id="rId33" Type="http://schemas.openxmlformats.org/officeDocument/2006/relationships/image" Target="../media/image160.png"/><Relationship Id="rId38" Type="http://schemas.openxmlformats.org/officeDocument/2006/relationships/customXml" Target="../ink/ink233.xml"/><Relationship Id="rId59" Type="http://schemas.openxmlformats.org/officeDocument/2006/relationships/image" Target="../media/image173.png"/><Relationship Id="rId103" Type="http://schemas.openxmlformats.org/officeDocument/2006/relationships/image" Target="../media/image195.png"/><Relationship Id="rId108" Type="http://schemas.openxmlformats.org/officeDocument/2006/relationships/customXml" Target="../ink/ink268.xml"/><Relationship Id="rId124" Type="http://schemas.openxmlformats.org/officeDocument/2006/relationships/customXml" Target="../ink/ink276.xml"/><Relationship Id="rId129" Type="http://schemas.openxmlformats.org/officeDocument/2006/relationships/image" Target="../media/image208.png"/><Relationship Id="rId54" Type="http://schemas.openxmlformats.org/officeDocument/2006/relationships/customXml" Target="../ink/ink241.xml"/><Relationship Id="rId70" Type="http://schemas.openxmlformats.org/officeDocument/2006/relationships/customXml" Target="../ink/ink249.xml"/><Relationship Id="rId75" Type="http://schemas.openxmlformats.org/officeDocument/2006/relationships/image" Target="../media/image181.png"/><Relationship Id="rId91" Type="http://schemas.openxmlformats.org/officeDocument/2006/relationships/image" Target="../media/image189.png"/><Relationship Id="rId96" Type="http://schemas.openxmlformats.org/officeDocument/2006/relationships/customXml" Target="../ink/ink262.xml"/><Relationship Id="rId140" Type="http://schemas.openxmlformats.org/officeDocument/2006/relationships/customXml" Target="../ink/ink284.xml"/><Relationship Id="rId145" Type="http://schemas.openxmlformats.org/officeDocument/2006/relationships/image" Target="../media/image216.png"/><Relationship Id="rId161" Type="http://schemas.openxmlformats.org/officeDocument/2006/relationships/image" Target="../media/image224.png"/><Relationship Id="rId166" Type="http://schemas.openxmlformats.org/officeDocument/2006/relationships/customXml" Target="../ink/ink29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7.xml"/><Relationship Id="rId23" Type="http://schemas.openxmlformats.org/officeDocument/2006/relationships/image" Target="../media/image1550.png"/><Relationship Id="rId28" Type="http://schemas.openxmlformats.org/officeDocument/2006/relationships/customXml" Target="../ink/ink228.xml"/><Relationship Id="rId49" Type="http://schemas.openxmlformats.org/officeDocument/2006/relationships/image" Target="../media/image168.png"/><Relationship Id="rId114" Type="http://schemas.openxmlformats.org/officeDocument/2006/relationships/customXml" Target="../ink/ink271.xml"/><Relationship Id="rId119" Type="http://schemas.openxmlformats.org/officeDocument/2006/relationships/image" Target="../media/image203.png"/><Relationship Id="rId44" Type="http://schemas.openxmlformats.org/officeDocument/2006/relationships/customXml" Target="../ink/ink236.xml"/><Relationship Id="rId60" Type="http://schemas.openxmlformats.org/officeDocument/2006/relationships/customXml" Target="../ink/ink244.xml"/><Relationship Id="rId65" Type="http://schemas.openxmlformats.org/officeDocument/2006/relationships/image" Target="../media/image176.png"/><Relationship Id="rId81" Type="http://schemas.openxmlformats.org/officeDocument/2006/relationships/image" Target="../media/image184.png"/><Relationship Id="rId86" Type="http://schemas.openxmlformats.org/officeDocument/2006/relationships/customXml" Target="../ink/ink257.xml"/><Relationship Id="rId130" Type="http://schemas.openxmlformats.org/officeDocument/2006/relationships/customXml" Target="../ink/ink279.xml"/><Relationship Id="rId135" Type="http://schemas.openxmlformats.org/officeDocument/2006/relationships/image" Target="../media/image211.png"/><Relationship Id="rId151" Type="http://schemas.openxmlformats.org/officeDocument/2006/relationships/image" Target="../media/image219.png"/><Relationship Id="rId156" Type="http://schemas.openxmlformats.org/officeDocument/2006/relationships/customXml" Target="../ink/ink292.xml"/><Relationship Id="rId13" Type="http://schemas.openxmlformats.org/officeDocument/2006/relationships/image" Target="../media/image1500.png"/><Relationship Id="rId18" Type="http://schemas.openxmlformats.org/officeDocument/2006/relationships/customXml" Target="../ink/ink223.xml"/><Relationship Id="rId39" Type="http://schemas.openxmlformats.org/officeDocument/2006/relationships/image" Target="../media/image163.png"/><Relationship Id="rId109" Type="http://schemas.openxmlformats.org/officeDocument/2006/relationships/image" Target="../media/image198.png"/><Relationship Id="rId34" Type="http://schemas.openxmlformats.org/officeDocument/2006/relationships/customXml" Target="../ink/ink231.xml"/><Relationship Id="rId50" Type="http://schemas.openxmlformats.org/officeDocument/2006/relationships/customXml" Target="../ink/ink239.xml"/><Relationship Id="rId55" Type="http://schemas.openxmlformats.org/officeDocument/2006/relationships/image" Target="../media/image171.png"/><Relationship Id="rId76" Type="http://schemas.openxmlformats.org/officeDocument/2006/relationships/customXml" Target="../ink/ink252.xml"/><Relationship Id="rId97" Type="http://schemas.openxmlformats.org/officeDocument/2006/relationships/image" Target="../media/image192.png"/><Relationship Id="rId104" Type="http://schemas.openxmlformats.org/officeDocument/2006/relationships/customXml" Target="../ink/ink266.xml"/><Relationship Id="rId120" Type="http://schemas.openxmlformats.org/officeDocument/2006/relationships/customXml" Target="../ink/ink274.xml"/><Relationship Id="rId125" Type="http://schemas.openxmlformats.org/officeDocument/2006/relationships/image" Target="../media/image206.png"/><Relationship Id="rId141" Type="http://schemas.openxmlformats.org/officeDocument/2006/relationships/image" Target="../media/image214.png"/><Relationship Id="rId146" Type="http://schemas.openxmlformats.org/officeDocument/2006/relationships/customXml" Target="../ink/ink287.xml"/><Relationship Id="rId167" Type="http://schemas.openxmlformats.org/officeDocument/2006/relationships/image" Target="../media/image227.png"/><Relationship Id="rId7" Type="http://schemas.openxmlformats.org/officeDocument/2006/relationships/image" Target="../media/image1470.png"/><Relationship Id="rId71" Type="http://schemas.openxmlformats.org/officeDocument/2006/relationships/image" Target="../media/image179.png"/><Relationship Id="rId92" Type="http://schemas.openxmlformats.org/officeDocument/2006/relationships/customXml" Target="../ink/ink260.xml"/><Relationship Id="rId162" Type="http://schemas.openxmlformats.org/officeDocument/2006/relationships/customXml" Target="../ink/ink295.xml"/><Relationship Id="rId2" Type="http://schemas.openxmlformats.org/officeDocument/2006/relationships/customXml" Target="../ink/ink215.xml"/><Relationship Id="rId29" Type="http://schemas.openxmlformats.org/officeDocument/2006/relationships/image" Target="../media/image158.png"/><Relationship Id="rId24" Type="http://schemas.openxmlformats.org/officeDocument/2006/relationships/customXml" Target="../ink/ink226.xml"/><Relationship Id="rId40" Type="http://schemas.openxmlformats.org/officeDocument/2006/relationships/customXml" Target="../ink/ink234.xml"/><Relationship Id="rId45" Type="http://schemas.openxmlformats.org/officeDocument/2006/relationships/image" Target="../media/image166.png"/><Relationship Id="rId66" Type="http://schemas.openxmlformats.org/officeDocument/2006/relationships/customXml" Target="../ink/ink247.xml"/><Relationship Id="rId87" Type="http://schemas.openxmlformats.org/officeDocument/2006/relationships/image" Target="../media/image187.png"/><Relationship Id="rId110" Type="http://schemas.openxmlformats.org/officeDocument/2006/relationships/customXml" Target="../ink/ink269.xml"/><Relationship Id="rId115" Type="http://schemas.openxmlformats.org/officeDocument/2006/relationships/image" Target="../media/image201.png"/><Relationship Id="rId131" Type="http://schemas.openxmlformats.org/officeDocument/2006/relationships/image" Target="../media/image209.png"/><Relationship Id="rId136" Type="http://schemas.openxmlformats.org/officeDocument/2006/relationships/customXml" Target="../ink/ink282.xml"/><Relationship Id="rId157" Type="http://schemas.openxmlformats.org/officeDocument/2006/relationships/image" Target="../media/image222.png"/><Relationship Id="rId61" Type="http://schemas.openxmlformats.org/officeDocument/2006/relationships/image" Target="../media/image174.png"/><Relationship Id="rId82" Type="http://schemas.openxmlformats.org/officeDocument/2006/relationships/customXml" Target="../ink/ink255.xml"/><Relationship Id="rId152" Type="http://schemas.openxmlformats.org/officeDocument/2006/relationships/customXml" Target="../ink/ink290.xml"/><Relationship Id="rId19" Type="http://schemas.openxmlformats.org/officeDocument/2006/relationships/image" Target="../media/image1530.png"/><Relationship Id="rId14" Type="http://schemas.openxmlformats.org/officeDocument/2006/relationships/customXml" Target="../ink/ink221.xml"/><Relationship Id="rId30" Type="http://schemas.openxmlformats.org/officeDocument/2006/relationships/customXml" Target="../ink/ink229.xml"/><Relationship Id="rId35" Type="http://schemas.openxmlformats.org/officeDocument/2006/relationships/image" Target="../media/image161.png"/><Relationship Id="rId56" Type="http://schemas.openxmlformats.org/officeDocument/2006/relationships/customXml" Target="../ink/ink242.xml"/><Relationship Id="rId77" Type="http://schemas.openxmlformats.org/officeDocument/2006/relationships/image" Target="../media/image182.png"/><Relationship Id="rId100" Type="http://schemas.openxmlformats.org/officeDocument/2006/relationships/customXml" Target="../ink/ink264.xml"/><Relationship Id="rId105" Type="http://schemas.openxmlformats.org/officeDocument/2006/relationships/image" Target="../media/image196.png"/><Relationship Id="rId126" Type="http://schemas.openxmlformats.org/officeDocument/2006/relationships/customXml" Target="../ink/ink277.xml"/><Relationship Id="rId147" Type="http://schemas.openxmlformats.org/officeDocument/2006/relationships/image" Target="../media/image217.png"/><Relationship Id="rId8" Type="http://schemas.openxmlformats.org/officeDocument/2006/relationships/customXml" Target="../ink/ink218.xml"/><Relationship Id="rId51" Type="http://schemas.openxmlformats.org/officeDocument/2006/relationships/image" Target="../media/image169.png"/><Relationship Id="rId72" Type="http://schemas.openxmlformats.org/officeDocument/2006/relationships/customXml" Target="../ink/ink250.xml"/><Relationship Id="rId93" Type="http://schemas.openxmlformats.org/officeDocument/2006/relationships/image" Target="../media/image190.png"/><Relationship Id="rId98" Type="http://schemas.openxmlformats.org/officeDocument/2006/relationships/customXml" Target="../ink/ink263.xml"/><Relationship Id="rId121" Type="http://schemas.openxmlformats.org/officeDocument/2006/relationships/image" Target="../media/image204.png"/><Relationship Id="rId142" Type="http://schemas.openxmlformats.org/officeDocument/2006/relationships/customXml" Target="../ink/ink285.xml"/><Relationship Id="rId163" Type="http://schemas.openxmlformats.org/officeDocument/2006/relationships/image" Target="../media/image225.png"/><Relationship Id="rId3" Type="http://schemas.openxmlformats.org/officeDocument/2006/relationships/image" Target="../media/image1450.png"/><Relationship Id="rId25" Type="http://schemas.openxmlformats.org/officeDocument/2006/relationships/image" Target="../media/image156.png"/><Relationship Id="rId46" Type="http://schemas.openxmlformats.org/officeDocument/2006/relationships/customXml" Target="../ink/ink237.xml"/><Relationship Id="rId67" Type="http://schemas.openxmlformats.org/officeDocument/2006/relationships/image" Target="../media/image177.png"/><Relationship Id="rId116" Type="http://schemas.openxmlformats.org/officeDocument/2006/relationships/customXml" Target="../ink/ink272.xml"/><Relationship Id="rId137" Type="http://schemas.openxmlformats.org/officeDocument/2006/relationships/image" Target="../media/image212.png"/><Relationship Id="rId158" Type="http://schemas.openxmlformats.org/officeDocument/2006/relationships/customXml" Target="../ink/ink293.xml"/><Relationship Id="rId20" Type="http://schemas.openxmlformats.org/officeDocument/2006/relationships/customXml" Target="../ink/ink224.xml"/><Relationship Id="rId41" Type="http://schemas.openxmlformats.org/officeDocument/2006/relationships/image" Target="../media/image164.png"/><Relationship Id="rId62" Type="http://schemas.openxmlformats.org/officeDocument/2006/relationships/customXml" Target="../ink/ink245.xml"/><Relationship Id="rId83" Type="http://schemas.openxmlformats.org/officeDocument/2006/relationships/image" Target="../media/image185.png"/><Relationship Id="rId88" Type="http://schemas.openxmlformats.org/officeDocument/2006/relationships/customXml" Target="../ink/ink258.xml"/><Relationship Id="rId111" Type="http://schemas.openxmlformats.org/officeDocument/2006/relationships/image" Target="../media/image199.png"/><Relationship Id="rId132" Type="http://schemas.openxmlformats.org/officeDocument/2006/relationships/customXml" Target="../ink/ink280.xml"/><Relationship Id="rId153" Type="http://schemas.openxmlformats.org/officeDocument/2006/relationships/image" Target="../media/image220.png"/><Relationship Id="rId15" Type="http://schemas.openxmlformats.org/officeDocument/2006/relationships/image" Target="../media/image1511.png"/><Relationship Id="rId36" Type="http://schemas.openxmlformats.org/officeDocument/2006/relationships/customXml" Target="../ink/ink232.xml"/><Relationship Id="rId57" Type="http://schemas.openxmlformats.org/officeDocument/2006/relationships/image" Target="../media/image172.png"/><Relationship Id="rId106" Type="http://schemas.openxmlformats.org/officeDocument/2006/relationships/customXml" Target="../ink/ink267.xml"/><Relationship Id="rId127" Type="http://schemas.openxmlformats.org/officeDocument/2006/relationships/image" Target="../media/image207.png"/><Relationship Id="rId10" Type="http://schemas.openxmlformats.org/officeDocument/2006/relationships/customXml" Target="../ink/ink219.xml"/><Relationship Id="rId31" Type="http://schemas.openxmlformats.org/officeDocument/2006/relationships/image" Target="../media/image159.png"/><Relationship Id="rId52" Type="http://schemas.openxmlformats.org/officeDocument/2006/relationships/customXml" Target="../ink/ink240.xml"/><Relationship Id="rId73" Type="http://schemas.openxmlformats.org/officeDocument/2006/relationships/image" Target="../media/image180.png"/><Relationship Id="rId78" Type="http://schemas.openxmlformats.org/officeDocument/2006/relationships/customXml" Target="../ink/ink253.xml"/><Relationship Id="rId94" Type="http://schemas.openxmlformats.org/officeDocument/2006/relationships/customXml" Target="../ink/ink261.xml"/><Relationship Id="rId99" Type="http://schemas.openxmlformats.org/officeDocument/2006/relationships/image" Target="../media/image193.png"/><Relationship Id="rId101" Type="http://schemas.openxmlformats.org/officeDocument/2006/relationships/image" Target="../media/image194.png"/><Relationship Id="rId122" Type="http://schemas.openxmlformats.org/officeDocument/2006/relationships/customXml" Target="../ink/ink275.xml"/><Relationship Id="rId143" Type="http://schemas.openxmlformats.org/officeDocument/2006/relationships/image" Target="../media/image215.png"/><Relationship Id="rId148" Type="http://schemas.openxmlformats.org/officeDocument/2006/relationships/customXml" Target="../ink/ink288.xml"/><Relationship Id="rId164" Type="http://schemas.openxmlformats.org/officeDocument/2006/relationships/customXml" Target="../ink/ink296.xml"/><Relationship Id="rId4" Type="http://schemas.openxmlformats.org/officeDocument/2006/relationships/customXml" Target="../ink/ink216.xml"/><Relationship Id="rId9" Type="http://schemas.openxmlformats.org/officeDocument/2006/relationships/image" Target="../media/image1480.png"/><Relationship Id="rId26" Type="http://schemas.openxmlformats.org/officeDocument/2006/relationships/customXml" Target="../ink/ink227.xml"/><Relationship Id="rId47" Type="http://schemas.openxmlformats.org/officeDocument/2006/relationships/image" Target="../media/image167.png"/><Relationship Id="rId68" Type="http://schemas.openxmlformats.org/officeDocument/2006/relationships/customXml" Target="../ink/ink248.xml"/><Relationship Id="rId89" Type="http://schemas.openxmlformats.org/officeDocument/2006/relationships/image" Target="../media/image188.png"/><Relationship Id="rId112" Type="http://schemas.openxmlformats.org/officeDocument/2006/relationships/customXml" Target="../ink/ink270.xml"/><Relationship Id="rId133" Type="http://schemas.openxmlformats.org/officeDocument/2006/relationships/image" Target="../media/image210.png"/><Relationship Id="rId154" Type="http://schemas.openxmlformats.org/officeDocument/2006/relationships/customXml" Target="../ink/ink291.xml"/><Relationship Id="rId16" Type="http://schemas.openxmlformats.org/officeDocument/2006/relationships/customXml" Target="../ink/ink222.xml"/><Relationship Id="rId37" Type="http://schemas.openxmlformats.org/officeDocument/2006/relationships/image" Target="../media/image162.png"/><Relationship Id="rId58" Type="http://schemas.openxmlformats.org/officeDocument/2006/relationships/customXml" Target="../ink/ink243.xml"/><Relationship Id="rId79" Type="http://schemas.openxmlformats.org/officeDocument/2006/relationships/image" Target="../media/image183.png"/><Relationship Id="rId102" Type="http://schemas.openxmlformats.org/officeDocument/2006/relationships/customXml" Target="../ink/ink265.xml"/><Relationship Id="rId123" Type="http://schemas.openxmlformats.org/officeDocument/2006/relationships/image" Target="../media/image205.png"/><Relationship Id="rId144" Type="http://schemas.openxmlformats.org/officeDocument/2006/relationships/customXml" Target="../ink/ink286.xml"/><Relationship Id="rId90" Type="http://schemas.openxmlformats.org/officeDocument/2006/relationships/customXml" Target="../ink/ink259.xml"/><Relationship Id="rId165" Type="http://schemas.openxmlformats.org/officeDocument/2006/relationships/image" Target="../media/image226.png"/><Relationship Id="rId27" Type="http://schemas.openxmlformats.org/officeDocument/2006/relationships/image" Target="../media/image157.png"/><Relationship Id="rId48" Type="http://schemas.openxmlformats.org/officeDocument/2006/relationships/customXml" Target="../ink/ink238.xml"/><Relationship Id="rId69" Type="http://schemas.openxmlformats.org/officeDocument/2006/relationships/image" Target="../media/image178.png"/><Relationship Id="rId113" Type="http://schemas.openxmlformats.org/officeDocument/2006/relationships/image" Target="../media/image200.png"/><Relationship Id="rId134" Type="http://schemas.openxmlformats.org/officeDocument/2006/relationships/customXml" Target="../ink/ink281.xml"/><Relationship Id="rId80" Type="http://schemas.openxmlformats.org/officeDocument/2006/relationships/customXml" Target="../ink/ink254.xml"/><Relationship Id="rId155" Type="http://schemas.openxmlformats.org/officeDocument/2006/relationships/image" Target="../media/image2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.png"/><Relationship Id="rId21" Type="http://schemas.openxmlformats.org/officeDocument/2006/relationships/image" Target="../media/image1540.png"/><Relationship Id="rId42" Type="http://schemas.openxmlformats.org/officeDocument/2006/relationships/customXml" Target="../ink/ink318.xml"/><Relationship Id="rId63" Type="http://schemas.openxmlformats.org/officeDocument/2006/relationships/image" Target="../media/image175.png"/><Relationship Id="rId84" Type="http://schemas.openxmlformats.org/officeDocument/2006/relationships/customXml" Target="../ink/ink339.xml"/><Relationship Id="rId138" Type="http://schemas.openxmlformats.org/officeDocument/2006/relationships/customXml" Target="../ink/ink366.xml"/><Relationship Id="rId159" Type="http://schemas.openxmlformats.org/officeDocument/2006/relationships/image" Target="../media/image223.png"/><Relationship Id="rId170" Type="http://schemas.openxmlformats.org/officeDocument/2006/relationships/customXml" Target="../ink/ink382.xml"/><Relationship Id="rId191" Type="http://schemas.openxmlformats.org/officeDocument/2006/relationships/image" Target="../media/image239.png"/><Relationship Id="rId205" Type="http://schemas.openxmlformats.org/officeDocument/2006/relationships/image" Target="../media/image246.png"/><Relationship Id="rId107" Type="http://schemas.openxmlformats.org/officeDocument/2006/relationships/image" Target="../media/image197.png"/><Relationship Id="rId11" Type="http://schemas.openxmlformats.org/officeDocument/2006/relationships/image" Target="../media/image1490.png"/><Relationship Id="rId32" Type="http://schemas.openxmlformats.org/officeDocument/2006/relationships/customXml" Target="../ink/ink313.xml"/><Relationship Id="rId53" Type="http://schemas.openxmlformats.org/officeDocument/2006/relationships/image" Target="../media/image170.png"/><Relationship Id="rId74" Type="http://schemas.openxmlformats.org/officeDocument/2006/relationships/customXml" Target="../ink/ink334.xml"/><Relationship Id="rId128" Type="http://schemas.openxmlformats.org/officeDocument/2006/relationships/customXml" Target="../ink/ink361.xml"/><Relationship Id="rId149" Type="http://schemas.openxmlformats.org/officeDocument/2006/relationships/image" Target="../media/image218.png"/><Relationship Id="rId5" Type="http://schemas.openxmlformats.org/officeDocument/2006/relationships/image" Target="../media/image1460.png"/><Relationship Id="rId95" Type="http://schemas.openxmlformats.org/officeDocument/2006/relationships/image" Target="../media/image191.png"/><Relationship Id="rId160" Type="http://schemas.openxmlformats.org/officeDocument/2006/relationships/customXml" Target="../ink/ink377.xml"/><Relationship Id="rId181" Type="http://schemas.openxmlformats.org/officeDocument/2006/relationships/image" Target="../media/image234.png"/><Relationship Id="rId22" Type="http://schemas.openxmlformats.org/officeDocument/2006/relationships/customXml" Target="../ink/ink308.xml"/><Relationship Id="rId43" Type="http://schemas.openxmlformats.org/officeDocument/2006/relationships/image" Target="../media/image165.png"/><Relationship Id="rId64" Type="http://schemas.openxmlformats.org/officeDocument/2006/relationships/customXml" Target="../ink/ink329.xml"/><Relationship Id="rId118" Type="http://schemas.openxmlformats.org/officeDocument/2006/relationships/customXml" Target="../ink/ink356.xml"/><Relationship Id="rId139" Type="http://schemas.openxmlformats.org/officeDocument/2006/relationships/image" Target="../media/image213.png"/><Relationship Id="rId85" Type="http://schemas.openxmlformats.org/officeDocument/2006/relationships/image" Target="../media/image186.png"/><Relationship Id="rId150" Type="http://schemas.openxmlformats.org/officeDocument/2006/relationships/customXml" Target="../ink/ink372.xml"/><Relationship Id="rId171" Type="http://schemas.openxmlformats.org/officeDocument/2006/relationships/image" Target="../media/image229.png"/><Relationship Id="rId192" Type="http://schemas.openxmlformats.org/officeDocument/2006/relationships/customXml" Target="../ink/ink393.xml"/><Relationship Id="rId206" Type="http://schemas.openxmlformats.org/officeDocument/2006/relationships/customXml" Target="../ink/ink400.xml"/><Relationship Id="rId12" Type="http://schemas.openxmlformats.org/officeDocument/2006/relationships/customXml" Target="../ink/ink303.xml"/><Relationship Id="rId33" Type="http://schemas.openxmlformats.org/officeDocument/2006/relationships/image" Target="../media/image160.png"/><Relationship Id="rId108" Type="http://schemas.openxmlformats.org/officeDocument/2006/relationships/customXml" Target="../ink/ink351.xml"/><Relationship Id="rId129" Type="http://schemas.openxmlformats.org/officeDocument/2006/relationships/image" Target="../media/image208.png"/><Relationship Id="rId54" Type="http://schemas.openxmlformats.org/officeDocument/2006/relationships/customXml" Target="../ink/ink324.xml"/><Relationship Id="rId75" Type="http://schemas.openxmlformats.org/officeDocument/2006/relationships/image" Target="../media/image181.png"/><Relationship Id="rId96" Type="http://schemas.openxmlformats.org/officeDocument/2006/relationships/customXml" Target="../ink/ink345.xml"/><Relationship Id="rId140" Type="http://schemas.openxmlformats.org/officeDocument/2006/relationships/customXml" Target="../ink/ink367.xml"/><Relationship Id="rId161" Type="http://schemas.openxmlformats.org/officeDocument/2006/relationships/image" Target="../media/image224.png"/><Relationship Id="rId182" Type="http://schemas.openxmlformats.org/officeDocument/2006/relationships/customXml" Target="../ink/ink388.xml"/><Relationship Id="rId6" Type="http://schemas.openxmlformats.org/officeDocument/2006/relationships/customXml" Target="../ink/ink300.xml"/><Relationship Id="rId23" Type="http://schemas.openxmlformats.org/officeDocument/2006/relationships/image" Target="../media/image1550.png"/><Relationship Id="rId119" Type="http://schemas.openxmlformats.org/officeDocument/2006/relationships/image" Target="../media/image203.png"/><Relationship Id="rId44" Type="http://schemas.openxmlformats.org/officeDocument/2006/relationships/customXml" Target="../ink/ink319.xml"/><Relationship Id="rId65" Type="http://schemas.openxmlformats.org/officeDocument/2006/relationships/image" Target="../media/image176.png"/><Relationship Id="rId86" Type="http://schemas.openxmlformats.org/officeDocument/2006/relationships/customXml" Target="../ink/ink340.xml"/><Relationship Id="rId130" Type="http://schemas.openxmlformats.org/officeDocument/2006/relationships/customXml" Target="../ink/ink362.xml"/><Relationship Id="rId151" Type="http://schemas.openxmlformats.org/officeDocument/2006/relationships/image" Target="../media/image219.png"/><Relationship Id="rId172" Type="http://schemas.openxmlformats.org/officeDocument/2006/relationships/customXml" Target="../ink/ink383.xml"/><Relationship Id="rId193" Type="http://schemas.openxmlformats.org/officeDocument/2006/relationships/image" Target="../media/image240.png"/><Relationship Id="rId207" Type="http://schemas.openxmlformats.org/officeDocument/2006/relationships/image" Target="../media/image247.png"/><Relationship Id="rId13" Type="http://schemas.openxmlformats.org/officeDocument/2006/relationships/image" Target="../media/image1500.png"/><Relationship Id="rId109" Type="http://schemas.openxmlformats.org/officeDocument/2006/relationships/image" Target="../media/image198.png"/><Relationship Id="rId34" Type="http://schemas.openxmlformats.org/officeDocument/2006/relationships/customXml" Target="../ink/ink314.xml"/><Relationship Id="rId55" Type="http://schemas.openxmlformats.org/officeDocument/2006/relationships/image" Target="../media/image171.png"/><Relationship Id="rId76" Type="http://schemas.openxmlformats.org/officeDocument/2006/relationships/customXml" Target="../ink/ink335.xml"/><Relationship Id="rId97" Type="http://schemas.openxmlformats.org/officeDocument/2006/relationships/image" Target="../media/image192.png"/><Relationship Id="rId120" Type="http://schemas.openxmlformats.org/officeDocument/2006/relationships/customXml" Target="../ink/ink357.xml"/><Relationship Id="rId141" Type="http://schemas.openxmlformats.org/officeDocument/2006/relationships/image" Target="../media/image214.png"/><Relationship Id="rId7" Type="http://schemas.openxmlformats.org/officeDocument/2006/relationships/image" Target="../media/image1470.png"/><Relationship Id="rId162" Type="http://schemas.openxmlformats.org/officeDocument/2006/relationships/customXml" Target="../ink/ink378.xml"/><Relationship Id="rId183" Type="http://schemas.openxmlformats.org/officeDocument/2006/relationships/image" Target="../media/image235.png"/><Relationship Id="rId24" Type="http://schemas.openxmlformats.org/officeDocument/2006/relationships/customXml" Target="../ink/ink309.xml"/><Relationship Id="rId45" Type="http://schemas.openxmlformats.org/officeDocument/2006/relationships/image" Target="../media/image166.png"/><Relationship Id="rId66" Type="http://schemas.openxmlformats.org/officeDocument/2006/relationships/customXml" Target="../ink/ink330.xml"/><Relationship Id="rId87" Type="http://schemas.openxmlformats.org/officeDocument/2006/relationships/image" Target="../media/image187.png"/><Relationship Id="rId110" Type="http://schemas.openxmlformats.org/officeDocument/2006/relationships/customXml" Target="../ink/ink352.xml"/><Relationship Id="rId131" Type="http://schemas.openxmlformats.org/officeDocument/2006/relationships/image" Target="../media/image209.png"/><Relationship Id="rId61" Type="http://schemas.openxmlformats.org/officeDocument/2006/relationships/image" Target="../media/image174.png"/><Relationship Id="rId82" Type="http://schemas.openxmlformats.org/officeDocument/2006/relationships/customXml" Target="../ink/ink338.xml"/><Relationship Id="rId152" Type="http://schemas.openxmlformats.org/officeDocument/2006/relationships/customXml" Target="../ink/ink373.xml"/><Relationship Id="rId173" Type="http://schemas.openxmlformats.org/officeDocument/2006/relationships/image" Target="../media/image230.png"/><Relationship Id="rId194" Type="http://schemas.openxmlformats.org/officeDocument/2006/relationships/customXml" Target="../ink/ink394.xml"/><Relationship Id="rId199" Type="http://schemas.openxmlformats.org/officeDocument/2006/relationships/image" Target="../media/image243.png"/><Relationship Id="rId203" Type="http://schemas.openxmlformats.org/officeDocument/2006/relationships/image" Target="../media/image245.png"/><Relationship Id="rId208" Type="http://schemas.openxmlformats.org/officeDocument/2006/relationships/customXml" Target="../ink/ink401.xml"/><Relationship Id="rId19" Type="http://schemas.openxmlformats.org/officeDocument/2006/relationships/image" Target="../media/image1530.png"/><Relationship Id="rId14" Type="http://schemas.openxmlformats.org/officeDocument/2006/relationships/customXml" Target="../ink/ink304.xml"/><Relationship Id="rId30" Type="http://schemas.openxmlformats.org/officeDocument/2006/relationships/customXml" Target="../ink/ink312.xml"/><Relationship Id="rId35" Type="http://schemas.openxmlformats.org/officeDocument/2006/relationships/image" Target="../media/image161.png"/><Relationship Id="rId56" Type="http://schemas.openxmlformats.org/officeDocument/2006/relationships/customXml" Target="../ink/ink325.xml"/><Relationship Id="rId77" Type="http://schemas.openxmlformats.org/officeDocument/2006/relationships/image" Target="../media/image182.png"/><Relationship Id="rId100" Type="http://schemas.openxmlformats.org/officeDocument/2006/relationships/customXml" Target="../ink/ink347.xml"/><Relationship Id="rId105" Type="http://schemas.openxmlformats.org/officeDocument/2006/relationships/image" Target="../media/image196.png"/><Relationship Id="rId126" Type="http://schemas.openxmlformats.org/officeDocument/2006/relationships/customXml" Target="../ink/ink360.xml"/><Relationship Id="rId147" Type="http://schemas.openxmlformats.org/officeDocument/2006/relationships/image" Target="../media/image217.png"/><Relationship Id="rId168" Type="http://schemas.openxmlformats.org/officeDocument/2006/relationships/customXml" Target="../ink/ink381.xml"/><Relationship Id="rId8" Type="http://schemas.openxmlformats.org/officeDocument/2006/relationships/customXml" Target="../ink/ink301.xml"/><Relationship Id="rId51" Type="http://schemas.openxmlformats.org/officeDocument/2006/relationships/image" Target="../media/image169.png"/><Relationship Id="rId72" Type="http://schemas.openxmlformats.org/officeDocument/2006/relationships/customXml" Target="../ink/ink333.xml"/><Relationship Id="rId93" Type="http://schemas.openxmlformats.org/officeDocument/2006/relationships/image" Target="../media/image190.png"/><Relationship Id="rId98" Type="http://schemas.openxmlformats.org/officeDocument/2006/relationships/customXml" Target="../ink/ink346.xml"/><Relationship Id="rId121" Type="http://schemas.openxmlformats.org/officeDocument/2006/relationships/image" Target="../media/image204.png"/><Relationship Id="rId142" Type="http://schemas.openxmlformats.org/officeDocument/2006/relationships/customXml" Target="../ink/ink368.xml"/><Relationship Id="rId163" Type="http://schemas.openxmlformats.org/officeDocument/2006/relationships/image" Target="../media/image225.png"/><Relationship Id="rId184" Type="http://schemas.openxmlformats.org/officeDocument/2006/relationships/customXml" Target="../ink/ink389.xml"/><Relationship Id="rId189" Type="http://schemas.openxmlformats.org/officeDocument/2006/relationships/image" Target="../media/image238.png"/><Relationship Id="rId3" Type="http://schemas.openxmlformats.org/officeDocument/2006/relationships/image" Target="../media/image1450.png"/><Relationship Id="rId25" Type="http://schemas.openxmlformats.org/officeDocument/2006/relationships/image" Target="../media/image156.png"/><Relationship Id="rId46" Type="http://schemas.openxmlformats.org/officeDocument/2006/relationships/customXml" Target="../ink/ink320.xml"/><Relationship Id="rId67" Type="http://schemas.openxmlformats.org/officeDocument/2006/relationships/image" Target="../media/image177.png"/><Relationship Id="rId116" Type="http://schemas.openxmlformats.org/officeDocument/2006/relationships/customXml" Target="../ink/ink355.xml"/><Relationship Id="rId137" Type="http://schemas.openxmlformats.org/officeDocument/2006/relationships/image" Target="../media/image212.png"/><Relationship Id="rId158" Type="http://schemas.openxmlformats.org/officeDocument/2006/relationships/customXml" Target="../ink/ink376.xml"/><Relationship Id="rId20" Type="http://schemas.openxmlformats.org/officeDocument/2006/relationships/customXml" Target="../ink/ink307.xml"/><Relationship Id="rId41" Type="http://schemas.openxmlformats.org/officeDocument/2006/relationships/image" Target="../media/image164.png"/><Relationship Id="rId62" Type="http://schemas.openxmlformats.org/officeDocument/2006/relationships/customXml" Target="../ink/ink328.xml"/><Relationship Id="rId83" Type="http://schemas.openxmlformats.org/officeDocument/2006/relationships/image" Target="../media/image185.png"/><Relationship Id="rId88" Type="http://schemas.openxmlformats.org/officeDocument/2006/relationships/customXml" Target="../ink/ink341.xml"/><Relationship Id="rId111" Type="http://schemas.openxmlformats.org/officeDocument/2006/relationships/image" Target="../media/image199.png"/><Relationship Id="rId132" Type="http://schemas.openxmlformats.org/officeDocument/2006/relationships/customXml" Target="../ink/ink363.xml"/><Relationship Id="rId153" Type="http://schemas.openxmlformats.org/officeDocument/2006/relationships/image" Target="../media/image220.png"/><Relationship Id="rId174" Type="http://schemas.openxmlformats.org/officeDocument/2006/relationships/customXml" Target="../ink/ink384.xml"/><Relationship Id="rId179" Type="http://schemas.openxmlformats.org/officeDocument/2006/relationships/image" Target="../media/image233.png"/><Relationship Id="rId195" Type="http://schemas.openxmlformats.org/officeDocument/2006/relationships/image" Target="../media/image241.png"/><Relationship Id="rId209" Type="http://schemas.openxmlformats.org/officeDocument/2006/relationships/image" Target="../media/image248.png"/><Relationship Id="rId190" Type="http://schemas.openxmlformats.org/officeDocument/2006/relationships/customXml" Target="../ink/ink392.xml"/><Relationship Id="rId204" Type="http://schemas.openxmlformats.org/officeDocument/2006/relationships/customXml" Target="../ink/ink399.xml"/><Relationship Id="rId15" Type="http://schemas.openxmlformats.org/officeDocument/2006/relationships/image" Target="../media/image1511.png"/><Relationship Id="rId36" Type="http://schemas.openxmlformats.org/officeDocument/2006/relationships/customXml" Target="../ink/ink315.xml"/><Relationship Id="rId57" Type="http://schemas.openxmlformats.org/officeDocument/2006/relationships/image" Target="../media/image172.png"/><Relationship Id="rId106" Type="http://schemas.openxmlformats.org/officeDocument/2006/relationships/customXml" Target="../ink/ink350.xml"/><Relationship Id="rId127" Type="http://schemas.openxmlformats.org/officeDocument/2006/relationships/image" Target="../media/image207.png"/><Relationship Id="rId10" Type="http://schemas.openxmlformats.org/officeDocument/2006/relationships/customXml" Target="../ink/ink302.xml"/><Relationship Id="rId31" Type="http://schemas.openxmlformats.org/officeDocument/2006/relationships/image" Target="../media/image159.png"/><Relationship Id="rId52" Type="http://schemas.openxmlformats.org/officeDocument/2006/relationships/customXml" Target="../ink/ink323.xml"/><Relationship Id="rId73" Type="http://schemas.openxmlformats.org/officeDocument/2006/relationships/image" Target="../media/image180.png"/><Relationship Id="rId78" Type="http://schemas.openxmlformats.org/officeDocument/2006/relationships/customXml" Target="../ink/ink336.xml"/><Relationship Id="rId94" Type="http://schemas.openxmlformats.org/officeDocument/2006/relationships/customXml" Target="../ink/ink344.xml"/><Relationship Id="rId99" Type="http://schemas.openxmlformats.org/officeDocument/2006/relationships/image" Target="../media/image193.png"/><Relationship Id="rId101" Type="http://schemas.openxmlformats.org/officeDocument/2006/relationships/image" Target="../media/image194.png"/><Relationship Id="rId122" Type="http://schemas.openxmlformats.org/officeDocument/2006/relationships/customXml" Target="../ink/ink358.xml"/><Relationship Id="rId143" Type="http://schemas.openxmlformats.org/officeDocument/2006/relationships/image" Target="../media/image215.png"/><Relationship Id="rId148" Type="http://schemas.openxmlformats.org/officeDocument/2006/relationships/customXml" Target="../ink/ink371.xml"/><Relationship Id="rId164" Type="http://schemas.openxmlformats.org/officeDocument/2006/relationships/customXml" Target="../ink/ink379.xml"/><Relationship Id="rId169" Type="http://schemas.openxmlformats.org/officeDocument/2006/relationships/image" Target="../media/image228.png"/><Relationship Id="rId185" Type="http://schemas.openxmlformats.org/officeDocument/2006/relationships/image" Target="../media/image236.png"/><Relationship Id="rId4" Type="http://schemas.openxmlformats.org/officeDocument/2006/relationships/customXml" Target="../ink/ink299.xml"/><Relationship Id="rId9" Type="http://schemas.openxmlformats.org/officeDocument/2006/relationships/image" Target="../media/image1480.png"/><Relationship Id="rId180" Type="http://schemas.openxmlformats.org/officeDocument/2006/relationships/customXml" Target="../ink/ink387.xml"/><Relationship Id="rId26" Type="http://schemas.openxmlformats.org/officeDocument/2006/relationships/customXml" Target="../ink/ink310.xml"/><Relationship Id="rId47" Type="http://schemas.openxmlformats.org/officeDocument/2006/relationships/image" Target="../media/image167.png"/><Relationship Id="rId68" Type="http://schemas.openxmlformats.org/officeDocument/2006/relationships/customXml" Target="../ink/ink331.xml"/><Relationship Id="rId89" Type="http://schemas.openxmlformats.org/officeDocument/2006/relationships/image" Target="../media/image188.png"/><Relationship Id="rId112" Type="http://schemas.openxmlformats.org/officeDocument/2006/relationships/customXml" Target="../ink/ink353.xml"/><Relationship Id="rId133" Type="http://schemas.openxmlformats.org/officeDocument/2006/relationships/image" Target="../media/image210.png"/><Relationship Id="rId154" Type="http://schemas.openxmlformats.org/officeDocument/2006/relationships/customXml" Target="../ink/ink374.xml"/><Relationship Id="rId175" Type="http://schemas.openxmlformats.org/officeDocument/2006/relationships/image" Target="../media/image231.png"/><Relationship Id="rId196" Type="http://schemas.openxmlformats.org/officeDocument/2006/relationships/customXml" Target="../ink/ink395.xml"/><Relationship Id="rId200" Type="http://schemas.openxmlformats.org/officeDocument/2006/relationships/customXml" Target="../ink/ink397.xml"/><Relationship Id="rId16" Type="http://schemas.openxmlformats.org/officeDocument/2006/relationships/customXml" Target="../ink/ink305.xml"/><Relationship Id="rId37" Type="http://schemas.openxmlformats.org/officeDocument/2006/relationships/image" Target="../media/image162.png"/><Relationship Id="rId58" Type="http://schemas.openxmlformats.org/officeDocument/2006/relationships/customXml" Target="../ink/ink326.xml"/><Relationship Id="rId79" Type="http://schemas.openxmlformats.org/officeDocument/2006/relationships/image" Target="../media/image183.png"/><Relationship Id="rId102" Type="http://schemas.openxmlformats.org/officeDocument/2006/relationships/customXml" Target="../ink/ink348.xml"/><Relationship Id="rId123" Type="http://schemas.openxmlformats.org/officeDocument/2006/relationships/image" Target="../media/image205.png"/><Relationship Id="rId144" Type="http://schemas.openxmlformats.org/officeDocument/2006/relationships/customXml" Target="../ink/ink369.xml"/><Relationship Id="rId90" Type="http://schemas.openxmlformats.org/officeDocument/2006/relationships/customXml" Target="../ink/ink342.xml"/><Relationship Id="rId165" Type="http://schemas.openxmlformats.org/officeDocument/2006/relationships/image" Target="../media/image226.png"/><Relationship Id="rId186" Type="http://schemas.openxmlformats.org/officeDocument/2006/relationships/customXml" Target="../ink/ink390.xml"/><Relationship Id="rId27" Type="http://schemas.openxmlformats.org/officeDocument/2006/relationships/image" Target="../media/image157.png"/><Relationship Id="rId48" Type="http://schemas.openxmlformats.org/officeDocument/2006/relationships/customXml" Target="../ink/ink321.xml"/><Relationship Id="rId69" Type="http://schemas.openxmlformats.org/officeDocument/2006/relationships/image" Target="../media/image178.png"/><Relationship Id="rId113" Type="http://schemas.openxmlformats.org/officeDocument/2006/relationships/image" Target="../media/image200.png"/><Relationship Id="rId134" Type="http://schemas.openxmlformats.org/officeDocument/2006/relationships/customXml" Target="../ink/ink364.xml"/><Relationship Id="rId80" Type="http://schemas.openxmlformats.org/officeDocument/2006/relationships/customXml" Target="../ink/ink337.xml"/><Relationship Id="rId155" Type="http://schemas.openxmlformats.org/officeDocument/2006/relationships/image" Target="../media/image221.png"/><Relationship Id="rId176" Type="http://schemas.openxmlformats.org/officeDocument/2006/relationships/customXml" Target="../ink/ink385.xml"/><Relationship Id="rId197" Type="http://schemas.openxmlformats.org/officeDocument/2006/relationships/image" Target="../media/image242.png"/><Relationship Id="rId201" Type="http://schemas.openxmlformats.org/officeDocument/2006/relationships/image" Target="../media/image244.png"/><Relationship Id="rId17" Type="http://schemas.openxmlformats.org/officeDocument/2006/relationships/image" Target="../media/image1520.png"/><Relationship Id="rId38" Type="http://schemas.openxmlformats.org/officeDocument/2006/relationships/customXml" Target="../ink/ink316.xml"/><Relationship Id="rId59" Type="http://schemas.openxmlformats.org/officeDocument/2006/relationships/image" Target="../media/image173.png"/><Relationship Id="rId103" Type="http://schemas.openxmlformats.org/officeDocument/2006/relationships/image" Target="../media/image195.png"/><Relationship Id="rId124" Type="http://schemas.openxmlformats.org/officeDocument/2006/relationships/customXml" Target="../ink/ink359.xml"/><Relationship Id="rId70" Type="http://schemas.openxmlformats.org/officeDocument/2006/relationships/customXml" Target="../ink/ink332.xml"/><Relationship Id="rId91" Type="http://schemas.openxmlformats.org/officeDocument/2006/relationships/image" Target="../media/image189.png"/><Relationship Id="rId145" Type="http://schemas.openxmlformats.org/officeDocument/2006/relationships/image" Target="../media/image216.png"/><Relationship Id="rId166" Type="http://schemas.openxmlformats.org/officeDocument/2006/relationships/customXml" Target="../ink/ink380.xml"/><Relationship Id="rId187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311.xml"/><Relationship Id="rId49" Type="http://schemas.openxmlformats.org/officeDocument/2006/relationships/image" Target="../media/image168.png"/><Relationship Id="rId114" Type="http://schemas.openxmlformats.org/officeDocument/2006/relationships/customXml" Target="../ink/ink354.xml"/><Relationship Id="rId60" Type="http://schemas.openxmlformats.org/officeDocument/2006/relationships/customXml" Target="../ink/ink327.xml"/><Relationship Id="rId81" Type="http://schemas.openxmlformats.org/officeDocument/2006/relationships/image" Target="../media/image184.png"/><Relationship Id="rId135" Type="http://schemas.openxmlformats.org/officeDocument/2006/relationships/image" Target="../media/image211.png"/><Relationship Id="rId156" Type="http://schemas.openxmlformats.org/officeDocument/2006/relationships/customXml" Target="../ink/ink375.xml"/><Relationship Id="rId177" Type="http://schemas.openxmlformats.org/officeDocument/2006/relationships/image" Target="../media/image232.png"/><Relationship Id="rId198" Type="http://schemas.openxmlformats.org/officeDocument/2006/relationships/customXml" Target="../ink/ink396.xml"/><Relationship Id="rId202" Type="http://schemas.openxmlformats.org/officeDocument/2006/relationships/customXml" Target="../ink/ink398.xml"/><Relationship Id="rId18" Type="http://schemas.openxmlformats.org/officeDocument/2006/relationships/customXml" Target="../ink/ink306.xml"/><Relationship Id="rId39" Type="http://schemas.openxmlformats.org/officeDocument/2006/relationships/image" Target="../media/image163.png"/><Relationship Id="rId50" Type="http://schemas.openxmlformats.org/officeDocument/2006/relationships/customXml" Target="../ink/ink322.xml"/><Relationship Id="rId104" Type="http://schemas.openxmlformats.org/officeDocument/2006/relationships/customXml" Target="../ink/ink349.xml"/><Relationship Id="rId125" Type="http://schemas.openxmlformats.org/officeDocument/2006/relationships/image" Target="../media/image206.png"/><Relationship Id="rId146" Type="http://schemas.openxmlformats.org/officeDocument/2006/relationships/customXml" Target="../ink/ink370.xml"/><Relationship Id="rId167" Type="http://schemas.openxmlformats.org/officeDocument/2006/relationships/image" Target="../media/image227.png"/><Relationship Id="rId188" Type="http://schemas.openxmlformats.org/officeDocument/2006/relationships/customXml" Target="../ink/ink391.xml"/><Relationship Id="rId71" Type="http://schemas.openxmlformats.org/officeDocument/2006/relationships/image" Target="../media/image179.png"/><Relationship Id="rId92" Type="http://schemas.openxmlformats.org/officeDocument/2006/relationships/customXml" Target="../ink/ink343.xml"/><Relationship Id="rId2" Type="http://schemas.openxmlformats.org/officeDocument/2006/relationships/customXml" Target="../ink/ink298.xml"/><Relationship Id="rId29" Type="http://schemas.openxmlformats.org/officeDocument/2006/relationships/image" Target="../media/image158.png"/><Relationship Id="rId40" Type="http://schemas.openxmlformats.org/officeDocument/2006/relationships/customXml" Target="../ink/ink317.xml"/><Relationship Id="rId115" Type="http://schemas.openxmlformats.org/officeDocument/2006/relationships/image" Target="../media/image201.png"/><Relationship Id="rId136" Type="http://schemas.openxmlformats.org/officeDocument/2006/relationships/customXml" Target="../ink/ink365.xml"/><Relationship Id="rId157" Type="http://schemas.openxmlformats.org/officeDocument/2006/relationships/image" Target="../media/image222.png"/><Relationship Id="rId178" Type="http://schemas.openxmlformats.org/officeDocument/2006/relationships/customXml" Target="../ink/ink38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4.xml"/><Relationship Id="rId21" Type="http://schemas.openxmlformats.org/officeDocument/2006/relationships/image" Target="../media/image610.png"/><Relationship Id="rId42" Type="http://schemas.openxmlformats.org/officeDocument/2006/relationships/customXml" Target="../ink/ink422.xml"/><Relationship Id="rId47" Type="http://schemas.openxmlformats.org/officeDocument/2006/relationships/image" Target="../media/image260.png"/><Relationship Id="rId63" Type="http://schemas.openxmlformats.org/officeDocument/2006/relationships/image" Target="../media/image268.png"/><Relationship Id="rId68" Type="http://schemas.openxmlformats.org/officeDocument/2006/relationships/customXml" Target="../ink/ink435.xml"/><Relationship Id="rId84" Type="http://schemas.openxmlformats.org/officeDocument/2006/relationships/customXml" Target="../ink/ink443.xml"/><Relationship Id="rId89" Type="http://schemas.openxmlformats.org/officeDocument/2006/relationships/image" Target="../media/image281.png"/><Relationship Id="rId16" Type="http://schemas.openxmlformats.org/officeDocument/2006/relationships/customXml" Target="../ink/ink409.xml"/><Relationship Id="rId107" Type="http://schemas.openxmlformats.org/officeDocument/2006/relationships/image" Target="../media/image290.png"/><Relationship Id="rId11" Type="http://schemas.openxmlformats.org/officeDocument/2006/relationships/image" Target="../media/image560.png"/><Relationship Id="rId32" Type="http://schemas.openxmlformats.org/officeDocument/2006/relationships/customXml" Target="../ink/ink417.xml"/><Relationship Id="rId37" Type="http://schemas.openxmlformats.org/officeDocument/2006/relationships/image" Target="../media/image255.png"/><Relationship Id="rId53" Type="http://schemas.openxmlformats.org/officeDocument/2006/relationships/image" Target="../media/image263.png"/><Relationship Id="rId58" Type="http://schemas.openxmlformats.org/officeDocument/2006/relationships/customXml" Target="../ink/ink430.xml"/><Relationship Id="rId74" Type="http://schemas.openxmlformats.org/officeDocument/2006/relationships/customXml" Target="../ink/ink438.xml"/><Relationship Id="rId79" Type="http://schemas.openxmlformats.org/officeDocument/2006/relationships/image" Target="../media/image276.png"/><Relationship Id="rId102" Type="http://schemas.openxmlformats.org/officeDocument/2006/relationships/customXml" Target="../ink/ink452.xml"/><Relationship Id="rId5" Type="http://schemas.openxmlformats.org/officeDocument/2006/relationships/image" Target="../media/image530.png"/><Relationship Id="rId90" Type="http://schemas.openxmlformats.org/officeDocument/2006/relationships/customXml" Target="../ink/ink446.xml"/><Relationship Id="rId95" Type="http://schemas.openxmlformats.org/officeDocument/2006/relationships/image" Target="../media/image284.png"/><Relationship Id="rId22" Type="http://schemas.openxmlformats.org/officeDocument/2006/relationships/customXml" Target="../ink/ink412.xml"/><Relationship Id="rId27" Type="http://schemas.openxmlformats.org/officeDocument/2006/relationships/image" Target="../media/image250.png"/><Relationship Id="rId43" Type="http://schemas.openxmlformats.org/officeDocument/2006/relationships/image" Target="../media/image258.png"/><Relationship Id="rId48" Type="http://schemas.openxmlformats.org/officeDocument/2006/relationships/customXml" Target="../ink/ink425.xml"/><Relationship Id="rId64" Type="http://schemas.openxmlformats.org/officeDocument/2006/relationships/customXml" Target="../ink/ink433.xml"/><Relationship Id="rId69" Type="http://schemas.openxmlformats.org/officeDocument/2006/relationships/image" Target="../media/image271.png"/><Relationship Id="rId80" Type="http://schemas.openxmlformats.org/officeDocument/2006/relationships/customXml" Target="../ink/ink441.xml"/><Relationship Id="rId85" Type="http://schemas.openxmlformats.org/officeDocument/2006/relationships/image" Target="../media/image279.png"/><Relationship Id="rId12" Type="http://schemas.openxmlformats.org/officeDocument/2006/relationships/customXml" Target="../ink/ink407.xml"/><Relationship Id="rId17" Type="http://schemas.openxmlformats.org/officeDocument/2006/relationships/image" Target="../media/image590.png"/><Relationship Id="rId33" Type="http://schemas.openxmlformats.org/officeDocument/2006/relationships/image" Target="../media/image253.png"/><Relationship Id="rId38" Type="http://schemas.openxmlformats.org/officeDocument/2006/relationships/customXml" Target="../ink/ink420.xml"/><Relationship Id="rId59" Type="http://schemas.openxmlformats.org/officeDocument/2006/relationships/image" Target="../media/image266.png"/><Relationship Id="rId103" Type="http://schemas.openxmlformats.org/officeDocument/2006/relationships/image" Target="../media/image288.png"/><Relationship Id="rId20" Type="http://schemas.openxmlformats.org/officeDocument/2006/relationships/customXml" Target="../ink/ink411.xml"/><Relationship Id="rId41" Type="http://schemas.openxmlformats.org/officeDocument/2006/relationships/image" Target="../media/image257.png"/><Relationship Id="rId54" Type="http://schemas.openxmlformats.org/officeDocument/2006/relationships/customXml" Target="../ink/ink428.xml"/><Relationship Id="rId62" Type="http://schemas.openxmlformats.org/officeDocument/2006/relationships/customXml" Target="../ink/ink432.xml"/><Relationship Id="rId70" Type="http://schemas.openxmlformats.org/officeDocument/2006/relationships/customXml" Target="../ink/ink436.xml"/><Relationship Id="rId75" Type="http://schemas.openxmlformats.org/officeDocument/2006/relationships/image" Target="../media/image274.png"/><Relationship Id="rId83" Type="http://schemas.openxmlformats.org/officeDocument/2006/relationships/image" Target="../media/image278.png"/><Relationship Id="rId88" Type="http://schemas.openxmlformats.org/officeDocument/2006/relationships/customXml" Target="../ink/ink445.xml"/><Relationship Id="rId91" Type="http://schemas.openxmlformats.org/officeDocument/2006/relationships/image" Target="../media/image282.png"/><Relationship Id="rId96" Type="http://schemas.openxmlformats.org/officeDocument/2006/relationships/customXml" Target="../ink/ink44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4.xml"/><Relationship Id="rId15" Type="http://schemas.openxmlformats.org/officeDocument/2006/relationships/image" Target="../media/image580.png"/><Relationship Id="rId23" Type="http://schemas.openxmlformats.org/officeDocument/2006/relationships/image" Target="../media/image620.png"/><Relationship Id="rId28" Type="http://schemas.openxmlformats.org/officeDocument/2006/relationships/customXml" Target="../ink/ink415.xml"/><Relationship Id="rId36" Type="http://schemas.openxmlformats.org/officeDocument/2006/relationships/customXml" Target="../ink/ink419.xml"/><Relationship Id="rId49" Type="http://schemas.openxmlformats.org/officeDocument/2006/relationships/image" Target="../media/image261.png"/><Relationship Id="rId57" Type="http://schemas.openxmlformats.org/officeDocument/2006/relationships/image" Target="../media/image265.png"/><Relationship Id="rId106" Type="http://schemas.openxmlformats.org/officeDocument/2006/relationships/customXml" Target="../ink/ink454.xml"/><Relationship Id="rId10" Type="http://schemas.openxmlformats.org/officeDocument/2006/relationships/customXml" Target="../ink/ink406.xml"/><Relationship Id="rId31" Type="http://schemas.openxmlformats.org/officeDocument/2006/relationships/image" Target="../media/image252.png"/><Relationship Id="rId44" Type="http://schemas.openxmlformats.org/officeDocument/2006/relationships/customXml" Target="../ink/ink423.xml"/><Relationship Id="rId52" Type="http://schemas.openxmlformats.org/officeDocument/2006/relationships/customXml" Target="../ink/ink427.xml"/><Relationship Id="rId60" Type="http://schemas.openxmlformats.org/officeDocument/2006/relationships/customXml" Target="../ink/ink431.xml"/><Relationship Id="rId65" Type="http://schemas.openxmlformats.org/officeDocument/2006/relationships/image" Target="../media/image269.png"/><Relationship Id="rId73" Type="http://schemas.openxmlformats.org/officeDocument/2006/relationships/image" Target="../media/image273.png"/><Relationship Id="rId78" Type="http://schemas.openxmlformats.org/officeDocument/2006/relationships/customXml" Target="../ink/ink440.xml"/><Relationship Id="rId81" Type="http://schemas.openxmlformats.org/officeDocument/2006/relationships/image" Target="../media/image277.png"/><Relationship Id="rId86" Type="http://schemas.openxmlformats.org/officeDocument/2006/relationships/customXml" Target="../ink/ink444.xml"/><Relationship Id="rId94" Type="http://schemas.openxmlformats.org/officeDocument/2006/relationships/customXml" Target="../ink/ink448.xml"/><Relationship Id="rId99" Type="http://schemas.openxmlformats.org/officeDocument/2006/relationships/image" Target="../media/image286.png"/><Relationship Id="rId101" Type="http://schemas.openxmlformats.org/officeDocument/2006/relationships/image" Target="../media/image287.png"/><Relationship Id="rId4" Type="http://schemas.openxmlformats.org/officeDocument/2006/relationships/customXml" Target="../ink/ink403.xml"/><Relationship Id="rId9" Type="http://schemas.openxmlformats.org/officeDocument/2006/relationships/image" Target="../media/image550.png"/><Relationship Id="rId13" Type="http://schemas.openxmlformats.org/officeDocument/2006/relationships/image" Target="../media/image570.png"/><Relationship Id="rId18" Type="http://schemas.openxmlformats.org/officeDocument/2006/relationships/customXml" Target="../ink/ink410.xml"/><Relationship Id="rId39" Type="http://schemas.openxmlformats.org/officeDocument/2006/relationships/image" Target="../media/image256.png"/><Relationship Id="rId34" Type="http://schemas.openxmlformats.org/officeDocument/2006/relationships/customXml" Target="../ink/ink418.xml"/><Relationship Id="rId50" Type="http://schemas.openxmlformats.org/officeDocument/2006/relationships/customXml" Target="../ink/ink426.xml"/><Relationship Id="rId55" Type="http://schemas.openxmlformats.org/officeDocument/2006/relationships/image" Target="../media/image264.png"/><Relationship Id="rId76" Type="http://schemas.openxmlformats.org/officeDocument/2006/relationships/customXml" Target="../ink/ink439.xml"/><Relationship Id="rId97" Type="http://schemas.openxmlformats.org/officeDocument/2006/relationships/image" Target="../media/image285.png"/><Relationship Id="rId104" Type="http://schemas.openxmlformats.org/officeDocument/2006/relationships/customXml" Target="../ink/ink453.xml"/><Relationship Id="rId7" Type="http://schemas.openxmlformats.org/officeDocument/2006/relationships/image" Target="../media/image540.png"/><Relationship Id="rId71" Type="http://schemas.openxmlformats.org/officeDocument/2006/relationships/image" Target="../media/image272.png"/><Relationship Id="rId92" Type="http://schemas.openxmlformats.org/officeDocument/2006/relationships/customXml" Target="../ink/ink447.xml"/><Relationship Id="rId2" Type="http://schemas.openxmlformats.org/officeDocument/2006/relationships/customXml" Target="../ink/ink402.xml"/><Relationship Id="rId29" Type="http://schemas.openxmlformats.org/officeDocument/2006/relationships/image" Target="../media/image251.png"/><Relationship Id="rId24" Type="http://schemas.openxmlformats.org/officeDocument/2006/relationships/customXml" Target="../ink/ink413.xml"/><Relationship Id="rId40" Type="http://schemas.openxmlformats.org/officeDocument/2006/relationships/customXml" Target="../ink/ink421.xml"/><Relationship Id="rId45" Type="http://schemas.openxmlformats.org/officeDocument/2006/relationships/image" Target="../media/image259.png"/><Relationship Id="rId66" Type="http://schemas.openxmlformats.org/officeDocument/2006/relationships/customXml" Target="../ink/ink434.xml"/><Relationship Id="rId87" Type="http://schemas.openxmlformats.org/officeDocument/2006/relationships/image" Target="../media/image280.png"/><Relationship Id="rId61" Type="http://schemas.openxmlformats.org/officeDocument/2006/relationships/image" Target="../media/image267.png"/><Relationship Id="rId82" Type="http://schemas.openxmlformats.org/officeDocument/2006/relationships/customXml" Target="../ink/ink442.xml"/><Relationship Id="rId19" Type="http://schemas.openxmlformats.org/officeDocument/2006/relationships/image" Target="../media/image600.png"/><Relationship Id="rId14" Type="http://schemas.openxmlformats.org/officeDocument/2006/relationships/customXml" Target="../ink/ink408.xml"/><Relationship Id="rId30" Type="http://schemas.openxmlformats.org/officeDocument/2006/relationships/customXml" Target="../ink/ink416.xml"/><Relationship Id="rId35" Type="http://schemas.openxmlformats.org/officeDocument/2006/relationships/image" Target="../media/image254.png"/><Relationship Id="rId56" Type="http://schemas.openxmlformats.org/officeDocument/2006/relationships/customXml" Target="../ink/ink429.xml"/><Relationship Id="rId77" Type="http://schemas.openxmlformats.org/officeDocument/2006/relationships/image" Target="../media/image275.png"/><Relationship Id="rId100" Type="http://schemas.openxmlformats.org/officeDocument/2006/relationships/customXml" Target="../ink/ink451.xml"/><Relationship Id="rId105" Type="http://schemas.openxmlformats.org/officeDocument/2006/relationships/image" Target="../media/image289.png"/><Relationship Id="rId8" Type="http://schemas.openxmlformats.org/officeDocument/2006/relationships/customXml" Target="../ink/ink405.xml"/><Relationship Id="rId51" Type="http://schemas.openxmlformats.org/officeDocument/2006/relationships/image" Target="../media/image262.png"/><Relationship Id="rId72" Type="http://schemas.openxmlformats.org/officeDocument/2006/relationships/customXml" Target="../ink/ink437.xml"/><Relationship Id="rId93" Type="http://schemas.openxmlformats.org/officeDocument/2006/relationships/image" Target="../media/image283.png"/><Relationship Id="rId98" Type="http://schemas.openxmlformats.org/officeDocument/2006/relationships/customXml" Target="../ink/ink450.xml"/><Relationship Id="rId3" Type="http://schemas.openxmlformats.org/officeDocument/2006/relationships/image" Target="../media/image520.png"/><Relationship Id="rId25" Type="http://schemas.openxmlformats.org/officeDocument/2006/relationships/image" Target="../media/image249.png"/><Relationship Id="rId46" Type="http://schemas.openxmlformats.org/officeDocument/2006/relationships/customXml" Target="../ink/ink424.xml"/><Relationship Id="rId67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.png"/><Relationship Id="rId21" Type="http://schemas.openxmlformats.org/officeDocument/2006/relationships/image" Target="../media/image1540.png"/><Relationship Id="rId42" Type="http://schemas.openxmlformats.org/officeDocument/2006/relationships/customXml" Target="../ink/ink475.xml"/><Relationship Id="rId63" Type="http://schemas.openxmlformats.org/officeDocument/2006/relationships/image" Target="../media/image175.png"/><Relationship Id="rId84" Type="http://schemas.openxmlformats.org/officeDocument/2006/relationships/customXml" Target="../ink/ink496.xml"/><Relationship Id="rId138" Type="http://schemas.openxmlformats.org/officeDocument/2006/relationships/customXml" Target="../ink/ink523.xml"/><Relationship Id="rId159" Type="http://schemas.openxmlformats.org/officeDocument/2006/relationships/image" Target="../media/image223.png"/><Relationship Id="rId170" Type="http://schemas.openxmlformats.org/officeDocument/2006/relationships/customXml" Target="../ink/ink539.xml"/><Relationship Id="rId107" Type="http://schemas.openxmlformats.org/officeDocument/2006/relationships/image" Target="../media/image197.png"/><Relationship Id="rId11" Type="http://schemas.openxmlformats.org/officeDocument/2006/relationships/image" Target="../media/image1490.png"/><Relationship Id="rId32" Type="http://schemas.openxmlformats.org/officeDocument/2006/relationships/customXml" Target="../ink/ink470.xml"/><Relationship Id="rId53" Type="http://schemas.openxmlformats.org/officeDocument/2006/relationships/image" Target="../media/image170.png"/><Relationship Id="rId74" Type="http://schemas.openxmlformats.org/officeDocument/2006/relationships/customXml" Target="../ink/ink491.xml"/><Relationship Id="rId128" Type="http://schemas.openxmlformats.org/officeDocument/2006/relationships/customXml" Target="../ink/ink518.xml"/><Relationship Id="rId149" Type="http://schemas.openxmlformats.org/officeDocument/2006/relationships/image" Target="../media/image218.png"/><Relationship Id="rId5" Type="http://schemas.openxmlformats.org/officeDocument/2006/relationships/image" Target="../media/image1460.png"/><Relationship Id="rId95" Type="http://schemas.openxmlformats.org/officeDocument/2006/relationships/image" Target="../media/image191.png"/><Relationship Id="rId160" Type="http://schemas.openxmlformats.org/officeDocument/2006/relationships/customXml" Target="../ink/ink534.xml"/><Relationship Id="rId181" Type="http://schemas.openxmlformats.org/officeDocument/2006/relationships/image" Target="../media/image297.png"/><Relationship Id="rId22" Type="http://schemas.openxmlformats.org/officeDocument/2006/relationships/customXml" Target="../ink/ink465.xml"/><Relationship Id="rId43" Type="http://schemas.openxmlformats.org/officeDocument/2006/relationships/image" Target="../media/image165.png"/><Relationship Id="rId64" Type="http://schemas.openxmlformats.org/officeDocument/2006/relationships/customXml" Target="../ink/ink486.xml"/><Relationship Id="rId118" Type="http://schemas.openxmlformats.org/officeDocument/2006/relationships/customXml" Target="../ink/ink513.xml"/><Relationship Id="rId139" Type="http://schemas.openxmlformats.org/officeDocument/2006/relationships/image" Target="../media/image213.png"/><Relationship Id="rId85" Type="http://schemas.openxmlformats.org/officeDocument/2006/relationships/image" Target="../media/image186.png"/><Relationship Id="rId150" Type="http://schemas.openxmlformats.org/officeDocument/2006/relationships/customXml" Target="../ink/ink529.xml"/><Relationship Id="rId171" Type="http://schemas.openxmlformats.org/officeDocument/2006/relationships/image" Target="../media/image292.png"/><Relationship Id="rId12" Type="http://schemas.openxmlformats.org/officeDocument/2006/relationships/customXml" Target="../ink/ink460.xml"/><Relationship Id="rId33" Type="http://schemas.openxmlformats.org/officeDocument/2006/relationships/image" Target="../media/image160.png"/><Relationship Id="rId108" Type="http://schemas.openxmlformats.org/officeDocument/2006/relationships/customXml" Target="../ink/ink508.xml"/><Relationship Id="rId129" Type="http://schemas.openxmlformats.org/officeDocument/2006/relationships/image" Target="../media/image208.png"/><Relationship Id="rId54" Type="http://schemas.openxmlformats.org/officeDocument/2006/relationships/customXml" Target="../ink/ink481.xml"/><Relationship Id="rId75" Type="http://schemas.openxmlformats.org/officeDocument/2006/relationships/image" Target="../media/image181.png"/><Relationship Id="rId96" Type="http://schemas.openxmlformats.org/officeDocument/2006/relationships/customXml" Target="../ink/ink502.xml"/><Relationship Id="rId140" Type="http://schemas.openxmlformats.org/officeDocument/2006/relationships/customXml" Target="../ink/ink524.xml"/><Relationship Id="rId161" Type="http://schemas.openxmlformats.org/officeDocument/2006/relationships/image" Target="../media/image224.png"/><Relationship Id="rId182" Type="http://schemas.openxmlformats.org/officeDocument/2006/relationships/customXml" Target="../ink/ink545.xml"/><Relationship Id="rId6" Type="http://schemas.openxmlformats.org/officeDocument/2006/relationships/customXml" Target="../ink/ink457.xml"/><Relationship Id="rId23" Type="http://schemas.openxmlformats.org/officeDocument/2006/relationships/image" Target="../media/image1550.png"/><Relationship Id="rId119" Type="http://schemas.openxmlformats.org/officeDocument/2006/relationships/image" Target="../media/image203.png"/><Relationship Id="rId44" Type="http://schemas.openxmlformats.org/officeDocument/2006/relationships/customXml" Target="../ink/ink476.xml"/><Relationship Id="rId65" Type="http://schemas.openxmlformats.org/officeDocument/2006/relationships/image" Target="../media/image176.png"/><Relationship Id="rId86" Type="http://schemas.openxmlformats.org/officeDocument/2006/relationships/customXml" Target="../ink/ink497.xml"/><Relationship Id="rId130" Type="http://schemas.openxmlformats.org/officeDocument/2006/relationships/customXml" Target="../ink/ink519.xml"/><Relationship Id="rId151" Type="http://schemas.openxmlformats.org/officeDocument/2006/relationships/image" Target="../media/image219.png"/><Relationship Id="rId172" Type="http://schemas.openxmlformats.org/officeDocument/2006/relationships/customXml" Target="../ink/ink540.xml"/><Relationship Id="rId13" Type="http://schemas.openxmlformats.org/officeDocument/2006/relationships/image" Target="../media/image1500.png"/><Relationship Id="rId18" Type="http://schemas.openxmlformats.org/officeDocument/2006/relationships/customXml" Target="../ink/ink463.xml"/><Relationship Id="rId39" Type="http://schemas.openxmlformats.org/officeDocument/2006/relationships/image" Target="../media/image163.png"/><Relationship Id="rId109" Type="http://schemas.openxmlformats.org/officeDocument/2006/relationships/image" Target="../media/image198.png"/><Relationship Id="rId34" Type="http://schemas.openxmlformats.org/officeDocument/2006/relationships/customXml" Target="../ink/ink471.xml"/><Relationship Id="rId50" Type="http://schemas.openxmlformats.org/officeDocument/2006/relationships/customXml" Target="../ink/ink479.xml"/><Relationship Id="rId55" Type="http://schemas.openxmlformats.org/officeDocument/2006/relationships/image" Target="../media/image171.png"/><Relationship Id="rId76" Type="http://schemas.openxmlformats.org/officeDocument/2006/relationships/customXml" Target="../ink/ink492.xml"/><Relationship Id="rId97" Type="http://schemas.openxmlformats.org/officeDocument/2006/relationships/image" Target="../media/image192.png"/><Relationship Id="rId104" Type="http://schemas.openxmlformats.org/officeDocument/2006/relationships/customXml" Target="../ink/ink506.xml"/><Relationship Id="rId120" Type="http://schemas.openxmlformats.org/officeDocument/2006/relationships/customXml" Target="../ink/ink514.xml"/><Relationship Id="rId125" Type="http://schemas.openxmlformats.org/officeDocument/2006/relationships/image" Target="../media/image206.png"/><Relationship Id="rId141" Type="http://schemas.openxmlformats.org/officeDocument/2006/relationships/image" Target="../media/image214.png"/><Relationship Id="rId146" Type="http://schemas.openxmlformats.org/officeDocument/2006/relationships/customXml" Target="../ink/ink527.xml"/><Relationship Id="rId167" Type="http://schemas.openxmlformats.org/officeDocument/2006/relationships/image" Target="../media/image227.png"/><Relationship Id="rId7" Type="http://schemas.openxmlformats.org/officeDocument/2006/relationships/image" Target="../media/image1470.png"/><Relationship Id="rId71" Type="http://schemas.openxmlformats.org/officeDocument/2006/relationships/image" Target="../media/image179.png"/><Relationship Id="rId92" Type="http://schemas.openxmlformats.org/officeDocument/2006/relationships/customXml" Target="../ink/ink500.xml"/><Relationship Id="rId162" Type="http://schemas.openxmlformats.org/officeDocument/2006/relationships/customXml" Target="../ink/ink535.xml"/><Relationship Id="rId183" Type="http://schemas.openxmlformats.org/officeDocument/2006/relationships/image" Target="../media/image298.png"/><Relationship Id="rId2" Type="http://schemas.openxmlformats.org/officeDocument/2006/relationships/customXml" Target="../ink/ink455.xml"/><Relationship Id="rId29" Type="http://schemas.openxmlformats.org/officeDocument/2006/relationships/image" Target="../media/image158.png"/><Relationship Id="rId24" Type="http://schemas.openxmlformats.org/officeDocument/2006/relationships/customXml" Target="../ink/ink466.xml"/><Relationship Id="rId40" Type="http://schemas.openxmlformats.org/officeDocument/2006/relationships/customXml" Target="../ink/ink474.xml"/><Relationship Id="rId45" Type="http://schemas.openxmlformats.org/officeDocument/2006/relationships/image" Target="../media/image166.png"/><Relationship Id="rId66" Type="http://schemas.openxmlformats.org/officeDocument/2006/relationships/customXml" Target="../ink/ink487.xml"/><Relationship Id="rId87" Type="http://schemas.openxmlformats.org/officeDocument/2006/relationships/image" Target="../media/image187.png"/><Relationship Id="rId110" Type="http://schemas.openxmlformats.org/officeDocument/2006/relationships/customXml" Target="../ink/ink509.xml"/><Relationship Id="rId115" Type="http://schemas.openxmlformats.org/officeDocument/2006/relationships/image" Target="../media/image201.png"/><Relationship Id="rId131" Type="http://schemas.openxmlformats.org/officeDocument/2006/relationships/image" Target="../media/image209.png"/><Relationship Id="rId136" Type="http://schemas.openxmlformats.org/officeDocument/2006/relationships/customXml" Target="../ink/ink522.xml"/><Relationship Id="rId157" Type="http://schemas.openxmlformats.org/officeDocument/2006/relationships/image" Target="../media/image222.png"/><Relationship Id="rId178" Type="http://schemas.openxmlformats.org/officeDocument/2006/relationships/customXml" Target="../ink/ink543.xml"/><Relationship Id="rId61" Type="http://schemas.openxmlformats.org/officeDocument/2006/relationships/image" Target="../media/image174.png"/><Relationship Id="rId82" Type="http://schemas.openxmlformats.org/officeDocument/2006/relationships/customXml" Target="../ink/ink495.xml"/><Relationship Id="rId152" Type="http://schemas.openxmlformats.org/officeDocument/2006/relationships/customXml" Target="../ink/ink530.xml"/><Relationship Id="rId173" Type="http://schemas.openxmlformats.org/officeDocument/2006/relationships/image" Target="../media/image293.png"/><Relationship Id="rId19" Type="http://schemas.openxmlformats.org/officeDocument/2006/relationships/image" Target="../media/image1530.png"/><Relationship Id="rId14" Type="http://schemas.openxmlformats.org/officeDocument/2006/relationships/customXml" Target="../ink/ink461.xml"/><Relationship Id="rId30" Type="http://schemas.openxmlformats.org/officeDocument/2006/relationships/customXml" Target="../ink/ink469.xml"/><Relationship Id="rId35" Type="http://schemas.openxmlformats.org/officeDocument/2006/relationships/image" Target="../media/image161.png"/><Relationship Id="rId56" Type="http://schemas.openxmlformats.org/officeDocument/2006/relationships/customXml" Target="../ink/ink482.xml"/><Relationship Id="rId77" Type="http://schemas.openxmlformats.org/officeDocument/2006/relationships/image" Target="../media/image182.png"/><Relationship Id="rId100" Type="http://schemas.openxmlformats.org/officeDocument/2006/relationships/customXml" Target="../ink/ink504.xml"/><Relationship Id="rId105" Type="http://schemas.openxmlformats.org/officeDocument/2006/relationships/image" Target="../media/image196.png"/><Relationship Id="rId126" Type="http://schemas.openxmlformats.org/officeDocument/2006/relationships/customXml" Target="../ink/ink517.xml"/><Relationship Id="rId147" Type="http://schemas.openxmlformats.org/officeDocument/2006/relationships/image" Target="../media/image217.png"/><Relationship Id="rId168" Type="http://schemas.openxmlformats.org/officeDocument/2006/relationships/customXml" Target="../ink/ink538.xml"/><Relationship Id="rId8" Type="http://schemas.openxmlformats.org/officeDocument/2006/relationships/customXml" Target="../ink/ink458.xml"/><Relationship Id="rId51" Type="http://schemas.openxmlformats.org/officeDocument/2006/relationships/image" Target="../media/image169.png"/><Relationship Id="rId72" Type="http://schemas.openxmlformats.org/officeDocument/2006/relationships/customXml" Target="../ink/ink490.xml"/><Relationship Id="rId93" Type="http://schemas.openxmlformats.org/officeDocument/2006/relationships/image" Target="../media/image190.png"/><Relationship Id="rId98" Type="http://schemas.openxmlformats.org/officeDocument/2006/relationships/customXml" Target="../ink/ink503.xml"/><Relationship Id="rId121" Type="http://schemas.openxmlformats.org/officeDocument/2006/relationships/image" Target="../media/image204.png"/><Relationship Id="rId142" Type="http://schemas.openxmlformats.org/officeDocument/2006/relationships/customXml" Target="../ink/ink525.xml"/><Relationship Id="rId163" Type="http://schemas.openxmlformats.org/officeDocument/2006/relationships/image" Target="../media/image225.png"/><Relationship Id="rId184" Type="http://schemas.openxmlformats.org/officeDocument/2006/relationships/customXml" Target="../ink/ink546.xml"/><Relationship Id="rId3" Type="http://schemas.openxmlformats.org/officeDocument/2006/relationships/image" Target="../media/image1450.png"/><Relationship Id="rId25" Type="http://schemas.openxmlformats.org/officeDocument/2006/relationships/image" Target="../media/image156.png"/><Relationship Id="rId46" Type="http://schemas.openxmlformats.org/officeDocument/2006/relationships/customXml" Target="../ink/ink477.xml"/><Relationship Id="rId67" Type="http://schemas.openxmlformats.org/officeDocument/2006/relationships/image" Target="../media/image177.png"/><Relationship Id="rId116" Type="http://schemas.openxmlformats.org/officeDocument/2006/relationships/customXml" Target="../ink/ink512.xml"/><Relationship Id="rId137" Type="http://schemas.openxmlformats.org/officeDocument/2006/relationships/image" Target="../media/image212.png"/><Relationship Id="rId158" Type="http://schemas.openxmlformats.org/officeDocument/2006/relationships/customXml" Target="../ink/ink533.xml"/><Relationship Id="rId20" Type="http://schemas.openxmlformats.org/officeDocument/2006/relationships/customXml" Target="../ink/ink464.xml"/><Relationship Id="rId41" Type="http://schemas.openxmlformats.org/officeDocument/2006/relationships/image" Target="../media/image164.png"/><Relationship Id="rId62" Type="http://schemas.openxmlformats.org/officeDocument/2006/relationships/customXml" Target="../ink/ink485.xml"/><Relationship Id="rId83" Type="http://schemas.openxmlformats.org/officeDocument/2006/relationships/image" Target="../media/image185.png"/><Relationship Id="rId88" Type="http://schemas.openxmlformats.org/officeDocument/2006/relationships/customXml" Target="../ink/ink498.xml"/><Relationship Id="rId111" Type="http://schemas.openxmlformats.org/officeDocument/2006/relationships/image" Target="../media/image199.png"/><Relationship Id="rId132" Type="http://schemas.openxmlformats.org/officeDocument/2006/relationships/customXml" Target="../ink/ink520.xml"/><Relationship Id="rId153" Type="http://schemas.openxmlformats.org/officeDocument/2006/relationships/image" Target="../media/image220.png"/><Relationship Id="rId174" Type="http://schemas.openxmlformats.org/officeDocument/2006/relationships/customXml" Target="../ink/ink541.xml"/><Relationship Id="rId179" Type="http://schemas.openxmlformats.org/officeDocument/2006/relationships/image" Target="../media/image296.png"/><Relationship Id="rId15" Type="http://schemas.openxmlformats.org/officeDocument/2006/relationships/image" Target="../media/image1511.png"/><Relationship Id="rId36" Type="http://schemas.openxmlformats.org/officeDocument/2006/relationships/customXml" Target="../ink/ink472.xml"/><Relationship Id="rId57" Type="http://schemas.openxmlformats.org/officeDocument/2006/relationships/image" Target="../media/image172.png"/><Relationship Id="rId106" Type="http://schemas.openxmlformats.org/officeDocument/2006/relationships/customXml" Target="../ink/ink507.xml"/><Relationship Id="rId127" Type="http://schemas.openxmlformats.org/officeDocument/2006/relationships/image" Target="../media/image207.png"/><Relationship Id="rId10" Type="http://schemas.openxmlformats.org/officeDocument/2006/relationships/customXml" Target="../ink/ink459.xml"/><Relationship Id="rId31" Type="http://schemas.openxmlformats.org/officeDocument/2006/relationships/image" Target="../media/image159.png"/><Relationship Id="rId52" Type="http://schemas.openxmlformats.org/officeDocument/2006/relationships/customXml" Target="../ink/ink480.xml"/><Relationship Id="rId73" Type="http://schemas.openxmlformats.org/officeDocument/2006/relationships/image" Target="../media/image180.png"/><Relationship Id="rId78" Type="http://schemas.openxmlformats.org/officeDocument/2006/relationships/customXml" Target="../ink/ink493.xml"/><Relationship Id="rId94" Type="http://schemas.openxmlformats.org/officeDocument/2006/relationships/customXml" Target="../ink/ink501.xml"/><Relationship Id="rId99" Type="http://schemas.openxmlformats.org/officeDocument/2006/relationships/image" Target="../media/image193.png"/><Relationship Id="rId101" Type="http://schemas.openxmlformats.org/officeDocument/2006/relationships/image" Target="../media/image194.png"/><Relationship Id="rId122" Type="http://schemas.openxmlformats.org/officeDocument/2006/relationships/customXml" Target="../ink/ink515.xml"/><Relationship Id="rId143" Type="http://schemas.openxmlformats.org/officeDocument/2006/relationships/image" Target="../media/image215.png"/><Relationship Id="rId148" Type="http://schemas.openxmlformats.org/officeDocument/2006/relationships/customXml" Target="../ink/ink528.xml"/><Relationship Id="rId164" Type="http://schemas.openxmlformats.org/officeDocument/2006/relationships/customXml" Target="../ink/ink536.xml"/><Relationship Id="rId169" Type="http://schemas.openxmlformats.org/officeDocument/2006/relationships/image" Target="../media/image291.png"/><Relationship Id="rId185" Type="http://schemas.openxmlformats.org/officeDocument/2006/relationships/image" Target="../media/image299.png"/><Relationship Id="rId4" Type="http://schemas.openxmlformats.org/officeDocument/2006/relationships/customXml" Target="../ink/ink456.xml"/><Relationship Id="rId9" Type="http://schemas.openxmlformats.org/officeDocument/2006/relationships/image" Target="../media/image1480.png"/><Relationship Id="rId180" Type="http://schemas.openxmlformats.org/officeDocument/2006/relationships/customXml" Target="../ink/ink544.xml"/><Relationship Id="rId26" Type="http://schemas.openxmlformats.org/officeDocument/2006/relationships/customXml" Target="../ink/ink467.xml"/><Relationship Id="rId47" Type="http://schemas.openxmlformats.org/officeDocument/2006/relationships/image" Target="../media/image167.png"/><Relationship Id="rId68" Type="http://schemas.openxmlformats.org/officeDocument/2006/relationships/customXml" Target="../ink/ink488.xml"/><Relationship Id="rId89" Type="http://schemas.openxmlformats.org/officeDocument/2006/relationships/image" Target="../media/image188.png"/><Relationship Id="rId112" Type="http://schemas.openxmlformats.org/officeDocument/2006/relationships/customXml" Target="../ink/ink510.xml"/><Relationship Id="rId133" Type="http://schemas.openxmlformats.org/officeDocument/2006/relationships/image" Target="../media/image210.png"/><Relationship Id="rId154" Type="http://schemas.openxmlformats.org/officeDocument/2006/relationships/customXml" Target="../ink/ink531.xml"/><Relationship Id="rId175" Type="http://schemas.openxmlformats.org/officeDocument/2006/relationships/image" Target="../media/image294.png"/><Relationship Id="rId16" Type="http://schemas.openxmlformats.org/officeDocument/2006/relationships/customXml" Target="../ink/ink462.xml"/><Relationship Id="rId37" Type="http://schemas.openxmlformats.org/officeDocument/2006/relationships/image" Target="../media/image162.png"/><Relationship Id="rId58" Type="http://schemas.openxmlformats.org/officeDocument/2006/relationships/customXml" Target="../ink/ink483.xml"/><Relationship Id="rId79" Type="http://schemas.openxmlformats.org/officeDocument/2006/relationships/image" Target="../media/image183.png"/><Relationship Id="rId102" Type="http://schemas.openxmlformats.org/officeDocument/2006/relationships/customXml" Target="../ink/ink505.xml"/><Relationship Id="rId123" Type="http://schemas.openxmlformats.org/officeDocument/2006/relationships/image" Target="../media/image205.png"/><Relationship Id="rId144" Type="http://schemas.openxmlformats.org/officeDocument/2006/relationships/customXml" Target="../ink/ink526.xml"/><Relationship Id="rId90" Type="http://schemas.openxmlformats.org/officeDocument/2006/relationships/customXml" Target="../ink/ink499.xml"/><Relationship Id="rId165" Type="http://schemas.openxmlformats.org/officeDocument/2006/relationships/image" Target="../media/image226.png"/><Relationship Id="rId27" Type="http://schemas.openxmlformats.org/officeDocument/2006/relationships/image" Target="../media/image157.png"/><Relationship Id="rId48" Type="http://schemas.openxmlformats.org/officeDocument/2006/relationships/customXml" Target="../ink/ink478.xml"/><Relationship Id="rId69" Type="http://schemas.openxmlformats.org/officeDocument/2006/relationships/image" Target="../media/image178.png"/><Relationship Id="rId113" Type="http://schemas.openxmlformats.org/officeDocument/2006/relationships/image" Target="../media/image200.png"/><Relationship Id="rId134" Type="http://schemas.openxmlformats.org/officeDocument/2006/relationships/customXml" Target="../ink/ink521.xml"/><Relationship Id="rId80" Type="http://schemas.openxmlformats.org/officeDocument/2006/relationships/customXml" Target="../ink/ink494.xml"/><Relationship Id="rId155" Type="http://schemas.openxmlformats.org/officeDocument/2006/relationships/image" Target="../media/image221.png"/><Relationship Id="rId176" Type="http://schemas.openxmlformats.org/officeDocument/2006/relationships/customXml" Target="../ink/ink542.xml"/><Relationship Id="rId17" Type="http://schemas.openxmlformats.org/officeDocument/2006/relationships/image" Target="../media/image1520.png"/><Relationship Id="rId38" Type="http://schemas.openxmlformats.org/officeDocument/2006/relationships/customXml" Target="../ink/ink473.xml"/><Relationship Id="rId59" Type="http://schemas.openxmlformats.org/officeDocument/2006/relationships/image" Target="../media/image173.png"/><Relationship Id="rId103" Type="http://schemas.openxmlformats.org/officeDocument/2006/relationships/image" Target="../media/image195.png"/><Relationship Id="rId124" Type="http://schemas.openxmlformats.org/officeDocument/2006/relationships/customXml" Target="../ink/ink516.xml"/><Relationship Id="rId70" Type="http://schemas.openxmlformats.org/officeDocument/2006/relationships/customXml" Target="../ink/ink489.xml"/><Relationship Id="rId91" Type="http://schemas.openxmlformats.org/officeDocument/2006/relationships/image" Target="../media/image189.png"/><Relationship Id="rId145" Type="http://schemas.openxmlformats.org/officeDocument/2006/relationships/image" Target="../media/image216.png"/><Relationship Id="rId166" Type="http://schemas.openxmlformats.org/officeDocument/2006/relationships/customXml" Target="../ink/ink537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468.xml"/><Relationship Id="rId49" Type="http://schemas.openxmlformats.org/officeDocument/2006/relationships/image" Target="../media/image168.png"/><Relationship Id="rId114" Type="http://schemas.openxmlformats.org/officeDocument/2006/relationships/customXml" Target="../ink/ink511.xml"/><Relationship Id="rId60" Type="http://schemas.openxmlformats.org/officeDocument/2006/relationships/customXml" Target="../ink/ink484.xml"/><Relationship Id="rId81" Type="http://schemas.openxmlformats.org/officeDocument/2006/relationships/image" Target="../media/image184.png"/><Relationship Id="rId135" Type="http://schemas.openxmlformats.org/officeDocument/2006/relationships/image" Target="../media/image211.png"/><Relationship Id="rId156" Type="http://schemas.openxmlformats.org/officeDocument/2006/relationships/customXml" Target="../ink/ink532.xml"/><Relationship Id="rId177" Type="http://schemas.openxmlformats.org/officeDocument/2006/relationships/image" Target="../media/image29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9.xml"/><Relationship Id="rId21" Type="http://schemas.openxmlformats.org/officeDocument/2006/relationships/image" Target="../media/image2260.png"/><Relationship Id="rId42" Type="http://schemas.openxmlformats.org/officeDocument/2006/relationships/customXml" Target="../ink/ink567.xml"/><Relationship Id="rId47" Type="http://schemas.openxmlformats.org/officeDocument/2006/relationships/image" Target="../media/image2390.png"/><Relationship Id="rId63" Type="http://schemas.openxmlformats.org/officeDocument/2006/relationships/image" Target="../media/image303.png"/><Relationship Id="rId68" Type="http://schemas.openxmlformats.org/officeDocument/2006/relationships/customXml" Target="../ink/ink580.xml"/><Relationship Id="rId84" Type="http://schemas.openxmlformats.org/officeDocument/2006/relationships/customXml" Target="../ink/ink588.xml"/><Relationship Id="rId89" Type="http://schemas.openxmlformats.org/officeDocument/2006/relationships/image" Target="../media/image316.png"/><Relationship Id="rId16" Type="http://schemas.openxmlformats.org/officeDocument/2006/relationships/customXml" Target="../ink/ink554.xml"/><Relationship Id="rId11" Type="http://schemas.openxmlformats.org/officeDocument/2006/relationships/image" Target="../media/image2211.png"/><Relationship Id="rId32" Type="http://schemas.openxmlformats.org/officeDocument/2006/relationships/customXml" Target="../ink/ink562.xml"/><Relationship Id="rId37" Type="http://schemas.openxmlformats.org/officeDocument/2006/relationships/image" Target="../media/image2340.png"/><Relationship Id="rId53" Type="http://schemas.openxmlformats.org/officeDocument/2006/relationships/image" Target="../media/image2420.png"/><Relationship Id="rId58" Type="http://schemas.openxmlformats.org/officeDocument/2006/relationships/customXml" Target="../ink/ink575.xml"/><Relationship Id="rId74" Type="http://schemas.openxmlformats.org/officeDocument/2006/relationships/customXml" Target="../ink/ink583.xml"/><Relationship Id="rId79" Type="http://schemas.openxmlformats.org/officeDocument/2006/relationships/image" Target="../media/image311.png"/><Relationship Id="rId5" Type="http://schemas.openxmlformats.org/officeDocument/2006/relationships/image" Target="../media/image2180.png"/><Relationship Id="rId14" Type="http://schemas.openxmlformats.org/officeDocument/2006/relationships/customXml" Target="../ink/ink553.xml"/><Relationship Id="rId22" Type="http://schemas.openxmlformats.org/officeDocument/2006/relationships/customXml" Target="../ink/ink557.xml"/><Relationship Id="rId27" Type="http://schemas.openxmlformats.org/officeDocument/2006/relationships/image" Target="../media/image2290.png"/><Relationship Id="rId30" Type="http://schemas.openxmlformats.org/officeDocument/2006/relationships/customXml" Target="../ink/ink561.xml"/><Relationship Id="rId35" Type="http://schemas.openxmlformats.org/officeDocument/2006/relationships/image" Target="../media/image2330.png"/><Relationship Id="rId43" Type="http://schemas.openxmlformats.org/officeDocument/2006/relationships/image" Target="../media/image2370.png"/><Relationship Id="rId48" Type="http://schemas.openxmlformats.org/officeDocument/2006/relationships/customXml" Target="../ink/ink570.xml"/><Relationship Id="rId56" Type="http://schemas.openxmlformats.org/officeDocument/2006/relationships/customXml" Target="../ink/ink574.xml"/><Relationship Id="rId64" Type="http://schemas.openxmlformats.org/officeDocument/2006/relationships/customXml" Target="../ink/ink578.xml"/><Relationship Id="rId69" Type="http://schemas.openxmlformats.org/officeDocument/2006/relationships/image" Target="../media/image306.png"/><Relationship Id="rId77" Type="http://schemas.openxmlformats.org/officeDocument/2006/relationships/image" Target="../media/image310.png"/><Relationship Id="rId8" Type="http://schemas.openxmlformats.org/officeDocument/2006/relationships/customXml" Target="../ink/ink550.xml"/><Relationship Id="rId51" Type="http://schemas.openxmlformats.org/officeDocument/2006/relationships/image" Target="../media/image2411.png"/><Relationship Id="rId72" Type="http://schemas.openxmlformats.org/officeDocument/2006/relationships/customXml" Target="../ink/ink582.xml"/><Relationship Id="rId80" Type="http://schemas.openxmlformats.org/officeDocument/2006/relationships/customXml" Target="../ink/ink586.xml"/><Relationship Id="rId85" Type="http://schemas.openxmlformats.org/officeDocument/2006/relationships/image" Target="../media/image314.png"/><Relationship Id="rId3" Type="http://schemas.openxmlformats.org/officeDocument/2006/relationships/image" Target="../media/image2170.png"/><Relationship Id="rId12" Type="http://schemas.openxmlformats.org/officeDocument/2006/relationships/customXml" Target="../ink/ink552.xml"/><Relationship Id="rId17" Type="http://schemas.openxmlformats.org/officeDocument/2006/relationships/image" Target="../media/image2240.png"/><Relationship Id="rId25" Type="http://schemas.openxmlformats.org/officeDocument/2006/relationships/image" Target="../media/image2280.png"/><Relationship Id="rId33" Type="http://schemas.openxmlformats.org/officeDocument/2006/relationships/image" Target="../media/image2320.png"/><Relationship Id="rId38" Type="http://schemas.openxmlformats.org/officeDocument/2006/relationships/customXml" Target="../ink/ink565.xml"/><Relationship Id="rId46" Type="http://schemas.openxmlformats.org/officeDocument/2006/relationships/customXml" Target="../ink/ink569.xml"/><Relationship Id="rId59" Type="http://schemas.openxmlformats.org/officeDocument/2006/relationships/image" Target="../media/image301.png"/><Relationship Id="rId67" Type="http://schemas.openxmlformats.org/officeDocument/2006/relationships/image" Target="../media/image305.png"/><Relationship Id="rId20" Type="http://schemas.openxmlformats.org/officeDocument/2006/relationships/customXml" Target="../ink/ink556.xml"/><Relationship Id="rId41" Type="http://schemas.openxmlformats.org/officeDocument/2006/relationships/image" Target="../media/image2360.png"/><Relationship Id="rId54" Type="http://schemas.openxmlformats.org/officeDocument/2006/relationships/customXml" Target="../ink/ink573.xml"/><Relationship Id="rId62" Type="http://schemas.openxmlformats.org/officeDocument/2006/relationships/customXml" Target="../ink/ink577.xml"/><Relationship Id="rId70" Type="http://schemas.openxmlformats.org/officeDocument/2006/relationships/customXml" Target="../ink/ink581.xml"/><Relationship Id="rId75" Type="http://schemas.openxmlformats.org/officeDocument/2006/relationships/image" Target="../media/image309.png"/><Relationship Id="rId83" Type="http://schemas.openxmlformats.org/officeDocument/2006/relationships/image" Target="../media/image313.png"/><Relationship Id="rId88" Type="http://schemas.openxmlformats.org/officeDocument/2006/relationships/customXml" Target="../ink/ink59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49.xml"/><Relationship Id="rId15" Type="http://schemas.openxmlformats.org/officeDocument/2006/relationships/image" Target="../media/image2230.png"/><Relationship Id="rId23" Type="http://schemas.openxmlformats.org/officeDocument/2006/relationships/image" Target="../media/image2270.png"/><Relationship Id="rId28" Type="http://schemas.openxmlformats.org/officeDocument/2006/relationships/customXml" Target="../ink/ink560.xml"/><Relationship Id="rId36" Type="http://schemas.openxmlformats.org/officeDocument/2006/relationships/customXml" Target="../ink/ink564.xml"/><Relationship Id="rId49" Type="http://schemas.openxmlformats.org/officeDocument/2006/relationships/image" Target="../media/image2400.png"/><Relationship Id="rId57" Type="http://schemas.openxmlformats.org/officeDocument/2006/relationships/image" Target="../media/image300.png"/><Relationship Id="rId10" Type="http://schemas.openxmlformats.org/officeDocument/2006/relationships/customXml" Target="../ink/ink551.xml"/><Relationship Id="rId31" Type="http://schemas.openxmlformats.org/officeDocument/2006/relationships/image" Target="../media/image2311.png"/><Relationship Id="rId44" Type="http://schemas.openxmlformats.org/officeDocument/2006/relationships/customXml" Target="../ink/ink568.xml"/><Relationship Id="rId52" Type="http://schemas.openxmlformats.org/officeDocument/2006/relationships/customXml" Target="../ink/ink572.xml"/><Relationship Id="rId60" Type="http://schemas.openxmlformats.org/officeDocument/2006/relationships/customXml" Target="../ink/ink576.xml"/><Relationship Id="rId65" Type="http://schemas.openxmlformats.org/officeDocument/2006/relationships/image" Target="../media/image304.png"/><Relationship Id="rId73" Type="http://schemas.openxmlformats.org/officeDocument/2006/relationships/image" Target="../media/image308.png"/><Relationship Id="rId78" Type="http://schemas.openxmlformats.org/officeDocument/2006/relationships/customXml" Target="../ink/ink585.xml"/><Relationship Id="rId81" Type="http://schemas.openxmlformats.org/officeDocument/2006/relationships/image" Target="../media/image312.png"/><Relationship Id="rId86" Type="http://schemas.openxmlformats.org/officeDocument/2006/relationships/customXml" Target="../ink/ink589.xml"/><Relationship Id="rId4" Type="http://schemas.openxmlformats.org/officeDocument/2006/relationships/customXml" Target="../ink/ink548.xml"/><Relationship Id="rId9" Type="http://schemas.openxmlformats.org/officeDocument/2006/relationships/image" Target="../media/image2200.png"/><Relationship Id="rId13" Type="http://schemas.openxmlformats.org/officeDocument/2006/relationships/image" Target="../media/image2220.png"/><Relationship Id="rId18" Type="http://schemas.openxmlformats.org/officeDocument/2006/relationships/customXml" Target="../ink/ink555.xml"/><Relationship Id="rId39" Type="http://schemas.openxmlformats.org/officeDocument/2006/relationships/image" Target="../media/image2350.png"/><Relationship Id="rId34" Type="http://schemas.openxmlformats.org/officeDocument/2006/relationships/customXml" Target="../ink/ink563.xml"/><Relationship Id="rId50" Type="http://schemas.openxmlformats.org/officeDocument/2006/relationships/customXml" Target="../ink/ink571.xml"/><Relationship Id="rId55" Type="http://schemas.openxmlformats.org/officeDocument/2006/relationships/image" Target="../media/image2430.png"/><Relationship Id="rId76" Type="http://schemas.openxmlformats.org/officeDocument/2006/relationships/customXml" Target="../ink/ink584.xml"/><Relationship Id="rId7" Type="http://schemas.openxmlformats.org/officeDocument/2006/relationships/image" Target="../media/image2190.png"/><Relationship Id="rId71" Type="http://schemas.openxmlformats.org/officeDocument/2006/relationships/image" Target="../media/image307.png"/><Relationship Id="rId2" Type="http://schemas.openxmlformats.org/officeDocument/2006/relationships/customXml" Target="../ink/ink547.xml"/><Relationship Id="rId29" Type="http://schemas.openxmlformats.org/officeDocument/2006/relationships/image" Target="../media/image2300.png"/><Relationship Id="rId24" Type="http://schemas.openxmlformats.org/officeDocument/2006/relationships/customXml" Target="../ink/ink558.xml"/><Relationship Id="rId40" Type="http://schemas.openxmlformats.org/officeDocument/2006/relationships/customXml" Target="../ink/ink566.xml"/><Relationship Id="rId45" Type="http://schemas.openxmlformats.org/officeDocument/2006/relationships/image" Target="../media/image2380.png"/><Relationship Id="rId66" Type="http://schemas.openxmlformats.org/officeDocument/2006/relationships/customXml" Target="../ink/ink579.xml"/><Relationship Id="rId87" Type="http://schemas.openxmlformats.org/officeDocument/2006/relationships/image" Target="../media/image315.png"/><Relationship Id="rId61" Type="http://schemas.openxmlformats.org/officeDocument/2006/relationships/image" Target="../media/image302.png"/><Relationship Id="rId82" Type="http://schemas.openxmlformats.org/officeDocument/2006/relationships/customXml" Target="../ink/ink587.xml"/><Relationship Id="rId19" Type="http://schemas.openxmlformats.org/officeDocument/2006/relationships/image" Target="../media/image22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3.xml"/><Relationship Id="rId21" Type="http://schemas.openxmlformats.org/officeDocument/2006/relationships/image" Target="../media/image2530.png"/><Relationship Id="rId42" Type="http://schemas.openxmlformats.org/officeDocument/2006/relationships/customXml" Target="../ink/ink611.xml"/><Relationship Id="rId47" Type="http://schemas.openxmlformats.org/officeDocument/2006/relationships/image" Target="../media/image2660.png"/><Relationship Id="rId63" Type="http://schemas.openxmlformats.org/officeDocument/2006/relationships/image" Target="../media/image2740.png"/><Relationship Id="rId68" Type="http://schemas.openxmlformats.org/officeDocument/2006/relationships/customXml" Target="../ink/ink624.xml"/><Relationship Id="rId84" Type="http://schemas.openxmlformats.org/officeDocument/2006/relationships/customXml" Target="../ink/ink632.xml"/><Relationship Id="rId89" Type="http://schemas.openxmlformats.org/officeDocument/2006/relationships/image" Target="../media/image2870.png"/><Relationship Id="rId16" Type="http://schemas.openxmlformats.org/officeDocument/2006/relationships/customXml" Target="../ink/ink598.xml"/><Relationship Id="rId11" Type="http://schemas.openxmlformats.org/officeDocument/2006/relationships/image" Target="../media/image2480.png"/><Relationship Id="rId32" Type="http://schemas.openxmlformats.org/officeDocument/2006/relationships/customXml" Target="../ink/ink606.xml"/><Relationship Id="rId37" Type="http://schemas.openxmlformats.org/officeDocument/2006/relationships/image" Target="../media/image2611.png"/><Relationship Id="rId53" Type="http://schemas.openxmlformats.org/officeDocument/2006/relationships/image" Target="../media/image2690.png"/><Relationship Id="rId58" Type="http://schemas.openxmlformats.org/officeDocument/2006/relationships/customXml" Target="../ink/ink619.xml"/><Relationship Id="rId74" Type="http://schemas.openxmlformats.org/officeDocument/2006/relationships/customXml" Target="../ink/ink627.xml"/><Relationship Id="rId79" Type="http://schemas.openxmlformats.org/officeDocument/2006/relationships/image" Target="../media/image2820.png"/><Relationship Id="rId5" Type="http://schemas.openxmlformats.org/officeDocument/2006/relationships/image" Target="../media/image2450.png"/><Relationship Id="rId90" Type="http://schemas.openxmlformats.org/officeDocument/2006/relationships/customXml" Target="../ink/ink635.xml"/><Relationship Id="rId95" Type="http://schemas.openxmlformats.org/officeDocument/2006/relationships/image" Target="../media/image2900.png"/><Relationship Id="rId22" Type="http://schemas.openxmlformats.org/officeDocument/2006/relationships/customXml" Target="../ink/ink601.xml"/><Relationship Id="rId27" Type="http://schemas.openxmlformats.org/officeDocument/2006/relationships/image" Target="../media/image2560.png"/><Relationship Id="rId43" Type="http://schemas.openxmlformats.org/officeDocument/2006/relationships/image" Target="../media/image2640.png"/><Relationship Id="rId48" Type="http://schemas.openxmlformats.org/officeDocument/2006/relationships/customXml" Target="../ink/ink614.xml"/><Relationship Id="rId64" Type="http://schemas.openxmlformats.org/officeDocument/2006/relationships/customXml" Target="../ink/ink622.xml"/><Relationship Id="rId69" Type="http://schemas.openxmlformats.org/officeDocument/2006/relationships/image" Target="../media/image2770.png"/><Relationship Id="rId80" Type="http://schemas.openxmlformats.org/officeDocument/2006/relationships/customXml" Target="../ink/ink630.xml"/><Relationship Id="rId85" Type="http://schemas.openxmlformats.org/officeDocument/2006/relationships/image" Target="../media/image2850.png"/><Relationship Id="rId3" Type="http://schemas.openxmlformats.org/officeDocument/2006/relationships/image" Target="../media/image2440.png"/><Relationship Id="rId12" Type="http://schemas.openxmlformats.org/officeDocument/2006/relationships/customXml" Target="../ink/ink596.xml"/><Relationship Id="rId17" Type="http://schemas.openxmlformats.org/officeDocument/2006/relationships/image" Target="../media/image2511.png"/><Relationship Id="rId25" Type="http://schemas.openxmlformats.org/officeDocument/2006/relationships/image" Target="../media/image2550.png"/><Relationship Id="rId33" Type="http://schemas.openxmlformats.org/officeDocument/2006/relationships/image" Target="../media/image2590.png"/><Relationship Id="rId38" Type="http://schemas.openxmlformats.org/officeDocument/2006/relationships/customXml" Target="../ink/ink609.xml"/><Relationship Id="rId46" Type="http://schemas.openxmlformats.org/officeDocument/2006/relationships/customXml" Target="../ink/ink613.xml"/><Relationship Id="rId59" Type="http://schemas.openxmlformats.org/officeDocument/2006/relationships/image" Target="../media/image2720.png"/><Relationship Id="rId67" Type="http://schemas.openxmlformats.org/officeDocument/2006/relationships/image" Target="../media/image2760.png"/><Relationship Id="rId20" Type="http://schemas.openxmlformats.org/officeDocument/2006/relationships/customXml" Target="../ink/ink600.xml"/><Relationship Id="rId41" Type="http://schemas.openxmlformats.org/officeDocument/2006/relationships/image" Target="../media/image2630.png"/><Relationship Id="rId54" Type="http://schemas.openxmlformats.org/officeDocument/2006/relationships/customXml" Target="../ink/ink617.xml"/><Relationship Id="rId62" Type="http://schemas.openxmlformats.org/officeDocument/2006/relationships/customXml" Target="../ink/ink621.xml"/><Relationship Id="rId70" Type="http://schemas.openxmlformats.org/officeDocument/2006/relationships/customXml" Target="../ink/ink625.xml"/><Relationship Id="rId75" Type="http://schemas.openxmlformats.org/officeDocument/2006/relationships/image" Target="../media/image2800.png"/><Relationship Id="rId83" Type="http://schemas.openxmlformats.org/officeDocument/2006/relationships/image" Target="../media/image2840.png"/><Relationship Id="rId88" Type="http://schemas.openxmlformats.org/officeDocument/2006/relationships/customXml" Target="../ink/ink634.xml"/><Relationship Id="rId91" Type="http://schemas.openxmlformats.org/officeDocument/2006/relationships/image" Target="../media/image2880.png"/><Relationship Id="rId96" Type="http://schemas.openxmlformats.org/officeDocument/2006/relationships/customXml" Target="../ink/ink6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93.xml"/><Relationship Id="rId15" Type="http://schemas.openxmlformats.org/officeDocument/2006/relationships/image" Target="../media/image2500.png"/><Relationship Id="rId23" Type="http://schemas.openxmlformats.org/officeDocument/2006/relationships/image" Target="../media/image2540.png"/><Relationship Id="rId28" Type="http://schemas.openxmlformats.org/officeDocument/2006/relationships/customXml" Target="../ink/ink604.xml"/><Relationship Id="rId36" Type="http://schemas.openxmlformats.org/officeDocument/2006/relationships/customXml" Target="../ink/ink608.xml"/><Relationship Id="rId49" Type="http://schemas.openxmlformats.org/officeDocument/2006/relationships/image" Target="../media/image2670.png"/><Relationship Id="rId57" Type="http://schemas.openxmlformats.org/officeDocument/2006/relationships/image" Target="../media/image2711.png"/><Relationship Id="rId10" Type="http://schemas.openxmlformats.org/officeDocument/2006/relationships/customXml" Target="../ink/ink595.xml"/><Relationship Id="rId31" Type="http://schemas.openxmlformats.org/officeDocument/2006/relationships/image" Target="../media/image2580.png"/><Relationship Id="rId44" Type="http://schemas.openxmlformats.org/officeDocument/2006/relationships/customXml" Target="../ink/ink612.xml"/><Relationship Id="rId52" Type="http://schemas.openxmlformats.org/officeDocument/2006/relationships/customXml" Target="../ink/ink616.xml"/><Relationship Id="rId60" Type="http://schemas.openxmlformats.org/officeDocument/2006/relationships/customXml" Target="../ink/ink620.xml"/><Relationship Id="rId65" Type="http://schemas.openxmlformats.org/officeDocument/2006/relationships/image" Target="../media/image2750.png"/><Relationship Id="rId73" Type="http://schemas.openxmlformats.org/officeDocument/2006/relationships/image" Target="../media/image2790.png"/><Relationship Id="rId78" Type="http://schemas.openxmlformats.org/officeDocument/2006/relationships/customXml" Target="../ink/ink629.xml"/><Relationship Id="rId81" Type="http://schemas.openxmlformats.org/officeDocument/2006/relationships/image" Target="../media/image2830.png"/><Relationship Id="rId86" Type="http://schemas.openxmlformats.org/officeDocument/2006/relationships/customXml" Target="../ink/ink633.xml"/><Relationship Id="rId94" Type="http://schemas.openxmlformats.org/officeDocument/2006/relationships/customXml" Target="../ink/ink637.xml"/><Relationship Id="rId99" Type="http://schemas.openxmlformats.org/officeDocument/2006/relationships/image" Target="../media/image2920.png"/><Relationship Id="rId4" Type="http://schemas.openxmlformats.org/officeDocument/2006/relationships/customXml" Target="../ink/ink592.xml"/><Relationship Id="rId9" Type="http://schemas.openxmlformats.org/officeDocument/2006/relationships/image" Target="../media/image2470.png"/><Relationship Id="rId13" Type="http://schemas.openxmlformats.org/officeDocument/2006/relationships/image" Target="../media/image2490.png"/><Relationship Id="rId18" Type="http://schemas.openxmlformats.org/officeDocument/2006/relationships/customXml" Target="../ink/ink599.xml"/><Relationship Id="rId39" Type="http://schemas.openxmlformats.org/officeDocument/2006/relationships/image" Target="../media/image2620.png"/><Relationship Id="rId34" Type="http://schemas.openxmlformats.org/officeDocument/2006/relationships/customXml" Target="../ink/ink607.xml"/><Relationship Id="rId50" Type="http://schemas.openxmlformats.org/officeDocument/2006/relationships/customXml" Target="../ink/ink615.xml"/><Relationship Id="rId55" Type="http://schemas.openxmlformats.org/officeDocument/2006/relationships/image" Target="../media/image2700.png"/><Relationship Id="rId76" Type="http://schemas.openxmlformats.org/officeDocument/2006/relationships/customXml" Target="../ink/ink628.xml"/><Relationship Id="rId97" Type="http://schemas.openxmlformats.org/officeDocument/2006/relationships/image" Target="../media/image2911.png"/><Relationship Id="rId7" Type="http://schemas.openxmlformats.org/officeDocument/2006/relationships/image" Target="../media/image2460.png"/><Relationship Id="rId71" Type="http://schemas.openxmlformats.org/officeDocument/2006/relationships/image" Target="../media/image2780.png"/><Relationship Id="rId92" Type="http://schemas.openxmlformats.org/officeDocument/2006/relationships/customXml" Target="../ink/ink636.xml"/><Relationship Id="rId2" Type="http://schemas.openxmlformats.org/officeDocument/2006/relationships/customXml" Target="../ink/ink591.xml"/><Relationship Id="rId29" Type="http://schemas.openxmlformats.org/officeDocument/2006/relationships/image" Target="../media/image2570.png"/><Relationship Id="rId24" Type="http://schemas.openxmlformats.org/officeDocument/2006/relationships/customXml" Target="../ink/ink602.xml"/><Relationship Id="rId40" Type="http://schemas.openxmlformats.org/officeDocument/2006/relationships/customXml" Target="../ink/ink610.xml"/><Relationship Id="rId45" Type="http://schemas.openxmlformats.org/officeDocument/2006/relationships/image" Target="../media/image2650.png"/><Relationship Id="rId66" Type="http://schemas.openxmlformats.org/officeDocument/2006/relationships/customXml" Target="../ink/ink623.xml"/><Relationship Id="rId87" Type="http://schemas.openxmlformats.org/officeDocument/2006/relationships/image" Target="../media/image2860.png"/><Relationship Id="rId61" Type="http://schemas.openxmlformats.org/officeDocument/2006/relationships/image" Target="../media/image2730.png"/><Relationship Id="rId82" Type="http://schemas.openxmlformats.org/officeDocument/2006/relationships/customXml" Target="../ink/ink631.xml"/><Relationship Id="rId19" Type="http://schemas.openxmlformats.org/officeDocument/2006/relationships/image" Target="../media/image2520.png"/><Relationship Id="rId14" Type="http://schemas.openxmlformats.org/officeDocument/2006/relationships/customXml" Target="../ink/ink597.xml"/><Relationship Id="rId30" Type="http://schemas.openxmlformats.org/officeDocument/2006/relationships/customXml" Target="../ink/ink605.xml"/><Relationship Id="rId35" Type="http://schemas.openxmlformats.org/officeDocument/2006/relationships/image" Target="../media/image2600.png"/><Relationship Id="rId56" Type="http://schemas.openxmlformats.org/officeDocument/2006/relationships/customXml" Target="../ink/ink618.xml"/><Relationship Id="rId77" Type="http://schemas.openxmlformats.org/officeDocument/2006/relationships/image" Target="../media/image2811.png"/><Relationship Id="rId8" Type="http://schemas.openxmlformats.org/officeDocument/2006/relationships/customXml" Target="../ink/ink594.xml"/><Relationship Id="rId51" Type="http://schemas.openxmlformats.org/officeDocument/2006/relationships/image" Target="../media/image2680.png"/><Relationship Id="rId72" Type="http://schemas.openxmlformats.org/officeDocument/2006/relationships/customXml" Target="../ink/ink626.xml"/><Relationship Id="rId93" Type="http://schemas.openxmlformats.org/officeDocument/2006/relationships/image" Target="../media/image2890.png"/><Relationship Id="rId98" Type="http://schemas.openxmlformats.org/officeDocument/2006/relationships/customXml" Target="../ink/ink6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.png"/><Relationship Id="rId21" Type="http://schemas.openxmlformats.org/officeDocument/2006/relationships/image" Target="../media/image1540.png"/><Relationship Id="rId42" Type="http://schemas.openxmlformats.org/officeDocument/2006/relationships/customXml" Target="../ink/ink660.xml"/><Relationship Id="rId63" Type="http://schemas.openxmlformats.org/officeDocument/2006/relationships/image" Target="../media/image175.png"/><Relationship Id="rId84" Type="http://schemas.openxmlformats.org/officeDocument/2006/relationships/customXml" Target="../ink/ink681.xml"/><Relationship Id="rId138" Type="http://schemas.openxmlformats.org/officeDocument/2006/relationships/customXml" Target="../ink/ink708.xml"/><Relationship Id="rId159" Type="http://schemas.openxmlformats.org/officeDocument/2006/relationships/image" Target="../media/image223.png"/><Relationship Id="rId170" Type="http://schemas.openxmlformats.org/officeDocument/2006/relationships/customXml" Target="../ink/ink724.xml"/><Relationship Id="rId107" Type="http://schemas.openxmlformats.org/officeDocument/2006/relationships/image" Target="../media/image197.png"/><Relationship Id="rId11" Type="http://schemas.openxmlformats.org/officeDocument/2006/relationships/image" Target="../media/image1490.png"/><Relationship Id="rId32" Type="http://schemas.openxmlformats.org/officeDocument/2006/relationships/customXml" Target="../ink/ink655.xml"/><Relationship Id="rId53" Type="http://schemas.openxmlformats.org/officeDocument/2006/relationships/image" Target="../media/image170.png"/><Relationship Id="rId74" Type="http://schemas.openxmlformats.org/officeDocument/2006/relationships/customXml" Target="../ink/ink676.xml"/><Relationship Id="rId128" Type="http://schemas.openxmlformats.org/officeDocument/2006/relationships/customXml" Target="../ink/ink703.xml"/><Relationship Id="rId149" Type="http://schemas.openxmlformats.org/officeDocument/2006/relationships/image" Target="../media/image218.png"/><Relationship Id="rId5" Type="http://schemas.openxmlformats.org/officeDocument/2006/relationships/image" Target="../media/image1460.png"/><Relationship Id="rId95" Type="http://schemas.openxmlformats.org/officeDocument/2006/relationships/image" Target="../media/image191.png"/><Relationship Id="rId160" Type="http://schemas.openxmlformats.org/officeDocument/2006/relationships/customXml" Target="../ink/ink719.xml"/><Relationship Id="rId181" Type="http://schemas.openxmlformats.org/officeDocument/2006/relationships/image" Target="../media/image323.png"/><Relationship Id="rId22" Type="http://schemas.openxmlformats.org/officeDocument/2006/relationships/customXml" Target="../ink/ink650.xml"/><Relationship Id="rId43" Type="http://schemas.openxmlformats.org/officeDocument/2006/relationships/image" Target="../media/image165.png"/><Relationship Id="rId64" Type="http://schemas.openxmlformats.org/officeDocument/2006/relationships/customXml" Target="../ink/ink671.xml"/><Relationship Id="rId118" Type="http://schemas.openxmlformats.org/officeDocument/2006/relationships/customXml" Target="../ink/ink698.xml"/><Relationship Id="rId139" Type="http://schemas.openxmlformats.org/officeDocument/2006/relationships/image" Target="../media/image213.png"/><Relationship Id="rId85" Type="http://schemas.openxmlformats.org/officeDocument/2006/relationships/image" Target="../media/image186.png"/><Relationship Id="rId150" Type="http://schemas.openxmlformats.org/officeDocument/2006/relationships/customXml" Target="../ink/ink714.xml"/><Relationship Id="rId171" Type="http://schemas.openxmlformats.org/officeDocument/2006/relationships/image" Target="../media/image318.png"/><Relationship Id="rId12" Type="http://schemas.openxmlformats.org/officeDocument/2006/relationships/customXml" Target="../ink/ink645.xml"/><Relationship Id="rId33" Type="http://schemas.openxmlformats.org/officeDocument/2006/relationships/image" Target="../media/image160.png"/><Relationship Id="rId108" Type="http://schemas.openxmlformats.org/officeDocument/2006/relationships/customXml" Target="../ink/ink693.xml"/><Relationship Id="rId129" Type="http://schemas.openxmlformats.org/officeDocument/2006/relationships/image" Target="../media/image208.png"/><Relationship Id="rId54" Type="http://schemas.openxmlformats.org/officeDocument/2006/relationships/customXml" Target="../ink/ink666.xml"/><Relationship Id="rId75" Type="http://schemas.openxmlformats.org/officeDocument/2006/relationships/image" Target="../media/image181.png"/><Relationship Id="rId96" Type="http://schemas.openxmlformats.org/officeDocument/2006/relationships/customXml" Target="../ink/ink687.xml"/><Relationship Id="rId140" Type="http://schemas.openxmlformats.org/officeDocument/2006/relationships/customXml" Target="../ink/ink709.xml"/><Relationship Id="rId161" Type="http://schemas.openxmlformats.org/officeDocument/2006/relationships/image" Target="../media/image224.png"/><Relationship Id="rId182" Type="http://schemas.openxmlformats.org/officeDocument/2006/relationships/customXml" Target="../ink/ink730.xml"/><Relationship Id="rId6" Type="http://schemas.openxmlformats.org/officeDocument/2006/relationships/customXml" Target="../ink/ink642.xml"/><Relationship Id="rId23" Type="http://schemas.openxmlformats.org/officeDocument/2006/relationships/image" Target="../media/image1550.png"/><Relationship Id="rId119" Type="http://schemas.openxmlformats.org/officeDocument/2006/relationships/image" Target="../media/image203.png"/><Relationship Id="rId44" Type="http://schemas.openxmlformats.org/officeDocument/2006/relationships/customXml" Target="../ink/ink661.xml"/><Relationship Id="rId65" Type="http://schemas.openxmlformats.org/officeDocument/2006/relationships/image" Target="../media/image176.png"/><Relationship Id="rId86" Type="http://schemas.openxmlformats.org/officeDocument/2006/relationships/customXml" Target="../ink/ink682.xml"/><Relationship Id="rId130" Type="http://schemas.openxmlformats.org/officeDocument/2006/relationships/customXml" Target="../ink/ink704.xml"/><Relationship Id="rId151" Type="http://schemas.openxmlformats.org/officeDocument/2006/relationships/image" Target="../media/image219.png"/><Relationship Id="rId172" Type="http://schemas.openxmlformats.org/officeDocument/2006/relationships/customXml" Target="../ink/ink725.xml"/><Relationship Id="rId13" Type="http://schemas.openxmlformats.org/officeDocument/2006/relationships/image" Target="../media/image1500.png"/><Relationship Id="rId18" Type="http://schemas.openxmlformats.org/officeDocument/2006/relationships/customXml" Target="../ink/ink648.xml"/><Relationship Id="rId39" Type="http://schemas.openxmlformats.org/officeDocument/2006/relationships/image" Target="../media/image163.png"/><Relationship Id="rId109" Type="http://schemas.openxmlformats.org/officeDocument/2006/relationships/image" Target="../media/image198.png"/><Relationship Id="rId34" Type="http://schemas.openxmlformats.org/officeDocument/2006/relationships/customXml" Target="../ink/ink656.xml"/><Relationship Id="rId50" Type="http://schemas.openxmlformats.org/officeDocument/2006/relationships/customXml" Target="../ink/ink664.xml"/><Relationship Id="rId55" Type="http://schemas.openxmlformats.org/officeDocument/2006/relationships/image" Target="../media/image171.png"/><Relationship Id="rId76" Type="http://schemas.openxmlformats.org/officeDocument/2006/relationships/customXml" Target="../ink/ink677.xml"/><Relationship Id="rId97" Type="http://schemas.openxmlformats.org/officeDocument/2006/relationships/image" Target="../media/image192.png"/><Relationship Id="rId104" Type="http://schemas.openxmlformats.org/officeDocument/2006/relationships/customXml" Target="../ink/ink691.xml"/><Relationship Id="rId120" Type="http://schemas.openxmlformats.org/officeDocument/2006/relationships/customXml" Target="../ink/ink699.xml"/><Relationship Id="rId125" Type="http://schemas.openxmlformats.org/officeDocument/2006/relationships/image" Target="../media/image206.png"/><Relationship Id="rId141" Type="http://schemas.openxmlformats.org/officeDocument/2006/relationships/image" Target="../media/image214.png"/><Relationship Id="rId146" Type="http://schemas.openxmlformats.org/officeDocument/2006/relationships/customXml" Target="../ink/ink712.xml"/><Relationship Id="rId167" Type="http://schemas.openxmlformats.org/officeDocument/2006/relationships/image" Target="../media/image227.png"/><Relationship Id="rId188" Type="http://schemas.openxmlformats.org/officeDocument/2006/relationships/customXml" Target="../ink/ink733.xml"/><Relationship Id="rId7" Type="http://schemas.openxmlformats.org/officeDocument/2006/relationships/image" Target="../media/image1470.png"/><Relationship Id="rId71" Type="http://schemas.openxmlformats.org/officeDocument/2006/relationships/image" Target="../media/image179.png"/><Relationship Id="rId92" Type="http://schemas.openxmlformats.org/officeDocument/2006/relationships/customXml" Target="../ink/ink685.xml"/><Relationship Id="rId162" Type="http://schemas.openxmlformats.org/officeDocument/2006/relationships/customXml" Target="../ink/ink720.xml"/><Relationship Id="rId183" Type="http://schemas.openxmlformats.org/officeDocument/2006/relationships/image" Target="../media/image324.png"/><Relationship Id="rId2" Type="http://schemas.openxmlformats.org/officeDocument/2006/relationships/customXml" Target="../ink/ink640.xml"/><Relationship Id="rId29" Type="http://schemas.openxmlformats.org/officeDocument/2006/relationships/image" Target="../media/image158.png"/><Relationship Id="rId24" Type="http://schemas.openxmlformats.org/officeDocument/2006/relationships/customXml" Target="../ink/ink651.xml"/><Relationship Id="rId40" Type="http://schemas.openxmlformats.org/officeDocument/2006/relationships/customXml" Target="../ink/ink659.xml"/><Relationship Id="rId45" Type="http://schemas.openxmlformats.org/officeDocument/2006/relationships/image" Target="../media/image166.png"/><Relationship Id="rId66" Type="http://schemas.openxmlformats.org/officeDocument/2006/relationships/customXml" Target="../ink/ink672.xml"/><Relationship Id="rId87" Type="http://schemas.openxmlformats.org/officeDocument/2006/relationships/image" Target="../media/image187.png"/><Relationship Id="rId110" Type="http://schemas.openxmlformats.org/officeDocument/2006/relationships/customXml" Target="../ink/ink694.xml"/><Relationship Id="rId115" Type="http://schemas.openxmlformats.org/officeDocument/2006/relationships/image" Target="../media/image201.png"/><Relationship Id="rId131" Type="http://schemas.openxmlformats.org/officeDocument/2006/relationships/image" Target="../media/image209.png"/><Relationship Id="rId136" Type="http://schemas.openxmlformats.org/officeDocument/2006/relationships/customXml" Target="../ink/ink707.xml"/><Relationship Id="rId157" Type="http://schemas.openxmlformats.org/officeDocument/2006/relationships/image" Target="../media/image222.png"/><Relationship Id="rId178" Type="http://schemas.openxmlformats.org/officeDocument/2006/relationships/customXml" Target="../ink/ink728.xml"/><Relationship Id="rId61" Type="http://schemas.openxmlformats.org/officeDocument/2006/relationships/image" Target="../media/image174.png"/><Relationship Id="rId82" Type="http://schemas.openxmlformats.org/officeDocument/2006/relationships/customXml" Target="../ink/ink680.xml"/><Relationship Id="rId152" Type="http://schemas.openxmlformats.org/officeDocument/2006/relationships/customXml" Target="../ink/ink715.xml"/><Relationship Id="rId173" Type="http://schemas.openxmlformats.org/officeDocument/2006/relationships/image" Target="../media/image319.png"/><Relationship Id="rId19" Type="http://schemas.openxmlformats.org/officeDocument/2006/relationships/image" Target="../media/image1530.png"/><Relationship Id="rId14" Type="http://schemas.openxmlformats.org/officeDocument/2006/relationships/customXml" Target="../ink/ink646.xml"/><Relationship Id="rId30" Type="http://schemas.openxmlformats.org/officeDocument/2006/relationships/customXml" Target="../ink/ink654.xml"/><Relationship Id="rId35" Type="http://schemas.openxmlformats.org/officeDocument/2006/relationships/image" Target="../media/image161.png"/><Relationship Id="rId56" Type="http://schemas.openxmlformats.org/officeDocument/2006/relationships/customXml" Target="../ink/ink667.xml"/><Relationship Id="rId77" Type="http://schemas.openxmlformats.org/officeDocument/2006/relationships/image" Target="../media/image182.png"/><Relationship Id="rId100" Type="http://schemas.openxmlformats.org/officeDocument/2006/relationships/customXml" Target="../ink/ink689.xml"/><Relationship Id="rId105" Type="http://schemas.openxmlformats.org/officeDocument/2006/relationships/image" Target="../media/image196.png"/><Relationship Id="rId126" Type="http://schemas.openxmlformats.org/officeDocument/2006/relationships/customXml" Target="../ink/ink702.xml"/><Relationship Id="rId147" Type="http://schemas.openxmlformats.org/officeDocument/2006/relationships/image" Target="../media/image217.png"/><Relationship Id="rId168" Type="http://schemas.openxmlformats.org/officeDocument/2006/relationships/customXml" Target="../ink/ink723.xml"/><Relationship Id="rId8" Type="http://schemas.openxmlformats.org/officeDocument/2006/relationships/customXml" Target="../ink/ink643.xml"/><Relationship Id="rId51" Type="http://schemas.openxmlformats.org/officeDocument/2006/relationships/image" Target="../media/image169.png"/><Relationship Id="rId72" Type="http://schemas.openxmlformats.org/officeDocument/2006/relationships/customXml" Target="../ink/ink675.xml"/><Relationship Id="rId93" Type="http://schemas.openxmlformats.org/officeDocument/2006/relationships/image" Target="../media/image190.png"/><Relationship Id="rId98" Type="http://schemas.openxmlformats.org/officeDocument/2006/relationships/customXml" Target="../ink/ink688.xml"/><Relationship Id="rId121" Type="http://schemas.openxmlformats.org/officeDocument/2006/relationships/image" Target="../media/image204.png"/><Relationship Id="rId142" Type="http://schemas.openxmlformats.org/officeDocument/2006/relationships/customXml" Target="../ink/ink710.xml"/><Relationship Id="rId163" Type="http://schemas.openxmlformats.org/officeDocument/2006/relationships/image" Target="../media/image225.png"/><Relationship Id="rId184" Type="http://schemas.openxmlformats.org/officeDocument/2006/relationships/customXml" Target="../ink/ink731.xml"/><Relationship Id="rId189" Type="http://schemas.openxmlformats.org/officeDocument/2006/relationships/image" Target="../media/image327.png"/><Relationship Id="rId3" Type="http://schemas.openxmlformats.org/officeDocument/2006/relationships/image" Target="../media/image1450.png"/><Relationship Id="rId25" Type="http://schemas.openxmlformats.org/officeDocument/2006/relationships/image" Target="../media/image156.png"/><Relationship Id="rId46" Type="http://schemas.openxmlformats.org/officeDocument/2006/relationships/customXml" Target="../ink/ink662.xml"/><Relationship Id="rId67" Type="http://schemas.openxmlformats.org/officeDocument/2006/relationships/image" Target="../media/image177.png"/><Relationship Id="rId116" Type="http://schemas.openxmlformats.org/officeDocument/2006/relationships/customXml" Target="../ink/ink697.xml"/><Relationship Id="rId137" Type="http://schemas.openxmlformats.org/officeDocument/2006/relationships/image" Target="../media/image212.png"/><Relationship Id="rId158" Type="http://schemas.openxmlformats.org/officeDocument/2006/relationships/customXml" Target="../ink/ink718.xml"/><Relationship Id="rId20" Type="http://schemas.openxmlformats.org/officeDocument/2006/relationships/customXml" Target="../ink/ink649.xml"/><Relationship Id="rId41" Type="http://schemas.openxmlformats.org/officeDocument/2006/relationships/image" Target="../media/image164.png"/><Relationship Id="rId62" Type="http://schemas.openxmlformats.org/officeDocument/2006/relationships/customXml" Target="../ink/ink670.xml"/><Relationship Id="rId83" Type="http://schemas.openxmlformats.org/officeDocument/2006/relationships/image" Target="../media/image185.png"/><Relationship Id="rId88" Type="http://schemas.openxmlformats.org/officeDocument/2006/relationships/customXml" Target="../ink/ink683.xml"/><Relationship Id="rId111" Type="http://schemas.openxmlformats.org/officeDocument/2006/relationships/image" Target="../media/image199.png"/><Relationship Id="rId132" Type="http://schemas.openxmlformats.org/officeDocument/2006/relationships/customXml" Target="../ink/ink705.xml"/><Relationship Id="rId153" Type="http://schemas.openxmlformats.org/officeDocument/2006/relationships/image" Target="../media/image220.png"/><Relationship Id="rId174" Type="http://schemas.openxmlformats.org/officeDocument/2006/relationships/customXml" Target="../ink/ink726.xml"/><Relationship Id="rId179" Type="http://schemas.openxmlformats.org/officeDocument/2006/relationships/image" Target="../media/image322.png"/><Relationship Id="rId15" Type="http://schemas.openxmlformats.org/officeDocument/2006/relationships/image" Target="../media/image1511.png"/><Relationship Id="rId36" Type="http://schemas.openxmlformats.org/officeDocument/2006/relationships/customXml" Target="../ink/ink657.xml"/><Relationship Id="rId57" Type="http://schemas.openxmlformats.org/officeDocument/2006/relationships/image" Target="../media/image172.png"/><Relationship Id="rId106" Type="http://schemas.openxmlformats.org/officeDocument/2006/relationships/customXml" Target="../ink/ink692.xml"/><Relationship Id="rId127" Type="http://schemas.openxmlformats.org/officeDocument/2006/relationships/image" Target="../media/image207.png"/><Relationship Id="rId10" Type="http://schemas.openxmlformats.org/officeDocument/2006/relationships/customXml" Target="../ink/ink644.xml"/><Relationship Id="rId31" Type="http://schemas.openxmlformats.org/officeDocument/2006/relationships/image" Target="../media/image159.png"/><Relationship Id="rId52" Type="http://schemas.openxmlformats.org/officeDocument/2006/relationships/customXml" Target="../ink/ink665.xml"/><Relationship Id="rId73" Type="http://schemas.openxmlformats.org/officeDocument/2006/relationships/image" Target="../media/image180.png"/><Relationship Id="rId78" Type="http://schemas.openxmlformats.org/officeDocument/2006/relationships/customXml" Target="../ink/ink678.xml"/><Relationship Id="rId94" Type="http://schemas.openxmlformats.org/officeDocument/2006/relationships/customXml" Target="../ink/ink686.xml"/><Relationship Id="rId99" Type="http://schemas.openxmlformats.org/officeDocument/2006/relationships/image" Target="../media/image193.png"/><Relationship Id="rId101" Type="http://schemas.openxmlformats.org/officeDocument/2006/relationships/image" Target="../media/image194.png"/><Relationship Id="rId122" Type="http://schemas.openxmlformats.org/officeDocument/2006/relationships/customXml" Target="../ink/ink700.xml"/><Relationship Id="rId143" Type="http://schemas.openxmlformats.org/officeDocument/2006/relationships/image" Target="../media/image215.png"/><Relationship Id="rId148" Type="http://schemas.openxmlformats.org/officeDocument/2006/relationships/customXml" Target="../ink/ink713.xml"/><Relationship Id="rId164" Type="http://schemas.openxmlformats.org/officeDocument/2006/relationships/customXml" Target="../ink/ink721.xml"/><Relationship Id="rId169" Type="http://schemas.openxmlformats.org/officeDocument/2006/relationships/image" Target="../media/image317.png"/><Relationship Id="rId185" Type="http://schemas.openxmlformats.org/officeDocument/2006/relationships/image" Target="../media/image325.png"/><Relationship Id="rId4" Type="http://schemas.openxmlformats.org/officeDocument/2006/relationships/customXml" Target="../ink/ink641.xml"/><Relationship Id="rId9" Type="http://schemas.openxmlformats.org/officeDocument/2006/relationships/image" Target="../media/image1480.png"/><Relationship Id="rId180" Type="http://schemas.openxmlformats.org/officeDocument/2006/relationships/customXml" Target="../ink/ink729.xml"/><Relationship Id="rId26" Type="http://schemas.openxmlformats.org/officeDocument/2006/relationships/customXml" Target="../ink/ink652.xml"/><Relationship Id="rId47" Type="http://schemas.openxmlformats.org/officeDocument/2006/relationships/image" Target="../media/image167.png"/><Relationship Id="rId68" Type="http://schemas.openxmlformats.org/officeDocument/2006/relationships/customXml" Target="../ink/ink673.xml"/><Relationship Id="rId89" Type="http://schemas.openxmlformats.org/officeDocument/2006/relationships/image" Target="../media/image188.png"/><Relationship Id="rId112" Type="http://schemas.openxmlformats.org/officeDocument/2006/relationships/customXml" Target="../ink/ink695.xml"/><Relationship Id="rId133" Type="http://schemas.openxmlformats.org/officeDocument/2006/relationships/image" Target="../media/image210.png"/><Relationship Id="rId154" Type="http://schemas.openxmlformats.org/officeDocument/2006/relationships/customXml" Target="../ink/ink716.xml"/><Relationship Id="rId175" Type="http://schemas.openxmlformats.org/officeDocument/2006/relationships/image" Target="../media/image320.png"/><Relationship Id="rId16" Type="http://schemas.openxmlformats.org/officeDocument/2006/relationships/customXml" Target="../ink/ink647.xml"/><Relationship Id="rId37" Type="http://schemas.openxmlformats.org/officeDocument/2006/relationships/image" Target="../media/image162.png"/><Relationship Id="rId58" Type="http://schemas.openxmlformats.org/officeDocument/2006/relationships/customXml" Target="../ink/ink668.xml"/><Relationship Id="rId79" Type="http://schemas.openxmlformats.org/officeDocument/2006/relationships/image" Target="../media/image183.png"/><Relationship Id="rId102" Type="http://schemas.openxmlformats.org/officeDocument/2006/relationships/customXml" Target="../ink/ink690.xml"/><Relationship Id="rId123" Type="http://schemas.openxmlformats.org/officeDocument/2006/relationships/image" Target="../media/image205.png"/><Relationship Id="rId144" Type="http://schemas.openxmlformats.org/officeDocument/2006/relationships/customXml" Target="../ink/ink711.xml"/><Relationship Id="rId90" Type="http://schemas.openxmlformats.org/officeDocument/2006/relationships/customXml" Target="../ink/ink684.xml"/><Relationship Id="rId165" Type="http://schemas.openxmlformats.org/officeDocument/2006/relationships/image" Target="../media/image226.png"/><Relationship Id="rId186" Type="http://schemas.openxmlformats.org/officeDocument/2006/relationships/customXml" Target="../ink/ink732.xml"/><Relationship Id="rId27" Type="http://schemas.openxmlformats.org/officeDocument/2006/relationships/image" Target="../media/image157.png"/><Relationship Id="rId48" Type="http://schemas.openxmlformats.org/officeDocument/2006/relationships/customXml" Target="../ink/ink663.xml"/><Relationship Id="rId69" Type="http://schemas.openxmlformats.org/officeDocument/2006/relationships/image" Target="../media/image178.png"/><Relationship Id="rId113" Type="http://schemas.openxmlformats.org/officeDocument/2006/relationships/image" Target="../media/image200.png"/><Relationship Id="rId134" Type="http://schemas.openxmlformats.org/officeDocument/2006/relationships/customXml" Target="../ink/ink706.xml"/><Relationship Id="rId80" Type="http://schemas.openxmlformats.org/officeDocument/2006/relationships/customXml" Target="../ink/ink679.xml"/><Relationship Id="rId155" Type="http://schemas.openxmlformats.org/officeDocument/2006/relationships/image" Target="../media/image221.png"/><Relationship Id="rId176" Type="http://schemas.openxmlformats.org/officeDocument/2006/relationships/customXml" Target="../ink/ink727.xml"/><Relationship Id="rId17" Type="http://schemas.openxmlformats.org/officeDocument/2006/relationships/image" Target="../media/image1520.png"/><Relationship Id="rId38" Type="http://schemas.openxmlformats.org/officeDocument/2006/relationships/customXml" Target="../ink/ink658.xml"/><Relationship Id="rId59" Type="http://schemas.openxmlformats.org/officeDocument/2006/relationships/image" Target="../media/image173.png"/><Relationship Id="rId103" Type="http://schemas.openxmlformats.org/officeDocument/2006/relationships/image" Target="../media/image195.png"/><Relationship Id="rId124" Type="http://schemas.openxmlformats.org/officeDocument/2006/relationships/customXml" Target="../ink/ink701.xml"/><Relationship Id="rId70" Type="http://schemas.openxmlformats.org/officeDocument/2006/relationships/customXml" Target="../ink/ink674.xml"/><Relationship Id="rId91" Type="http://schemas.openxmlformats.org/officeDocument/2006/relationships/image" Target="../media/image189.png"/><Relationship Id="rId145" Type="http://schemas.openxmlformats.org/officeDocument/2006/relationships/image" Target="../media/image216.png"/><Relationship Id="rId166" Type="http://schemas.openxmlformats.org/officeDocument/2006/relationships/customXml" Target="../ink/ink722.xml"/><Relationship Id="rId187" Type="http://schemas.openxmlformats.org/officeDocument/2006/relationships/image" Target="../media/image326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653.xml"/><Relationship Id="rId49" Type="http://schemas.openxmlformats.org/officeDocument/2006/relationships/image" Target="../media/image168.png"/><Relationship Id="rId114" Type="http://schemas.openxmlformats.org/officeDocument/2006/relationships/customXml" Target="../ink/ink696.xml"/><Relationship Id="rId60" Type="http://schemas.openxmlformats.org/officeDocument/2006/relationships/customXml" Target="../ink/ink669.xml"/><Relationship Id="rId81" Type="http://schemas.openxmlformats.org/officeDocument/2006/relationships/image" Target="../media/image184.png"/><Relationship Id="rId135" Type="http://schemas.openxmlformats.org/officeDocument/2006/relationships/image" Target="../media/image211.png"/><Relationship Id="rId156" Type="http://schemas.openxmlformats.org/officeDocument/2006/relationships/customXml" Target="../ink/ink717.xml"/><Relationship Id="rId177" Type="http://schemas.openxmlformats.org/officeDocument/2006/relationships/image" Target="../media/image3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6.xml"/><Relationship Id="rId21" Type="http://schemas.openxmlformats.org/officeDocument/2006/relationships/image" Target="../media/image329.png"/><Relationship Id="rId42" Type="http://schemas.openxmlformats.org/officeDocument/2006/relationships/customXml" Target="../ink/ink754.xml"/><Relationship Id="rId47" Type="http://schemas.openxmlformats.org/officeDocument/2006/relationships/image" Target="../media/image342.png"/><Relationship Id="rId63" Type="http://schemas.openxmlformats.org/officeDocument/2006/relationships/image" Target="../media/image350.png"/><Relationship Id="rId68" Type="http://schemas.openxmlformats.org/officeDocument/2006/relationships/customXml" Target="../ink/ink767.xml"/><Relationship Id="rId7" Type="http://schemas.openxmlformats.org/officeDocument/2006/relationships/image" Target="../media/image1390.png"/><Relationship Id="rId2" Type="http://schemas.openxmlformats.org/officeDocument/2006/relationships/customXml" Target="../ink/ink734.xml"/><Relationship Id="rId16" Type="http://schemas.openxmlformats.org/officeDocument/2006/relationships/customXml" Target="../ink/ink741.xml"/><Relationship Id="rId29" Type="http://schemas.openxmlformats.org/officeDocument/2006/relationships/image" Target="../media/image333.png"/><Relationship Id="rId11" Type="http://schemas.openxmlformats.org/officeDocument/2006/relationships/image" Target="../media/image1411.png"/><Relationship Id="rId24" Type="http://schemas.openxmlformats.org/officeDocument/2006/relationships/customXml" Target="../ink/ink745.xml"/><Relationship Id="rId32" Type="http://schemas.openxmlformats.org/officeDocument/2006/relationships/customXml" Target="../ink/ink749.xml"/><Relationship Id="rId37" Type="http://schemas.openxmlformats.org/officeDocument/2006/relationships/image" Target="../media/image337.png"/><Relationship Id="rId40" Type="http://schemas.openxmlformats.org/officeDocument/2006/relationships/customXml" Target="../ink/ink753.xml"/><Relationship Id="rId45" Type="http://schemas.openxmlformats.org/officeDocument/2006/relationships/image" Target="../media/image341.png"/><Relationship Id="rId53" Type="http://schemas.openxmlformats.org/officeDocument/2006/relationships/image" Target="../media/image345.png"/><Relationship Id="rId58" Type="http://schemas.openxmlformats.org/officeDocument/2006/relationships/customXml" Target="../ink/ink762.xml"/><Relationship Id="rId66" Type="http://schemas.openxmlformats.org/officeDocument/2006/relationships/customXml" Target="../ink/ink766.xml"/><Relationship Id="rId5" Type="http://schemas.openxmlformats.org/officeDocument/2006/relationships/image" Target="../media/image1380.png"/><Relationship Id="rId61" Type="http://schemas.openxmlformats.org/officeDocument/2006/relationships/image" Target="../media/image349.png"/><Relationship Id="rId19" Type="http://schemas.openxmlformats.org/officeDocument/2006/relationships/image" Target="../media/image328.png"/><Relationship Id="rId14" Type="http://schemas.openxmlformats.org/officeDocument/2006/relationships/customXml" Target="../ink/ink740.xml"/><Relationship Id="rId22" Type="http://schemas.openxmlformats.org/officeDocument/2006/relationships/customXml" Target="../ink/ink744.xml"/><Relationship Id="rId27" Type="http://schemas.openxmlformats.org/officeDocument/2006/relationships/image" Target="../media/image332.png"/><Relationship Id="rId30" Type="http://schemas.openxmlformats.org/officeDocument/2006/relationships/customXml" Target="../ink/ink748.xml"/><Relationship Id="rId35" Type="http://schemas.openxmlformats.org/officeDocument/2006/relationships/image" Target="../media/image336.png"/><Relationship Id="rId43" Type="http://schemas.openxmlformats.org/officeDocument/2006/relationships/image" Target="../media/image340.png"/><Relationship Id="rId48" Type="http://schemas.openxmlformats.org/officeDocument/2006/relationships/customXml" Target="../ink/ink757.xml"/><Relationship Id="rId56" Type="http://schemas.openxmlformats.org/officeDocument/2006/relationships/customXml" Target="../ink/ink761.xml"/><Relationship Id="rId64" Type="http://schemas.openxmlformats.org/officeDocument/2006/relationships/customXml" Target="../ink/ink765.xml"/><Relationship Id="rId69" Type="http://schemas.openxmlformats.org/officeDocument/2006/relationships/image" Target="../media/image353.png"/><Relationship Id="rId8" Type="http://schemas.openxmlformats.org/officeDocument/2006/relationships/customXml" Target="../ink/ink737.xml"/><Relationship Id="rId51" Type="http://schemas.openxmlformats.org/officeDocument/2006/relationships/image" Target="../media/image344.png"/><Relationship Id="rId3" Type="http://schemas.openxmlformats.org/officeDocument/2006/relationships/image" Target="../media/image1370.png"/><Relationship Id="rId12" Type="http://schemas.openxmlformats.org/officeDocument/2006/relationships/customXml" Target="../ink/ink739.xml"/><Relationship Id="rId17" Type="http://schemas.openxmlformats.org/officeDocument/2006/relationships/image" Target="../media/image1440.png"/><Relationship Id="rId25" Type="http://schemas.openxmlformats.org/officeDocument/2006/relationships/image" Target="../media/image331.png"/><Relationship Id="rId33" Type="http://schemas.openxmlformats.org/officeDocument/2006/relationships/image" Target="../media/image335.png"/><Relationship Id="rId38" Type="http://schemas.openxmlformats.org/officeDocument/2006/relationships/customXml" Target="../ink/ink752.xml"/><Relationship Id="rId46" Type="http://schemas.openxmlformats.org/officeDocument/2006/relationships/customXml" Target="../ink/ink756.xml"/><Relationship Id="rId59" Type="http://schemas.openxmlformats.org/officeDocument/2006/relationships/image" Target="../media/image348.png"/><Relationship Id="rId67" Type="http://schemas.openxmlformats.org/officeDocument/2006/relationships/image" Target="../media/image352.png"/><Relationship Id="rId20" Type="http://schemas.openxmlformats.org/officeDocument/2006/relationships/customXml" Target="../ink/ink743.xml"/><Relationship Id="rId41" Type="http://schemas.openxmlformats.org/officeDocument/2006/relationships/image" Target="../media/image339.png"/><Relationship Id="rId54" Type="http://schemas.openxmlformats.org/officeDocument/2006/relationships/customXml" Target="../ink/ink760.xml"/><Relationship Id="rId62" Type="http://schemas.openxmlformats.org/officeDocument/2006/relationships/customXml" Target="../ink/ink76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36.xml"/><Relationship Id="rId15" Type="http://schemas.openxmlformats.org/officeDocument/2006/relationships/image" Target="../media/image1430.png"/><Relationship Id="rId23" Type="http://schemas.openxmlformats.org/officeDocument/2006/relationships/image" Target="../media/image330.png"/><Relationship Id="rId28" Type="http://schemas.openxmlformats.org/officeDocument/2006/relationships/customXml" Target="../ink/ink747.xml"/><Relationship Id="rId36" Type="http://schemas.openxmlformats.org/officeDocument/2006/relationships/customXml" Target="../ink/ink751.xml"/><Relationship Id="rId49" Type="http://schemas.openxmlformats.org/officeDocument/2006/relationships/image" Target="../media/image343.png"/><Relationship Id="rId57" Type="http://schemas.openxmlformats.org/officeDocument/2006/relationships/image" Target="../media/image347.png"/><Relationship Id="rId10" Type="http://schemas.openxmlformats.org/officeDocument/2006/relationships/customXml" Target="../ink/ink738.xml"/><Relationship Id="rId31" Type="http://schemas.openxmlformats.org/officeDocument/2006/relationships/image" Target="../media/image334.png"/><Relationship Id="rId44" Type="http://schemas.openxmlformats.org/officeDocument/2006/relationships/customXml" Target="../ink/ink755.xml"/><Relationship Id="rId52" Type="http://schemas.openxmlformats.org/officeDocument/2006/relationships/customXml" Target="../ink/ink759.xml"/><Relationship Id="rId60" Type="http://schemas.openxmlformats.org/officeDocument/2006/relationships/customXml" Target="../ink/ink763.xml"/><Relationship Id="rId65" Type="http://schemas.openxmlformats.org/officeDocument/2006/relationships/image" Target="../media/image351.png"/><Relationship Id="rId4" Type="http://schemas.openxmlformats.org/officeDocument/2006/relationships/customXml" Target="../ink/ink735.xml"/><Relationship Id="rId9" Type="http://schemas.openxmlformats.org/officeDocument/2006/relationships/image" Target="../media/image1400.png"/><Relationship Id="rId13" Type="http://schemas.openxmlformats.org/officeDocument/2006/relationships/image" Target="../media/image1420.png"/><Relationship Id="rId18" Type="http://schemas.openxmlformats.org/officeDocument/2006/relationships/customXml" Target="../ink/ink742.xml"/><Relationship Id="rId39" Type="http://schemas.openxmlformats.org/officeDocument/2006/relationships/image" Target="../media/image338.png"/><Relationship Id="rId34" Type="http://schemas.openxmlformats.org/officeDocument/2006/relationships/customXml" Target="../ink/ink750.xml"/><Relationship Id="rId50" Type="http://schemas.openxmlformats.org/officeDocument/2006/relationships/customXml" Target="../ink/ink758.xml"/><Relationship Id="rId55" Type="http://schemas.openxmlformats.org/officeDocument/2006/relationships/image" Target="../media/image3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.png"/><Relationship Id="rId21" Type="http://schemas.openxmlformats.org/officeDocument/2006/relationships/image" Target="../media/image1540.png"/><Relationship Id="rId42" Type="http://schemas.openxmlformats.org/officeDocument/2006/relationships/customXml" Target="../ink/ink788.xml"/><Relationship Id="rId63" Type="http://schemas.openxmlformats.org/officeDocument/2006/relationships/image" Target="../media/image175.png"/><Relationship Id="rId84" Type="http://schemas.openxmlformats.org/officeDocument/2006/relationships/customXml" Target="../ink/ink809.xml"/><Relationship Id="rId138" Type="http://schemas.openxmlformats.org/officeDocument/2006/relationships/customXml" Target="../ink/ink836.xml"/><Relationship Id="rId159" Type="http://schemas.openxmlformats.org/officeDocument/2006/relationships/image" Target="../media/image223.png"/><Relationship Id="rId170" Type="http://schemas.openxmlformats.org/officeDocument/2006/relationships/customXml" Target="../ink/ink852.xml"/><Relationship Id="rId107" Type="http://schemas.openxmlformats.org/officeDocument/2006/relationships/image" Target="../media/image197.png"/><Relationship Id="rId11" Type="http://schemas.openxmlformats.org/officeDocument/2006/relationships/image" Target="../media/image1490.png"/><Relationship Id="rId32" Type="http://schemas.openxmlformats.org/officeDocument/2006/relationships/customXml" Target="../ink/ink783.xml"/><Relationship Id="rId53" Type="http://schemas.openxmlformats.org/officeDocument/2006/relationships/image" Target="../media/image170.png"/><Relationship Id="rId74" Type="http://schemas.openxmlformats.org/officeDocument/2006/relationships/customXml" Target="../ink/ink804.xml"/><Relationship Id="rId128" Type="http://schemas.openxmlformats.org/officeDocument/2006/relationships/customXml" Target="../ink/ink831.xml"/><Relationship Id="rId149" Type="http://schemas.openxmlformats.org/officeDocument/2006/relationships/image" Target="../media/image218.png"/><Relationship Id="rId5" Type="http://schemas.openxmlformats.org/officeDocument/2006/relationships/image" Target="../media/image1460.png"/><Relationship Id="rId95" Type="http://schemas.openxmlformats.org/officeDocument/2006/relationships/image" Target="../media/image191.png"/><Relationship Id="rId160" Type="http://schemas.openxmlformats.org/officeDocument/2006/relationships/customXml" Target="../ink/ink847.xml"/><Relationship Id="rId181" Type="http://schemas.openxmlformats.org/officeDocument/2006/relationships/image" Target="../media/image360.png"/><Relationship Id="rId22" Type="http://schemas.openxmlformats.org/officeDocument/2006/relationships/customXml" Target="../ink/ink778.xml"/><Relationship Id="rId43" Type="http://schemas.openxmlformats.org/officeDocument/2006/relationships/image" Target="../media/image165.png"/><Relationship Id="rId64" Type="http://schemas.openxmlformats.org/officeDocument/2006/relationships/customXml" Target="../ink/ink799.xml"/><Relationship Id="rId118" Type="http://schemas.openxmlformats.org/officeDocument/2006/relationships/customXml" Target="../ink/ink826.xml"/><Relationship Id="rId139" Type="http://schemas.openxmlformats.org/officeDocument/2006/relationships/image" Target="../media/image213.png"/><Relationship Id="rId85" Type="http://schemas.openxmlformats.org/officeDocument/2006/relationships/image" Target="../media/image186.png"/><Relationship Id="rId150" Type="http://schemas.openxmlformats.org/officeDocument/2006/relationships/customXml" Target="../ink/ink842.xml"/><Relationship Id="rId171" Type="http://schemas.openxmlformats.org/officeDocument/2006/relationships/image" Target="../media/image355.png"/><Relationship Id="rId12" Type="http://schemas.openxmlformats.org/officeDocument/2006/relationships/customXml" Target="../ink/ink773.xml"/><Relationship Id="rId33" Type="http://schemas.openxmlformats.org/officeDocument/2006/relationships/image" Target="../media/image160.png"/><Relationship Id="rId108" Type="http://schemas.openxmlformats.org/officeDocument/2006/relationships/customXml" Target="../ink/ink821.xml"/><Relationship Id="rId129" Type="http://schemas.openxmlformats.org/officeDocument/2006/relationships/image" Target="../media/image208.png"/><Relationship Id="rId54" Type="http://schemas.openxmlformats.org/officeDocument/2006/relationships/customXml" Target="../ink/ink794.xml"/><Relationship Id="rId75" Type="http://schemas.openxmlformats.org/officeDocument/2006/relationships/image" Target="../media/image181.png"/><Relationship Id="rId96" Type="http://schemas.openxmlformats.org/officeDocument/2006/relationships/customXml" Target="../ink/ink815.xml"/><Relationship Id="rId140" Type="http://schemas.openxmlformats.org/officeDocument/2006/relationships/customXml" Target="../ink/ink837.xml"/><Relationship Id="rId161" Type="http://schemas.openxmlformats.org/officeDocument/2006/relationships/image" Target="../media/image224.png"/><Relationship Id="rId182" Type="http://schemas.openxmlformats.org/officeDocument/2006/relationships/customXml" Target="../ink/ink858.xml"/><Relationship Id="rId6" Type="http://schemas.openxmlformats.org/officeDocument/2006/relationships/customXml" Target="../ink/ink770.xml"/><Relationship Id="rId23" Type="http://schemas.openxmlformats.org/officeDocument/2006/relationships/image" Target="../media/image1550.png"/><Relationship Id="rId119" Type="http://schemas.openxmlformats.org/officeDocument/2006/relationships/image" Target="../media/image203.png"/><Relationship Id="rId44" Type="http://schemas.openxmlformats.org/officeDocument/2006/relationships/customXml" Target="../ink/ink789.xml"/><Relationship Id="rId60" Type="http://schemas.openxmlformats.org/officeDocument/2006/relationships/customXml" Target="../ink/ink797.xml"/><Relationship Id="rId65" Type="http://schemas.openxmlformats.org/officeDocument/2006/relationships/image" Target="../media/image176.png"/><Relationship Id="rId81" Type="http://schemas.openxmlformats.org/officeDocument/2006/relationships/image" Target="../media/image184.png"/><Relationship Id="rId86" Type="http://schemas.openxmlformats.org/officeDocument/2006/relationships/customXml" Target="../ink/ink810.xml"/><Relationship Id="rId130" Type="http://schemas.openxmlformats.org/officeDocument/2006/relationships/customXml" Target="../ink/ink832.xml"/><Relationship Id="rId135" Type="http://schemas.openxmlformats.org/officeDocument/2006/relationships/image" Target="../media/image211.png"/><Relationship Id="rId151" Type="http://schemas.openxmlformats.org/officeDocument/2006/relationships/image" Target="../media/image219.png"/><Relationship Id="rId156" Type="http://schemas.openxmlformats.org/officeDocument/2006/relationships/customXml" Target="../ink/ink845.xml"/><Relationship Id="rId177" Type="http://schemas.openxmlformats.org/officeDocument/2006/relationships/image" Target="../media/image358.png"/><Relationship Id="rId172" Type="http://schemas.openxmlformats.org/officeDocument/2006/relationships/customXml" Target="../ink/ink853.xml"/><Relationship Id="rId13" Type="http://schemas.openxmlformats.org/officeDocument/2006/relationships/image" Target="../media/image1500.png"/><Relationship Id="rId18" Type="http://schemas.openxmlformats.org/officeDocument/2006/relationships/customXml" Target="../ink/ink776.xml"/><Relationship Id="rId39" Type="http://schemas.openxmlformats.org/officeDocument/2006/relationships/image" Target="../media/image163.png"/><Relationship Id="rId109" Type="http://schemas.openxmlformats.org/officeDocument/2006/relationships/image" Target="../media/image198.png"/><Relationship Id="rId34" Type="http://schemas.openxmlformats.org/officeDocument/2006/relationships/customXml" Target="../ink/ink784.xml"/><Relationship Id="rId50" Type="http://schemas.openxmlformats.org/officeDocument/2006/relationships/customXml" Target="../ink/ink792.xml"/><Relationship Id="rId55" Type="http://schemas.openxmlformats.org/officeDocument/2006/relationships/image" Target="../media/image171.png"/><Relationship Id="rId76" Type="http://schemas.openxmlformats.org/officeDocument/2006/relationships/customXml" Target="../ink/ink805.xml"/><Relationship Id="rId97" Type="http://schemas.openxmlformats.org/officeDocument/2006/relationships/image" Target="../media/image192.png"/><Relationship Id="rId104" Type="http://schemas.openxmlformats.org/officeDocument/2006/relationships/customXml" Target="../ink/ink819.xml"/><Relationship Id="rId120" Type="http://schemas.openxmlformats.org/officeDocument/2006/relationships/customXml" Target="../ink/ink827.xml"/><Relationship Id="rId125" Type="http://schemas.openxmlformats.org/officeDocument/2006/relationships/image" Target="../media/image206.png"/><Relationship Id="rId141" Type="http://schemas.openxmlformats.org/officeDocument/2006/relationships/image" Target="../media/image214.png"/><Relationship Id="rId146" Type="http://schemas.openxmlformats.org/officeDocument/2006/relationships/customXml" Target="../ink/ink840.xml"/><Relationship Id="rId167" Type="http://schemas.openxmlformats.org/officeDocument/2006/relationships/image" Target="../media/image227.png"/><Relationship Id="rId7" Type="http://schemas.openxmlformats.org/officeDocument/2006/relationships/image" Target="../media/image1470.png"/><Relationship Id="rId71" Type="http://schemas.openxmlformats.org/officeDocument/2006/relationships/image" Target="../media/image179.png"/><Relationship Id="rId92" Type="http://schemas.openxmlformats.org/officeDocument/2006/relationships/customXml" Target="../ink/ink813.xml"/><Relationship Id="rId162" Type="http://schemas.openxmlformats.org/officeDocument/2006/relationships/customXml" Target="../ink/ink848.xml"/><Relationship Id="rId183" Type="http://schemas.openxmlformats.org/officeDocument/2006/relationships/image" Target="../media/image361.png"/><Relationship Id="rId2" Type="http://schemas.openxmlformats.org/officeDocument/2006/relationships/customXml" Target="../ink/ink768.xml"/><Relationship Id="rId29" Type="http://schemas.openxmlformats.org/officeDocument/2006/relationships/image" Target="../media/image158.png"/><Relationship Id="rId24" Type="http://schemas.openxmlformats.org/officeDocument/2006/relationships/customXml" Target="../ink/ink779.xml"/><Relationship Id="rId40" Type="http://schemas.openxmlformats.org/officeDocument/2006/relationships/customXml" Target="../ink/ink787.xml"/><Relationship Id="rId45" Type="http://schemas.openxmlformats.org/officeDocument/2006/relationships/image" Target="../media/image166.png"/><Relationship Id="rId66" Type="http://schemas.openxmlformats.org/officeDocument/2006/relationships/customXml" Target="../ink/ink800.xml"/><Relationship Id="rId87" Type="http://schemas.openxmlformats.org/officeDocument/2006/relationships/image" Target="../media/image187.png"/><Relationship Id="rId110" Type="http://schemas.openxmlformats.org/officeDocument/2006/relationships/customXml" Target="../ink/ink822.xml"/><Relationship Id="rId115" Type="http://schemas.openxmlformats.org/officeDocument/2006/relationships/image" Target="../media/image201.png"/><Relationship Id="rId131" Type="http://schemas.openxmlformats.org/officeDocument/2006/relationships/image" Target="../media/image209.png"/><Relationship Id="rId136" Type="http://schemas.openxmlformats.org/officeDocument/2006/relationships/customXml" Target="../ink/ink835.xml"/><Relationship Id="rId157" Type="http://schemas.openxmlformats.org/officeDocument/2006/relationships/image" Target="../media/image222.png"/><Relationship Id="rId178" Type="http://schemas.openxmlformats.org/officeDocument/2006/relationships/customXml" Target="../ink/ink856.xml"/><Relationship Id="rId61" Type="http://schemas.openxmlformats.org/officeDocument/2006/relationships/image" Target="../media/image174.png"/><Relationship Id="rId82" Type="http://schemas.openxmlformats.org/officeDocument/2006/relationships/customXml" Target="../ink/ink808.xml"/><Relationship Id="rId152" Type="http://schemas.openxmlformats.org/officeDocument/2006/relationships/customXml" Target="../ink/ink843.xml"/><Relationship Id="rId173" Type="http://schemas.openxmlformats.org/officeDocument/2006/relationships/image" Target="../media/image356.png"/><Relationship Id="rId19" Type="http://schemas.openxmlformats.org/officeDocument/2006/relationships/image" Target="../media/image1530.png"/><Relationship Id="rId14" Type="http://schemas.openxmlformats.org/officeDocument/2006/relationships/customXml" Target="../ink/ink774.xml"/><Relationship Id="rId30" Type="http://schemas.openxmlformats.org/officeDocument/2006/relationships/customXml" Target="../ink/ink782.xml"/><Relationship Id="rId35" Type="http://schemas.openxmlformats.org/officeDocument/2006/relationships/image" Target="../media/image161.png"/><Relationship Id="rId56" Type="http://schemas.openxmlformats.org/officeDocument/2006/relationships/customXml" Target="../ink/ink795.xml"/><Relationship Id="rId77" Type="http://schemas.openxmlformats.org/officeDocument/2006/relationships/image" Target="../media/image182.png"/><Relationship Id="rId100" Type="http://schemas.openxmlformats.org/officeDocument/2006/relationships/customXml" Target="../ink/ink817.xml"/><Relationship Id="rId105" Type="http://schemas.openxmlformats.org/officeDocument/2006/relationships/image" Target="../media/image196.png"/><Relationship Id="rId126" Type="http://schemas.openxmlformats.org/officeDocument/2006/relationships/customXml" Target="../ink/ink830.xml"/><Relationship Id="rId147" Type="http://schemas.openxmlformats.org/officeDocument/2006/relationships/image" Target="../media/image217.png"/><Relationship Id="rId168" Type="http://schemas.openxmlformats.org/officeDocument/2006/relationships/customXml" Target="../ink/ink851.xml"/><Relationship Id="rId8" Type="http://schemas.openxmlformats.org/officeDocument/2006/relationships/customXml" Target="../ink/ink771.xml"/><Relationship Id="rId51" Type="http://schemas.openxmlformats.org/officeDocument/2006/relationships/image" Target="../media/image169.png"/><Relationship Id="rId72" Type="http://schemas.openxmlformats.org/officeDocument/2006/relationships/customXml" Target="../ink/ink803.xml"/><Relationship Id="rId93" Type="http://schemas.openxmlformats.org/officeDocument/2006/relationships/image" Target="../media/image190.png"/><Relationship Id="rId98" Type="http://schemas.openxmlformats.org/officeDocument/2006/relationships/customXml" Target="../ink/ink816.xml"/><Relationship Id="rId121" Type="http://schemas.openxmlformats.org/officeDocument/2006/relationships/image" Target="../media/image204.png"/><Relationship Id="rId142" Type="http://schemas.openxmlformats.org/officeDocument/2006/relationships/customXml" Target="../ink/ink838.xml"/><Relationship Id="rId163" Type="http://schemas.openxmlformats.org/officeDocument/2006/relationships/image" Target="../media/image225.png"/><Relationship Id="rId3" Type="http://schemas.openxmlformats.org/officeDocument/2006/relationships/image" Target="../media/image1450.png"/><Relationship Id="rId25" Type="http://schemas.openxmlformats.org/officeDocument/2006/relationships/image" Target="../media/image156.png"/><Relationship Id="rId46" Type="http://schemas.openxmlformats.org/officeDocument/2006/relationships/customXml" Target="../ink/ink790.xml"/><Relationship Id="rId67" Type="http://schemas.openxmlformats.org/officeDocument/2006/relationships/image" Target="../media/image177.png"/><Relationship Id="rId116" Type="http://schemas.openxmlformats.org/officeDocument/2006/relationships/customXml" Target="../ink/ink825.xml"/><Relationship Id="rId137" Type="http://schemas.openxmlformats.org/officeDocument/2006/relationships/image" Target="../media/image212.png"/><Relationship Id="rId158" Type="http://schemas.openxmlformats.org/officeDocument/2006/relationships/customXml" Target="../ink/ink846.xml"/><Relationship Id="rId20" Type="http://schemas.openxmlformats.org/officeDocument/2006/relationships/customXml" Target="../ink/ink777.xml"/><Relationship Id="rId41" Type="http://schemas.openxmlformats.org/officeDocument/2006/relationships/image" Target="../media/image164.png"/><Relationship Id="rId62" Type="http://schemas.openxmlformats.org/officeDocument/2006/relationships/customXml" Target="../ink/ink798.xml"/><Relationship Id="rId83" Type="http://schemas.openxmlformats.org/officeDocument/2006/relationships/image" Target="../media/image185.png"/><Relationship Id="rId88" Type="http://schemas.openxmlformats.org/officeDocument/2006/relationships/customXml" Target="../ink/ink811.xml"/><Relationship Id="rId111" Type="http://schemas.openxmlformats.org/officeDocument/2006/relationships/image" Target="../media/image199.png"/><Relationship Id="rId132" Type="http://schemas.openxmlformats.org/officeDocument/2006/relationships/customXml" Target="../ink/ink833.xml"/><Relationship Id="rId153" Type="http://schemas.openxmlformats.org/officeDocument/2006/relationships/image" Target="../media/image220.png"/><Relationship Id="rId174" Type="http://schemas.openxmlformats.org/officeDocument/2006/relationships/customXml" Target="../ink/ink854.xml"/><Relationship Id="rId179" Type="http://schemas.openxmlformats.org/officeDocument/2006/relationships/image" Target="../media/image359.png"/><Relationship Id="rId15" Type="http://schemas.openxmlformats.org/officeDocument/2006/relationships/image" Target="../media/image1511.png"/><Relationship Id="rId36" Type="http://schemas.openxmlformats.org/officeDocument/2006/relationships/customXml" Target="../ink/ink785.xml"/><Relationship Id="rId57" Type="http://schemas.openxmlformats.org/officeDocument/2006/relationships/image" Target="../media/image172.png"/><Relationship Id="rId106" Type="http://schemas.openxmlformats.org/officeDocument/2006/relationships/customXml" Target="../ink/ink820.xml"/><Relationship Id="rId127" Type="http://schemas.openxmlformats.org/officeDocument/2006/relationships/image" Target="../media/image207.png"/><Relationship Id="rId10" Type="http://schemas.openxmlformats.org/officeDocument/2006/relationships/customXml" Target="../ink/ink772.xml"/><Relationship Id="rId31" Type="http://schemas.openxmlformats.org/officeDocument/2006/relationships/image" Target="../media/image159.png"/><Relationship Id="rId52" Type="http://schemas.openxmlformats.org/officeDocument/2006/relationships/customXml" Target="../ink/ink793.xml"/><Relationship Id="rId73" Type="http://schemas.openxmlformats.org/officeDocument/2006/relationships/image" Target="../media/image180.png"/><Relationship Id="rId78" Type="http://schemas.openxmlformats.org/officeDocument/2006/relationships/customXml" Target="../ink/ink806.xml"/><Relationship Id="rId94" Type="http://schemas.openxmlformats.org/officeDocument/2006/relationships/customXml" Target="../ink/ink814.xml"/><Relationship Id="rId99" Type="http://schemas.openxmlformats.org/officeDocument/2006/relationships/image" Target="../media/image193.png"/><Relationship Id="rId101" Type="http://schemas.openxmlformats.org/officeDocument/2006/relationships/image" Target="../media/image194.png"/><Relationship Id="rId122" Type="http://schemas.openxmlformats.org/officeDocument/2006/relationships/customXml" Target="../ink/ink828.xml"/><Relationship Id="rId143" Type="http://schemas.openxmlformats.org/officeDocument/2006/relationships/image" Target="../media/image215.png"/><Relationship Id="rId148" Type="http://schemas.openxmlformats.org/officeDocument/2006/relationships/customXml" Target="../ink/ink841.xml"/><Relationship Id="rId164" Type="http://schemas.openxmlformats.org/officeDocument/2006/relationships/customXml" Target="../ink/ink849.xml"/><Relationship Id="rId169" Type="http://schemas.openxmlformats.org/officeDocument/2006/relationships/image" Target="../media/image354.png"/><Relationship Id="rId4" Type="http://schemas.openxmlformats.org/officeDocument/2006/relationships/customXml" Target="../ink/ink769.xml"/><Relationship Id="rId9" Type="http://schemas.openxmlformats.org/officeDocument/2006/relationships/image" Target="../media/image1480.png"/><Relationship Id="rId180" Type="http://schemas.openxmlformats.org/officeDocument/2006/relationships/customXml" Target="../ink/ink857.xml"/><Relationship Id="rId26" Type="http://schemas.openxmlformats.org/officeDocument/2006/relationships/customXml" Target="../ink/ink780.xml"/><Relationship Id="rId47" Type="http://schemas.openxmlformats.org/officeDocument/2006/relationships/image" Target="../media/image167.png"/><Relationship Id="rId68" Type="http://schemas.openxmlformats.org/officeDocument/2006/relationships/customXml" Target="../ink/ink801.xml"/><Relationship Id="rId89" Type="http://schemas.openxmlformats.org/officeDocument/2006/relationships/image" Target="../media/image188.png"/><Relationship Id="rId112" Type="http://schemas.openxmlformats.org/officeDocument/2006/relationships/customXml" Target="../ink/ink823.xml"/><Relationship Id="rId133" Type="http://schemas.openxmlformats.org/officeDocument/2006/relationships/image" Target="../media/image210.png"/><Relationship Id="rId154" Type="http://schemas.openxmlformats.org/officeDocument/2006/relationships/customXml" Target="../ink/ink844.xml"/><Relationship Id="rId175" Type="http://schemas.openxmlformats.org/officeDocument/2006/relationships/image" Target="../media/image357.png"/><Relationship Id="rId16" Type="http://schemas.openxmlformats.org/officeDocument/2006/relationships/customXml" Target="../ink/ink775.xml"/><Relationship Id="rId37" Type="http://schemas.openxmlformats.org/officeDocument/2006/relationships/image" Target="../media/image162.png"/><Relationship Id="rId58" Type="http://schemas.openxmlformats.org/officeDocument/2006/relationships/customXml" Target="../ink/ink796.xml"/><Relationship Id="rId79" Type="http://schemas.openxmlformats.org/officeDocument/2006/relationships/image" Target="../media/image183.png"/><Relationship Id="rId102" Type="http://schemas.openxmlformats.org/officeDocument/2006/relationships/customXml" Target="../ink/ink818.xml"/><Relationship Id="rId123" Type="http://schemas.openxmlformats.org/officeDocument/2006/relationships/image" Target="../media/image205.png"/><Relationship Id="rId144" Type="http://schemas.openxmlformats.org/officeDocument/2006/relationships/customXml" Target="../ink/ink839.xml"/><Relationship Id="rId90" Type="http://schemas.openxmlformats.org/officeDocument/2006/relationships/customXml" Target="../ink/ink812.xml"/><Relationship Id="rId165" Type="http://schemas.openxmlformats.org/officeDocument/2006/relationships/image" Target="../media/image226.png"/><Relationship Id="rId27" Type="http://schemas.openxmlformats.org/officeDocument/2006/relationships/image" Target="../media/image157.png"/><Relationship Id="rId48" Type="http://schemas.openxmlformats.org/officeDocument/2006/relationships/customXml" Target="../ink/ink791.xml"/><Relationship Id="rId69" Type="http://schemas.openxmlformats.org/officeDocument/2006/relationships/image" Target="../media/image178.png"/><Relationship Id="rId113" Type="http://schemas.openxmlformats.org/officeDocument/2006/relationships/image" Target="../media/image200.png"/><Relationship Id="rId134" Type="http://schemas.openxmlformats.org/officeDocument/2006/relationships/customXml" Target="../ink/ink834.xml"/><Relationship Id="rId80" Type="http://schemas.openxmlformats.org/officeDocument/2006/relationships/customXml" Target="../ink/ink807.xml"/><Relationship Id="rId155" Type="http://schemas.openxmlformats.org/officeDocument/2006/relationships/image" Target="../media/image221.png"/><Relationship Id="rId176" Type="http://schemas.openxmlformats.org/officeDocument/2006/relationships/customXml" Target="../ink/ink855.xml"/><Relationship Id="rId17" Type="http://schemas.openxmlformats.org/officeDocument/2006/relationships/image" Target="../media/image1520.png"/><Relationship Id="rId38" Type="http://schemas.openxmlformats.org/officeDocument/2006/relationships/customXml" Target="../ink/ink786.xml"/><Relationship Id="rId59" Type="http://schemas.openxmlformats.org/officeDocument/2006/relationships/image" Target="../media/image173.png"/><Relationship Id="rId103" Type="http://schemas.openxmlformats.org/officeDocument/2006/relationships/image" Target="../media/image195.png"/><Relationship Id="rId124" Type="http://schemas.openxmlformats.org/officeDocument/2006/relationships/customXml" Target="../ink/ink829.xml"/><Relationship Id="rId70" Type="http://schemas.openxmlformats.org/officeDocument/2006/relationships/customXml" Target="../ink/ink802.xml"/><Relationship Id="rId91" Type="http://schemas.openxmlformats.org/officeDocument/2006/relationships/image" Target="../media/image189.png"/><Relationship Id="rId145" Type="http://schemas.openxmlformats.org/officeDocument/2006/relationships/image" Target="../media/image216.png"/><Relationship Id="rId166" Type="http://schemas.openxmlformats.org/officeDocument/2006/relationships/customXml" Target="../ink/ink850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781.xml"/><Relationship Id="rId49" Type="http://schemas.openxmlformats.org/officeDocument/2006/relationships/image" Target="../media/image168.png"/><Relationship Id="rId114" Type="http://schemas.openxmlformats.org/officeDocument/2006/relationships/customXml" Target="../ink/ink8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9.png"/><Relationship Id="rId21" Type="http://schemas.openxmlformats.org/officeDocument/2006/relationships/image" Target="../media/image371.png"/><Relationship Id="rId42" Type="http://schemas.openxmlformats.org/officeDocument/2006/relationships/customXml" Target="../ink/ink879.xml"/><Relationship Id="rId47" Type="http://schemas.openxmlformats.org/officeDocument/2006/relationships/image" Target="../media/image384.png"/><Relationship Id="rId63" Type="http://schemas.openxmlformats.org/officeDocument/2006/relationships/image" Target="../media/image392.png"/><Relationship Id="rId68" Type="http://schemas.openxmlformats.org/officeDocument/2006/relationships/customXml" Target="../ink/ink892.xml"/><Relationship Id="rId84" Type="http://schemas.openxmlformats.org/officeDocument/2006/relationships/customXml" Target="../ink/ink900.xml"/><Relationship Id="rId89" Type="http://schemas.openxmlformats.org/officeDocument/2006/relationships/image" Target="../media/image405.png"/><Relationship Id="rId112" Type="http://schemas.openxmlformats.org/officeDocument/2006/relationships/customXml" Target="../ink/ink914.xml"/><Relationship Id="rId16" Type="http://schemas.openxmlformats.org/officeDocument/2006/relationships/customXml" Target="../ink/ink866.xml"/><Relationship Id="rId107" Type="http://schemas.openxmlformats.org/officeDocument/2006/relationships/image" Target="../media/image414.png"/><Relationship Id="rId11" Type="http://schemas.openxmlformats.org/officeDocument/2006/relationships/image" Target="../media/image366.png"/><Relationship Id="rId32" Type="http://schemas.openxmlformats.org/officeDocument/2006/relationships/customXml" Target="../ink/ink874.xml"/><Relationship Id="rId37" Type="http://schemas.openxmlformats.org/officeDocument/2006/relationships/image" Target="../media/image379.png"/><Relationship Id="rId53" Type="http://schemas.openxmlformats.org/officeDocument/2006/relationships/image" Target="../media/image387.png"/><Relationship Id="rId58" Type="http://schemas.openxmlformats.org/officeDocument/2006/relationships/customXml" Target="../ink/ink887.xml"/><Relationship Id="rId74" Type="http://schemas.openxmlformats.org/officeDocument/2006/relationships/customXml" Target="../ink/ink895.xml"/><Relationship Id="rId79" Type="http://schemas.openxmlformats.org/officeDocument/2006/relationships/image" Target="../media/image400.png"/><Relationship Id="rId102" Type="http://schemas.openxmlformats.org/officeDocument/2006/relationships/customXml" Target="../ink/ink909.xml"/><Relationship Id="rId123" Type="http://schemas.openxmlformats.org/officeDocument/2006/relationships/image" Target="../media/image422.png"/><Relationship Id="rId128" Type="http://schemas.openxmlformats.org/officeDocument/2006/relationships/customXml" Target="../ink/ink922.xml"/><Relationship Id="rId5" Type="http://schemas.openxmlformats.org/officeDocument/2006/relationships/image" Target="../media/image363.png"/><Relationship Id="rId90" Type="http://schemas.openxmlformats.org/officeDocument/2006/relationships/customXml" Target="../ink/ink903.xml"/><Relationship Id="rId95" Type="http://schemas.openxmlformats.org/officeDocument/2006/relationships/image" Target="../media/image408.png"/><Relationship Id="rId22" Type="http://schemas.openxmlformats.org/officeDocument/2006/relationships/customXml" Target="../ink/ink869.xml"/><Relationship Id="rId27" Type="http://schemas.openxmlformats.org/officeDocument/2006/relationships/image" Target="../media/image374.png"/><Relationship Id="rId43" Type="http://schemas.openxmlformats.org/officeDocument/2006/relationships/image" Target="../media/image382.png"/><Relationship Id="rId48" Type="http://schemas.openxmlformats.org/officeDocument/2006/relationships/customXml" Target="../ink/ink882.xml"/><Relationship Id="rId64" Type="http://schemas.openxmlformats.org/officeDocument/2006/relationships/customXml" Target="../ink/ink890.xml"/><Relationship Id="rId69" Type="http://schemas.openxmlformats.org/officeDocument/2006/relationships/image" Target="../media/image395.png"/><Relationship Id="rId113" Type="http://schemas.openxmlformats.org/officeDocument/2006/relationships/image" Target="../media/image417.png"/><Relationship Id="rId118" Type="http://schemas.openxmlformats.org/officeDocument/2006/relationships/customXml" Target="../ink/ink917.xml"/><Relationship Id="rId80" Type="http://schemas.openxmlformats.org/officeDocument/2006/relationships/customXml" Target="../ink/ink898.xml"/><Relationship Id="rId85" Type="http://schemas.openxmlformats.org/officeDocument/2006/relationships/image" Target="../media/image403.png"/><Relationship Id="rId12" Type="http://schemas.openxmlformats.org/officeDocument/2006/relationships/customXml" Target="../ink/ink864.xml"/><Relationship Id="rId17" Type="http://schemas.openxmlformats.org/officeDocument/2006/relationships/image" Target="../media/image369.png"/><Relationship Id="rId33" Type="http://schemas.openxmlformats.org/officeDocument/2006/relationships/image" Target="../media/image377.png"/><Relationship Id="rId38" Type="http://schemas.openxmlformats.org/officeDocument/2006/relationships/customXml" Target="../ink/ink877.xml"/><Relationship Id="rId59" Type="http://schemas.openxmlformats.org/officeDocument/2006/relationships/image" Target="../media/image390.png"/><Relationship Id="rId103" Type="http://schemas.openxmlformats.org/officeDocument/2006/relationships/image" Target="../media/image412.png"/><Relationship Id="rId108" Type="http://schemas.openxmlformats.org/officeDocument/2006/relationships/customXml" Target="../ink/ink912.xml"/><Relationship Id="rId124" Type="http://schemas.openxmlformats.org/officeDocument/2006/relationships/customXml" Target="../ink/ink920.xml"/><Relationship Id="rId129" Type="http://schemas.openxmlformats.org/officeDocument/2006/relationships/image" Target="../media/image425.png"/><Relationship Id="rId54" Type="http://schemas.openxmlformats.org/officeDocument/2006/relationships/customXml" Target="../ink/ink885.xml"/><Relationship Id="rId70" Type="http://schemas.openxmlformats.org/officeDocument/2006/relationships/customXml" Target="../ink/ink893.xml"/><Relationship Id="rId75" Type="http://schemas.openxmlformats.org/officeDocument/2006/relationships/image" Target="../media/image398.png"/><Relationship Id="rId91" Type="http://schemas.openxmlformats.org/officeDocument/2006/relationships/image" Target="../media/image406.png"/><Relationship Id="rId96" Type="http://schemas.openxmlformats.org/officeDocument/2006/relationships/customXml" Target="../ink/ink90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61.xml"/><Relationship Id="rId23" Type="http://schemas.openxmlformats.org/officeDocument/2006/relationships/image" Target="../media/image372.png"/><Relationship Id="rId28" Type="http://schemas.openxmlformats.org/officeDocument/2006/relationships/customXml" Target="../ink/ink872.xml"/><Relationship Id="rId49" Type="http://schemas.openxmlformats.org/officeDocument/2006/relationships/image" Target="../media/image385.png"/><Relationship Id="rId114" Type="http://schemas.openxmlformats.org/officeDocument/2006/relationships/customXml" Target="../ink/ink915.xml"/><Relationship Id="rId119" Type="http://schemas.openxmlformats.org/officeDocument/2006/relationships/image" Target="../media/image420.png"/><Relationship Id="rId44" Type="http://schemas.openxmlformats.org/officeDocument/2006/relationships/customXml" Target="../ink/ink880.xml"/><Relationship Id="rId60" Type="http://schemas.openxmlformats.org/officeDocument/2006/relationships/customXml" Target="../ink/ink888.xml"/><Relationship Id="rId65" Type="http://schemas.openxmlformats.org/officeDocument/2006/relationships/image" Target="../media/image393.png"/><Relationship Id="rId81" Type="http://schemas.openxmlformats.org/officeDocument/2006/relationships/image" Target="../media/image401.png"/><Relationship Id="rId86" Type="http://schemas.openxmlformats.org/officeDocument/2006/relationships/customXml" Target="../ink/ink901.xml"/><Relationship Id="rId13" Type="http://schemas.openxmlformats.org/officeDocument/2006/relationships/image" Target="../media/image367.png"/><Relationship Id="rId18" Type="http://schemas.openxmlformats.org/officeDocument/2006/relationships/customXml" Target="../ink/ink867.xml"/><Relationship Id="rId39" Type="http://schemas.openxmlformats.org/officeDocument/2006/relationships/image" Target="../media/image380.png"/><Relationship Id="rId109" Type="http://schemas.openxmlformats.org/officeDocument/2006/relationships/image" Target="../media/image415.png"/><Relationship Id="rId34" Type="http://schemas.openxmlformats.org/officeDocument/2006/relationships/customXml" Target="../ink/ink875.xml"/><Relationship Id="rId50" Type="http://schemas.openxmlformats.org/officeDocument/2006/relationships/customXml" Target="../ink/ink883.xml"/><Relationship Id="rId55" Type="http://schemas.openxmlformats.org/officeDocument/2006/relationships/image" Target="../media/image388.png"/><Relationship Id="rId76" Type="http://schemas.openxmlformats.org/officeDocument/2006/relationships/customXml" Target="../ink/ink896.xml"/><Relationship Id="rId97" Type="http://schemas.openxmlformats.org/officeDocument/2006/relationships/image" Target="../media/image409.png"/><Relationship Id="rId104" Type="http://schemas.openxmlformats.org/officeDocument/2006/relationships/customXml" Target="../ink/ink910.xml"/><Relationship Id="rId120" Type="http://schemas.openxmlformats.org/officeDocument/2006/relationships/customXml" Target="../ink/ink918.xml"/><Relationship Id="rId125" Type="http://schemas.openxmlformats.org/officeDocument/2006/relationships/image" Target="../media/image423.png"/><Relationship Id="rId7" Type="http://schemas.openxmlformats.org/officeDocument/2006/relationships/image" Target="../media/image364.png"/><Relationship Id="rId71" Type="http://schemas.openxmlformats.org/officeDocument/2006/relationships/image" Target="../media/image396.png"/><Relationship Id="rId92" Type="http://schemas.openxmlformats.org/officeDocument/2006/relationships/customXml" Target="../ink/ink904.xml"/><Relationship Id="rId2" Type="http://schemas.openxmlformats.org/officeDocument/2006/relationships/customXml" Target="../ink/ink859.xml"/><Relationship Id="rId29" Type="http://schemas.openxmlformats.org/officeDocument/2006/relationships/image" Target="../media/image375.png"/><Relationship Id="rId24" Type="http://schemas.openxmlformats.org/officeDocument/2006/relationships/customXml" Target="../ink/ink870.xml"/><Relationship Id="rId40" Type="http://schemas.openxmlformats.org/officeDocument/2006/relationships/customXml" Target="../ink/ink878.xml"/><Relationship Id="rId45" Type="http://schemas.openxmlformats.org/officeDocument/2006/relationships/image" Target="../media/image383.png"/><Relationship Id="rId66" Type="http://schemas.openxmlformats.org/officeDocument/2006/relationships/customXml" Target="../ink/ink891.xml"/><Relationship Id="rId87" Type="http://schemas.openxmlformats.org/officeDocument/2006/relationships/image" Target="../media/image404.png"/><Relationship Id="rId110" Type="http://schemas.openxmlformats.org/officeDocument/2006/relationships/customXml" Target="../ink/ink913.xml"/><Relationship Id="rId115" Type="http://schemas.openxmlformats.org/officeDocument/2006/relationships/image" Target="../media/image418.png"/><Relationship Id="rId61" Type="http://schemas.openxmlformats.org/officeDocument/2006/relationships/image" Target="../media/image391.png"/><Relationship Id="rId82" Type="http://schemas.openxmlformats.org/officeDocument/2006/relationships/customXml" Target="../ink/ink899.xml"/><Relationship Id="rId19" Type="http://schemas.openxmlformats.org/officeDocument/2006/relationships/image" Target="../media/image370.png"/><Relationship Id="rId14" Type="http://schemas.openxmlformats.org/officeDocument/2006/relationships/customXml" Target="../ink/ink865.xml"/><Relationship Id="rId30" Type="http://schemas.openxmlformats.org/officeDocument/2006/relationships/customXml" Target="../ink/ink873.xml"/><Relationship Id="rId35" Type="http://schemas.openxmlformats.org/officeDocument/2006/relationships/image" Target="../media/image378.png"/><Relationship Id="rId56" Type="http://schemas.openxmlformats.org/officeDocument/2006/relationships/customXml" Target="../ink/ink886.xml"/><Relationship Id="rId77" Type="http://schemas.openxmlformats.org/officeDocument/2006/relationships/image" Target="../media/image399.png"/><Relationship Id="rId100" Type="http://schemas.openxmlformats.org/officeDocument/2006/relationships/customXml" Target="../ink/ink908.xml"/><Relationship Id="rId105" Type="http://schemas.openxmlformats.org/officeDocument/2006/relationships/image" Target="../media/image413.png"/><Relationship Id="rId126" Type="http://schemas.openxmlformats.org/officeDocument/2006/relationships/customXml" Target="../ink/ink921.xml"/><Relationship Id="rId8" Type="http://schemas.openxmlformats.org/officeDocument/2006/relationships/customXml" Target="../ink/ink862.xml"/><Relationship Id="rId51" Type="http://schemas.openxmlformats.org/officeDocument/2006/relationships/image" Target="../media/image386.png"/><Relationship Id="rId72" Type="http://schemas.openxmlformats.org/officeDocument/2006/relationships/customXml" Target="../ink/ink894.xml"/><Relationship Id="rId93" Type="http://schemas.openxmlformats.org/officeDocument/2006/relationships/image" Target="../media/image407.png"/><Relationship Id="rId98" Type="http://schemas.openxmlformats.org/officeDocument/2006/relationships/customXml" Target="../ink/ink907.xml"/><Relationship Id="rId121" Type="http://schemas.openxmlformats.org/officeDocument/2006/relationships/image" Target="../media/image421.png"/><Relationship Id="rId3" Type="http://schemas.openxmlformats.org/officeDocument/2006/relationships/image" Target="../media/image362.png"/><Relationship Id="rId25" Type="http://schemas.openxmlformats.org/officeDocument/2006/relationships/image" Target="../media/image373.png"/><Relationship Id="rId46" Type="http://schemas.openxmlformats.org/officeDocument/2006/relationships/customXml" Target="../ink/ink881.xml"/><Relationship Id="rId67" Type="http://schemas.openxmlformats.org/officeDocument/2006/relationships/image" Target="../media/image394.png"/><Relationship Id="rId116" Type="http://schemas.openxmlformats.org/officeDocument/2006/relationships/customXml" Target="../ink/ink916.xml"/><Relationship Id="rId20" Type="http://schemas.openxmlformats.org/officeDocument/2006/relationships/customXml" Target="../ink/ink868.xml"/><Relationship Id="rId41" Type="http://schemas.openxmlformats.org/officeDocument/2006/relationships/image" Target="../media/image381.png"/><Relationship Id="rId62" Type="http://schemas.openxmlformats.org/officeDocument/2006/relationships/customXml" Target="../ink/ink889.xml"/><Relationship Id="rId83" Type="http://schemas.openxmlformats.org/officeDocument/2006/relationships/image" Target="../media/image402.png"/><Relationship Id="rId88" Type="http://schemas.openxmlformats.org/officeDocument/2006/relationships/customXml" Target="../ink/ink902.xml"/><Relationship Id="rId111" Type="http://schemas.openxmlformats.org/officeDocument/2006/relationships/image" Target="../media/image416.png"/><Relationship Id="rId15" Type="http://schemas.openxmlformats.org/officeDocument/2006/relationships/image" Target="../media/image368.png"/><Relationship Id="rId36" Type="http://schemas.openxmlformats.org/officeDocument/2006/relationships/customXml" Target="../ink/ink876.xml"/><Relationship Id="rId57" Type="http://schemas.openxmlformats.org/officeDocument/2006/relationships/image" Target="../media/image389.png"/><Relationship Id="rId106" Type="http://schemas.openxmlformats.org/officeDocument/2006/relationships/customXml" Target="../ink/ink911.xml"/><Relationship Id="rId127" Type="http://schemas.openxmlformats.org/officeDocument/2006/relationships/image" Target="../media/image424.png"/><Relationship Id="rId10" Type="http://schemas.openxmlformats.org/officeDocument/2006/relationships/customXml" Target="../ink/ink863.xml"/><Relationship Id="rId31" Type="http://schemas.openxmlformats.org/officeDocument/2006/relationships/image" Target="../media/image376.png"/><Relationship Id="rId52" Type="http://schemas.openxmlformats.org/officeDocument/2006/relationships/customXml" Target="../ink/ink884.xml"/><Relationship Id="rId73" Type="http://schemas.openxmlformats.org/officeDocument/2006/relationships/image" Target="../media/image397.png"/><Relationship Id="rId78" Type="http://schemas.openxmlformats.org/officeDocument/2006/relationships/customXml" Target="../ink/ink897.xml"/><Relationship Id="rId94" Type="http://schemas.openxmlformats.org/officeDocument/2006/relationships/customXml" Target="../ink/ink905.xml"/><Relationship Id="rId99" Type="http://schemas.openxmlformats.org/officeDocument/2006/relationships/image" Target="../media/image410.png"/><Relationship Id="rId101" Type="http://schemas.openxmlformats.org/officeDocument/2006/relationships/image" Target="../media/image411.png"/><Relationship Id="rId122" Type="http://schemas.openxmlformats.org/officeDocument/2006/relationships/customXml" Target="../ink/ink919.xml"/><Relationship Id="rId4" Type="http://schemas.openxmlformats.org/officeDocument/2006/relationships/customXml" Target="../ink/ink860.xml"/><Relationship Id="rId9" Type="http://schemas.openxmlformats.org/officeDocument/2006/relationships/image" Target="../media/image365.png"/><Relationship Id="rId26" Type="http://schemas.openxmlformats.org/officeDocument/2006/relationships/customXml" Target="../ink/ink8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35.xml"/><Relationship Id="rId21" Type="http://schemas.openxmlformats.org/officeDocument/2006/relationships/image" Target="../media/image3020.png"/><Relationship Id="rId42" Type="http://schemas.openxmlformats.org/officeDocument/2006/relationships/customXml" Target="../ink/ink943.xml"/><Relationship Id="rId47" Type="http://schemas.openxmlformats.org/officeDocument/2006/relationships/image" Target="../media/image3140.png"/><Relationship Id="rId63" Type="http://schemas.openxmlformats.org/officeDocument/2006/relationships/image" Target="../media/image3220.png"/><Relationship Id="rId68" Type="http://schemas.openxmlformats.org/officeDocument/2006/relationships/customXml" Target="../ink/ink956.xml"/><Relationship Id="rId2" Type="http://schemas.openxmlformats.org/officeDocument/2006/relationships/customXml" Target="../ink/ink923.xml"/><Relationship Id="rId16" Type="http://schemas.openxmlformats.org/officeDocument/2006/relationships/customXml" Target="../ink/ink930.xml"/><Relationship Id="rId29" Type="http://schemas.openxmlformats.org/officeDocument/2006/relationships/image" Target="../media/image3060.png"/><Relationship Id="rId11" Type="http://schemas.openxmlformats.org/officeDocument/2006/relationships/image" Target="../media/image2970.png"/><Relationship Id="rId24" Type="http://schemas.openxmlformats.org/officeDocument/2006/relationships/customXml" Target="../ink/ink934.xml"/><Relationship Id="rId32" Type="http://schemas.openxmlformats.org/officeDocument/2006/relationships/customXml" Target="../ink/ink938.xml"/><Relationship Id="rId37" Type="http://schemas.openxmlformats.org/officeDocument/2006/relationships/image" Target="../media/image3100.png"/><Relationship Id="rId40" Type="http://schemas.openxmlformats.org/officeDocument/2006/relationships/customXml" Target="../ink/ink942.xml"/><Relationship Id="rId45" Type="http://schemas.openxmlformats.org/officeDocument/2006/relationships/image" Target="../media/image3130.png"/><Relationship Id="rId53" Type="http://schemas.openxmlformats.org/officeDocument/2006/relationships/image" Target="../media/image3170.png"/><Relationship Id="rId58" Type="http://schemas.openxmlformats.org/officeDocument/2006/relationships/customXml" Target="../ink/ink951.xml"/><Relationship Id="rId66" Type="http://schemas.openxmlformats.org/officeDocument/2006/relationships/customXml" Target="../ink/ink955.xml"/><Relationship Id="rId74" Type="http://schemas.openxmlformats.org/officeDocument/2006/relationships/customXml" Target="../ink/ink959.xml"/><Relationship Id="rId5" Type="http://schemas.openxmlformats.org/officeDocument/2006/relationships/image" Target="../media/image2940.png"/><Relationship Id="rId61" Type="http://schemas.openxmlformats.org/officeDocument/2006/relationships/image" Target="../media/image3211.png"/><Relationship Id="rId19" Type="http://schemas.openxmlformats.org/officeDocument/2006/relationships/image" Target="../media/image3011.png"/><Relationship Id="rId14" Type="http://schemas.openxmlformats.org/officeDocument/2006/relationships/customXml" Target="../ink/ink929.xml"/><Relationship Id="rId22" Type="http://schemas.openxmlformats.org/officeDocument/2006/relationships/customXml" Target="../ink/ink933.xml"/><Relationship Id="rId27" Type="http://schemas.openxmlformats.org/officeDocument/2006/relationships/image" Target="../media/image3050.png"/><Relationship Id="rId30" Type="http://schemas.openxmlformats.org/officeDocument/2006/relationships/customXml" Target="../ink/ink937.xml"/><Relationship Id="rId35" Type="http://schemas.openxmlformats.org/officeDocument/2006/relationships/image" Target="../media/image3090.png"/><Relationship Id="rId43" Type="http://schemas.openxmlformats.org/officeDocument/2006/relationships/image" Target="../media/image3120.png"/><Relationship Id="rId48" Type="http://schemas.openxmlformats.org/officeDocument/2006/relationships/customXml" Target="../ink/ink946.xml"/><Relationship Id="rId56" Type="http://schemas.openxmlformats.org/officeDocument/2006/relationships/customXml" Target="../ink/ink950.xml"/><Relationship Id="rId64" Type="http://schemas.openxmlformats.org/officeDocument/2006/relationships/customXml" Target="../ink/ink954.xml"/><Relationship Id="rId69" Type="http://schemas.openxmlformats.org/officeDocument/2006/relationships/image" Target="../media/image3250.png"/><Relationship Id="rId8" Type="http://schemas.openxmlformats.org/officeDocument/2006/relationships/customXml" Target="../ink/ink926.xml"/><Relationship Id="rId51" Type="http://schemas.openxmlformats.org/officeDocument/2006/relationships/image" Target="../media/image3160.png"/><Relationship Id="rId72" Type="http://schemas.openxmlformats.org/officeDocument/2006/relationships/customXml" Target="../ink/ink958.xml"/><Relationship Id="rId3" Type="http://schemas.openxmlformats.org/officeDocument/2006/relationships/image" Target="../media/image2930.png"/><Relationship Id="rId12" Type="http://schemas.openxmlformats.org/officeDocument/2006/relationships/customXml" Target="../ink/ink928.xml"/><Relationship Id="rId17" Type="http://schemas.openxmlformats.org/officeDocument/2006/relationships/image" Target="../media/image3000.png"/><Relationship Id="rId25" Type="http://schemas.openxmlformats.org/officeDocument/2006/relationships/image" Target="../media/image3040.png"/><Relationship Id="rId33" Type="http://schemas.openxmlformats.org/officeDocument/2006/relationships/image" Target="../media/image3080.png"/><Relationship Id="rId38" Type="http://schemas.openxmlformats.org/officeDocument/2006/relationships/customXml" Target="../ink/ink941.xml"/><Relationship Id="rId46" Type="http://schemas.openxmlformats.org/officeDocument/2006/relationships/customXml" Target="../ink/ink945.xml"/><Relationship Id="rId59" Type="http://schemas.openxmlformats.org/officeDocument/2006/relationships/image" Target="../media/image3200.png"/><Relationship Id="rId67" Type="http://schemas.openxmlformats.org/officeDocument/2006/relationships/image" Target="../media/image3240.png"/><Relationship Id="rId20" Type="http://schemas.openxmlformats.org/officeDocument/2006/relationships/customXml" Target="../ink/ink932.xml"/><Relationship Id="rId41" Type="http://schemas.openxmlformats.org/officeDocument/2006/relationships/image" Target="../media/image1180.png"/><Relationship Id="rId54" Type="http://schemas.openxmlformats.org/officeDocument/2006/relationships/customXml" Target="../ink/ink949.xml"/><Relationship Id="rId62" Type="http://schemas.openxmlformats.org/officeDocument/2006/relationships/customXml" Target="../ink/ink953.xml"/><Relationship Id="rId70" Type="http://schemas.openxmlformats.org/officeDocument/2006/relationships/customXml" Target="../ink/ink957.xml"/><Relationship Id="rId75" Type="http://schemas.openxmlformats.org/officeDocument/2006/relationships/image" Target="../media/image328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25.xml"/><Relationship Id="rId15" Type="http://schemas.openxmlformats.org/officeDocument/2006/relationships/image" Target="../media/image2990.png"/><Relationship Id="rId23" Type="http://schemas.openxmlformats.org/officeDocument/2006/relationships/image" Target="../media/image3030.png"/><Relationship Id="rId28" Type="http://schemas.openxmlformats.org/officeDocument/2006/relationships/customXml" Target="../ink/ink936.xml"/><Relationship Id="rId36" Type="http://schemas.openxmlformats.org/officeDocument/2006/relationships/customXml" Target="../ink/ink940.xml"/><Relationship Id="rId49" Type="http://schemas.openxmlformats.org/officeDocument/2006/relationships/image" Target="../media/image3150.png"/><Relationship Id="rId57" Type="http://schemas.openxmlformats.org/officeDocument/2006/relationships/image" Target="../media/image3190.png"/><Relationship Id="rId10" Type="http://schemas.openxmlformats.org/officeDocument/2006/relationships/customXml" Target="../ink/ink927.xml"/><Relationship Id="rId31" Type="http://schemas.openxmlformats.org/officeDocument/2006/relationships/image" Target="../media/image3070.png"/><Relationship Id="rId44" Type="http://schemas.openxmlformats.org/officeDocument/2006/relationships/customXml" Target="../ink/ink944.xml"/><Relationship Id="rId52" Type="http://schemas.openxmlformats.org/officeDocument/2006/relationships/customXml" Target="../ink/ink948.xml"/><Relationship Id="rId60" Type="http://schemas.openxmlformats.org/officeDocument/2006/relationships/customXml" Target="../ink/ink952.xml"/><Relationship Id="rId65" Type="http://schemas.openxmlformats.org/officeDocument/2006/relationships/image" Target="../media/image3230.png"/><Relationship Id="rId73" Type="http://schemas.openxmlformats.org/officeDocument/2006/relationships/image" Target="../media/image3270.png"/><Relationship Id="rId4" Type="http://schemas.openxmlformats.org/officeDocument/2006/relationships/customXml" Target="../ink/ink924.xml"/><Relationship Id="rId9" Type="http://schemas.openxmlformats.org/officeDocument/2006/relationships/image" Target="../media/image2960.png"/><Relationship Id="rId13" Type="http://schemas.openxmlformats.org/officeDocument/2006/relationships/image" Target="../media/image2980.png"/><Relationship Id="rId18" Type="http://schemas.openxmlformats.org/officeDocument/2006/relationships/customXml" Target="../ink/ink931.xml"/><Relationship Id="rId39" Type="http://schemas.openxmlformats.org/officeDocument/2006/relationships/image" Target="../media/image3111.png"/><Relationship Id="rId34" Type="http://schemas.openxmlformats.org/officeDocument/2006/relationships/customXml" Target="../ink/ink939.xml"/><Relationship Id="rId50" Type="http://schemas.openxmlformats.org/officeDocument/2006/relationships/customXml" Target="../ink/ink947.xml"/><Relationship Id="rId55" Type="http://schemas.openxmlformats.org/officeDocument/2006/relationships/image" Target="../media/image3180.png"/><Relationship Id="rId7" Type="http://schemas.openxmlformats.org/officeDocument/2006/relationships/image" Target="../media/image2950.png"/><Relationship Id="rId71" Type="http://schemas.openxmlformats.org/officeDocument/2006/relationships/image" Target="../media/image326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72.xml"/><Relationship Id="rId21" Type="http://schemas.openxmlformats.org/officeDocument/2006/relationships/image" Target="../media/image3380.png"/><Relationship Id="rId42" Type="http://schemas.openxmlformats.org/officeDocument/2006/relationships/customXml" Target="../ink/ink980.xml"/><Relationship Id="rId47" Type="http://schemas.openxmlformats.org/officeDocument/2006/relationships/image" Target="../media/image3511.png"/><Relationship Id="rId63" Type="http://schemas.openxmlformats.org/officeDocument/2006/relationships/image" Target="../media/image3590.png"/><Relationship Id="rId68" Type="http://schemas.openxmlformats.org/officeDocument/2006/relationships/customXml" Target="../ink/ink993.xml"/><Relationship Id="rId7" Type="http://schemas.openxmlformats.org/officeDocument/2006/relationships/image" Target="../media/image3311.png"/><Relationship Id="rId71" Type="http://schemas.openxmlformats.org/officeDocument/2006/relationships/image" Target="../media/image1180.png"/><Relationship Id="rId2" Type="http://schemas.openxmlformats.org/officeDocument/2006/relationships/customXml" Target="../ink/ink960.xml"/><Relationship Id="rId16" Type="http://schemas.openxmlformats.org/officeDocument/2006/relationships/customXml" Target="../ink/ink967.xml"/><Relationship Id="rId29" Type="http://schemas.openxmlformats.org/officeDocument/2006/relationships/image" Target="../media/image3420.png"/><Relationship Id="rId11" Type="http://schemas.openxmlformats.org/officeDocument/2006/relationships/image" Target="../media/image3330.png"/><Relationship Id="rId24" Type="http://schemas.openxmlformats.org/officeDocument/2006/relationships/customXml" Target="../ink/ink971.xml"/><Relationship Id="rId32" Type="http://schemas.openxmlformats.org/officeDocument/2006/relationships/customXml" Target="../ink/ink975.xml"/><Relationship Id="rId37" Type="http://schemas.openxmlformats.org/officeDocument/2006/relationships/image" Target="../media/image3460.png"/><Relationship Id="rId40" Type="http://schemas.openxmlformats.org/officeDocument/2006/relationships/customXml" Target="../ink/ink979.xml"/><Relationship Id="rId45" Type="http://schemas.openxmlformats.org/officeDocument/2006/relationships/image" Target="../media/image3500.png"/><Relationship Id="rId53" Type="http://schemas.openxmlformats.org/officeDocument/2006/relationships/image" Target="../media/image3540.png"/><Relationship Id="rId58" Type="http://schemas.openxmlformats.org/officeDocument/2006/relationships/customXml" Target="../ink/ink988.xml"/><Relationship Id="rId66" Type="http://schemas.openxmlformats.org/officeDocument/2006/relationships/customXml" Target="../ink/ink992.xml"/><Relationship Id="rId5" Type="http://schemas.openxmlformats.org/officeDocument/2006/relationships/image" Target="../media/image3300.png"/><Relationship Id="rId61" Type="http://schemas.openxmlformats.org/officeDocument/2006/relationships/image" Target="../media/image3580.png"/><Relationship Id="rId19" Type="http://schemas.openxmlformats.org/officeDocument/2006/relationships/image" Target="../media/image3370.png"/><Relationship Id="rId14" Type="http://schemas.openxmlformats.org/officeDocument/2006/relationships/customXml" Target="../ink/ink966.xml"/><Relationship Id="rId22" Type="http://schemas.openxmlformats.org/officeDocument/2006/relationships/customXml" Target="../ink/ink970.xml"/><Relationship Id="rId27" Type="http://schemas.openxmlformats.org/officeDocument/2006/relationships/image" Target="../media/image3411.png"/><Relationship Id="rId30" Type="http://schemas.openxmlformats.org/officeDocument/2006/relationships/customXml" Target="../ink/ink974.xml"/><Relationship Id="rId35" Type="http://schemas.openxmlformats.org/officeDocument/2006/relationships/image" Target="../media/image3450.png"/><Relationship Id="rId43" Type="http://schemas.openxmlformats.org/officeDocument/2006/relationships/image" Target="../media/image3490.png"/><Relationship Id="rId48" Type="http://schemas.openxmlformats.org/officeDocument/2006/relationships/customXml" Target="../ink/ink983.xml"/><Relationship Id="rId56" Type="http://schemas.openxmlformats.org/officeDocument/2006/relationships/customXml" Target="../ink/ink987.xml"/><Relationship Id="rId64" Type="http://schemas.openxmlformats.org/officeDocument/2006/relationships/customXml" Target="../ink/ink991.xml"/><Relationship Id="rId69" Type="http://schemas.openxmlformats.org/officeDocument/2006/relationships/image" Target="../media/image3620.png"/><Relationship Id="rId8" Type="http://schemas.openxmlformats.org/officeDocument/2006/relationships/customXml" Target="../ink/ink963.xml"/><Relationship Id="rId51" Type="http://schemas.openxmlformats.org/officeDocument/2006/relationships/image" Target="../media/image3530.png"/><Relationship Id="rId3" Type="http://schemas.openxmlformats.org/officeDocument/2006/relationships/image" Target="../media/image3290.png"/><Relationship Id="rId12" Type="http://schemas.openxmlformats.org/officeDocument/2006/relationships/customXml" Target="../ink/ink965.xml"/><Relationship Id="rId17" Type="http://schemas.openxmlformats.org/officeDocument/2006/relationships/image" Target="../media/image3360.png"/><Relationship Id="rId25" Type="http://schemas.openxmlformats.org/officeDocument/2006/relationships/image" Target="../media/image3400.png"/><Relationship Id="rId33" Type="http://schemas.openxmlformats.org/officeDocument/2006/relationships/image" Target="../media/image3440.png"/><Relationship Id="rId38" Type="http://schemas.openxmlformats.org/officeDocument/2006/relationships/customXml" Target="../ink/ink978.xml"/><Relationship Id="rId46" Type="http://schemas.openxmlformats.org/officeDocument/2006/relationships/customXml" Target="../ink/ink982.xml"/><Relationship Id="rId59" Type="http://schemas.openxmlformats.org/officeDocument/2006/relationships/image" Target="../media/image3570.png"/><Relationship Id="rId67" Type="http://schemas.openxmlformats.org/officeDocument/2006/relationships/image" Target="../media/image3611.png"/><Relationship Id="rId20" Type="http://schemas.openxmlformats.org/officeDocument/2006/relationships/customXml" Target="../ink/ink969.xml"/><Relationship Id="rId41" Type="http://schemas.openxmlformats.org/officeDocument/2006/relationships/image" Target="../media/image3480.png"/><Relationship Id="rId54" Type="http://schemas.openxmlformats.org/officeDocument/2006/relationships/customXml" Target="../ink/ink986.xml"/><Relationship Id="rId62" Type="http://schemas.openxmlformats.org/officeDocument/2006/relationships/customXml" Target="../ink/ink990.xml"/><Relationship Id="rId70" Type="http://schemas.openxmlformats.org/officeDocument/2006/relationships/customXml" Target="../ink/ink99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62.xml"/><Relationship Id="rId15" Type="http://schemas.openxmlformats.org/officeDocument/2006/relationships/image" Target="../media/image3350.png"/><Relationship Id="rId23" Type="http://schemas.openxmlformats.org/officeDocument/2006/relationships/image" Target="../media/image3390.png"/><Relationship Id="rId28" Type="http://schemas.openxmlformats.org/officeDocument/2006/relationships/customXml" Target="../ink/ink973.xml"/><Relationship Id="rId36" Type="http://schemas.openxmlformats.org/officeDocument/2006/relationships/customXml" Target="../ink/ink977.xml"/><Relationship Id="rId49" Type="http://schemas.openxmlformats.org/officeDocument/2006/relationships/image" Target="../media/image3520.png"/><Relationship Id="rId57" Type="http://schemas.openxmlformats.org/officeDocument/2006/relationships/image" Target="../media/image3560.png"/><Relationship Id="rId10" Type="http://schemas.openxmlformats.org/officeDocument/2006/relationships/customXml" Target="../ink/ink964.xml"/><Relationship Id="rId31" Type="http://schemas.openxmlformats.org/officeDocument/2006/relationships/image" Target="../media/image3430.png"/><Relationship Id="rId44" Type="http://schemas.openxmlformats.org/officeDocument/2006/relationships/customXml" Target="../ink/ink981.xml"/><Relationship Id="rId52" Type="http://schemas.openxmlformats.org/officeDocument/2006/relationships/customXml" Target="../ink/ink985.xml"/><Relationship Id="rId60" Type="http://schemas.openxmlformats.org/officeDocument/2006/relationships/customXml" Target="../ink/ink989.xml"/><Relationship Id="rId65" Type="http://schemas.openxmlformats.org/officeDocument/2006/relationships/image" Target="../media/image3600.png"/><Relationship Id="rId4" Type="http://schemas.openxmlformats.org/officeDocument/2006/relationships/customXml" Target="../ink/ink961.xml"/><Relationship Id="rId9" Type="http://schemas.openxmlformats.org/officeDocument/2006/relationships/image" Target="../media/image3320.png"/><Relationship Id="rId13" Type="http://schemas.openxmlformats.org/officeDocument/2006/relationships/image" Target="../media/image3340.png"/><Relationship Id="rId18" Type="http://schemas.openxmlformats.org/officeDocument/2006/relationships/customXml" Target="../ink/ink968.xml"/><Relationship Id="rId39" Type="http://schemas.openxmlformats.org/officeDocument/2006/relationships/image" Target="../media/image3470.png"/><Relationship Id="rId34" Type="http://schemas.openxmlformats.org/officeDocument/2006/relationships/customXml" Target="../ink/ink976.xml"/><Relationship Id="rId50" Type="http://schemas.openxmlformats.org/officeDocument/2006/relationships/customXml" Target="../ink/ink984.xml"/><Relationship Id="rId55" Type="http://schemas.openxmlformats.org/officeDocument/2006/relationships/image" Target="../media/image35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7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0.png"/><Relationship Id="rId50" Type="http://schemas.openxmlformats.org/officeDocument/2006/relationships/customXml" Target="../ink/ink25.xml"/><Relationship Id="rId55" Type="http://schemas.openxmlformats.org/officeDocument/2006/relationships/image" Target="../media/image34.png"/><Relationship Id="rId63" Type="http://schemas.openxmlformats.org/officeDocument/2006/relationships/image" Target="../media/image38.png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5.png"/><Relationship Id="rId40" Type="http://schemas.openxmlformats.org/officeDocument/2006/relationships/customXml" Target="../ink/ink20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9.png"/><Relationship Id="rId61" Type="http://schemas.openxmlformats.org/officeDocument/2006/relationships/image" Target="../media/image37.png"/><Relationship Id="rId19" Type="http://schemas.openxmlformats.org/officeDocument/2006/relationships/image" Target="../media/image1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32.png"/><Relationship Id="rId3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6.png"/><Relationship Id="rId67" Type="http://schemas.openxmlformats.org/officeDocument/2006/relationships/image" Target="../media/image40.png"/><Relationship Id="rId20" Type="http://schemas.openxmlformats.org/officeDocument/2006/relationships/customXml" Target="../ink/ink10.xml"/><Relationship Id="rId41" Type="http://schemas.openxmlformats.org/officeDocument/2006/relationships/image" Target="../media/image27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5.xml"/><Relationship Id="rId31" Type="http://schemas.openxmlformats.org/officeDocument/2006/relationships/image" Target="../media/image22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9.png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3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.png"/><Relationship Id="rId21" Type="http://schemas.openxmlformats.org/officeDocument/2006/relationships/image" Target="../media/image1710.png"/><Relationship Id="rId42" Type="http://schemas.openxmlformats.org/officeDocument/2006/relationships/customXml" Target="../ink/ink54.xml"/><Relationship Id="rId63" Type="http://schemas.openxmlformats.org/officeDocument/2006/relationships/image" Target="../media/image79.png"/><Relationship Id="rId84" Type="http://schemas.openxmlformats.org/officeDocument/2006/relationships/customXml" Target="../ink/ink75.xml"/><Relationship Id="rId138" Type="http://schemas.openxmlformats.org/officeDocument/2006/relationships/customXml" Target="../ink/ink102.xml"/><Relationship Id="rId107" Type="http://schemas.openxmlformats.org/officeDocument/2006/relationships/image" Target="../media/image101.png"/><Relationship Id="rId11" Type="http://schemas.openxmlformats.org/officeDocument/2006/relationships/image" Target="../media/image1210.png"/><Relationship Id="rId32" Type="http://schemas.openxmlformats.org/officeDocument/2006/relationships/customXml" Target="../ink/ink49.xml"/><Relationship Id="rId53" Type="http://schemas.openxmlformats.org/officeDocument/2006/relationships/image" Target="../media/image74.png"/><Relationship Id="rId74" Type="http://schemas.openxmlformats.org/officeDocument/2006/relationships/customXml" Target="../ink/ink70.xml"/><Relationship Id="rId128" Type="http://schemas.openxmlformats.org/officeDocument/2006/relationships/customXml" Target="../ink/ink97.xml"/><Relationship Id="rId149" Type="http://schemas.openxmlformats.org/officeDocument/2006/relationships/image" Target="../media/image122.png"/><Relationship Id="rId5" Type="http://schemas.openxmlformats.org/officeDocument/2006/relationships/image" Target="../media/image910.png"/><Relationship Id="rId95" Type="http://schemas.openxmlformats.org/officeDocument/2006/relationships/image" Target="../media/image95.png"/><Relationship Id="rId22" Type="http://schemas.openxmlformats.org/officeDocument/2006/relationships/customXml" Target="../ink/ink44.xml"/><Relationship Id="rId27" Type="http://schemas.openxmlformats.org/officeDocument/2006/relationships/image" Target="../media/image2010.png"/><Relationship Id="rId43" Type="http://schemas.openxmlformats.org/officeDocument/2006/relationships/image" Target="../media/image69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82.png"/><Relationship Id="rId113" Type="http://schemas.openxmlformats.org/officeDocument/2006/relationships/image" Target="../media/image104.png"/><Relationship Id="rId118" Type="http://schemas.openxmlformats.org/officeDocument/2006/relationships/customXml" Target="../ink/ink92.xml"/><Relationship Id="rId134" Type="http://schemas.openxmlformats.org/officeDocument/2006/relationships/customXml" Target="../ink/ink100.xml"/><Relationship Id="rId139" Type="http://schemas.openxmlformats.org/officeDocument/2006/relationships/image" Target="../media/image117.png"/><Relationship Id="rId80" Type="http://schemas.openxmlformats.org/officeDocument/2006/relationships/customXml" Target="../ink/ink73.xml"/><Relationship Id="rId85" Type="http://schemas.openxmlformats.org/officeDocument/2006/relationships/image" Target="../media/image90.png"/><Relationship Id="rId150" Type="http://schemas.openxmlformats.org/officeDocument/2006/relationships/customXml" Target="../ink/ink108.xml"/><Relationship Id="rId12" Type="http://schemas.openxmlformats.org/officeDocument/2006/relationships/customXml" Target="../ink/ink39.xml"/><Relationship Id="rId17" Type="http://schemas.openxmlformats.org/officeDocument/2006/relationships/image" Target="../media/image1510.png"/><Relationship Id="rId33" Type="http://schemas.openxmlformats.org/officeDocument/2006/relationships/image" Target="../media/image64.png"/><Relationship Id="rId38" Type="http://schemas.openxmlformats.org/officeDocument/2006/relationships/customXml" Target="../ink/ink52.xml"/><Relationship Id="rId59" Type="http://schemas.openxmlformats.org/officeDocument/2006/relationships/image" Target="../media/image77.png"/><Relationship Id="rId103" Type="http://schemas.openxmlformats.org/officeDocument/2006/relationships/image" Target="../media/image99.png"/><Relationship Id="rId108" Type="http://schemas.openxmlformats.org/officeDocument/2006/relationships/customXml" Target="../ink/ink87.xml"/><Relationship Id="rId124" Type="http://schemas.openxmlformats.org/officeDocument/2006/relationships/customXml" Target="../ink/ink95.xml"/><Relationship Id="rId129" Type="http://schemas.openxmlformats.org/officeDocument/2006/relationships/image" Target="../media/image112.png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85.png"/><Relationship Id="rId91" Type="http://schemas.openxmlformats.org/officeDocument/2006/relationships/image" Target="../media/image93.png"/><Relationship Id="rId96" Type="http://schemas.openxmlformats.org/officeDocument/2006/relationships/customXml" Target="../ink/ink81.xml"/><Relationship Id="rId140" Type="http://schemas.openxmlformats.org/officeDocument/2006/relationships/customXml" Target="../ink/ink103.xml"/><Relationship Id="rId145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.xml"/><Relationship Id="rId23" Type="http://schemas.openxmlformats.org/officeDocument/2006/relationships/image" Target="../media/image1810.png"/><Relationship Id="rId28" Type="http://schemas.openxmlformats.org/officeDocument/2006/relationships/customXml" Target="../ink/ink47.xml"/><Relationship Id="rId49" Type="http://schemas.openxmlformats.org/officeDocument/2006/relationships/image" Target="../media/image72.png"/><Relationship Id="rId114" Type="http://schemas.openxmlformats.org/officeDocument/2006/relationships/customXml" Target="../ink/ink90.xml"/><Relationship Id="rId119" Type="http://schemas.openxmlformats.org/officeDocument/2006/relationships/image" Target="../media/image107.png"/><Relationship Id="rId44" Type="http://schemas.openxmlformats.org/officeDocument/2006/relationships/customXml" Target="../ink/ink55.xml"/><Relationship Id="rId60" Type="http://schemas.openxmlformats.org/officeDocument/2006/relationships/customXml" Target="../ink/ink63.xml"/><Relationship Id="rId65" Type="http://schemas.openxmlformats.org/officeDocument/2006/relationships/image" Target="../media/image80.png"/><Relationship Id="rId81" Type="http://schemas.openxmlformats.org/officeDocument/2006/relationships/image" Target="../media/image88.png"/><Relationship Id="rId86" Type="http://schemas.openxmlformats.org/officeDocument/2006/relationships/customXml" Target="../ink/ink76.xml"/><Relationship Id="rId130" Type="http://schemas.openxmlformats.org/officeDocument/2006/relationships/customXml" Target="../ink/ink98.xml"/><Relationship Id="rId135" Type="http://schemas.openxmlformats.org/officeDocument/2006/relationships/image" Target="../media/image115.png"/><Relationship Id="rId151" Type="http://schemas.openxmlformats.org/officeDocument/2006/relationships/image" Target="../media/image123.png"/><Relationship Id="rId13" Type="http://schemas.openxmlformats.org/officeDocument/2006/relationships/image" Target="../media/image1310.png"/><Relationship Id="rId18" Type="http://schemas.openxmlformats.org/officeDocument/2006/relationships/customXml" Target="../ink/ink42.xml"/><Relationship Id="rId39" Type="http://schemas.openxmlformats.org/officeDocument/2006/relationships/image" Target="../media/image67.png"/><Relationship Id="rId109" Type="http://schemas.openxmlformats.org/officeDocument/2006/relationships/image" Target="../media/image102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75.png"/><Relationship Id="rId76" Type="http://schemas.openxmlformats.org/officeDocument/2006/relationships/customXml" Target="../ink/ink71.xml"/><Relationship Id="rId97" Type="http://schemas.openxmlformats.org/officeDocument/2006/relationships/image" Target="../media/image96.png"/><Relationship Id="rId104" Type="http://schemas.openxmlformats.org/officeDocument/2006/relationships/customXml" Target="../ink/ink85.xml"/><Relationship Id="rId120" Type="http://schemas.openxmlformats.org/officeDocument/2006/relationships/customXml" Target="../ink/ink93.xml"/><Relationship Id="rId125" Type="http://schemas.openxmlformats.org/officeDocument/2006/relationships/image" Target="../media/image110.png"/><Relationship Id="rId141" Type="http://schemas.openxmlformats.org/officeDocument/2006/relationships/image" Target="../media/image118.png"/><Relationship Id="rId146" Type="http://schemas.openxmlformats.org/officeDocument/2006/relationships/customXml" Target="../ink/ink106.xml"/><Relationship Id="rId7" Type="http://schemas.openxmlformats.org/officeDocument/2006/relationships/image" Target="../media/image1010.png"/><Relationship Id="rId71" Type="http://schemas.openxmlformats.org/officeDocument/2006/relationships/image" Target="../media/image83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2110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70.png"/><Relationship Id="rId66" Type="http://schemas.openxmlformats.org/officeDocument/2006/relationships/customXml" Target="../ink/ink66.xml"/><Relationship Id="rId87" Type="http://schemas.openxmlformats.org/officeDocument/2006/relationships/image" Target="../media/image91.png"/><Relationship Id="rId110" Type="http://schemas.openxmlformats.org/officeDocument/2006/relationships/customXml" Target="../ink/ink88.xml"/><Relationship Id="rId115" Type="http://schemas.openxmlformats.org/officeDocument/2006/relationships/image" Target="../media/image105.png"/><Relationship Id="rId131" Type="http://schemas.openxmlformats.org/officeDocument/2006/relationships/image" Target="../media/image113.png"/><Relationship Id="rId136" Type="http://schemas.openxmlformats.org/officeDocument/2006/relationships/customXml" Target="../ink/ink101.xml"/><Relationship Id="rId61" Type="http://schemas.openxmlformats.org/officeDocument/2006/relationships/image" Target="../media/image78.png"/><Relationship Id="rId82" Type="http://schemas.openxmlformats.org/officeDocument/2006/relationships/customXml" Target="../ink/ink74.xml"/><Relationship Id="rId19" Type="http://schemas.openxmlformats.org/officeDocument/2006/relationships/image" Target="../media/image1610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65.png"/><Relationship Id="rId56" Type="http://schemas.openxmlformats.org/officeDocument/2006/relationships/customXml" Target="../ink/ink61.xml"/><Relationship Id="rId77" Type="http://schemas.openxmlformats.org/officeDocument/2006/relationships/image" Target="../media/image86.png"/><Relationship Id="rId100" Type="http://schemas.openxmlformats.org/officeDocument/2006/relationships/customXml" Target="../ink/ink83.xml"/><Relationship Id="rId105" Type="http://schemas.openxmlformats.org/officeDocument/2006/relationships/image" Target="../media/image100.png"/><Relationship Id="rId126" Type="http://schemas.openxmlformats.org/officeDocument/2006/relationships/customXml" Target="../ink/ink96.xml"/><Relationship Id="rId147" Type="http://schemas.openxmlformats.org/officeDocument/2006/relationships/image" Target="../media/image121.png"/><Relationship Id="rId8" Type="http://schemas.openxmlformats.org/officeDocument/2006/relationships/customXml" Target="../ink/ink37.xml"/><Relationship Id="rId51" Type="http://schemas.openxmlformats.org/officeDocument/2006/relationships/image" Target="../media/image73.png"/><Relationship Id="rId72" Type="http://schemas.openxmlformats.org/officeDocument/2006/relationships/customXml" Target="../ink/ink69.xml"/><Relationship Id="rId93" Type="http://schemas.openxmlformats.org/officeDocument/2006/relationships/image" Target="../media/image94.png"/><Relationship Id="rId98" Type="http://schemas.openxmlformats.org/officeDocument/2006/relationships/customXml" Target="../ink/ink82.xml"/><Relationship Id="rId121" Type="http://schemas.openxmlformats.org/officeDocument/2006/relationships/image" Target="../media/image108.png"/><Relationship Id="rId142" Type="http://schemas.openxmlformats.org/officeDocument/2006/relationships/customXml" Target="../ink/ink104.xml"/><Relationship Id="rId3" Type="http://schemas.openxmlformats.org/officeDocument/2006/relationships/image" Target="../media/image810.png"/><Relationship Id="rId25" Type="http://schemas.openxmlformats.org/officeDocument/2006/relationships/image" Target="../media/image1910.png"/><Relationship Id="rId46" Type="http://schemas.openxmlformats.org/officeDocument/2006/relationships/customXml" Target="../ink/ink56.xml"/><Relationship Id="rId67" Type="http://schemas.openxmlformats.org/officeDocument/2006/relationships/image" Target="../media/image81.png"/><Relationship Id="rId116" Type="http://schemas.openxmlformats.org/officeDocument/2006/relationships/customXml" Target="../ink/ink91.xml"/><Relationship Id="rId137" Type="http://schemas.openxmlformats.org/officeDocument/2006/relationships/image" Target="../media/image116.png"/><Relationship Id="rId20" Type="http://schemas.openxmlformats.org/officeDocument/2006/relationships/customXml" Target="../ink/ink43.xml"/><Relationship Id="rId41" Type="http://schemas.openxmlformats.org/officeDocument/2006/relationships/image" Target="../media/image68.png"/><Relationship Id="rId62" Type="http://schemas.openxmlformats.org/officeDocument/2006/relationships/customXml" Target="../ink/ink64.xml"/><Relationship Id="rId83" Type="http://schemas.openxmlformats.org/officeDocument/2006/relationships/image" Target="../media/image89.png"/><Relationship Id="rId88" Type="http://schemas.openxmlformats.org/officeDocument/2006/relationships/customXml" Target="../ink/ink77.xml"/><Relationship Id="rId111" Type="http://schemas.openxmlformats.org/officeDocument/2006/relationships/image" Target="../media/image103.png"/><Relationship Id="rId132" Type="http://schemas.openxmlformats.org/officeDocument/2006/relationships/customXml" Target="../ink/ink99.xml"/><Relationship Id="rId15" Type="http://schemas.openxmlformats.org/officeDocument/2006/relationships/image" Target="../media/image1410.png"/><Relationship Id="rId36" Type="http://schemas.openxmlformats.org/officeDocument/2006/relationships/customXml" Target="../ink/ink51.xml"/><Relationship Id="rId57" Type="http://schemas.openxmlformats.org/officeDocument/2006/relationships/image" Target="../media/image76.png"/><Relationship Id="rId106" Type="http://schemas.openxmlformats.org/officeDocument/2006/relationships/customXml" Target="../ink/ink86.xml"/><Relationship Id="rId127" Type="http://schemas.openxmlformats.org/officeDocument/2006/relationships/image" Target="../media/image111.png"/><Relationship Id="rId10" Type="http://schemas.openxmlformats.org/officeDocument/2006/relationships/customXml" Target="../ink/ink38.xml"/><Relationship Id="rId31" Type="http://schemas.openxmlformats.org/officeDocument/2006/relationships/image" Target="../media/image2210.png"/><Relationship Id="rId52" Type="http://schemas.openxmlformats.org/officeDocument/2006/relationships/customXml" Target="../ink/ink59.xml"/><Relationship Id="rId73" Type="http://schemas.openxmlformats.org/officeDocument/2006/relationships/image" Target="../media/image84.png"/><Relationship Id="rId78" Type="http://schemas.openxmlformats.org/officeDocument/2006/relationships/customXml" Target="../ink/ink72.xml"/><Relationship Id="rId94" Type="http://schemas.openxmlformats.org/officeDocument/2006/relationships/customXml" Target="../ink/ink80.xml"/><Relationship Id="rId99" Type="http://schemas.openxmlformats.org/officeDocument/2006/relationships/image" Target="../media/image97.png"/><Relationship Id="rId101" Type="http://schemas.openxmlformats.org/officeDocument/2006/relationships/image" Target="../media/image98.png"/><Relationship Id="rId122" Type="http://schemas.openxmlformats.org/officeDocument/2006/relationships/customXml" Target="../ink/ink94.xml"/><Relationship Id="rId143" Type="http://schemas.openxmlformats.org/officeDocument/2006/relationships/image" Target="../media/image119.png"/><Relationship Id="rId148" Type="http://schemas.openxmlformats.org/officeDocument/2006/relationships/customXml" Target="../ink/ink107.xml"/><Relationship Id="rId4" Type="http://schemas.openxmlformats.org/officeDocument/2006/relationships/customXml" Target="../ink/ink35.xml"/><Relationship Id="rId9" Type="http://schemas.openxmlformats.org/officeDocument/2006/relationships/image" Target="../media/image1110.png"/><Relationship Id="rId26" Type="http://schemas.openxmlformats.org/officeDocument/2006/relationships/customXml" Target="../ink/ink46.xml"/><Relationship Id="rId47" Type="http://schemas.openxmlformats.org/officeDocument/2006/relationships/image" Target="../media/image71.png"/><Relationship Id="rId68" Type="http://schemas.openxmlformats.org/officeDocument/2006/relationships/customXml" Target="../ink/ink67.xml"/><Relationship Id="rId89" Type="http://schemas.openxmlformats.org/officeDocument/2006/relationships/image" Target="../media/image92.png"/><Relationship Id="rId112" Type="http://schemas.openxmlformats.org/officeDocument/2006/relationships/customXml" Target="../ink/ink89.xml"/><Relationship Id="rId133" Type="http://schemas.openxmlformats.org/officeDocument/2006/relationships/image" Target="../media/image114.png"/><Relationship Id="rId16" Type="http://schemas.openxmlformats.org/officeDocument/2006/relationships/customXml" Target="../ink/ink41.xml"/><Relationship Id="rId37" Type="http://schemas.openxmlformats.org/officeDocument/2006/relationships/image" Target="../media/image66.png"/><Relationship Id="rId58" Type="http://schemas.openxmlformats.org/officeDocument/2006/relationships/customXml" Target="../ink/ink62.xml"/><Relationship Id="rId79" Type="http://schemas.openxmlformats.org/officeDocument/2006/relationships/image" Target="../media/image87.png"/><Relationship Id="rId102" Type="http://schemas.openxmlformats.org/officeDocument/2006/relationships/customXml" Target="../ink/ink84.xml"/><Relationship Id="rId123" Type="http://schemas.openxmlformats.org/officeDocument/2006/relationships/image" Target="../media/image109.png"/><Relationship Id="rId144" Type="http://schemas.openxmlformats.org/officeDocument/2006/relationships/customXml" Target="../ink/ink105.xml"/><Relationship Id="rId90" Type="http://schemas.openxmlformats.org/officeDocument/2006/relationships/customXml" Target="../ink/ink7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1.xml"/><Relationship Id="rId21" Type="http://schemas.openxmlformats.org/officeDocument/2006/relationships/image" Target="../media/image1710.png"/><Relationship Id="rId42" Type="http://schemas.openxmlformats.org/officeDocument/2006/relationships/customXml" Target="../ink/ink129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142.xml"/><Relationship Id="rId16" Type="http://schemas.openxmlformats.org/officeDocument/2006/relationships/customXml" Target="../ink/ink116.xml"/><Relationship Id="rId11" Type="http://schemas.openxmlformats.org/officeDocument/2006/relationships/image" Target="../media/image1210.png"/><Relationship Id="rId24" Type="http://schemas.openxmlformats.org/officeDocument/2006/relationships/customXml" Target="../ink/ink120.xml"/><Relationship Id="rId32" Type="http://schemas.openxmlformats.org/officeDocument/2006/relationships/customXml" Target="../ink/ink124.xml"/><Relationship Id="rId37" Type="http://schemas.openxmlformats.org/officeDocument/2006/relationships/image" Target="../media/image43.png"/><Relationship Id="rId40" Type="http://schemas.openxmlformats.org/officeDocument/2006/relationships/customXml" Target="../ink/ink128.xml"/><Relationship Id="rId45" Type="http://schemas.openxmlformats.org/officeDocument/2006/relationships/image" Target="../media/image47.png"/><Relationship Id="rId53" Type="http://schemas.openxmlformats.org/officeDocument/2006/relationships/image" Target="../media/image51.png"/><Relationship Id="rId58" Type="http://schemas.openxmlformats.org/officeDocument/2006/relationships/customXml" Target="../ink/ink137.xml"/><Relationship Id="rId66" Type="http://schemas.openxmlformats.org/officeDocument/2006/relationships/customXml" Target="../ink/ink141.xml"/><Relationship Id="rId74" Type="http://schemas.openxmlformats.org/officeDocument/2006/relationships/customXml" Target="../ink/ink145.xml"/><Relationship Id="rId5" Type="http://schemas.openxmlformats.org/officeDocument/2006/relationships/image" Target="../media/image910.png"/><Relationship Id="rId61" Type="http://schemas.openxmlformats.org/officeDocument/2006/relationships/image" Target="../media/image55.png"/><Relationship Id="rId19" Type="http://schemas.openxmlformats.org/officeDocument/2006/relationships/image" Target="../media/image1610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2010.png"/><Relationship Id="rId30" Type="http://schemas.openxmlformats.org/officeDocument/2006/relationships/customXml" Target="../ink/ink123.xml"/><Relationship Id="rId35" Type="http://schemas.openxmlformats.org/officeDocument/2006/relationships/image" Target="../media/image42.png"/><Relationship Id="rId43" Type="http://schemas.openxmlformats.org/officeDocument/2006/relationships/image" Target="../media/image46.png"/><Relationship Id="rId48" Type="http://schemas.openxmlformats.org/officeDocument/2006/relationships/customXml" Target="../ink/ink132.xml"/><Relationship Id="rId56" Type="http://schemas.openxmlformats.org/officeDocument/2006/relationships/customXml" Target="../ink/ink136.xml"/><Relationship Id="rId64" Type="http://schemas.openxmlformats.org/officeDocument/2006/relationships/customXml" Target="../ink/ink140.xml"/><Relationship Id="rId69" Type="http://schemas.openxmlformats.org/officeDocument/2006/relationships/image" Target="../media/image59.png"/><Relationship Id="rId77" Type="http://schemas.openxmlformats.org/officeDocument/2006/relationships/image" Target="../media/image63.png"/><Relationship Id="rId8" Type="http://schemas.openxmlformats.org/officeDocument/2006/relationships/customXml" Target="../ink/ink112.xml"/><Relationship Id="rId51" Type="http://schemas.openxmlformats.org/officeDocument/2006/relationships/image" Target="../media/image50.png"/><Relationship Id="rId72" Type="http://schemas.openxmlformats.org/officeDocument/2006/relationships/customXml" Target="../ink/ink144.xml"/><Relationship Id="rId3" Type="http://schemas.openxmlformats.org/officeDocument/2006/relationships/image" Target="../media/image810.png"/><Relationship Id="rId12" Type="http://schemas.openxmlformats.org/officeDocument/2006/relationships/customXml" Target="../ink/ink114.xml"/><Relationship Id="rId17" Type="http://schemas.openxmlformats.org/officeDocument/2006/relationships/image" Target="../media/image1510.png"/><Relationship Id="rId25" Type="http://schemas.openxmlformats.org/officeDocument/2006/relationships/image" Target="../media/image1910.png"/><Relationship Id="rId33" Type="http://schemas.openxmlformats.org/officeDocument/2006/relationships/image" Target="../media/image41.png"/><Relationship Id="rId38" Type="http://schemas.openxmlformats.org/officeDocument/2006/relationships/customXml" Target="../ink/ink127.xml"/><Relationship Id="rId46" Type="http://schemas.openxmlformats.org/officeDocument/2006/relationships/customXml" Target="../ink/ink131.xml"/><Relationship Id="rId59" Type="http://schemas.openxmlformats.org/officeDocument/2006/relationships/image" Target="../media/image54.png"/><Relationship Id="rId67" Type="http://schemas.openxmlformats.org/officeDocument/2006/relationships/image" Target="../media/image58.png"/><Relationship Id="rId20" Type="http://schemas.openxmlformats.org/officeDocument/2006/relationships/customXml" Target="../ink/ink118.xml"/><Relationship Id="rId41" Type="http://schemas.openxmlformats.org/officeDocument/2006/relationships/image" Target="../media/image45.png"/><Relationship Id="rId54" Type="http://schemas.openxmlformats.org/officeDocument/2006/relationships/customXml" Target="../ink/ink135.xml"/><Relationship Id="rId62" Type="http://schemas.openxmlformats.org/officeDocument/2006/relationships/customXml" Target="../ink/ink139.xml"/><Relationship Id="rId70" Type="http://schemas.openxmlformats.org/officeDocument/2006/relationships/customXml" Target="../ink/ink143.xml"/><Relationship Id="rId75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1.xml"/><Relationship Id="rId15" Type="http://schemas.openxmlformats.org/officeDocument/2006/relationships/image" Target="../media/image1410.png"/><Relationship Id="rId23" Type="http://schemas.openxmlformats.org/officeDocument/2006/relationships/image" Target="../media/image1810.png"/><Relationship Id="rId28" Type="http://schemas.openxmlformats.org/officeDocument/2006/relationships/customXml" Target="../ink/ink122.xml"/><Relationship Id="rId36" Type="http://schemas.openxmlformats.org/officeDocument/2006/relationships/customXml" Target="../ink/ink126.xml"/><Relationship Id="rId49" Type="http://schemas.openxmlformats.org/officeDocument/2006/relationships/image" Target="../media/image49.png"/><Relationship Id="rId57" Type="http://schemas.openxmlformats.org/officeDocument/2006/relationships/image" Target="../media/image53.png"/><Relationship Id="rId10" Type="http://schemas.openxmlformats.org/officeDocument/2006/relationships/customXml" Target="../ink/ink113.xml"/><Relationship Id="rId31" Type="http://schemas.openxmlformats.org/officeDocument/2006/relationships/image" Target="../media/image2210.png"/><Relationship Id="rId44" Type="http://schemas.openxmlformats.org/officeDocument/2006/relationships/customXml" Target="../ink/ink130.xml"/><Relationship Id="rId52" Type="http://schemas.openxmlformats.org/officeDocument/2006/relationships/customXml" Target="../ink/ink134.xml"/><Relationship Id="rId60" Type="http://schemas.openxmlformats.org/officeDocument/2006/relationships/customXml" Target="../ink/ink138.xml"/><Relationship Id="rId65" Type="http://schemas.openxmlformats.org/officeDocument/2006/relationships/image" Target="../media/image57.png"/><Relationship Id="rId73" Type="http://schemas.openxmlformats.org/officeDocument/2006/relationships/image" Target="../media/image61.png"/><Relationship Id="rId4" Type="http://schemas.openxmlformats.org/officeDocument/2006/relationships/customXml" Target="../ink/ink110.xml"/><Relationship Id="rId9" Type="http://schemas.openxmlformats.org/officeDocument/2006/relationships/image" Target="../media/image1110.png"/><Relationship Id="rId13" Type="http://schemas.openxmlformats.org/officeDocument/2006/relationships/image" Target="../media/image1310.png"/><Relationship Id="rId18" Type="http://schemas.openxmlformats.org/officeDocument/2006/relationships/customXml" Target="../ink/ink117.xml"/><Relationship Id="rId39" Type="http://schemas.openxmlformats.org/officeDocument/2006/relationships/image" Target="../media/image44.png"/><Relationship Id="rId34" Type="http://schemas.openxmlformats.org/officeDocument/2006/relationships/customXml" Target="../ink/ink125.xml"/><Relationship Id="rId50" Type="http://schemas.openxmlformats.org/officeDocument/2006/relationships/customXml" Target="../ink/ink133.xml"/><Relationship Id="rId55" Type="http://schemas.openxmlformats.org/officeDocument/2006/relationships/image" Target="../media/image52.png"/><Relationship Id="rId76" Type="http://schemas.openxmlformats.org/officeDocument/2006/relationships/customXml" Target="../ink/ink146.xml"/><Relationship Id="rId7" Type="http://schemas.openxmlformats.org/officeDocument/2006/relationships/image" Target="../media/image1010.png"/><Relationship Id="rId71" Type="http://schemas.openxmlformats.org/officeDocument/2006/relationships/image" Target="../media/image60.png"/><Relationship Id="rId2" Type="http://schemas.openxmlformats.org/officeDocument/2006/relationships/customXml" Target="../ink/ink109.xml"/><Relationship Id="rId29" Type="http://schemas.openxmlformats.org/officeDocument/2006/relationships/image" Target="../media/image21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1632857" y="1435103"/>
            <a:ext cx="89262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</a:rPr>
              <a:t>circuitSNP: analysis of genetic variants on chromatin accessibility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FE864-59A2-4762-BA11-EEA0B0A208FF}"/>
              </a:ext>
            </a:extLst>
          </p:cNvPr>
          <p:cNvSpPr txBox="1"/>
          <p:nvPr/>
        </p:nvSpPr>
        <p:spPr>
          <a:xfrm>
            <a:off x="3759594" y="4080761"/>
            <a:ext cx="4672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Denny Shin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86880-CAF7-4D36-9C1B-80EBAF17E1D1}"/>
              </a:ext>
            </a:extLst>
          </p:cNvPr>
          <p:cNvSpPr txBox="1"/>
          <p:nvPr/>
        </p:nvSpPr>
        <p:spPr>
          <a:xfrm>
            <a:off x="3394450" y="5306379"/>
            <a:ext cx="540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Supervisors: </a:t>
            </a: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Heejung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Shim, Roger Pique-Regi</a:t>
            </a:r>
          </a:p>
        </p:txBody>
      </p:sp>
    </p:spTree>
    <p:extLst>
      <p:ext uri="{BB962C8B-B14F-4D97-AF65-F5344CB8AC3E}">
        <p14:creationId xmlns:p14="http://schemas.microsoft.com/office/powerpoint/2010/main" val="326769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DE7A0F6-F06B-4FB5-AB96-7EC6EB411AA7}"/>
              </a:ext>
            </a:extLst>
          </p:cNvPr>
          <p:cNvGrpSpPr/>
          <p:nvPr/>
        </p:nvGrpSpPr>
        <p:grpSpPr>
          <a:xfrm>
            <a:off x="1385420" y="379638"/>
            <a:ext cx="1312920" cy="669240"/>
            <a:chOff x="1385420" y="379638"/>
            <a:chExt cx="1312920" cy="66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67ADC9B-1500-4F75-B063-F456B93B070F}"/>
                    </a:ext>
                  </a:extLst>
                </p14:cNvPr>
                <p14:cNvContentPartPr/>
                <p14:nvPr/>
              </p14:nvContentPartPr>
              <p14:xfrm>
                <a:off x="1385420" y="379638"/>
                <a:ext cx="382680" cy="669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67ADC9B-1500-4F75-B063-F456B93B07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7420" y="361638"/>
                  <a:ext cx="41832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17E8BB-68C2-468E-8927-600BCC2E1A0F}"/>
                    </a:ext>
                  </a:extLst>
                </p14:cNvPr>
                <p14:cNvContentPartPr/>
                <p14:nvPr/>
              </p14:nvContentPartPr>
              <p14:xfrm>
                <a:off x="1815980" y="831798"/>
                <a:ext cx="882360" cy="133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17E8BB-68C2-468E-8927-600BCC2E1A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97980" y="813798"/>
                  <a:ext cx="91800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EC42DA-B6E9-46B4-903E-3E79B6CE8E41}"/>
              </a:ext>
            </a:extLst>
          </p:cNvPr>
          <p:cNvGrpSpPr/>
          <p:nvPr/>
        </p:nvGrpSpPr>
        <p:grpSpPr>
          <a:xfrm>
            <a:off x="1588820" y="1692198"/>
            <a:ext cx="1138680" cy="520200"/>
            <a:chOff x="1588820" y="1692198"/>
            <a:chExt cx="113868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A362E4-CB93-4FD0-8C4C-79B53394065C}"/>
                    </a:ext>
                  </a:extLst>
                </p14:cNvPr>
                <p14:cNvContentPartPr/>
                <p14:nvPr/>
              </p14:nvContentPartPr>
              <p14:xfrm>
                <a:off x="1757300" y="1755918"/>
                <a:ext cx="160560" cy="45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A362E4-CB93-4FD0-8C4C-79B5339406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39660" y="1738278"/>
                  <a:ext cx="1962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A6A541-578C-4434-AD3D-424DCADB297F}"/>
                    </a:ext>
                  </a:extLst>
                </p14:cNvPr>
                <p14:cNvContentPartPr/>
                <p14:nvPr/>
              </p14:nvContentPartPr>
              <p14:xfrm>
                <a:off x="1588820" y="1990998"/>
                <a:ext cx="241560" cy="40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A6A541-578C-4434-AD3D-424DCADB29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0820" y="1973358"/>
                  <a:ext cx="277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D49F7D-CBC5-45BE-A533-A1CA7B687BF3}"/>
                    </a:ext>
                  </a:extLst>
                </p14:cNvPr>
                <p14:cNvContentPartPr/>
                <p14:nvPr/>
              </p14:nvContentPartPr>
              <p14:xfrm>
                <a:off x="2082380" y="1692198"/>
                <a:ext cx="645120" cy="49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D49F7D-CBC5-45BE-A533-A1CA7B687B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4740" y="1674198"/>
                  <a:ext cx="680760" cy="53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66A2F8-D7A7-492A-B32B-959CBA678C9F}"/>
              </a:ext>
            </a:extLst>
          </p:cNvPr>
          <p:cNvGrpSpPr/>
          <p:nvPr/>
        </p:nvGrpSpPr>
        <p:grpSpPr>
          <a:xfrm>
            <a:off x="3392780" y="292878"/>
            <a:ext cx="6963120" cy="1898280"/>
            <a:chOff x="3392780" y="292878"/>
            <a:chExt cx="6963120" cy="18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8C0B5E-9845-4C0A-B507-EA8C674032EB}"/>
                    </a:ext>
                  </a:extLst>
                </p14:cNvPr>
                <p14:cNvContentPartPr/>
                <p14:nvPr/>
              </p14:nvContentPartPr>
              <p14:xfrm>
                <a:off x="3622100" y="654678"/>
                <a:ext cx="468720" cy="308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8C0B5E-9845-4C0A-B507-EA8C674032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4100" y="636678"/>
                  <a:ext cx="5043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1E63D6A-0D5E-4024-ACE3-5FAC760388CD}"/>
                    </a:ext>
                  </a:extLst>
                </p14:cNvPr>
                <p14:cNvContentPartPr/>
                <p14:nvPr/>
              </p14:nvContentPartPr>
              <p14:xfrm>
                <a:off x="4295300" y="758358"/>
                <a:ext cx="212400" cy="19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1E63D6A-0D5E-4024-ACE3-5FAC760388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7660" y="740718"/>
                  <a:ext cx="248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BE8593-8BEB-44B1-A139-0BA100346A42}"/>
                    </a:ext>
                  </a:extLst>
                </p14:cNvPr>
                <p14:cNvContentPartPr/>
                <p14:nvPr/>
              </p14:nvContentPartPr>
              <p14:xfrm>
                <a:off x="5378900" y="505998"/>
                <a:ext cx="1759680" cy="420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BE8593-8BEB-44B1-A139-0BA100346A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61260" y="488358"/>
                  <a:ext cx="17953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83E3A2-9FBD-4088-A0BB-D272128F6FF3}"/>
                    </a:ext>
                  </a:extLst>
                </p14:cNvPr>
                <p14:cNvContentPartPr/>
                <p14:nvPr/>
              </p14:nvContentPartPr>
              <p14:xfrm>
                <a:off x="7151900" y="389358"/>
                <a:ext cx="208080" cy="379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83E3A2-9FBD-4088-A0BB-D272128F6F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34260" y="371358"/>
                  <a:ext cx="2437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339FDE-C7E6-4F94-95BF-4C776E7A849F}"/>
                    </a:ext>
                  </a:extLst>
                </p14:cNvPr>
                <p14:cNvContentPartPr/>
                <p14:nvPr/>
              </p14:nvContentPartPr>
              <p14:xfrm>
                <a:off x="7542140" y="292878"/>
                <a:ext cx="900360" cy="111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339FDE-C7E6-4F94-95BF-4C776E7A84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24500" y="275238"/>
                  <a:ext cx="936000" cy="11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7D9202-32ED-44B4-82F3-510726DFD8FE}"/>
                    </a:ext>
                  </a:extLst>
                </p14:cNvPr>
                <p14:cNvContentPartPr/>
                <p14:nvPr/>
              </p14:nvContentPartPr>
              <p14:xfrm>
                <a:off x="8204180" y="783198"/>
                <a:ext cx="452520" cy="702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7D9202-32ED-44B4-82F3-510726DFD8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86180" y="765558"/>
                  <a:ext cx="48816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38CFBD-CFB1-4F5D-A95D-C2BC2E55B092}"/>
                    </a:ext>
                  </a:extLst>
                </p14:cNvPr>
                <p14:cNvContentPartPr/>
                <p14:nvPr/>
              </p14:nvContentPartPr>
              <p14:xfrm>
                <a:off x="8787380" y="543438"/>
                <a:ext cx="821520" cy="46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38CFBD-CFB1-4F5D-A95D-C2BC2E55B0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69380" y="525438"/>
                  <a:ext cx="8571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F94175-C0F0-4F7E-95B6-0BB607CB222A}"/>
                    </a:ext>
                  </a:extLst>
                </p14:cNvPr>
                <p14:cNvContentPartPr/>
                <p14:nvPr/>
              </p14:nvContentPartPr>
              <p14:xfrm>
                <a:off x="9706460" y="528318"/>
                <a:ext cx="99000" cy="137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F94175-C0F0-4F7E-95B6-0BB607CB22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88460" y="510318"/>
                  <a:ext cx="134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E3527D-2358-4ED3-B162-3BA76242D805}"/>
                    </a:ext>
                  </a:extLst>
                </p14:cNvPr>
                <p14:cNvContentPartPr/>
                <p14:nvPr/>
              </p14:nvContentPartPr>
              <p14:xfrm>
                <a:off x="9715460" y="466758"/>
                <a:ext cx="640440" cy="397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E3527D-2358-4ED3-B162-3BA76242D8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97820" y="448758"/>
                  <a:ext cx="6760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E3FB1E-FA65-4B89-900B-68504F8D11C8}"/>
                    </a:ext>
                  </a:extLst>
                </p14:cNvPr>
                <p14:cNvContentPartPr/>
                <p14:nvPr/>
              </p14:nvContentPartPr>
              <p14:xfrm>
                <a:off x="10178060" y="625158"/>
                <a:ext cx="160560" cy="1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E3FB1E-FA65-4B89-900B-68504F8D11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60420" y="607518"/>
                  <a:ext cx="196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C1C61D-E3C8-4F74-8E31-E99A24EF00BE}"/>
                    </a:ext>
                  </a:extLst>
                </p14:cNvPr>
                <p14:cNvContentPartPr/>
                <p14:nvPr/>
              </p14:nvContentPartPr>
              <p14:xfrm>
                <a:off x="3392780" y="1666998"/>
                <a:ext cx="629640" cy="47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C1C61D-E3C8-4F74-8E31-E99A24EF00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5140" y="1649358"/>
                  <a:ext cx="6652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96BD9C-B215-4CD5-A4C5-C8BDB7794728}"/>
                    </a:ext>
                  </a:extLst>
                </p14:cNvPr>
                <p14:cNvContentPartPr/>
                <p14:nvPr/>
              </p14:nvContentPartPr>
              <p14:xfrm>
                <a:off x="4112060" y="1619838"/>
                <a:ext cx="1066680" cy="51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96BD9C-B215-4CD5-A4C5-C8BDB77947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4060" y="1601838"/>
                  <a:ext cx="110232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DCC926-E938-48C5-A788-B4275FC94A24}"/>
                    </a:ext>
                  </a:extLst>
                </p14:cNvPr>
                <p14:cNvContentPartPr/>
                <p14:nvPr/>
              </p14:nvContentPartPr>
              <p14:xfrm>
                <a:off x="5392220" y="1668078"/>
                <a:ext cx="14040" cy="91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DCC926-E938-48C5-A788-B4275FC94A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74220" y="1650438"/>
                  <a:ext cx="49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80989F-B49D-4BB2-9FE5-ABCE15E14710}"/>
                    </a:ext>
                  </a:extLst>
                </p14:cNvPr>
                <p14:cNvContentPartPr/>
                <p14:nvPr/>
              </p14:nvContentPartPr>
              <p14:xfrm>
                <a:off x="5334620" y="1770678"/>
                <a:ext cx="511920" cy="185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80989F-B49D-4BB2-9FE5-ABCE15E147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16620" y="1753038"/>
                  <a:ext cx="547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FF2B75-9AF8-478E-8EC9-79F0D96D54E1}"/>
                    </a:ext>
                  </a:extLst>
                </p14:cNvPr>
                <p14:cNvContentPartPr/>
                <p14:nvPr/>
              </p14:nvContentPartPr>
              <p14:xfrm>
                <a:off x="5880380" y="1769238"/>
                <a:ext cx="730440" cy="153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FF2B75-9AF8-478E-8EC9-79F0D96D54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62740" y="1751238"/>
                  <a:ext cx="766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F8DBA4-FB3A-4C10-99E6-4A8093A2F711}"/>
                    </a:ext>
                  </a:extLst>
                </p14:cNvPr>
                <p14:cNvContentPartPr/>
                <p14:nvPr/>
              </p14:nvContentPartPr>
              <p14:xfrm>
                <a:off x="7671380" y="1596078"/>
                <a:ext cx="404640" cy="34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F8DBA4-FB3A-4C10-99E6-4A8093A2F7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53740" y="1578438"/>
                  <a:ext cx="440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5FA993-9437-4E6A-8CCB-D37CE0DDFC83}"/>
                    </a:ext>
                  </a:extLst>
                </p14:cNvPr>
                <p14:cNvContentPartPr/>
                <p14:nvPr/>
              </p14:nvContentPartPr>
              <p14:xfrm>
                <a:off x="8169980" y="1493478"/>
                <a:ext cx="1817640" cy="697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5FA993-9437-4E6A-8CCB-D37CE0DDFC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51980" y="1475838"/>
                  <a:ext cx="1853280" cy="73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E00489-5B18-4C26-81BC-C953A57CA6B4}"/>
              </a:ext>
            </a:extLst>
          </p:cNvPr>
          <p:cNvGrpSpPr/>
          <p:nvPr/>
        </p:nvGrpSpPr>
        <p:grpSpPr>
          <a:xfrm>
            <a:off x="2129900" y="2493198"/>
            <a:ext cx="2747520" cy="1015560"/>
            <a:chOff x="2129900" y="2493198"/>
            <a:chExt cx="2747520" cy="10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530186-1691-47AF-AE83-3009C7945E1A}"/>
                    </a:ext>
                  </a:extLst>
                </p14:cNvPr>
                <p14:cNvContentPartPr/>
                <p14:nvPr/>
              </p14:nvContentPartPr>
              <p14:xfrm>
                <a:off x="2156180" y="2493198"/>
                <a:ext cx="602280" cy="948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530186-1691-47AF-AE83-3009C7945E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38540" y="2475198"/>
                  <a:ext cx="63792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E718AA-C8D3-4E77-B0E3-24B587282245}"/>
                    </a:ext>
                  </a:extLst>
                </p14:cNvPr>
                <p14:cNvContentPartPr/>
                <p14:nvPr/>
              </p14:nvContentPartPr>
              <p14:xfrm>
                <a:off x="2129900" y="2845998"/>
                <a:ext cx="1781640" cy="662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E718AA-C8D3-4E77-B0E3-24B5872822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12260" y="2827998"/>
                  <a:ext cx="181728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98EECE-302D-43D4-96B1-CA59A7FE801A}"/>
                    </a:ext>
                  </a:extLst>
                </p14:cNvPr>
                <p14:cNvContentPartPr/>
                <p14:nvPr/>
              </p14:nvContentPartPr>
              <p14:xfrm>
                <a:off x="4026020" y="2845638"/>
                <a:ext cx="33840" cy="22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98EECE-302D-43D4-96B1-CA59A7FE80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08380" y="2827638"/>
                  <a:ext cx="69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5D3011-52C4-4AE8-A77A-7977A0BB68D9}"/>
                    </a:ext>
                  </a:extLst>
                </p14:cNvPr>
                <p14:cNvContentPartPr/>
                <p14:nvPr/>
              </p14:nvContentPartPr>
              <p14:xfrm>
                <a:off x="4067780" y="2887038"/>
                <a:ext cx="654480" cy="214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5D3011-52C4-4AE8-A77A-7977A0BB68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49780" y="2869398"/>
                  <a:ext cx="690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5F75E5-7AD6-44AF-B217-6DA1B563C174}"/>
                    </a:ext>
                  </a:extLst>
                </p14:cNvPr>
                <p14:cNvContentPartPr/>
                <p14:nvPr/>
              </p14:nvContentPartPr>
              <p14:xfrm>
                <a:off x="4463780" y="3019158"/>
                <a:ext cx="413640" cy="9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5F75E5-7AD6-44AF-B217-6DA1B563C1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46140" y="3001518"/>
                  <a:ext cx="4492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B92273-F6B0-4C48-98B1-33262C0EA1AF}"/>
              </a:ext>
            </a:extLst>
          </p:cNvPr>
          <p:cNvGrpSpPr/>
          <p:nvPr/>
        </p:nvGrpSpPr>
        <p:grpSpPr>
          <a:xfrm>
            <a:off x="5527580" y="2665638"/>
            <a:ext cx="1512720" cy="489240"/>
            <a:chOff x="5527580" y="2665638"/>
            <a:chExt cx="151272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CC9A1A-13A1-41D1-9B4C-98ABA7736A72}"/>
                    </a:ext>
                  </a:extLst>
                </p14:cNvPr>
                <p14:cNvContentPartPr/>
                <p14:nvPr/>
              </p14:nvContentPartPr>
              <p14:xfrm>
                <a:off x="5527580" y="2665638"/>
                <a:ext cx="1022760" cy="48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CC9A1A-13A1-41D1-9B4C-98ABA7736A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09940" y="2647638"/>
                  <a:ext cx="10584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173C1E-565F-4723-8328-FBF8293BD81A}"/>
                    </a:ext>
                  </a:extLst>
                </p14:cNvPr>
                <p14:cNvContentPartPr/>
                <p14:nvPr/>
              </p14:nvContentPartPr>
              <p14:xfrm>
                <a:off x="6362420" y="2805678"/>
                <a:ext cx="677880" cy="349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173C1E-565F-4723-8328-FBF8293BD8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44780" y="2788038"/>
                  <a:ext cx="71352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5219A6-1556-4B85-B698-B1336DAF1AE6}"/>
              </a:ext>
            </a:extLst>
          </p:cNvPr>
          <p:cNvGrpSpPr/>
          <p:nvPr/>
        </p:nvGrpSpPr>
        <p:grpSpPr>
          <a:xfrm>
            <a:off x="601151" y="4806966"/>
            <a:ext cx="4907520" cy="354960"/>
            <a:chOff x="601151" y="4806966"/>
            <a:chExt cx="49075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FB5C8-CB7D-4F82-B4E7-2D0D6A2D788F}"/>
                    </a:ext>
                  </a:extLst>
                </p14:cNvPr>
                <p14:cNvContentPartPr/>
                <p14:nvPr/>
              </p14:nvContentPartPr>
              <p14:xfrm>
                <a:off x="601151" y="4806966"/>
                <a:ext cx="4907520" cy="31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FB5C8-CB7D-4F82-B4E7-2D0D6A2D78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3151" y="4788966"/>
                  <a:ext cx="4943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82B39F-ED82-4773-BC5A-BD23CF1421C8}"/>
                    </a:ext>
                  </a:extLst>
                </p14:cNvPr>
                <p14:cNvContentPartPr/>
                <p14:nvPr/>
              </p14:nvContentPartPr>
              <p14:xfrm>
                <a:off x="2127191" y="4944486"/>
                <a:ext cx="16560" cy="21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82B39F-ED82-4773-BC5A-BD23CF1421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09551" y="4926486"/>
                  <a:ext cx="5220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54A0FE-1348-4C26-895A-EFD81C8B326C}"/>
              </a:ext>
            </a:extLst>
          </p:cNvPr>
          <p:cNvGrpSpPr/>
          <p:nvPr/>
        </p:nvGrpSpPr>
        <p:grpSpPr>
          <a:xfrm>
            <a:off x="1910111" y="5357046"/>
            <a:ext cx="713160" cy="339120"/>
            <a:chOff x="1910111" y="5357046"/>
            <a:chExt cx="7131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3089DC-4080-4827-AD9A-D1D189CD3DD3}"/>
                    </a:ext>
                  </a:extLst>
                </p14:cNvPr>
                <p14:cNvContentPartPr/>
                <p14:nvPr/>
              </p14:nvContentPartPr>
              <p14:xfrm>
                <a:off x="1910111" y="5408166"/>
                <a:ext cx="269640" cy="288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3089DC-4080-4827-AD9A-D1D189CD3D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92471" y="5390166"/>
                  <a:ext cx="305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7BA4EB-E729-43A9-9A27-03191DF3DE66}"/>
                    </a:ext>
                  </a:extLst>
                </p14:cNvPr>
                <p14:cNvContentPartPr/>
                <p14:nvPr/>
              </p14:nvContentPartPr>
              <p14:xfrm>
                <a:off x="2175431" y="5461086"/>
                <a:ext cx="206640" cy="146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7BA4EB-E729-43A9-9A27-03191DF3DE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57431" y="5443086"/>
                  <a:ext cx="242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CA3971-5006-4546-AA77-5348B1265738}"/>
                    </a:ext>
                  </a:extLst>
                </p14:cNvPr>
                <p14:cNvContentPartPr/>
                <p14:nvPr/>
              </p14:nvContentPartPr>
              <p14:xfrm>
                <a:off x="2442911" y="5357046"/>
                <a:ext cx="180360" cy="295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CA3971-5006-4546-AA77-5348B126573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25271" y="5339406"/>
                  <a:ext cx="21600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84AC8A2-EA1D-4963-BEA8-7594204793CE}"/>
                  </a:ext>
                </a:extLst>
              </p14:cNvPr>
              <p14:cNvContentPartPr/>
              <p14:nvPr/>
            </p14:nvContentPartPr>
            <p14:xfrm>
              <a:off x="1514111" y="4653966"/>
              <a:ext cx="888480" cy="121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84AC8A2-EA1D-4963-BEA8-7594204793C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96471" y="4635966"/>
                <a:ext cx="92412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6B14D88-4BD3-4612-88D7-E64DF7EF5A0D}"/>
              </a:ext>
            </a:extLst>
          </p:cNvPr>
          <p:cNvGrpSpPr/>
          <p:nvPr/>
        </p:nvGrpSpPr>
        <p:grpSpPr>
          <a:xfrm>
            <a:off x="1790591" y="4174806"/>
            <a:ext cx="797040" cy="289800"/>
            <a:chOff x="1790591" y="4174806"/>
            <a:chExt cx="79704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D6FA89-1BF1-458D-A18C-BE871CBF85BA}"/>
                    </a:ext>
                  </a:extLst>
                </p14:cNvPr>
                <p14:cNvContentPartPr/>
                <p14:nvPr/>
              </p14:nvContentPartPr>
              <p14:xfrm>
                <a:off x="1827671" y="4384686"/>
                <a:ext cx="759960" cy="7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D6FA89-1BF1-458D-A18C-BE871CBF85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09671" y="4366686"/>
                  <a:ext cx="795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78790D-549C-4BC9-9AD1-CF4127372285}"/>
                    </a:ext>
                  </a:extLst>
                </p14:cNvPr>
                <p14:cNvContentPartPr/>
                <p14:nvPr/>
              </p14:nvContentPartPr>
              <p14:xfrm>
                <a:off x="2038271" y="4174806"/>
                <a:ext cx="285480" cy="1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78790D-549C-4BC9-9AD1-CF41273722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20271" y="4156806"/>
                  <a:ext cx="321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98FF040-9B2F-4236-8E85-EE82EC2A1011}"/>
                    </a:ext>
                  </a:extLst>
                </p14:cNvPr>
                <p14:cNvContentPartPr/>
                <p14:nvPr/>
              </p14:nvContentPartPr>
              <p14:xfrm>
                <a:off x="1790591" y="4245366"/>
                <a:ext cx="471600" cy="3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98FF040-9B2F-4236-8E85-EE82EC2A10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72591" y="4227366"/>
                  <a:ext cx="50724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870F484-1735-41F1-8245-1E45DD4BE564}"/>
                  </a:ext>
                </a:extLst>
              </p14:cNvPr>
              <p14:cNvContentPartPr/>
              <p14:nvPr/>
            </p14:nvContentPartPr>
            <p14:xfrm>
              <a:off x="5375471" y="4012086"/>
              <a:ext cx="1679040" cy="450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870F484-1735-41F1-8245-1E45DD4BE56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57831" y="3994086"/>
                <a:ext cx="1714680" cy="48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E92118FC-BE03-430C-A7ED-18181B4F5800}"/>
              </a:ext>
            </a:extLst>
          </p:cNvPr>
          <p:cNvGrpSpPr/>
          <p:nvPr/>
        </p:nvGrpSpPr>
        <p:grpSpPr>
          <a:xfrm>
            <a:off x="7602791" y="3359046"/>
            <a:ext cx="4213080" cy="1929600"/>
            <a:chOff x="7602791" y="3359046"/>
            <a:chExt cx="4213080" cy="19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254EB4-58D7-47B2-BD86-F9B78F1D0A48}"/>
                    </a:ext>
                  </a:extLst>
                </p14:cNvPr>
                <p14:cNvContentPartPr/>
                <p14:nvPr/>
              </p14:nvContentPartPr>
              <p14:xfrm>
                <a:off x="7602791" y="3691326"/>
                <a:ext cx="195840" cy="59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254EB4-58D7-47B2-BD86-F9B78F1D0A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85151" y="3673686"/>
                  <a:ext cx="231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AF522CA-EE8F-42B7-B9B8-CE0A14EA53DA}"/>
                    </a:ext>
                  </a:extLst>
                </p14:cNvPr>
                <p14:cNvContentPartPr/>
                <p14:nvPr/>
              </p14:nvContentPartPr>
              <p14:xfrm>
                <a:off x="7669031" y="3885366"/>
                <a:ext cx="63360" cy="22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AF522CA-EE8F-42B7-B9B8-CE0A14EA53D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51391" y="3867726"/>
                  <a:ext cx="99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39815A-2FFE-4035-BCC4-128466864DA4}"/>
                    </a:ext>
                  </a:extLst>
                </p14:cNvPr>
                <p14:cNvContentPartPr/>
                <p14:nvPr/>
              </p14:nvContentPartPr>
              <p14:xfrm>
                <a:off x="7890791" y="3828486"/>
                <a:ext cx="191880" cy="252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39815A-2FFE-4035-BCC4-128466864D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72791" y="3810486"/>
                  <a:ext cx="227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52314-18D8-460B-BCB6-7F1EF89A5BB3}"/>
                    </a:ext>
                  </a:extLst>
                </p14:cNvPr>
                <p14:cNvContentPartPr/>
                <p14:nvPr/>
              </p14:nvContentPartPr>
              <p14:xfrm>
                <a:off x="8580551" y="3792846"/>
                <a:ext cx="307440" cy="209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52314-18D8-460B-BCB6-7F1EF89A5BB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62551" y="3775206"/>
                  <a:ext cx="343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8374B8-6429-4722-99A3-669B46371705}"/>
                    </a:ext>
                  </a:extLst>
                </p14:cNvPr>
                <p14:cNvContentPartPr/>
                <p14:nvPr/>
              </p14:nvContentPartPr>
              <p14:xfrm>
                <a:off x="8990951" y="3451926"/>
                <a:ext cx="523440" cy="673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8374B8-6429-4722-99A3-669B463717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73311" y="3433926"/>
                  <a:ext cx="5590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49B7991-E23C-43D1-AE40-27A47E64973C}"/>
                    </a:ext>
                  </a:extLst>
                </p14:cNvPr>
                <p14:cNvContentPartPr/>
                <p14:nvPr/>
              </p14:nvContentPartPr>
              <p14:xfrm>
                <a:off x="9261311" y="3410886"/>
                <a:ext cx="1695240" cy="502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49B7991-E23C-43D1-AE40-27A47E6497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3671" y="3393246"/>
                  <a:ext cx="17308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062943-2C4D-49FF-A1B4-3BE8DD315F52}"/>
                    </a:ext>
                  </a:extLst>
                </p14:cNvPr>
                <p14:cNvContentPartPr/>
                <p14:nvPr/>
              </p14:nvContentPartPr>
              <p14:xfrm>
                <a:off x="10736231" y="3359046"/>
                <a:ext cx="764280" cy="1100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062943-2C4D-49FF-A1B4-3BE8DD315F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18231" y="3341046"/>
                  <a:ext cx="799920" cy="11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66C4F8-6870-4DA1-8720-3B426E8FFA0A}"/>
                    </a:ext>
                  </a:extLst>
                </p14:cNvPr>
                <p14:cNvContentPartPr/>
                <p14:nvPr/>
              </p14:nvContentPartPr>
              <p14:xfrm>
                <a:off x="7829591" y="4898406"/>
                <a:ext cx="813960" cy="298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66C4F8-6870-4DA1-8720-3B426E8FFA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11591" y="4880406"/>
                  <a:ext cx="849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7219461-F757-41AC-9DB9-0E536C1CC75F}"/>
                    </a:ext>
                  </a:extLst>
                </p14:cNvPr>
                <p14:cNvContentPartPr/>
                <p14:nvPr/>
              </p14:nvContentPartPr>
              <p14:xfrm>
                <a:off x="8462111" y="4675206"/>
                <a:ext cx="600840" cy="479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219461-F757-41AC-9DB9-0E536C1CC7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4471" y="4657206"/>
                  <a:ext cx="6364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2AA8BE-1073-4DE4-88D1-44D7922C6C7B}"/>
                    </a:ext>
                  </a:extLst>
                </p14:cNvPr>
                <p14:cNvContentPartPr/>
                <p14:nvPr/>
              </p14:nvContentPartPr>
              <p14:xfrm>
                <a:off x="9390551" y="4507446"/>
                <a:ext cx="605160" cy="781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2AA8BE-1073-4DE4-88D1-44D7922C6C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72551" y="4489446"/>
                  <a:ext cx="6408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53D7E3E-F1FC-4024-8370-880973ED5D82}"/>
                    </a:ext>
                  </a:extLst>
                </p14:cNvPr>
                <p14:cNvContentPartPr/>
                <p14:nvPr/>
              </p14:nvContentPartPr>
              <p14:xfrm>
                <a:off x="9739031" y="4562166"/>
                <a:ext cx="2076840" cy="53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53D7E3E-F1FC-4024-8370-880973ED5D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21391" y="4544526"/>
                  <a:ext cx="2112480" cy="57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704FCC-E386-406A-A345-0A0DD0D93FD2}"/>
              </a:ext>
            </a:extLst>
          </p:cNvPr>
          <p:cNvGrpSpPr/>
          <p:nvPr/>
        </p:nvGrpSpPr>
        <p:grpSpPr>
          <a:xfrm>
            <a:off x="4636391" y="6246606"/>
            <a:ext cx="550440" cy="433080"/>
            <a:chOff x="4636391" y="6246606"/>
            <a:chExt cx="55044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D6A096-4716-4D4C-A391-73F8F4B9F6D7}"/>
                    </a:ext>
                  </a:extLst>
                </p14:cNvPr>
                <p14:cNvContentPartPr/>
                <p14:nvPr/>
              </p14:nvContentPartPr>
              <p14:xfrm>
                <a:off x="4636391" y="6279726"/>
                <a:ext cx="401760" cy="399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D6A096-4716-4D4C-A391-73F8F4B9F6D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27391" y="6270726"/>
                  <a:ext cx="4194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CE09232-10E2-4D44-BFCF-E6CFEB7719B9}"/>
                    </a:ext>
                  </a:extLst>
                </p14:cNvPr>
                <p14:cNvContentPartPr/>
                <p14:nvPr/>
              </p14:nvContentPartPr>
              <p14:xfrm>
                <a:off x="4971551" y="6246606"/>
                <a:ext cx="215280" cy="275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CE09232-10E2-4D44-BFCF-E6CFEB7719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53911" y="6237606"/>
                  <a:ext cx="25092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4D359A6-B2F4-493A-ADB9-78512BE52B97}"/>
              </a:ext>
            </a:extLst>
          </p:cNvPr>
          <p:cNvGrpSpPr/>
          <p:nvPr/>
        </p:nvGrpSpPr>
        <p:grpSpPr>
          <a:xfrm>
            <a:off x="4561511" y="5934325"/>
            <a:ext cx="2340720" cy="887921"/>
            <a:chOff x="4561511" y="5934325"/>
            <a:chExt cx="2340720" cy="88792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CE13DF-ECD5-448B-B49F-41AA416EA23F}"/>
                    </a:ext>
                  </a:extLst>
                </p14:cNvPr>
                <p14:cNvContentPartPr/>
                <p14:nvPr/>
              </p14:nvContentPartPr>
              <p14:xfrm>
                <a:off x="6215711" y="5934325"/>
                <a:ext cx="51840" cy="78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2CE13DF-ECD5-448B-B49F-41AA416EA2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98071" y="5916325"/>
                  <a:ext cx="87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CC41B7-D995-4C1C-8AA9-98095B42FE52}"/>
                    </a:ext>
                  </a:extLst>
                </p14:cNvPr>
                <p14:cNvContentPartPr/>
                <p14:nvPr/>
              </p14:nvContentPartPr>
              <p14:xfrm>
                <a:off x="4561511" y="6278286"/>
                <a:ext cx="445320" cy="477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CC41B7-D995-4C1C-8AA9-98095B42FE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43871" y="6260646"/>
                  <a:ext cx="4809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603495-FCFA-45DF-893C-00DDD08DFF89}"/>
                    </a:ext>
                  </a:extLst>
                </p14:cNvPr>
                <p14:cNvContentPartPr/>
                <p14:nvPr/>
              </p14:nvContentPartPr>
              <p14:xfrm>
                <a:off x="4983791" y="6276486"/>
                <a:ext cx="109080" cy="324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603495-FCFA-45DF-893C-00DDD08DFF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65791" y="6258486"/>
                  <a:ext cx="1447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98FE9E-6B96-41EB-A186-4BEE69A76FE5}"/>
                    </a:ext>
                  </a:extLst>
                </p14:cNvPr>
                <p14:cNvContentPartPr/>
                <p14:nvPr/>
              </p14:nvContentPartPr>
              <p14:xfrm>
                <a:off x="4960751" y="6283686"/>
                <a:ext cx="304920" cy="261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98FE9E-6B96-41EB-A186-4BEE69A76F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43111" y="6265686"/>
                  <a:ext cx="340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B517D30-1FC2-4F2D-95FC-E61310782542}"/>
                    </a:ext>
                  </a:extLst>
                </p14:cNvPr>
                <p14:cNvContentPartPr/>
                <p14:nvPr/>
              </p14:nvContentPartPr>
              <p14:xfrm>
                <a:off x="5255591" y="6185766"/>
                <a:ext cx="773280" cy="63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B517D30-1FC2-4F2D-95FC-E613107825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37591" y="6167766"/>
                  <a:ext cx="8089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50C4B4A-3BEB-4822-A5B3-7ADBAE915C83}"/>
                    </a:ext>
                  </a:extLst>
                </p14:cNvPr>
                <p14:cNvContentPartPr/>
                <p14:nvPr/>
              </p14:nvContentPartPr>
              <p14:xfrm>
                <a:off x="6037151" y="6188485"/>
                <a:ext cx="116640" cy="342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50C4B4A-3BEB-4822-A5B3-7ADBAE915C8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19151" y="6170845"/>
                  <a:ext cx="1522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148BD9-787D-42F0-9464-AE38FCC5F3A1}"/>
                    </a:ext>
                  </a:extLst>
                </p14:cNvPr>
                <p14:cNvContentPartPr/>
                <p14:nvPr/>
              </p14:nvContentPartPr>
              <p14:xfrm>
                <a:off x="6267191" y="6200365"/>
                <a:ext cx="635040" cy="297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148BD9-787D-42F0-9464-AE38FCC5F3A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49551" y="6182725"/>
                  <a:ext cx="67068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19E755C-2E8D-4C06-9C78-77AD3874B90F}"/>
              </a:ext>
            </a:extLst>
          </p:cNvPr>
          <p:cNvGrpSpPr/>
          <p:nvPr/>
        </p:nvGrpSpPr>
        <p:grpSpPr>
          <a:xfrm>
            <a:off x="7464911" y="6016405"/>
            <a:ext cx="1107720" cy="480240"/>
            <a:chOff x="7464911" y="6016405"/>
            <a:chExt cx="110772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6A19F22-FF60-4D78-BCB7-F7513E70B031}"/>
                    </a:ext>
                  </a:extLst>
                </p14:cNvPr>
                <p14:cNvContentPartPr/>
                <p14:nvPr/>
              </p14:nvContentPartPr>
              <p14:xfrm>
                <a:off x="7464911" y="6016405"/>
                <a:ext cx="628560" cy="480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A19F22-FF60-4D78-BCB7-F7513E70B0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47271" y="5998405"/>
                  <a:ext cx="6642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FAE4CC1-A4B6-447E-83B3-6699B96F3A55}"/>
                    </a:ext>
                  </a:extLst>
                </p14:cNvPr>
                <p14:cNvContentPartPr/>
                <p14:nvPr/>
              </p14:nvContentPartPr>
              <p14:xfrm>
                <a:off x="8033351" y="6266245"/>
                <a:ext cx="142560" cy="49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FAE4CC1-A4B6-447E-83B3-6699B96F3A5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15711" y="6248245"/>
                  <a:ext cx="178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FF1EFD8-F3EE-4DFB-B3D8-71EDAABA12A3}"/>
                    </a:ext>
                  </a:extLst>
                </p14:cNvPr>
                <p14:cNvContentPartPr/>
                <p14:nvPr/>
              </p14:nvContentPartPr>
              <p14:xfrm>
                <a:off x="8203991" y="6169405"/>
                <a:ext cx="368640" cy="266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FF1EFD8-F3EE-4DFB-B3D8-71EDAABA12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85991" y="6151405"/>
                  <a:ext cx="40428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CC0773-B5FB-4470-8403-8AB90C000D5A}"/>
              </a:ext>
            </a:extLst>
          </p:cNvPr>
          <p:cNvGrpSpPr/>
          <p:nvPr/>
        </p:nvGrpSpPr>
        <p:grpSpPr>
          <a:xfrm>
            <a:off x="9214511" y="5770165"/>
            <a:ext cx="3101400" cy="677880"/>
            <a:chOff x="9214511" y="5770165"/>
            <a:chExt cx="3101400" cy="67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BD3774-3EE3-44EC-95BB-B35C920647B9}"/>
                    </a:ext>
                  </a:extLst>
                </p14:cNvPr>
                <p14:cNvContentPartPr/>
                <p14:nvPr/>
              </p14:nvContentPartPr>
              <p14:xfrm>
                <a:off x="9214511" y="6205045"/>
                <a:ext cx="613440" cy="210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BD3774-3EE3-44EC-95BB-B35C920647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6871" y="6187045"/>
                  <a:ext cx="649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B8C14F6-09AF-4F29-BCEA-DC9BEE560116}"/>
                    </a:ext>
                  </a:extLst>
                </p14:cNvPr>
                <p14:cNvContentPartPr/>
                <p14:nvPr/>
              </p14:nvContentPartPr>
              <p14:xfrm>
                <a:off x="9828311" y="6058525"/>
                <a:ext cx="257400" cy="278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B8C14F6-09AF-4F29-BCEA-DC9BEE5601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10671" y="6040885"/>
                  <a:ext cx="293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E2885D6-BD09-4865-9C19-5434D524A248}"/>
                    </a:ext>
                  </a:extLst>
                </p14:cNvPr>
                <p14:cNvContentPartPr/>
                <p14:nvPr/>
              </p14:nvContentPartPr>
              <p14:xfrm>
                <a:off x="10349951" y="6167605"/>
                <a:ext cx="354240" cy="280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E2885D6-BD09-4865-9C19-5434D524A2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32311" y="6149605"/>
                  <a:ext cx="389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38868B5-A35E-419C-A5D3-A3BC430D3099}"/>
                    </a:ext>
                  </a:extLst>
                </p14:cNvPr>
                <p14:cNvContentPartPr/>
                <p14:nvPr/>
              </p14:nvContentPartPr>
              <p14:xfrm>
                <a:off x="10770431" y="6143845"/>
                <a:ext cx="299160" cy="218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38868B5-A35E-419C-A5D3-A3BC430D309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52791" y="6125845"/>
                  <a:ext cx="334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577A42-F70B-4292-BA4D-9514D666794E}"/>
                    </a:ext>
                  </a:extLst>
                </p14:cNvPr>
                <p14:cNvContentPartPr/>
                <p14:nvPr/>
              </p14:nvContentPartPr>
              <p14:xfrm>
                <a:off x="11100551" y="5944405"/>
                <a:ext cx="562680" cy="412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577A42-F70B-4292-BA4D-9514D66679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082551" y="5926765"/>
                  <a:ext cx="5983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CC3127D-D160-44D2-861B-32B7C70B5191}"/>
                    </a:ext>
                  </a:extLst>
                </p14:cNvPr>
                <p14:cNvContentPartPr/>
                <p14:nvPr/>
              </p14:nvContentPartPr>
              <p14:xfrm>
                <a:off x="11734511" y="5770165"/>
                <a:ext cx="581400" cy="445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CC3127D-D160-44D2-861B-32B7C70B519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716511" y="5752165"/>
                  <a:ext cx="617040" cy="48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203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circuitSNP</a:t>
            </a:r>
          </a:p>
        </p:txBody>
      </p:sp>
    </p:spTree>
    <p:extLst>
      <p:ext uri="{BB962C8B-B14F-4D97-AF65-F5344CB8AC3E}">
        <p14:creationId xmlns:p14="http://schemas.microsoft.com/office/powerpoint/2010/main" val="143788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14:cNvPr>
              <p14:cNvContentPartPr/>
              <p14:nvPr/>
            </p14:nvContentPartPr>
            <p14:xfrm>
              <a:off x="8473631" y="849126"/>
              <a:ext cx="880920" cy="347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5631" y="831126"/>
                <a:ext cx="916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14:cNvPr>
              <p14:cNvContentPartPr/>
              <p14:nvPr/>
            </p14:nvContentPartPr>
            <p14:xfrm>
              <a:off x="1374071" y="235686"/>
              <a:ext cx="452880" cy="1921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071" y="218046"/>
                <a:ext cx="488520" cy="19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14:cNvPr>
              <p14:cNvContentPartPr/>
              <p14:nvPr/>
            </p14:nvContentPartPr>
            <p14:xfrm>
              <a:off x="3231311" y="299046"/>
              <a:ext cx="780840" cy="1985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671" y="281406"/>
                <a:ext cx="81648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14:cNvPr>
              <p14:cNvContentPartPr/>
              <p14:nvPr/>
            </p14:nvContentPartPr>
            <p14:xfrm>
              <a:off x="1802831" y="585606"/>
              <a:ext cx="266760" cy="115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5191" y="567966"/>
                <a:ext cx="3024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14:cNvPr>
              <p14:cNvContentPartPr/>
              <p14:nvPr/>
            </p14:nvContentPartPr>
            <p14:xfrm>
              <a:off x="1781951" y="1142526"/>
              <a:ext cx="246960" cy="114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4311" y="1124526"/>
                <a:ext cx="28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14:cNvPr>
              <p14:cNvContentPartPr/>
              <p14:nvPr/>
            </p14:nvContentPartPr>
            <p14:xfrm>
              <a:off x="2083271" y="1120926"/>
              <a:ext cx="215280" cy="275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271" y="1102926"/>
                <a:ext cx="25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14:cNvPr>
              <p14:cNvContentPartPr/>
              <p14:nvPr/>
            </p14:nvContentPartPr>
            <p14:xfrm>
              <a:off x="2349311" y="816366"/>
              <a:ext cx="360720" cy="523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11" y="798726"/>
                <a:ext cx="3963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14:cNvPr>
              <p14:cNvContentPartPr/>
              <p14:nvPr/>
            </p14:nvContentPartPr>
            <p14:xfrm>
              <a:off x="2485031" y="1122006"/>
              <a:ext cx="153000" cy="57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7031" y="1104366"/>
                <a:ext cx="188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14:cNvPr>
              <p14:cNvContentPartPr/>
              <p14:nvPr/>
            </p14:nvContentPartPr>
            <p14:xfrm>
              <a:off x="2846111" y="975846"/>
              <a:ext cx="122040" cy="641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8111" y="958206"/>
                <a:ext cx="1576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14:cNvPr>
              <p14:cNvContentPartPr/>
              <p14:nvPr/>
            </p14:nvContentPartPr>
            <p14:xfrm>
              <a:off x="2986871" y="997806"/>
              <a:ext cx="110520" cy="173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8871" y="980166"/>
                <a:ext cx="146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14:cNvPr>
              <p14:cNvContentPartPr/>
              <p14:nvPr/>
            </p14:nvContentPartPr>
            <p14:xfrm>
              <a:off x="3104951" y="741126"/>
              <a:ext cx="140760" cy="428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7311" y="723486"/>
                <a:ext cx="1764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14:cNvPr>
              <p14:cNvContentPartPr/>
              <p14:nvPr/>
            </p14:nvContentPartPr>
            <p14:xfrm>
              <a:off x="3357671" y="862086"/>
              <a:ext cx="220320" cy="199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9671" y="844086"/>
                <a:ext cx="255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14:cNvPr>
              <p14:cNvContentPartPr/>
              <p14:nvPr/>
            </p14:nvContentPartPr>
            <p14:xfrm>
              <a:off x="3564311" y="602886"/>
              <a:ext cx="142560" cy="363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6671" y="585246"/>
                <a:ext cx="1782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14:cNvPr>
              <p14:cNvContentPartPr/>
              <p14:nvPr/>
            </p14:nvContentPartPr>
            <p14:xfrm>
              <a:off x="4331831" y="773886"/>
              <a:ext cx="891000" cy="271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13831" y="755886"/>
                <a:ext cx="926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14:cNvPr>
              <p14:cNvContentPartPr/>
              <p14:nvPr/>
            </p14:nvContentPartPr>
            <p14:xfrm>
              <a:off x="5519471" y="302286"/>
              <a:ext cx="340200" cy="296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1831" y="284646"/>
                <a:ext cx="375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14:cNvPr>
              <p14:cNvContentPartPr/>
              <p14:nvPr/>
            </p14:nvContentPartPr>
            <p14:xfrm>
              <a:off x="5917631" y="169806"/>
              <a:ext cx="55800" cy="426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99991" y="152166"/>
                <a:ext cx="91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14:cNvPr>
              <p14:cNvContentPartPr/>
              <p14:nvPr/>
            </p14:nvContentPartPr>
            <p14:xfrm>
              <a:off x="5943551" y="198246"/>
              <a:ext cx="1121760" cy="172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25911" y="180246"/>
                <a:ext cx="1157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14:cNvPr>
              <p14:cNvContentPartPr/>
              <p14:nvPr/>
            </p14:nvContentPartPr>
            <p14:xfrm>
              <a:off x="7010231" y="315246"/>
              <a:ext cx="54000" cy="319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2591" y="297606"/>
                <a:ext cx="89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14:cNvPr>
              <p14:cNvContentPartPr/>
              <p14:nvPr/>
            </p14:nvContentPartPr>
            <p14:xfrm>
              <a:off x="7011311" y="417126"/>
              <a:ext cx="443160" cy="329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3311" y="399126"/>
                <a:ext cx="4788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14:cNvPr>
              <p14:cNvContentPartPr/>
              <p14:nvPr/>
            </p14:nvContentPartPr>
            <p14:xfrm>
              <a:off x="5377271" y="1220646"/>
              <a:ext cx="472680" cy="474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9631" y="1202646"/>
                <a:ext cx="5083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14:cNvPr>
              <p14:cNvContentPartPr/>
              <p14:nvPr/>
            </p14:nvContentPartPr>
            <p14:xfrm>
              <a:off x="5864711" y="1247286"/>
              <a:ext cx="127800" cy="540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7071" y="1229286"/>
                <a:ext cx="1634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14:cNvPr>
              <p14:cNvContentPartPr/>
              <p14:nvPr/>
            </p14:nvContentPartPr>
            <p14:xfrm>
              <a:off x="5957951" y="1686126"/>
              <a:ext cx="961920" cy="156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311" y="1668126"/>
                <a:ext cx="997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14:cNvPr>
              <p14:cNvContentPartPr/>
              <p14:nvPr/>
            </p14:nvContentPartPr>
            <p14:xfrm>
              <a:off x="6949751" y="1385166"/>
              <a:ext cx="88200" cy="412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32111" y="1367526"/>
                <a:ext cx="123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14:cNvPr>
              <p14:cNvContentPartPr/>
              <p14:nvPr/>
            </p14:nvContentPartPr>
            <p14:xfrm>
              <a:off x="7094471" y="1324686"/>
              <a:ext cx="480960" cy="282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6471" y="1307046"/>
                <a:ext cx="516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14:cNvPr>
              <p14:cNvContentPartPr/>
              <p14:nvPr/>
            </p14:nvContentPartPr>
            <p14:xfrm>
              <a:off x="6021311" y="903126"/>
              <a:ext cx="410040" cy="195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3671" y="885486"/>
                <a:ext cx="445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14:cNvPr>
              <p14:cNvContentPartPr/>
              <p14:nvPr/>
            </p14:nvContentPartPr>
            <p14:xfrm>
              <a:off x="6545111" y="881526"/>
              <a:ext cx="45720" cy="176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7111" y="863886"/>
                <a:ext cx="81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14:cNvPr>
              <p14:cNvContentPartPr/>
              <p14:nvPr/>
            </p14:nvContentPartPr>
            <p14:xfrm>
              <a:off x="6746351" y="790806"/>
              <a:ext cx="128520" cy="270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28351" y="772806"/>
                <a:ext cx="1641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14:cNvPr>
              <p14:cNvContentPartPr/>
              <p14:nvPr/>
            </p14:nvContentPartPr>
            <p14:xfrm>
              <a:off x="6976751" y="781086"/>
              <a:ext cx="257400" cy="28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9111" y="763446"/>
                <a:ext cx="293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14:cNvPr>
              <p14:cNvContentPartPr/>
              <p14:nvPr/>
            </p14:nvContentPartPr>
            <p14:xfrm>
              <a:off x="6308231" y="1151886"/>
              <a:ext cx="2083320" cy="1794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0231" y="1133886"/>
                <a:ext cx="2118960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14:cNvPr>
              <p14:cNvContentPartPr/>
              <p14:nvPr/>
            </p14:nvContentPartPr>
            <p14:xfrm>
              <a:off x="6994031" y="3202086"/>
              <a:ext cx="78120" cy="351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31" y="3184446"/>
                <a:ext cx="1137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14:cNvPr>
              <p14:cNvContentPartPr/>
              <p14:nvPr/>
            </p14:nvContentPartPr>
            <p14:xfrm>
              <a:off x="6903671" y="3307566"/>
              <a:ext cx="513360" cy="158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85671" y="3289566"/>
                <a:ext cx="549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14:cNvPr>
              <p14:cNvContentPartPr/>
              <p14:nvPr/>
            </p14:nvContentPartPr>
            <p14:xfrm>
              <a:off x="7424951" y="3272286"/>
              <a:ext cx="278640" cy="159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6951" y="3254646"/>
                <a:ext cx="314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14:cNvPr>
              <p14:cNvContentPartPr/>
              <p14:nvPr/>
            </p14:nvContentPartPr>
            <p14:xfrm>
              <a:off x="7717631" y="3025326"/>
              <a:ext cx="69840" cy="386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9991" y="3007326"/>
                <a:ext cx="105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14:cNvPr>
              <p14:cNvContentPartPr/>
              <p14:nvPr/>
            </p14:nvContentPartPr>
            <p14:xfrm>
              <a:off x="7914911" y="3130806"/>
              <a:ext cx="262440" cy="156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7271" y="3112806"/>
                <a:ext cx="298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14:cNvPr>
              <p14:cNvContentPartPr/>
              <p14:nvPr/>
            </p14:nvContentPartPr>
            <p14:xfrm>
              <a:off x="1612751" y="4083726"/>
              <a:ext cx="311040" cy="411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95111" y="4065726"/>
                <a:ext cx="346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14:cNvPr>
              <p14:cNvContentPartPr/>
              <p14:nvPr/>
            </p14:nvContentPartPr>
            <p14:xfrm>
              <a:off x="2082191" y="3947286"/>
              <a:ext cx="565200" cy="410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64191" y="3929646"/>
                <a:ext cx="600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14:cNvPr>
              <p14:cNvContentPartPr/>
              <p14:nvPr/>
            </p14:nvContentPartPr>
            <p14:xfrm>
              <a:off x="2787071" y="4035486"/>
              <a:ext cx="282600" cy="579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69431" y="4017486"/>
                <a:ext cx="3182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14:cNvPr>
              <p14:cNvContentPartPr/>
              <p14:nvPr/>
            </p14:nvContentPartPr>
            <p14:xfrm>
              <a:off x="3386111" y="4360206"/>
              <a:ext cx="657720" cy="329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68471" y="4342206"/>
                <a:ext cx="693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14:cNvPr>
              <p14:cNvContentPartPr/>
              <p14:nvPr/>
            </p14:nvContentPartPr>
            <p14:xfrm>
              <a:off x="4543511" y="4043766"/>
              <a:ext cx="384480" cy="236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25871" y="4025766"/>
                <a:ext cx="420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14:cNvPr>
              <p14:cNvContentPartPr/>
              <p14:nvPr/>
            </p14:nvContentPartPr>
            <p14:xfrm>
              <a:off x="4899191" y="4061046"/>
              <a:ext cx="261360" cy="276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81551" y="4043406"/>
                <a:ext cx="297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14:cNvPr>
              <p14:cNvContentPartPr/>
              <p14:nvPr/>
            </p14:nvContentPartPr>
            <p14:xfrm>
              <a:off x="5284751" y="4061046"/>
              <a:ext cx="87840" cy="203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7111" y="4043406"/>
                <a:ext cx="123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14:cNvPr>
              <p14:cNvContentPartPr/>
              <p14:nvPr/>
            </p14:nvContentPartPr>
            <p14:xfrm>
              <a:off x="5473031" y="3815166"/>
              <a:ext cx="119880" cy="352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5031" y="3797526"/>
                <a:ext cx="155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14:cNvPr>
              <p14:cNvContentPartPr/>
              <p14:nvPr/>
            </p14:nvContentPartPr>
            <p14:xfrm>
              <a:off x="5737991" y="4092006"/>
              <a:ext cx="149400" cy="160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991" y="4074366"/>
                <a:ext cx="185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14:cNvPr>
              <p14:cNvContentPartPr/>
              <p14:nvPr/>
            </p14:nvContentPartPr>
            <p14:xfrm>
              <a:off x="6094391" y="3901566"/>
              <a:ext cx="369360" cy="333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76751" y="3883566"/>
                <a:ext cx="405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14:cNvPr>
              <p14:cNvContentPartPr/>
              <p14:nvPr/>
            </p14:nvContentPartPr>
            <p14:xfrm>
              <a:off x="6349631" y="4053846"/>
              <a:ext cx="204480" cy="14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31991" y="4036206"/>
                <a:ext cx="240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14:cNvPr>
              <p14:cNvContentPartPr/>
              <p14:nvPr/>
            </p14:nvContentPartPr>
            <p14:xfrm>
              <a:off x="4545311" y="4731726"/>
              <a:ext cx="23040" cy="3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27671" y="4713726"/>
                <a:ext cx="58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14:cNvPr>
              <p14:cNvContentPartPr/>
              <p14:nvPr/>
            </p14:nvContentPartPr>
            <p14:xfrm>
              <a:off x="4616591" y="4904526"/>
              <a:ext cx="14760" cy="122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98591" y="4886526"/>
                <a:ext cx="50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14:cNvPr>
              <p14:cNvContentPartPr/>
              <p14:nvPr/>
            </p14:nvContentPartPr>
            <p14:xfrm>
              <a:off x="4813871" y="4815246"/>
              <a:ext cx="248040" cy="138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96231" y="4797606"/>
                <a:ext cx="283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14:cNvPr>
              <p14:cNvContentPartPr/>
              <p14:nvPr/>
            </p14:nvContentPartPr>
            <p14:xfrm>
              <a:off x="5140031" y="4599246"/>
              <a:ext cx="261720" cy="349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22031" y="4581606"/>
                <a:ext cx="2973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14:cNvPr>
              <p14:cNvContentPartPr/>
              <p14:nvPr/>
            </p14:nvContentPartPr>
            <p14:xfrm>
              <a:off x="5288351" y="4778886"/>
              <a:ext cx="152280" cy="56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70351" y="4760886"/>
                <a:ext cx="187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14:cNvPr>
              <p14:cNvContentPartPr/>
              <p14:nvPr/>
            </p14:nvContentPartPr>
            <p14:xfrm>
              <a:off x="5602271" y="4623726"/>
              <a:ext cx="153720" cy="185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84631" y="4606086"/>
                <a:ext cx="189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14:cNvPr>
              <p14:cNvContentPartPr/>
              <p14:nvPr/>
            </p14:nvContentPartPr>
            <p14:xfrm>
              <a:off x="5838071" y="4599246"/>
              <a:ext cx="541440" cy="185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20431" y="4581606"/>
                <a:ext cx="577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14:cNvPr>
              <p14:cNvContentPartPr/>
              <p14:nvPr/>
            </p14:nvContentPartPr>
            <p14:xfrm>
              <a:off x="6374471" y="4553886"/>
              <a:ext cx="100800" cy="170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56471" y="4536246"/>
                <a:ext cx="136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14:cNvPr>
              <p14:cNvContentPartPr/>
              <p14:nvPr/>
            </p14:nvContentPartPr>
            <p14:xfrm>
              <a:off x="6469871" y="4498086"/>
              <a:ext cx="151560" cy="373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52231" y="4480446"/>
                <a:ext cx="187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14:cNvPr>
              <p14:cNvContentPartPr/>
              <p14:nvPr/>
            </p14:nvContentPartPr>
            <p14:xfrm>
              <a:off x="6981431" y="2186526"/>
              <a:ext cx="3324600" cy="2312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63431" y="2168526"/>
                <a:ext cx="3360240" cy="23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CC487D-27A6-4B23-9F39-6595BFAC9C3C}"/>
              </a:ext>
            </a:extLst>
          </p:cNvPr>
          <p:cNvGrpSpPr/>
          <p:nvPr/>
        </p:nvGrpSpPr>
        <p:grpSpPr>
          <a:xfrm>
            <a:off x="9978431" y="571206"/>
            <a:ext cx="1791000" cy="3537720"/>
            <a:chOff x="9978431" y="571206"/>
            <a:chExt cx="1791000" cy="353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14:cNvPr>
                <p14:cNvContentPartPr/>
                <p14:nvPr/>
              </p14:nvContentPartPr>
              <p14:xfrm>
                <a:off x="10054391" y="581286"/>
                <a:ext cx="57240" cy="53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36751" y="563646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14:cNvPr>
                <p14:cNvContentPartPr/>
                <p14:nvPr/>
              </p14:nvContentPartPr>
              <p14:xfrm>
                <a:off x="9978431" y="571206"/>
                <a:ext cx="99360" cy="129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60791" y="553566"/>
                  <a:ext cx="13500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14:cNvPr>
                <p14:cNvContentPartPr/>
                <p14:nvPr/>
              </p14:nvContentPartPr>
              <p14:xfrm>
                <a:off x="10075991" y="601086"/>
                <a:ext cx="1333440" cy="1229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991" y="583086"/>
                  <a:ext cx="136908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14:cNvPr>
                <p14:cNvContentPartPr/>
                <p14:nvPr/>
              </p14:nvContentPartPr>
              <p14:xfrm>
                <a:off x="10226111" y="1131006"/>
                <a:ext cx="359640" cy="175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08111" y="1113366"/>
                  <a:ext cx="39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14:cNvPr>
                <p14:cNvContentPartPr/>
                <p14:nvPr/>
              </p14:nvContentPartPr>
              <p14:xfrm>
                <a:off x="10654151" y="1164126"/>
                <a:ext cx="87120" cy="178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36151" y="1146126"/>
                  <a:ext cx="12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14:cNvPr>
                <p14:cNvContentPartPr/>
                <p14:nvPr/>
              </p14:nvContentPartPr>
              <p14:xfrm>
                <a:off x="10776191" y="964326"/>
                <a:ext cx="383760" cy="370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8191" y="946326"/>
                  <a:ext cx="419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14:cNvPr>
                <p14:cNvContentPartPr/>
                <p14:nvPr/>
              </p14:nvContentPartPr>
              <p14:xfrm>
                <a:off x="10455071" y="1670286"/>
                <a:ext cx="1314360" cy="2438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37431" y="1652646"/>
                  <a:ext cx="1350000" cy="247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76C3A5-2AA7-465B-9044-6FDCD4854244}"/>
              </a:ext>
            </a:extLst>
          </p:cNvPr>
          <p:cNvGrpSpPr/>
          <p:nvPr/>
        </p:nvGrpSpPr>
        <p:grpSpPr>
          <a:xfrm>
            <a:off x="8954951" y="4318806"/>
            <a:ext cx="2643120" cy="1269360"/>
            <a:chOff x="8954951" y="4318806"/>
            <a:chExt cx="2643120" cy="12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14:cNvPr>
                <p14:cNvContentPartPr/>
                <p14:nvPr/>
              </p14:nvContentPartPr>
              <p14:xfrm>
                <a:off x="9232511" y="4706886"/>
                <a:ext cx="35640" cy="20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14871" y="4689246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14:cNvPr>
                <p14:cNvContentPartPr/>
                <p14:nvPr/>
              </p14:nvContentPartPr>
              <p14:xfrm>
                <a:off x="8954951" y="4534086"/>
                <a:ext cx="294120" cy="365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6951" y="4516446"/>
                  <a:ext cx="329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14:cNvPr>
                <p14:cNvContentPartPr/>
                <p14:nvPr/>
              </p14:nvContentPartPr>
              <p14:xfrm>
                <a:off x="9269591" y="4593486"/>
                <a:ext cx="254520" cy="248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1951" y="4575846"/>
                  <a:ext cx="29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14:cNvPr>
                <p14:cNvContentPartPr/>
                <p14:nvPr/>
              </p14:nvContentPartPr>
              <p14:xfrm>
                <a:off x="9522311" y="4614006"/>
                <a:ext cx="129960" cy="251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4311" y="4596006"/>
                  <a:ext cx="165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14:cNvPr>
                <p14:cNvContentPartPr/>
                <p14:nvPr/>
              </p14:nvContentPartPr>
              <p14:xfrm>
                <a:off x="9739391" y="4566486"/>
                <a:ext cx="136800" cy="267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1751" y="4548486"/>
                  <a:ext cx="172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14:cNvPr>
                <p14:cNvContentPartPr/>
                <p14:nvPr/>
              </p14:nvContentPartPr>
              <p14:xfrm>
                <a:off x="10004711" y="4554606"/>
                <a:ext cx="319320" cy="37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86711" y="4536606"/>
                  <a:ext cx="354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14:cNvPr>
                <p14:cNvContentPartPr/>
                <p14:nvPr/>
              </p14:nvContentPartPr>
              <p14:xfrm>
                <a:off x="10472351" y="4480806"/>
                <a:ext cx="47160" cy="351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54711" y="4463166"/>
                  <a:ext cx="82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14:cNvPr>
                <p14:cNvContentPartPr/>
                <p14:nvPr/>
              </p14:nvContentPartPr>
              <p14:xfrm>
                <a:off x="10601591" y="4358766"/>
                <a:ext cx="306720" cy="443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83951" y="4341126"/>
                  <a:ext cx="342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14:cNvPr>
                <p14:cNvContentPartPr/>
                <p14:nvPr/>
              </p14:nvContentPartPr>
              <p14:xfrm>
                <a:off x="10855751" y="4390806"/>
                <a:ext cx="194400" cy="440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38111" y="4373166"/>
                  <a:ext cx="230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14:cNvPr>
                <p14:cNvContentPartPr/>
                <p14:nvPr/>
              </p14:nvContentPartPr>
              <p14:xfrm>
                <a:off x="11182991" y="4351926"/>
                <a:ext cx="1656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65351" y="4333926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14:cNvPr>
                <p14:cNvContentPartPr/>
                <p14:nvPr/>
              </p14:nvContentPartPr>
              <p14:xfrm>
                <a:off x="11146991" y="4318806"/>
                <a:ext cx="204120" cy="451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351" y="4301166"/>
                  <a:ext cx="2397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14:cNvPr>
                <p14:cNvContentPartPr/>
                <p14:nvPr/>
              </p14:nvContentPartPr>
              <p14:xfrm>
                <a:off x="11139071" y="4541286"/>
                <a:ext cx="157320" cy="68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21071" y="4523646"/>
                  <a:ext cx="19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14:cNvPr>
                <p14:cNvContentPartPr/>
                <p14:nvPr/>
              </p14:nvContentPartPr>
              <p14:xfrm>
                <a:off x="11297831" y="4486566"/>
                <a:ext cx="300240" cy="658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80191" y="4468566"/>
                  <a:ext cx="3358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14:cNvPr>
                <p14:cNvContentPartPr/>
                <p14:nvPr/>
              </p14:nvContentPartPr>
              <p14:xfrm>
                <a:off x="9781151" y="5136006"/>
                <a:ext cx="357840" cy="452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63151" y="5118006"/>
                  <a:ext cx="39348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14:cNvPr>
              <p14:cNvContentPartPr/>
              <p14:nvPr/>
            </p14:nvContentPartPr>
            <p14:xfrm>
              <a:off x="8695031" y="6096846"/>
              <a:ext cx="217440" cy="359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7391" y="6079206"/>
                <a:ext cx="25308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085ACB-5130-49B8-BBB9-6107DB02C698}"/>
              </a:ext>
            </a:extLst>
          </p:cNvPr>
          <p:cNvGrpSpPr/>
          <p:nvPr/>
        </p:nvGrpSpPr>
        <p:grpSpPr>
          <a:xfrm>
            <a:off x="9249431" y="5894886"/>
            <a:ext cx="771840" cy="539280"/>
            <a:chOff x="9249431" y="5894886"/>
            <a:chExt cx="77184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14:cNvPr>
                <p14:cNvContentPartPr/>
                <p14:nvPr/>
              </p14:nvContentPartPr>
              <p14:xfrm>
                <a:off x="9249431" y="5894886"/>
                <a:ext cx="291240" cy="480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31791" y="5877246"/>
                  <a:ext cx="3268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14:cNvPr>
                <p14:cNvContentPartPr/>
                <p14:nvPr/>
              </p14:nvContentPartPr>
              <p14:xfrm>
                <a:off x="9504311" y="6214926"/>
                <a:ext cx="267840" cy="219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86311" y="6196926"/>
                  <a:ext cx="303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14:cNvPr>
                <p14:cNvContentPartPr/>
                <p14:nvPr/>
              </p14:nvContentPartPr>
              <p14:xfrm>
                <a:off x="9733271" y="5977326"/>
                <a:ext cx="288000" cy="437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15271" y="5959686"/>
                  <a:ext cx="3236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DBE1BF-AF5D-4B13-B8B3-B38D40DFE8A8}"/>
              </a:ext>
            </a:extLst>
          </p:cNvPr>
          <p:cNvGrpSpPr/>
          <p:nvPr/>
        </p:nvGrpSpPr>
        <p:grpSpPr>
          <a:xfrm>
            <a:off x="10250591" y="5794086"/>
            <a:ext cx="690840" cy="542160"/>
            <a:chOff x="10250591" y="5794086"/>
            <a:chExt cx="69084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14:cNvPr>
                <p14:cNvContentPartPr/>
                <p14:nvPr/>
              </p14:nvContentPartPr>
              <p14:xfrm>
                <a:off x="10250591" y="6007926"/>
                <a:ext cx="280440" cy="328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32591" y="5989926"/>
                  <a:ext cx="316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14:cNvPr>
                <p14:cNvContentPartPr/>
                <p14:nvPr/>
              </p14:nvContentPartPr>
              <p14:xfrm>
                <a:off x="10654871" y="5794086"/>
                <a:ext cx="286560" cy="235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37231" y="5776446"/>
                  <a:ext cx="322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14:cNvPr>
                <p14:cNvContentPartPr/>
                <p14:nvPr/>
              </p14:nvContentPartPr>
              <p14:xfrm>
                <a:off x="10761791" y="6201606"/>
                <a:ext cx="3600" cy="26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44151" y="6183966"/>
                  <a:ext cx="39240" cy="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186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circuitSNP</a:t>
            </a:r>
          </a:p>
        </p:txBody>
      </p:sp>
    </p:spTree>
    <p:extLst>
      <p:ext uri="{BB962C8B-B14F-4D97-AF65-F5344CB8AC3E}">
        <p14:creationId xmlns:p14="http://schemas.microsoft.com/office/powerpoint/2010/main" val="217889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14:cNvPr>
              <p14:cNvContentPartPr/>
              <p14:nvPr/>
            </p14:nvContentPartPr>
            <p14:xfrm>
              <a:off x="8473631" y="849126"/>
              <a:ext cx="880920" cy="347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5631" y="831126"/>
                <a:ext cx="916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14:cNvPr>
              <p14:cNvContentPartPr/>
              <p14:nvPr/>
            </p14:nvContentPartPr>
            <p14:xfrm>
              <a:off x="1374071" y="235686"/>
              <a:ext cx="452880" cy="1921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071" y="218046"/>
                <a:ext cx="488520" cy="19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14:cNvPr>
              <p14:cNvContentPartPr/>
              <p14:nvPr/>
            </p14:nvContentPartPr>
            <p14:xfrm>
              <a:off x="3231311" y="299046"/>
              <a:ext cx="780840" cy="1985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671" y="281406"/>
                <a:ext cx="81648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14:cNvPr>
              <p14:cNvContentPartPr/>
              <p14:nvPr/>
            </p14:nvContentPartPr>
            <p14:xfrm>
              <a:off x="1802831" y="585606"/>
              <a:ext cx="266760" cy="115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5191" y="567966"/>
                <a:ext cx="3024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14:cNvPr>
              <p14:cNvContentPartPr/>
              <p14:nvPr/>
            </p14:nvContentPartPr>
            <p14:xfrm>
              <a:off x="1781951" y="1142526"/>
              <a:ext cx="246960" cy="114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4311" y="1124526"/>
                <a:ext cx="28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14:cNvPr>
              <p14:cNvContentPartPr/>
              <p14:nvPr/>
            </p14:nvContentPartPr>
            <p14:xfrm>
              <a:off x="2083271" y="1120926"/>
              <a:ext cx="215280" cy="275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271" y="1102926"/>
                <a:ext cx="25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14:cNvPr>
              <p14:cNvContentPartPr/>
              <p14:nvPr/>
            </p14:nvContentPartPr>
            <p14:xfrm>
              <a:off x="2349311" y="816366"/>
              <a:ext cx="360720" cy="523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11" y="798726"/>
                <a:ext cx="3963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14:cNvPr>
              <p14:cNvContentPartPr/>
              <p14:nvPr/>
            </p14:nvContentPartPr>
            <p14:xfrm>
              <a:off x="2485031" y="1122006"/>
              <a:ext cx="153000" cy="57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7031" y="1104366"/>
                <a:ext cx="188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14:cNvPr>
              <p14:cNvContentPartPr/>
              <p14:nvPr/>
            </p14:nvContentPartPr>
            <p14:xfrm>
              <a:off x="2846111" y="975846"/>
              <a:ext cx="122040" cy="641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8111" y="958206"/>
                <a:ext cx="1576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14:cNvPr>
              <p14:cNvContentPartPr/>
              <p14:nvPr/>
            </p14:nvContentPartPr>
            <p14:xfrm>
              <a:off x="2986871" y="997806"/>
              <a:ext cx="110520" cy="173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8871" y="980166"/>
                <a:ext cx="146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14:cNvPr>
              <p14:cNvContentPartPr/>
              <p14:nvPr/>
            </p14:nvContentPartPr>
            <p14:xfrm>
              <a:off x="3104951" y="741126"/>
              <a:ext cx="140760" cy="428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7311" y="723486"/>
                <a:ext cx="1764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14:cNvPr>
              <p14:cNvContentPartPr/>
              <p14:nvPr/>
            </p14:nvContentPartPr>
            <p14:xfrm>
              <a:off x="3357671" y="862086"/>
              <a:ext cx="220320" cy="199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9671" y="844086"/>
                <a:ext cx="255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14:cNvPr>
              <p14:cNvContentPartPr/>
              <p14:nvPr/>
            </p14:nvContentPartPr>
            <p14:xfrm>
              <a:off x="3564311" y="602886"/>
              <a:ext cx="142560" cy="363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6671" y="585246"/>
                <a:ext cx="1782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14:cNvPr>
              <p14:cNvContentPartPr/>
              <p14:nvPr/>
            </p14:nvContentPartPr>
            <p14:xfrm>
              <a:off x="4331831" y="773886"/>
              <a:ext cx="891000" cy="271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13831" y="755886"/>
                <a:ext cx="926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14:cNvPr>
              <p14:cNvContentPartPr/>
              <p14:nvPr/>
            </p14:nvContentPartPr>
            <p14:xfrm>
              <a:off x="5519471" y="302286"/>
              <a:ext cx="340200" cy="296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1831" y="284646"/>
                <a:ext cx="375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14:cNvPr>
              <p14:cNvContentPartPr/>
              <p14:nvPr/>
            </p14:nvContentPartPr>
            <p14:xfrm>
              <a:off x="5917631" y="169806"/>
              <a:ext cx="55800" cy="426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99991" y="152166"/>
                <a:ext cx="91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14:cNvPr>
              <p14:cNvContentPartPr/>
              <p14:nvPr/>
            </p14:nvContentPartPr>
            <p14:xfrm>
              <a:off x="5943551" y="198246"/>
              <a:ext cx="1121760" cy="172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25911" y="180246"/>
                <a:ext cx="1157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14:cNvPr>
              <p14:cNvContentPartPr/>
              <p14:nvPr/>
            </p14:nvContentPartPr>
            <p14:xfrm>
              <a:off x="7010231" y="315246"/>
              <a:ext cx="54000" cy="319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2591" y="297606"/>
                <a:ext cx="89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14:cNvPr>
              <p14:cNvContentPartPr/>
              <p14:nvPr/>
            </p14:nvContentPartPr>
            <p14:xfrm>
              <a:off x="7011311" y="417126"/>
              <a:ext cx="443160" cy="329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3311" y="399126"/>
                <a:ext cx="4788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14:cNvPr>
              <p14:cNvContentPartPr/>
              <p14:nvPr/>
            </p14:nvContentPartPr>
            <p14:xfrm>
              <a:off x="5377271" y="1220646"/>
              <a:ext cx="472680" cy="474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9631" y="1202646"/>
                <a:ext cx="5083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14:cNvPr>
              <p14:cNvContentPartPr/>
              <p14:nvPr/>
            </p14:nvContentPartPr>
            <p14:xfrm>
              <a:off x="5864711" y="1247286"/>
              <a:ext cx="127800" cy="540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7071" y="1229286"/>
                <a:ext cx="1634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14:cNvPr>
              <p14:cNvContentPartPr/>
              <p14:nvPr/>
            </p14:nvContentPartPr>
            <p14:xfrm>
              <a:off x="5957951" y="1686126"/>
              <a:ext cx="961920" cy="156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311" y="1668126"/>
                <a:ext cx="997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14:cNvPr>
              <p14:cNvContentPartPr/>
              <p14:nvPr/>
            </p14:nvContentPartPr>
            <p14:xfrm>
              <a:off x="6949751" y="1385166"/>
              <a:ext cx="88200" cy="412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32111" y="1367526"/>
                <a:ext cx="123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14:cNvPr>
              <p14:cNvContentPartPr/>
              <p14:nvPr/>
            </p14:nvContentPartPr>
            <p14:xfrm>
              <a:off x="7094471" y="1324686"/>
              <a:ext cx="480960" cy="282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6471" y="1307046"/>
                <a:ext cx="516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14:cNvPr>
              <p14:cNvContentPartPr/>
              <p14:nvPr/>
            </p14:nvContentPartPr>
            <p14:xfrm>
              <a:off x="6021311" y="903126"/>
              <a:ext cx="410040" cy="195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3671" y="885486"/>
                <a:ext cx="445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14:cNvPr>
              <p14:cNvContentPartPr/>
              <p14:nvPr/>
            </p14:nvContentPartPr>
            <p14:xfrm>
              <a:off x="6545111" y="881526"/>
              <a:ext cx="45720" cy="176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7111" y="863886"/>
                <a:ext cx="81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14:cNvPr>
              <p14:cNvContentPartPr/>
              <p14:nvPr/>
            </p14:nvContentPartPr>
            <p14:xfrm>
              <a:off x="6746351" y="790806"/>
              <a:ext cx="128520" cy="270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28351" y="772806"/>
                <a:ext cx="1641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14:cNvPr>
              <p14:cNvContentPartPr/>
              <p14:nvPr/>
            </p14:nvContentPartPr>
            <p14:xfrm>
              <a:off x="6976751" y="781086"/>
              <a:ext cx="257400" cy="28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9111" y="763446"/>
                <a:ext cx="293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14:cNvPr>
              <p14:cNvContentPartPr/>
              <p14:nvPr/>
            </p14:nvContentPartPr>
            <p14:xfrm>
              <a:off x="6308231" y="1151886"/>
              <a:ext cx="2083320" cy="1794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0231" y="1133886"/>
                <a:ext cx="2118960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14:cNvPr>
              <p14:cNvContentPartPr/>
              <p14:nvPr/>
            </p14:nvContentPartPr>
            <p14:xfrm>
              <a:off x="6994031" y="3202086"/>
              <a:ext cx="78120" cy="351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31" y="3184446"/>
                <a:ext cx="1137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14:cNvPr>
              <p14:cNvContentPartPr/>
              <p14:nvPr/>
            </p14:nvContentPartPr>
            <p14:xfrm>
              <a:off x="6903671" y="3307566"/>
              <a:ext cx="513360" cy="158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85671" y="3289566"/>
                <a:ext cx="549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14:cNvPr>
              <p14:cNvContentPartPr/>
              <p14:nvPr/>
            </p14:nvContentPartPr>
            <p14:xfrm>
              <a:off x="7424951" y="3272286"/>
              <a:ext cx="278640" cy="159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6951" y="3254646"/>
                <a:ext cx="314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14:cNvPr>
              <p14:cNvContentPartPr/>
              <p14:nvPr/>
            </p14:nvContentPartPr>
            <p14:xfrm>
              <a:off x="7717631" y="3025326"/>
              <a:ext cx="69840" cy="386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9991" y="3007326"/>
                <a:ext cx="105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14:cNvPr>
              <p14:cNvContentPartPr/>
              <p14:nvPr/>
            </p14:nvContentPartPr>
            <p14:xfrm>
              <a:off x="7914911" y="3130806"/>
              <a:ext cx="262440" cy="156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7271" y="3112806"/>
                <a:ext cx="298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14:cNvPr>
              <p14:cNvContentPartPr/>
              <p14:nvPr/>
            </p14:nvContentPartPr>
            <p14:xfrm>
              <a:off x="1612751" y="4083726"/>
              <a:ext cx="311040" cy="411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95111" y="4065726"/>
                <a:ext cx="346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14:cNvPr>
              <p14:cNvContentPartPr/>
              <p14:nvPr/>
            </p14:nvContentPartPr>
            <p14:xfrm>
              <a:off x="2082191" y="3947286"/>
              <a:ext cx="565200" cy="410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64191" y="3929646"/>
                <a:ext cx="600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14:cNvPr>
              <p14:cNvContentPartPr/>
              <p14:nvPr/>
            </p14:nvContentPartPr>
            <p14:xfrm>
              <a:off x="2787071" y="4035486"/>
              <a:ext cx="282600" cy="579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69431" y="4017486"/>
                <a:ext cx="3182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14:cNvPr>
              <p14:cNvContentPartPr/>
              <p14:nvPr/>
            </p14:nvContentPartPr>
            <p14:xfrm>
              <a:off x="3386111" y="4360206"/>
              <a:ext cx="657720" cy="329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68471" y="4342206"/>
                <a:ext cx="693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14:cNvPr>
              <p14:cNvContentPartPr/>
              <p14:nvPr/>
            </p14:nvContentPartPr>
            <p14:xfrm>
              <a:off x="4543511" y="4043766"/>
              <a:ext cx="384480" cy="236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25871" y="4025766"/>
                <a:ext cx="420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14:cNvPr>
              <p14:cNvContentPartPr/>
              <p14:nvPr/>
            </p14:nvContentPartPr>
            <p14:xfrm>
              <a:off x="4899191" y="4061046"/>
              <a:ext cx="261360" cy="276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81551" y="4043406"/>
                <a:ext cx="297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14:cNvPr>
              <p14:cNvContentPartPr/>
              <p14:nvPr/>
            </p14:nvContentPartPr>
            <p14:xfrm>
              <a:off x="5284751" y="4061046"/>
              <a:ext cx="87840" cy="203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7111" y="4043406"/>
                <a:ext cx="123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14:cNvPr>
              <p14:cNvContentPartPr/>
              <p14:nvPr/>
            </p14:nvContentPartPr>
            <p14:xfrm>
              <a:off x="5473031" y="3815166"/>
              <a:ext cx="119880" cy="352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5031" y="3797526"/>
                <a:ext cx="155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14:cNvPr>
              <p14:cNvContentPartPr/>
              <p14:nvPr/>
            </p14:nvContentPartPr>
            <p14:xfrm>
              <a:off x="5737991" y="4092006"/>
              <a:ext cx="149400" cy="160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991" y="4074366"/>
                <a:ext cx="185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14:cNvPr>
              <p14:cNvContentPartPr/>
              <p14:nvPr/>
            </p14:nvContentPartPr>
            <p14:xfrm>
              <a:off x="6094391" y="3901566"/>
              <a:ext cx="369360" cy="333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76751" y="3883566"/>
                <a:ext cx="405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14:cNvPr>
              <p14:cNvContentPartPr/>
              <p14:nvPr/>
            </p14:nvContentPartPr>
            <p14:xfrm>
              <a:off x="6349631" y="4053846"/>
              <a:ext cx="204480" cy="14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31991" y="4036206"/>
                <a:ext cx="240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14:cNvPr>
              <p14:cNvContentPartPr/>
              <p14:nvPr/>
            </p14:nvContentPartPr>
            <p14:xfrm>
              <a:off x="4545311" y="4731726"/>
              <a:ext cx="23040" cy="3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27671" y="4713726"/>
                <a:ext cx="58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14:cNvPr>
              <p14:cNvContentPartPr/>
              <p14:nvPr/>
            </p14:nvContentPartPr>
            <p14:xfrm>
              <a:off x="4616591" y="4904526"/>
              <a:ext cx="14760" cy="122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98591" y="4886526"/>
                <a:ext cx="50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14:cNvPr>
              <p14:cNvContentPartPr/>
              <p14:nvPr/>
            </p14:nvContentPartPr>
            <p14:xfrm>
              <a:off x="4813871" y="4815246"/>
              <a:ext cx="248040" cy="138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96231" y="4797606"/>
                <a:ext cx="283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14:cNvPr>
              <p14:cNvContentPartPr/>
              <p14:nvPr/>
            </p14:nvContentPartPr>
            <p14:xfrm>
              <a:off x="5140031" y="4599246"/>
              <a:ext cx="261720" cy="349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22031" y="4581606"/>
                <a:ext cx="2973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14:cNvPr>
              <p14:cNvContentPartPr/>
              <p14:nvPr/>
            </p14:nvContentPartPr>
            <p14:xfrm>
              <a:off x="5288351" y="4778886"/>
              <a:ext cx="152280" cy="56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70351" y="4760886"/>
                <a:ext cx="187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14:cNvPr>
              <p14:cNvContentPartPr/>
              <p14:nvPr/>
            </p14:nvContentPartPr>
            <p14:xfrm>
              <a:off x="5602271" y="4623726"/>
              <a:ext cx="153720" cy="185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84631" y="4606086"/>
                <a:ext cx="189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14:cNvPr>
              <p14:cNvContentPartPr/>
              <p14:nvPr/>
            </p14:nvContentPartPr>
            <p14:xfrm>
              <a:off x="5838071" y="4599246"/>
              <a:ext cx="541440" cy="185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20431" y="4581606"/>
                <a:ext cx="577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14:cNvPr>
              <p14:cNvContentPartPr/>
              <p14:nvPr/>
            </p14:nvContentPartPr>
            <p14:xfrm>
              <a:off x="6374471" y="4553886"/>
              <a:ext cx="100800" cy="170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56471" y="4536246"/>
                <a:ext cx="136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14:cNvPr>
              <p14:cNvContentPartPr/>
              <p14:nvPr/>
            </p14:nvContentPartPr>
            <p14:xfrm>
              <a:off x="6469871" y="4498086"/>
              <a:ext cx="151560" cy="373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52231" y="4480446"/>
                <a:ext cx="187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14:cNvPr>
              <p14:cNvContentPartPr/>
              <p14:nvPr/>
            </p14:nvContentPartPr>
            <p14:xfrm>
              <a:off x="6981431" y="2186526"/>
              <a:ext cx="3324600" cy="2312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63431" y="2168526"/>
                <a:ext cx="3360240" cy="23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CC487D-27A6-4B23-9F39-6595BFAC9C3C}"/>
              </a:ext>
            </a:extLst>
          </p:cNvPr>
          <p:cNvGrpSpPr/>
          <p:nvPr/>
        </p:nvGrpSpPr>
        <p:grpSpPr>
          <a:xfrm>
            <a:off x="9978431" y="571206"/>
            <a:ext cx="1791000" cy="3537720"/>
            <a:chOff x="9978431" y="571206"/>
            <a:chExt cx="1791000" cy="353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14:cNvPr>
                <p14:cNvContentPartPr/>
                <p14:nvPr/>
              </p14:nvContentPartPr>
              <p14:xfrm>
                <a:off x="10054391" y="581286"/>
                <a:ext cx="57240" cy="53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36751" y="563646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14:cNvPr>
                <p14:cNvContentPartPr/>
                <p14:nvPr/>
              </p14:nvContentPartPr>
              <p14:xfrm>
                <a:off x="9978431" y="571206"/>
                <a:ext cx="99360" cy="129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60791" y="553566"/>
                  <a:ext cx="13500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14:cNvPr>
                <p14:cNvContentPartPr/>
                <p14:nvPr/>
              </p14:nvContentPartPr>
              <p14:xfrm>
                <a:off x="10075991" y="601086"/>
                <a:ext cx="1333440" cy="1229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991" y="583086"/>
                  <a:ext cx="136908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14:cNvPr>
                <p14:cNvContentPartPr/>
                <p14:nvPr/>
              </p14:nvContentPartPr>
              <p14:xfrm>
                <a:off x="10226111" y="1131006"/>
                <a:ext cx="359640" cy="175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08111" y="1113366"/>
                  <a:ext cx="39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14:cNvPr>
                <p14:cNvContentPartPr/>
                <p14:nvPr/>
              </p14:nvContentPartPr>
              <p14:xfrm>
                <a:off x="10654151" y="1164126"/>
                <a:ext cx="87120" cy="178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36151" y="1146126"/>
                  <a:ext cx="12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14:cNvPr>
                <p14:cNvContentPartPr/>
                <p14:nvPr/>
              </p14:nvContentPartPr>
              <p14:xfrm>
                <a:off x="10776191" y="964326"/>
                <a:ext cx="383760" cy="370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8191" y="946326"/>
                  <a:ext cx="419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14:cNvPr>
                <p14:cNvContentPartPr/>
                <p14:nvPr/>
              </p14:nvContentPartPr>
              <p14:xfrm>
                <a:off x="10455071" y="1670286"/>
                <a:ext cx="1314360" cy="2438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37431" y="1652646"/>
                  <a:ext cx="1350000" cy="247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76C3A5-2AA7-465B-9044-6FDCD4854244}"/>
              </a:ext>
            </a:extLst>
          </p:cNvPr>
          <p:cNvGrpSpPr/>
          <p:nvPr/>
        </p:nvGrpSpPr>
        <p:grpSpPr>
          <a:xfrm>
            <a:off x="8954951" y="4318806"/>
            <a:ext cx="2643120" cy="1269360"/>
            <a:chOff x="8954951" y="4318806"/>
            <a:chExt cx="2643120" cy="12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14:cNvPr>
                <p14:cNvContentPartPr/>
                <p14:nvPr/>
              </p14:nvContentPartPr>
              <p14:xfrm>
                <a:off x="9232511" y="4706886"/>
                <a:ext cx="35640" cy="20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14871" y="4689246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14:cNvPr>
                <p14:cNvContentPartPr/>
                <p14:nvPr/>
              </p14:nvContentPartPr>
              <p14:xfrm>
                <a:off x="8954951" y="4534086"/>
                <a:ext cx="294120" cy="365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6951" y="4516446"/>
                  <a:ext cx="329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14:cNvPr>
                <p14:cNvContentPartPr/>
                <p14:nvPr/>
              </p14:nvContentPartPr>
              <p14:xfrm>
                <a:off x="9269591" y="4593486"/>
                <a:ext cx="254520" cy="248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1951" y="4575846"/>
                  <a:ext cx="29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14:cNvPr>
                <p14:cNvContentPartPr/>
                <p14:nvPr/>
              </p14:nvContentPartPr>
              <p14:xfrm>
                <a:off x="9522311" y="4614006"/>
                <a:ext cx="129960" cy="251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4311" y="4596006"/>
                  <a:ext cx="165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14:cNvPr>
                <p14:cNvContentPartPr/>
                <p14:nvPr/>
              </p14:nvContentPartPr>
              <p14:xfrm>
                <a:off x="9739391" y="4566486"/>
                <a:ext cx="136800" cy="267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1751" y="4548486"/>
                  <a:ext cx="172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14:cNvPr>
                <p14:cNvContentPartPr/>
                <p14:nvPr/>
              </p14:nvContentPartPr>
              <p14:xfrm>
                <a:off x="10004711" y="4554606"/>
                <a:ext cx="319320" cy="37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86711" y="4536606"/>
                  <a:ext cx="354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14:cNvPr>
                <p14:cNvContentPartPr/>
                <p14:nvPr/>
              </p14:nvContentPartPr>
              <p14:xfrm>
                <a:off x="10472351" y="4480806"/>
                <a:ext cx="47160" cy="351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54711" y="4463166"/>
                  <a:ext cx="82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14:cNvPr>
                <p14:cNvContentPartPr/>
                <p14:nvPr/>
              </p14:nvContentPartPr>
              <p14:xfrm>
                <a:off x="10601591" y="4358766"/>
                <a:ext cx="306720" cy="443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83951" y="4341126"/>
                  <a:ext cx="342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14:cNvPr>
                <p14:cNvContentPartPr/>
                <p14:nvPr/>
              </p14:nvContentPartPr>
              <p14:xfrm>
                <a:off x="10855751" y="4390806"/>
                <a:ext cx="194400" cy="440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38111" y="4373166"/>
                  <a:ext cx="230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14:cNvPr>
                <p14:cNvContentPartPr/>
                <p14:nvPr/>
              </p14:nvContentPartPr>
              <p14:xfrm>
                <a:off x="11182991" y="4351926"/>
                <a:ext cx="1656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65351" y="4333926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14:cNvPr>
                <p14:cNvContentPartPr/>
                <p14:nvPr/>
              </p14:nvContentPartPr>
              <p14:xfrm>
                <a:off x="11146991" y="4318806"/>
                <a:ext cx="204120" cy="451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351" y="4301166"/>
                  <a:ext cx="2397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14:cNvPr>
                <p14:cNvContentPartPr/>
                <p14:nvPr/>
              </p14:nvContentPartPr>
              <p14:xfrm>
                <a:off x="11139071" y="4541286"/>
                <a:ext cx="157320" cy="68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21071" y="4523646"/>
                  <a:ext cx="19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14:cNvPr>
                <p14:cNvContentPartPr/>
                <p14:nvPr/>
              </p14:nvContentPartPr>
              <p14:xfrm>
                <a:off x="11297831" y="4486566"/>
                <a:ext cx="300240" cy="658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80191" y="4468566"/>
                  <a:ext cx="3358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14:cNvPr>
                <p14:cNvContentPartPr/>
                <p14:nvPr/>
              </p14:nvContentPartPr>
              <p14:xfrm>
                <a:off x="9781151" y="5136006"/>
                <a:ext cx="357840" cy="452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63151" y="5118006"/>
                  <a:ext cx="39348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14:cNvPr>
              <p14:cNvContentPartPr/>
              <p14:nvPr/>
            </p14:nvContentPartPr>
            <p14:xfrm>
              <a:off x="8695031" y="6096846"/>
              <a:ext cx="217440" cy="359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7391" y="6079206"/>
                <a:ext cx="25308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085ACB-5130-49B8-BBB9-6107DB02C698}"/>
              </a:ext>
            </a:extLst>
          </p:cNvPr>
          <p:cNvGrpSpPr/>
          <p:nvPr/>
        </p:nvGrpSpPr>
        <p:grpSpPr>
          <a:xfrm>
            <a:off x="9249431" y="5894886"/>
            <a:ext cx="771840" cy="539280"/>
            <a:chOff x="9249431" y="5894886"/>
            <a:chExt cx="77184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14:cNvPr>
                <p14:cNvContentPartPr/>
                <p14:nvPr/>
              </p14:nvContentPartPr>
              <p14:xfrm>
                <a:off x="9249431" y="5894886"/>
                <a:ext cx="291240" cy="480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31791" y="5877246"/>
                  <a:ext cx="3268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14:cNvPr>
                <p14:cNvContentPartPr/>
                <p14:nvPr/>
              </p14:nvContentPartPr>
              <p14:xfrm>
                <a:off x="9504311" y="6214926"/>
                <a:ext cx="267840" cy="219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86311" y="6196926"/>
                  <a:ext cx="303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14:cNvPr>
                <p14:cNvContentPartPr/>
                <p14:nvPr/>
              </p14:nvContentPartPr>
              <p14:xfrm>
                <a:off x="9733271" y="5977326"/>
                <a:ext cx="288000" cy="437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15271" y="5959686"/>
                  <a:ext cx="3236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DBE1BF-AF5D-4B13-B8B3-B38D40DFE8A8}"/>
              </a:ext>
            </a:extLst>
          </p:cNvPr>
          <p:cNvGrpSpPr/>
          <p:nvPr/>
        </p:nvGrpSpPr>
        <p:grpSpPr>
          <a:xfrm>
            <a:off x="10250591" y="5794086"/>
            <a:ext cx="690840" cy="542160"/>
            <a:chOff x="10250591" y="5794086"/>
            <a:chExt cx="69084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14:cNvPr>
                <p14:cNvContentPartPr/>
                <p14:nvPr/>
              </p14:nvContentPartPr>
              <p14:xfrm>
                <a:off x="10250591" y="6007926"/>
                <a:ext cx="280440" cy="328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32591" y="5989926"/>
                  <a:ext cx="316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14:cNvPr>
                <p14:cNvContentPartPr/>
                <p14:nvPr/>
              </p14:nvContentPartPr>
              <p14:xfrm>
                <a:off x="10654871" y="5794086"/>
                <a:ext cx="286560" cy="235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37231" y="5776446"/>
                  <a:ext cx="322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14:cNvPr>
                <p14:cNvContentPartPr/>
                <p14:nvPr/>
              </p14:nvContentPartPr>
              <p14:xfrm>
                <a:off x="10761791" y="6201606"/>
                <a:ext cx="3600" cy="26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44151" y="6183966"/>
                  <a:ext cx="39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B85BC8A-993B-421B-9048-48EC50EC2D61}"/>
                  </a:ext>
                </a:extLst>
              </p14:cNvPr>
              <p14:cNvContentPartPr/>
              <p14:nvPr/>
            </p14:nvContentPartPr>
            <p14:xfrm>
              <a:off x="2844311" y="71886"/>
              <a:ext cx="1557360" cy="745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B85BC8A-993B-421B-9048-48EC50EC2D6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826671" y="53886"/>
                <a:ext cx="159300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9851125-A555-4758-A5C1-6997EB55952F}"/>
                  </a:ext>
                </a:extLst>
              </p14:cNvPr>
              <p14:cNvContentPartPr/>
              <p14:nvPr/>
            </p14:nvContentPartPr>
            <p14:xfrm>
              <a:off x="561911" y="336846"/>
              <a:ext cx="1018440" cy="260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9851125-A555-4758-A5C1-6997EB55952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44271" y="318846"/>
                <a:ext cx="105408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076EE4C-6DA3-4CF2-A9BE-D0BE3B93229E}"/>
              </a:ext>
            </a:extLst>
          </p:cNvPr>
          <p:cNvGrpSpPr/>
          <p:nvPr/>
        </p:nvGrpSpPr>
        <p:grpSpPr>
          <a:xfrm>
            <a:off x="335471" y="1038486"/>
            <a:ext cx="4402800" cy="2591280"/>
            <a:chOff x="335471" y="1038486"/>
            <a:chExt cx="4402800" cy="259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ACC43F5-6062-4869-A2DB-2C085CCA8F9C}"/>
                    </a:ext>
                  </a:extLst>
                </p14:cNvPr>
                <p14:cNvContentPartPr/>
                <p14:nvPr/>
              </p14:nvContentPartPr>
              <p14:xfrm>
                <a:off x="1056551" y="2746686"/>
                <a:ext cx="80280" cy="41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ACC43F5-6062-4869-A2DB-2C085CCA8F9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8911" y="2728686"/>
                  <a:ext cx="115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B04E100-F18C-40F0-833F-9393E04EA328}"/>
                    </a:ext>
                  </a:extLst>
                </p14:cNvPr>
                <p14:cNvContentPartPr/>
                <p14:nvPr/>
              </p14:nvContentPartPr>
              <p14:xfrm>
                <a:off x="1301711" y="2857206"/>
                <a:ext cx="635040" cy="279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B04E100-F18C-40F0-833F-9393E04EA32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84071" y="2839206"/>
                  <a:ext cx="670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78227C6-55BC-41FE-96B5-D394534E7C5D}"/>
                    </a:ext>
                  </a:extLst>
                </p14:cNvPr>
                <p14:cNvContentPartPr/>
                <p14:nvPr/>
              </p14:nvContentPartPr>
              <p14:xfrm>
                <a:off x="2306831" y="3202086"/>
                <a:ext cx="1308240" cy="128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78227C6-55BC-41FE-96B5-D394534E7C5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88831" y="3184446"/>
                  <a:ext cx="1343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CED79B8-54AF-4113-91A6-2B0FAF65FF74}"/>
                    </a:ext>
                  </a:extLst>
                </p14:cNvPr>
                <p14:cNvContentPartPr/>
                <p14:nvPr/>
              </p14:nvContentPartPr>
              <p14:xfrm>
                <a:off x="3943031" y="2943246"/>
                <a:ext cx="346680" cy="286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CED79B8-54AF-4113-91A6-2B0FAF65FF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25391" y="2925606"/>
                  <a:ext cx="3823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0AA3BE-AE36-4441-AEE0-DFA64EA9A4B6}"/>
                    </a:ext>
                  </a:extLst>
                </p14:cNvPr>
                <p14:cNvContentPartPr/>
                <p14:nvPr/>
              </p14:nvContentPartPr>
              <p14:xfrm>
                <a:off x="4488431" y="1937766"/>
                <a:ext cx="249840" cy="742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0AA3BE-AE36-4441-AEE0-DFA64EA9A4B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70791" y="1920126"/>
                  <a:ext cx="28548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EF2E1C6-E018-422C-BFA5-B5168BB9B36B}"/>
                    </a:ext>
                  </a:extLst>
                </p14:cNvPr>
                <p14:cNvContentPartPr/>
                <p14:nvPr/>
              </p14:nvContentPartPr>
              <p14:xfrm>
                <a:off x="4483751" y="1038486"/>
                <a:ext cx="162360" cy="435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EF2E1C6-E018-422C-BFA5-B5168BB9B3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65751" y="1020486"/>
                  <a:ext cx="198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A243294-9DCC-4DEF-BF06-81AB86D42100}"/>
                    </a:ext>
                  </a:extLst>
                </p14:cNvPr>
                <p14:cNvContentPartPr/>
                <p14:nvPr/>
              </p14:nvContentPartPr>
              <p14:xfrm>
                <a:off x="335471" y="1129206"/>
                <a:ext cx="389160" cy="1480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A243294-9DCC-4DEF-BF06-81AB86D4210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7471" y="1111566"/>
                  <a:ext cx="424800" cy="15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8C1C19A-3C63-4A75-A9CD-1822A5D61BA0}"/>
                    </a:ext>
                  </a:extLst>
                </p14:cNvPr>
                <p14:cNvContentPartPr/>
                <p14:nvPr/>
              </p14:nvContentPartPr>
              <p14:xfrm>
                <a:off x="721391" y="3146286"/>
                <a:ext cx="303840" cy="483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8C1C19A-3C63-4A75-A9CD-1822A5D61B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3391" y="3128286"/>
                  <a:ext cx="3394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4A8526F-0408-41E1-84E4-045D5A2627AA}"/>
                    </a:ext>
                  </a:extLst>
                </p14:cNvPr>
                <p14:cNvContentPartPr/>
                <p14:nvPr/>
              </p14:nvContentPartPr>
              <p14:xfrm>
                <a:off x="1155911" y="3359046"/>
                <a:ext cx="214560" cy="138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4A8526F-0408-41E1-84E4-045D5A2627A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8271" y="3341046"/>
                  <a:ext cx="250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ED390F9-DAE9-4CF8-B5FF-35F5D4D7BE0C}"/>
                    </a:ext>
                  </a:extLst>
                </p14:cNvPr>
                <p14:cNvContentPartPr/>
                <p14:nvPr/>
              </p14:nvContentPartPr>
              <p14:xfrm>
                <a:off x="1211351" y="3257166"/>
                <a:ext cx="345240" cy="289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ED390F9-DAE9-4CF8-B5FF-35F5D4D7BE0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93351" y="3239526"/>
                  <a:ext cx="380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06AFC04-F654-4756-8BCC-6F175B1920F1}"/>
                    </a:ext>
                  </a:extLst>
                </p14:cNvPr>
                <p14:cNvContentPartPr/>
                <p14:nvPr/>
              </p14:nvContentPartPr>
              <p14:xfrm>
                <a:off x="1643351" y="3144846"/>
                <a:ext cx="500400" cy="316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06AFC04-F654-4756-8BCC-6F175B1920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25711" y="3126846"/>
                  <a:ext cx="536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E4533E4-E7EC-4A6C-A71B-BA46B24281A3}"/>
                    </a:ext>
                  </a:extLst>
                </p14:cNvPr>
                <p14:cNvContentPartPr/>
                <p14:nvPr/>
              </p14:nvContentPartPr>
              <p14:xfrm>
                <a:off x="2184071" y="3032526"/>
                <a:ext cx="194760" cy="374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E4533E4-E7EC-4A6C-A71B-BA46B24281A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66071" y="3014526"/>
                  <a:ext cx="2304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C1E25DD-6BAB-486D-9DCB-92D6D5C21558}"/>
                    </a:ext>
                  </a:extLst>
                </p14:cNvPr>
                <p14:cNvContentPartPr/>
                <p14:nvPr/>
              </p14:nvContentPartPr>
              <p14:xfrm>
                <a:off x="2647031" y="2910486"/>
                <a:ext cx="43920" cy="295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C1E25DD-6BAB-486D-9DCB-92D6D5C215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29031" y="2892486"/>
                  <a:ext cx="795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E5FC72-F4AE-4B70-AEB0-F58C6E2C34E4}"/>
                    </a:ext>
                  </a:extLst>
                </p14:cNvPr>
                <p14:cNvContentPartPr/>
                <p14:nvPr/>
              </p14:nvContentPartPr>
              <p14:xfrm>
                <a:off x="2879591" y="2855406"/>
                <a:ext cx="178200" cy="342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E5FC72-F4AE-4B70-AEB0-F58C6E2C34E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61591" y="2837406"/>
                  <a:ext cx="2138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C41B49-4A88-4834-AF5C-BC882F2F35C2}"/>
                    </a:ext>
                  </a:extLst>
                </p14:cNvPr>
                <p14:cNvContentPartPr/>
                <p14:nvPr/>
              </p14:nvContentPartPr>
              <p14:xfrm>
                <a:off x="3192431" y="2802126"/>
                <a:ext cx="250920" cy="346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C41B49-4A88-4834-AF5C-BC882F2F35C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74791" y="2784486"/>
                  <a:ext cx="286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77ABE3B-193A-494C-9221-1338B64F6C62}"/>
                    </a:ext>
                  </a:extLst>
                </p14:cNvPr>
                <p14:cNvContentPartPr/>
                <p14:nvPr/>
              </p14:nvContentPartPr>
              <p14:xfrm>
                <a:off x="3172631" y="2961966"/>
                <a:ext cx="110520" cy="51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77ABE3B-193A-494C-9221-1338B64F6C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54991" y="2943966"/>
                  <a:ext cx="146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6C60D4C-B916-4382-BDF2-DD4AAE048D4B}"/>
                    </a:ext>
                  </a:extLst>
                </p14:cNvPr>
                <p14:cNvContentPartPr/>
                <p14:nvPr/>
              </p14:nvContentPartPr>
              <p14:xfrm>
                <a:off x="3450911" y="2748486"/>
                <a:ext cx="418680" cy="315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6C60D4C-B916-4382-BDF2-DD4AAE048D4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32911" y="2730486"/>
                  <a:ext cx="4543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2932205-FC72-4E1B-9F83-7D0DE6F5132B}"/>
                    </a:ext>
                  </a:extLst>
                </p14:cNvPr>
                <p14:cNvContentPartPr/>
                <p14:nvPr/>
              </p14:nvContentPartPr>
              <p14:xfrm>
                <a:off x="3847631" y="2641206"/>
                <a:ext cx="294840" cy="312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2932205-FC72-4E1B-9F83-7D0DE6F5132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29991" y="2623206"/>
                  <a:ext cx="330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AF2A471-30C3-415C-A535-75B843D2D5F4}"/>
                    </a:ext>
                  </a:extLst>
                </p14:cNvPr>
                <p14:cNvContentPartPr/>
                <p14:nvPr/>
              </p14:nvContentPartPr>
              <p14:xfrm>
                <a:off x="3898031" y="2794926"/>
                <a:ext cx="340200" cy="53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AF2A471-30C3-415C-A535-75B843D2D5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80391" y="2777286"/>
                  <a:ext cx="37584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341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CENTIPEDE</a:t>
            </a:r>
          </a:p>
        </p:txBody>
      </p:sp>
    </p:spTree>
    <p:extLst>
      <p:ext uri="{BB962C8B-B14F-4D97-AF65-F5344CB8AC3E}">
        <p14:creationId xmlns:p14="http://schemas.microsoft.com/office/powerpoint/2010/main" val="98875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B4BADC-9FB2-4E00-8ED1-46CE2B1D5D22}"/>
                  </a:ext>
                </a:extLst>
              </p14:cNvPr>
              <p14:cNvContentPartPr/>
              <p14:nvPr/>
            </p14:nvContentPartPr>
            <p14:xfrm>
              <a:off x="1562180" y="501318"/>
              <a:ext cx="544320" cy="66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B4BADC-9FB2-4E00-8ED1-46CE2B1D5D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4540" y="483678"/>
                <a:ext cx="57996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BA189F-00B4-4FCE-A4D4-F465889868FC}"/>
                  </a:ext>
                </a:extLst>
              </p14:cNvPr>
              <p14:cNvContentPartPr/>
              <p14:nvPr/>
            </p14:nvContentPartPr>
            <p14:xfrm>
              <a:off x="2202980" y="546318"/>
              <a:ext cx="447120" cy="51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BA189F-00B4-4FCE-A4D4-F465889868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4980" y="528318"/>
                <a:ext cx="48276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5A7E19-F52E-4536-872B-27F573CCBFDC}"/>
                  </a:ext>
                </a:extLst>
              </p14:cNvPr>
              <p14:cNvContentPartPr/>
              <p14:nvPr/>
            </p14:nvContentPartPr>
            <p14:xfrm>
              <a:off x="2363540" y="501678"/>
              <a:ext cx="942840" cy="482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5A7E19-F52E-4536-872B-27F573CCBF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5540" y="484038"/>
                <a:ext cx="9784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B478C7-4A8C-423A-B510-3DAA512C5176}"/>
                  </a:ext>
                </a:extLst>
              </p14:cNvPr>
              <p14:cNvContentPartPr/>
              <p14:nvPr/>
            </p14:nvContentPartPr>
            <p14:xfrm>
              <a:off x="3537860" y="507078"/>
              <a:ext cx="278640" cy="52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B478C7-4A8C-423A-B510-3DAA512C51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0220" y="489078"/>
                <a:ext cx="3142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723416-2868-449A-8AD7-E60B44D89FFD}"/>
                  </a:ext>
                </a:extLst>
              </p14:cNvPr>
              <p14:cNvContentPartPr/>
              <p14:nvPr/>
            </p14:nvContentPartPr>
            <p14:xfrm>
              <a:off x="3984980" y="539118"/>
              <a:ext cx="30240" cy="41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723416-2868-449A-8AD7-E60B44D89F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7340" y="521478"/>
                <a:ext cx="658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728616-70E1-4FE3-B0D3-FC919DEAB5A6}"/>
                  </a:ext>
                </a:extLst>
              </p14:cNvPr>
              <p14:cNvContentPartPr/>
              <p14:nvPr/>
            </p14:nvContentPartPr>
            <p14:xfrm>
              <a:off x="4274060" y="452358"/>
              <a:ext cx="323280" cy="55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728616-70E1-4FE3-B0D3-FC919DEAB5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6060" y="434718"/>
                <a:ext cx="35892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77CDA8-6678-42F1-AEF8-5291547FED0F}"/>
                  </a:ext>
                </a:extLst>
              </p14:cNvPr>
              <p14:cNvContentPartPr/>
              <p14:nvPr/>
            </p14:nvContentPartPr>
            <p14:xfrm>
              <a:off x="4747820" y="478278"/>
              <a:ext cx="333000" cy="465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77CDA8-6678-42F1-AEF8-5291547FED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29820" y="460278"/>
                <a:ext cx="3686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65E7EA-C8F8-434C-9251-57C9B9163E55}"/>
                  </a:ext>
                </a:extLst>
              </p14:cNvPr>
              <p14:cNvContentPartPr/>
              <p14:nvPr/>
            </p14:nvContentPartPr>
            <p14:xfrm>
              <a:off x="4760780" y="536598"/>
              <a:ext cx="670320" cy="491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65E7EA-C8F8-434C-9251-57C9B9163E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42780" y="518958"/>
                <a:ext cx="70596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8A5ABD-0106-4DA8-B1DF-A3398C9CAE45}"/>
                  </a:ext>
                </a:extLst>
              </p14:cNvPr>
              <p14:cNvContentPartPr/>
              <p14:nvPr/>
            </p14:nvContentPartPr>
            <p14:xfrm>
              <a:off x="5501300" y="497718"/>
              <a:ext cx="282960" cy="32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8A5ABD-0106-4DA8-B1DF-A3398C9CAE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83660" y="480078"/>
                <a:ext cx="3186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44D673-3BD5-4199-97ED-0145229CBF7B}"/>
                  </a:ext>
                </a:extLst>
              </p14:cNvPr>
              <p14:cNvContentPartPr/>
              <p14:nvPr/>
            </p14:nvContentPartPr>
            <p14:xfrm>
              <a:off x="5719820" y="621198"/>
              <a:ext cx="47160" cy="115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44D673-3BD5-4199-97ED-0145229CBF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01820" y="603198"/>
                <a:ext cx="82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F7706D-84D9-4502-984D-775DDA9F550B}"/>
                  </a:ext>
                </a:extLst>
              </p14:cNvPr>
              <p14:cNvContentPartPr/>
              <p14:nvPr/>
            </p14:nvContentPartPr>
            <p14:xfrm>
              <a:off x="5476460" y="555678"/>
              <a:ext cx="607680" cy="397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F7706D-84D9-4502-984D-775DDA9F55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58460" y="538038"/>
                <a:ext cx="6433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B89541D-D792-4590-A700-6EF1253E30E0}"/>
                  </a:ext>
                </a:extLst>
              </p14:cNvPr>
              <p14:cNvContentPartPr/>
              <p14:nvPr/>
            </p14:nvContentPartPr>
            <p14:xfrm>
              <a:off x="682151" y="3140526"/>
              <a:ext cx="126720" cy="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B89541D-D792-4590-A700-6EF1253E30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4511" y="3122886"/>
                <a:ext cx="162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B149D82-F736-4B46-A0A2-86960F837914}"/>
                  </a:ext>
                </a:extLst>
              </p14:cNvPr>
              <p14:cNvContentPartPr/>
              <p14:nvPr/>
            </p14:nvContentPartPr>
            <p14:xfrm>
              <a:off x="423311" y="3061326"/>
              <a:ext cx="5600160" cy="84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B149D82-F736-4B46-A0A2-86960F8379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5311" y="3043686"/>
                <a:ext cx="56358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57EA55-37E8-4CBA-9560-1BA1AF98BD62}"/>
                  </a:ext>
                </a:extLst>
              </p14:cNvPr>
              <p14:cNvContentPartPr/>
              <p14:nvPr/>
            </p14:nvContentPartPr>
            <p14:xfrm>
              <a:off x="518351" y="2818326"/>
              <a:ext cx="42840" cy="758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57EA55-37E8-4CBA-9560-1BA1AF98BD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0711" y="2800326"/>
                <a:ext cx="7848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963DFD2-C65F-49F9-8B13-9502216B85E2}"/>
                  </a:ext>
                </a:extLst>
              </p14:cNvPr>
              <p14:cNvContentPartPr/>
              <p14:nvPr/>
            </p14:nvContentPartPr>
            <p14:xfrm>
              <a:off x="2452631" y="2774046"/>
              <a:ext cx="119880" cy="769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963DFD2-C65F-49F9-8B13-9502216B85E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34991" y="2756406"/>
                <a:ext cx="15552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31F682-18D8-45AA-B862-AE747D059F26}"/>
                  </a:ext>
                </a:extLst>
              </p14:cNvPr>
              <p14:cNvContentPartPr/>
              <p14:nvPr/>
            </p14:nvContentPartPr>
            <p14:xfrm>
              <a:off x="4229591" y="2727246"/>
              <a:ext cx="52560" cy="645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31F682-18D8-45AA-B862-AE747D059F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1591" y="2709606"/>
                <a:ext cx="88200" cy="68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9959AEC-6C2A-4430-A2C4-0445CDF4A832}"/>
              </a:ext>
            </a:extLst>
          </p:cNvPr>
          <p:cNvGrpSpPr/>
          <p:nvPr/>
        </p:nvGrpSpPr>
        <p:grpSpPr>
          <a:xfrm>
            <a:off x="5803151" y="2641206"/>
            <a:ext cx="1176840" cy="826560"/>
            <a:chOff x="5803151" y="2641206"/>
            <a:chExt cx="1176840" cy="82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8AD14C-5828-4CF4-89E8-B853B7246DE4}"/>
                    </a:ext>
                  </a:extLst>
                </p14:cNvPr>
                <p14:cNvContentPartPr/>
                <p14:nvPr/>
              </p14:nvContentPartPr>
              <p14:xfrm>
                <a:off x="5803151" y="2641206"/>
                <a:ext cx="182880" cy="82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8AD14C-5828-4CF4-89E8-B853B7246D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85151" y="2623206"/>
                  <a:ext cx="21852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DCAB408-A0D2-48EB-88DC-C4DAF7CC5B8B}"/>
                    </a:ext>
                  </a:extLst>
                </p14:cNvPr>
                <p14:cNvContentPartPr/>
                <p14:nvPr/>
              </p14:nvContentPartPr>
              <p14:xfrm>
                <a:off x="5856071" y="3027126"/>
                <a:ext cx="1123920" cy="7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DCAB408-A0D2-48EB-88DC-C4DAF7CC5B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38431" y="3009126"/>
                  <a:ext cx="11595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A02D77-B9E5-4FDC-8049-6FF839689499}"/>
              </a:ext>
            </a:extLst>
          </p:cNvPr>
          <p:cNvGrpSpPr/>
          <p:nvPr/>
        </p:nvGrpSpPr>
        <p:grpSpPr>
          <a:xfrm>
            <a:off x="259151" y="4018206"/>
            <a:ext cx="6381360" cy="590400"/>
            <a:chOff x="259151" y="4018206"/>
            <a:chExt cx="638136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659326A-3394-4C83-83E3-5D89547E3582}"/>
                    </a:ext>
                  </a:extLst>
                </p14:cNvPr>
                <p14:cNvContentPartPr/>
                <p14:nvPr/>
              </p14:nvContentPartPr>
              <p14:xfrm>
                <a:off x="259151" y="4268406"/>
                <a:ext cx="6381360" cy="13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659326A-3394-4C83-83E3-5D89547E35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151" y="4250406"/>
                  <a:ext cx="6417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310B55-AB1A-459F-9444-C7CB5B762F7B}"/>
                    </a:ext>
                  </a:extLst>
                </p14:cNvPr>
                <p14:cNvContentPartPr/>
                <p14:nvPr/>
              </p14:nvContentPartPr>
              <p14:xfrm>
                <a:off x="1630391" y="4127646"/>
                <a:ext cx="109080" cy="441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310B55-AB1A-459F-9444-C7CB5B762F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12391" y="4109646"/>
                  <a:ext cx="1447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B6ACBBE-671A-4CA0-AE78-EB8D21D2B5EC}"/>
                    </a:ext>
                  </a:extLst>
                </p14:cNvPr>
                <p14:cNvContentPartPr/>
                <p14:nvPr/>
              </p14:nvContentPartPr>
              <p14:xfrm>
                <a:off x="1636871" y="4018206"/>
                <a:ext cx="1564200" cy="590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B6ACBBE-671A-4CA0-AE78-EB8D21D2B5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18871" y="4000206"/>
                  <a:ext cx="1599840" cy="62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99FA1F1-FF29-441D-8780-935201D29BD3}"/>
              </a:ext>
            </a:extLst>
          </p:cNvPr>
          <p:cNvGrpSpPr/>
          <p:nvPr/>
        </p:nvGrpSpPr>
        <p:grpSpPr>
          <a:xfrm>
            <a:off x="6031031" y="4107126"/>
            <a:ext cx="1006920" cy="570960"/>
            <a:chOff x="6031031" y="4107126"/>
            <a:chExt cx="1006920" cy="57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679A89-6CDD-4776-BB1E-81D714657795}"/>
                    </a:ext>
                  </a:extLst>
                </p14:cNvPr>
                <p14:cNvContentPartPr/>
                <p14:nvPr/>
              </p14:nvContentPartPr>
              <p14:xfrm>
                <a:off x="6079631" y="4107126"/>
                <a:ext cx="39240" cy="570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679A89-6CDD-4776-BB1E-81D7146577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61631" y="4089486"/>
                  <a:ext cx="7488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E78CD82-6BBD-4EB8-A05A-0F170B0604FB}"/>
                    </a:ext>
                  </a:extLst>
                </p14:cNvPr>
                <p14:cNvContentPartPr/>
                <p14:nvPr/>
              </p14:nvContentPartPr>
              <p14:xfrm>
                <a:off x="6031031" y="4157526"/>
                <a:ext cx="264240" cy="256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E78CD82-6BBD-4EB8-A05A-0F170B0604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13031" y="4139526"/>
                  <a:ext cx="299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380DF2-E006-4B23-AFFD-F286743ECA15}"/>
                    </a:ext>
                  </a:extLst>
                </p14:cNvPr>
                <p14:cNvContentPartPr/>
                <p14:nvPr/>
              </p14:nvContentPartPr>
              <p14:xfrm>
                <a:off x="6204551" y="4154286"/>
                <a:ext cx="356760" cy="502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380DF2-E006-4B23-AFFD-F286743ECA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86551" y="4136646"/>
                  <a:ext cx="3924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7333C0F-7286-4AFE-B07A-FE89822DA8F5}"/>
                    </a:ext>
                  </a:extLst>
                </p14:cNvPr>
                <p14:cNvContentPartPr/>
                <p14:nvPr/>
              </p14:nvContentPartPr>
              <p14:xfrm>
                <a:off x="6099071" y="4117206"/>
                <a:ext cx="536400" cy="484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7333C0F-7286-4AFE-B07A-FE89822DA8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81431" y="4099566"/>
                  <a:ext cx="5720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EE7A83-8531-4E58-A745-3D783A9D25A7}"/>
                    </a:ext>
                  </a:extLst>
                </p14:cNvPr>
                <p14:cNvContentPartPr/>
                <p14:nvPr/>
              </p14:nvContentPartPr>
              <p14:xfrm>
                <a:off x="6506951" y="4347606"/>
                <a:ext cx="531000" cy="57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EE7A83-8531-4E58-A745-3D783A9D25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89311" y="4329606"/>
                  <a:ext cx="56664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E53EFB8-A9AB-452C-837A-8DC0661717C3}"/>
              </a:ext>
            </a:extLst>
          </p:cNvPr>
          <p:cNvGrpSpPr/>
          <p:nvPr/>
        </p:nvGrpSpPr>
        <p:grpSpPr>
          <a:xfrm>
            <a:off x="7567871" y="2524566"/>
            <a:ext cx="2226960" cy="2776320"/>
            <a:chOff x="7567871" y="2524566"/>
            <a:chExt cx="2226960" cy="27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B35563-401F-44B7-A2D6-2CFB5CDF7D95}"/>
                    </a:ext>
                  </a:extLst>
                </p14:cNvPr>
                <p14:cNvContentPartPr/>
                <p14:nvPr/>
              </p14:nvContentPartPr>
              <p14:xfrm>
                <a:off x="7567871" y="2524566"/>
                <a:ext cx="109440" cy="471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B35563-401F-44B7-A2D6-2CFB5CDF7D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50231" y="2506566"/>
                  <a:ext cx="1450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7C19EF-10EE-4A81-83D8-5DC0BFCE6D8F}"/>
                    </a:ext>
                  </a:extLst>
                </p14:cNvPr>
                <p14:cNvContentPartPr/>
                <p14:nvPr/>
              </p14:nvContentPartPr>
              <p14:xfrm>
                <a:off x="7805111" y="2546166"/>
                <a:ext cx="47160" cy="309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7C19EF-10EE-4A81-83D8-5DC0BFCE6D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87111" y="2528166"/>
                  <a:ext cx="82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1F0104-A87A-47BE-AD41-49418675EFDF}"/>
                    </a:ext>
                  </a:extLst>
                </p14:cNvPr>
                <p14:cNvContentPartPr/>
                <p14:nvPr/>
              </p14:nvContentPartPr>
              <p14:xfrm>
                <a:off x="7593071" y="2546166"/>
                <a:ext cx="744480" cy="372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1F0104-A87A-47BE-AD41-49418675EF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5431" y="2528526"/>
                  <a:ext cx="7801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2B8EB0-44A1-4072-9FC0-2899D1DC465B}"/>
                    </a:ext>
                  </a:extLst>
                </p14:cNvPr>
                <p14:cNvContentPartPr/>
                <p14:nvPr/>
              </p14:nvContentPartPr>
              <p14:xfrm>
                <a:off x="8468231" y="2552286"/>
                <a:ext cx="248400" cy="377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2B8EB0-44A1-4072-9FC0-2899D1DC46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50591" y="2534646"/>
                  <a:ext cx="2840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CA94884-DD30-4DCA-A4FF-BF0DA6AE23BB}"/>
                    </a:ext>
                  </a:extLst>
                </p14:cNvPr>
                <p14:cNvContentPartPr/>
                <p14:nvPr/>
              </p14:nvContentPartPr>
              <p14:xfrm>
                <a:off x="7605671" y="4053846"/>
                <a:ext cx="259200" cy="405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CA94884-DD30-4DCA-A4FF-BF0DA6AE23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88031" y="4036206"/>
                  <a:ext cx="2948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C0C769-E606-43F0-8EE1-3D5AEA585E70}"/>
                    </a:ext>
                  </a:extLst>
                </p14:cNvPr>
                <p14:cNvContentPartPr/>
                <p14:nvPr/>
              </p14:nvContentPartPr>
              <p14:xfrm>
                <a:off x="7947311" y="4017846"/>
                <a:ext cx="218520" cy="364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C0C769-E606-43F0-8EE1-3D5AEA585E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29671" y="3999846"/>
                  <a:ext cx="2541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D9404C-9ED8-406E-9390-881E7860FB0C}"/>
                    </a:ext>
                  </a:extLst>
                </p14:cNvPr>
                <p14:cNvContentPartPr/>
                <p14:nvPr/>
              </p14:nvContentPartPr>
              <p14:xfrm>
                <a:off x="8455271" y="4032246"/>
                <a:ext cx="347040" cy="354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D9404C-9ED8-406E-9390-881E7860FB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37271" y="4014606"/>
                  <a:ext cx="3826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48A79B6-83BD-4488-AA19-F909DC0AE876}"/>
                    </a:ext>
                  </a:extLst>
                </p14:cNvPr>
                <p14:cNvContentPartPr/>
                <p14:nvPr/>
              </p14:nvContentPartPr>
              <p14:xfrm>
                <a:off x="9280391" y="3539046"/>
                <a:ext cx="514440" cy="954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48A79B6-83BD-4488-AA19-F909DC0AE8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62751" y="3521046"/>
                  <a:ext cx="55008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B162D8-769E-4637-94E9-8743BBE4B6D6}"/>
                    </a:ext>
                  </a:extLst>
                </p14:cNvPr>
                <p14:cNvContentPartPr/>
                <p14:nvPr/>
              </p14:nvContentPartPr>
              <p14:xfrm>
                <a:off x="8944511" y="3041886"/>
                <a:ext cx="398520" cy="924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B162D8-769E-4637-94E9-8743BBE4B6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26511" y="3023886"/>
                  <a:ext cx="434160" cy="9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12ADF7-863D-400D-BC50-19778F57E7F2}"/>
                    </a:ext>
                  </a:extLst>
                </p14:cNvPr>
                <p14:cNvContentPartPr/>
                <p14:nvPr/>
              </p14:nvContentPartPr>
              <p14:xfrm>
                <a:off x="9099671" y="3615006"/>
                <a:ext cx="674280" cy="1016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12ADF7-863D-400D-BC50-19778F57E7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82031" y="3597006"/>
                  <a:ext cx="709920" cy="10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33AEF57-DA7D-4135-B24E-E124B140D464}"/>
                    </a:ext>
                  </a:extLst>
                </p14:cNvPr>
                <p14:cNvContentPartPr/>
                <p14:nvPr/>
              </p14:nvContentPartPr>
              <p14:xfrm>
                <a:off x="9223151" y="4334286"/>
                <a:ext cx="47160" cy="70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33AEF57-DA7D-4135-B24E-E124B140D4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05151" y="4316646"/>
                  <a:ext cx="82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560353-2447-4B2E-A968-91C222F39008}"/>
                    </a:ext>
                  </a:extLst>
                </p14:cNvPr>
                <p14:cNvContentPartPr/>
                <p14:nvPr/>
              </p14:nvContentPartPr>
              <p14:xfrm>
                <a:off x="8742911" y="4071126"/>
                <a:ext cx="691920" cy="1229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560353-2447-4B2E-A968-91C222F390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25271" y="4053486"/>
                  <a:ext cx="727560" cy="12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12D885-15F3-419F-A0E0-8F4A37BD56ED}"/>
                    </a:ext>
                  </a:extLst>
                </p14:cNvPr>
                <p14:cNvContentPartPr/>
                <p14:nvPr/>
              </p14:nvContentPartPr>
              <p14:xfrm>
                <a:off x="8916791" y="4443726"/>
                <a:ext cx="295200" cy="351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12D885-15F3-419F-A0E0-8F4A37BD56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99151" y="4426086"/>
                  <a:ext cx="3308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6A11FE-3CDE-413F-946D-9D7820E10F70}"/>
                    </a:ext>
                  </a:extLst>
                </p14:cNvPr>
                <p14:cNvContentPartPr/>
                <p14:nvPr/>
              </p14:nvContentPartPr>
              <p14:xfrm>
                <a:off x="8620871" y="4866006"/>
                <a:ext cx="582120" cy="425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6A11FE-3CDE-413F-946D-9D7820E10F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02871" y="4848366"/>
                  <a:ext cx="617760" cy="46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E3E140A-8AFB-4878-AD7A-628957106671}"/>
              </a:ext>
            </a:extLst>
          </p:cNvPr>
          <p:cNvGrpSpPr/>
          <p:nvPr/>
        </p:nvGrpSpPr>
        <p:grpSpPr>
          <a:xfrm>
            <a:off x="1320791" y="5325366"/>
            <a:ext cx="6592680" cy="1247040"/>
            <a:chOff x="1320791" y="5325366"/>
            <a:chExt cx="659268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8C2E58-4B00-4C5A-BC65-D0F44A6BFFCD}"/>
                    </a:ext>
                  </a:extLst>
                </p14:cNvPr>
                <p14:cNvContentPartPr/>
                <p14:nvPr/>
              </p14:nvContentPartPr>
              <p14:xfrm>
                <a:off x="1320791" y="5880846"/>
                <a:ext cx="6592680" cy="291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8C2E58-4B00-4C5A-BC65-D0F44A6BFF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03151" y="5863206"/>
                  <a:ext cx="6628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761523C-3E99-4A7C-8782-C27C1424FF28}"/>
                    </a:ext>
                  </a:extLst>
                </p14:cNvPr>
                <p14:cNvContentPartPr/>
                <p14:nvPr/>
              </p14:nvContentPartPr>
              <p14:xfrm>
                <a:off x="1885991" y="5794806"/>
                <a:ext cx="84960" cy="777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761523C-3E99-4A7C-8782-C27C1424FF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67991" y="5777166"/>
                  <a:ext cx="12060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726713-7DC4-4781-A98F-DEEEC5F00302}"/>
                    </a:ext>
                  </a:extLst>
                </p14:cNvPr>
                <p14:cNvContentPartPr/>
                <p14:nvPr/>
              </p14:nvContentPartPr>
              <p14:xfrm>
                <a:off x="3839711" y="5734686"/>
                <a:ext cx="60120" cy="664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726713-7DC4-4781-A98F-DEEEC5F0030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21711" y="5716686"/>
                  <a:ext cx="957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8E19ED-3EA1-48D1-A6A7-B4032B299151}"/>
                    </a:ext>
                  </a:extLst>
                </p14:cNvPr>
                <p14:cNvContentPartPr/>
                <p14:nvPr/>
              </p14:nvContentPartPr>
              <p14:xfrm>
                <a:off x="5095751" y="5740086"/>
                <a:ext cx="60120" cy="21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8E19ED-3EA1-48D1-A6A7-B4032B2991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77751" y="5722086"/>
                  <a:ext cx="95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ADE555-8207-4643-B89D-00A9A7F7E014}"/>
                    </a:ext>
                  </a:extLst>
                </p14:cNvPr>
                <p14:cNvContentPartPr/>
                <p14:nvPr/>
              </p14:nvContentPartPr>
              <p14:xfrm>
                <a:off x="1888871" y="5707326"/>
                <a:ext cx="2038320" cy="750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ADE555-8207-4643-B89D-00A9A7F7E0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70871" y="5689326"/>
                  <a:ext cx="207396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4700D4-2D45-42D0-928D-731357BA144E}"/>
                    </a:ext>
                  </a:extLst>
                </p14:cNvPr>
                <p14:cNvContentPartPr/>
                <p14:nvPr/>
              </p14:nvContentPartPr>
              <p14:xfrm>
                <a:off x="5042831" y="5664126"/>
                <a:ext cx="75960" cy="601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4700D4-2D45-42D0-928D-731357BA14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25191" y="5646126"/>
                  <a:ext cx="11160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1DB1BF3-49DE-46C1-BAC7-41E52DA7CA4C}"/>
                    </a:ext>
                  </a:extLst>
                </p14:cNvPr>
                <p14:cNvContentPartPr/>
                <p14:nvPr/>
              </p14:nvContentPartPr>
              <p14:xfrm>
                <a:off x="4904951" y="5601846"/>
                <a:ext cx="2454840" cy="646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1DB1BF3-49DE-46C1-BAC7-41E52DA7CA4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86951" y="5584206"/>
                  <a:ext cx="24904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210AFAB-EBF9-43CA-B320-724FBDA14652}"/>
                    </a:ext>
                  </a:extLst>
                </p14:cNvPr>
                <p14:cNvContentPartPr/>
                <p14:nvPr/>
              </p14:nvContentPartPr>
              <p14:xfrm>
                <a:off x="5461511" y="5548566"/>
                <a:ext cx="163800" cy="13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210AFAB-EBF9-43CA-B320-724FBDA146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43871" y="5530566"/>
                  <a:ext cx="199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B8FDA4A-4D6C-4FE2-8EA7-C1916FAF7DF6}"/>
                    </a:ext>
                  </a:extLst>
                </p14:cNvPr>
                <p14:cNvContentPartPr/>
                <p14:nvPr/>
              </p14:nvContentPartPr>
              <p14:xfrm>
                <a:off x="5917991" y="5494206"/>
                <a:ext cx="106920" cy="17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B8FDA4A-4D6C-4FE2-8EA7-C1916FAF7D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99991" y="5476206"/>
                  <a:ext cx="142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12AE055-D63E-4CA6-AC40-9F69048307D5}"/>
                    </a:ext>
                  </a:extLst>
                </p14:cNvPr>
                <p14:cNvContentPartPr/>
                <p14:nvPr/>
              </p14:nvContentPartPr>
              <p14:xfrm>
                <a:off x="6349631" y="5465406"/>
                <a:ext cx="86400" cy="8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12AE055-D63E-4CA6-AC40-9F69048307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31991" y="5447406"/>
                  <a:ext cx="122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D649D4A-CA26-4EEB-B799-7A56CFE53857}"/>
                    </a:ext>
                  </a:extLst>
                </p14:cNvPr>
                <p14:cNvContentPartPr/>
                <p14:nvPr/>
              </p14:nvContentPartPr>
              <p14:xfrm>
                <a:off x="6858311" y="5416446"/>
                <a:ext cx="68400" cy="7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D649D4A-CA26-4EEB-B799-7A56CFE538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40311" y="5398446"/>
                  <a:ext cx="104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198BA4E-7813-469A-9131-F6A217C7D123}"/>
                    </a:ext>
                  </a:extLst>
                </p14:cNvPr>
                <p14:cNvContentPartPr/>
                <p14:nvPr/>
              </p14:nvContentPartPr>
              <p14:xfrm>
                <a:off x="5570951" y="5404926"/>
                <a:ext cx="100800" cy="32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198BA4E-7813-469A-9131-F6A217C7D12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53311" y="5387286"/>
                  <a:ext cx="136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7F1DB9C-1B1F-481B-9833-74F8B3B3A09E}"/>
                    </a:ext>
                  </a:extLst>
                </p14:cNvPr>
                <p14:cNvContentPartPr/>
                <p14:nvPr/>
              </p14:nvContentPartPr>
              <p14:xfrm>
                <a:off x="6090791" y="5325366"/>
                <a:ext cx="154080" cy="6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7F1DB9C-1B1F-481B-9833-74F8B3B3A0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73151" y="5307726"/>
                  <a:ext cx="189720" cy="4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576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circuitSNP</a:t>
            </a:r>
          </a:p>
        </p:txBody>
      </p:sp>
    </p:spTree>
    <p:extLst>
      <p:ext uri="{BB962C8B-B14F-4D97-AF65-F5344CB8AC3E}">
        <p14:creationId xmlns:p14="http://schemas.microsoft.com/office/powerpoint/2010/main" val="1214644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14:cNvPr>
              <p14:cNvContentPartPr/>
              <p14:nvPr/>
            </p14:nvContentPartPr>
            <p14:xfrm>
              <a:off x="8473631" y="849126"/>
              <a:ext cx="880920" cy="347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5631" y="831126"/>
                <a:ext cx="916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14:cNvPr>
              <p14:cNvContentPartPr/>
              <p14:nvPr/>
            </p14:nvContentPartPr>
            <p14:xfrm>
              <a:off x="1374071" y="235686"/>
              <a:ext cx="452880" cy="1921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071" y="218046"/>
                <a:ext cx="488520" cy="19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14:cNvPr>
              <p14:cNvContentPartPr/>
              <p14:nvPr/>
            </p14:nvContentPartPr>
            <p14:xfrm>
              <a:off x="3231311" y="299046"/>
              <a:ext cx="780840" cy="1985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671" y="281406"/>
                <a:ext cx="81648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14:cNvPr>
              <p14:cNvContentPartPr/>
              <p14:nvPr/>
            </p14:nvContentPartPr>
            <p14:xfrm>
              <a:off x="1802831" y="585606"/>
              <a:ext cx="266760" cy="115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5191" y="567966"/>
                <a:ext cx="3024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14:cNvPr>
              <p14:cNvContentPartPr/>
              <p14:nvPr/>
            </p14:nvContentPartPr>
            <p14:xfrm>
              <a:off x="1781951" y="1142526"/>
              <a:ext cx="246960" cy="114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4311" y="1124526"/>
                <a:ext cx="28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14:cNvPr>
              <p14:cNvContentPartPr/>
              <p14:nvPr/>
            </p14:nvContentPartPr>
            <p14:xfrm>
              <a:off x="2083271" y="1120926"/>
              <a:ext cx="215280" cy="275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271" y="1102926"/>
                <a:ext cx="25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14:cNvPr>
              <p14:cNvContentPartPr/>
              <p14:nvPr/>
            </p14:nvContentPartPr>
            <p14:xfrm>
              <a:off x="2349311" y="816366"/>
              <a:ext cx="360720" cy="523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11" y="798726"/>
                <a:ext cx="3963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14:cNvPr>
              <p14:cNvContentPartPr/>
              <p14:nvPr/>
            </p14:nvContentPartPr>
            <p14:xfrm>
              <a:off x="2485031" y="1122006"/>
              <a:ext cx="153000" cy="57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7031" y="1104366"/>
                <a:ext cx="188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14:cNvPr>
              <p14:cNvContentPartPr/>
              <p14:nvPr/>
            </p14:nvContentPartPr>
            <p14:xfrm>
              <a:off x="2846111" y="975846"/>
              <a:ext cx="122040" cy="641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8111" y="958206"/>
                <a:ext cx="1576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14:cNvPr>
              <p14:cNvContentPartPr/>
              <p14:nvPr/>
            </p14:nvContentPartPr>
            <p14:xfrm>
              <a:off x="2986871" y="997806"/>
              <a:ext cx="110520" cy="173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8871" y="980166"/>
                <a:ext cx="146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14:cNvPr>
              <p14:cNvContentPartPr/>
              <p14:nvPr/>
            </p14:nvContentPartPr>
            <p14:xfrm>
              <a:off x="3104951" y="741126"/>
              <a:ext cx="140760" cy="428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7311" y="723486"/>
                <a:ext cx="1764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14:cNvPr>
              <p14:cNvContentPartPr/>
              <p14:nvPr/>
            </p14:nvContentPartPr>
            <p14:xfrm>
              <a:off x="3357671" y="862086"/>
              <a:ext cx="220320" cy="199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9671" y="844086"/>
                <a:ext cx="255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14:cNvPr>
              <p14:cNvContentPartPr/>
              <p14:nvPr/>
            </p14:nvContentPartPr>
            <p14:xfrm>
              <a:off x="3564311" y="602886"/>
              <a:ext cx="142560" cy="363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6671" y="585246"/>
                <a:ext cx="1782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14:cNvPr>
              <p14:cNvContentPartPr/>
              <p14:nvPr/>
            </p14:nvContentPartPr>
            <p14:xfrm>
              <a:off x="4331831" y="773886"/>
              <a:ext cx="891000" cy="271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13831" y="755886"/>
                <a:ext cx="926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14:cNvPr>
              <p14:cNvContentPartPr/>
              <p14:nvPr/>
            </p14:nvContentPartPr>
            <p14:xfrm>
              <a:off x="5519471" y="302286"/>
              <a:ext cx="340200" cy="296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1831" y="284646"/>
                <a:ext cx="375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14:cNvPr>
              <p14:cNvContentPartPr/>
              <p14:nvPr/>
            </p14:nvContentPartPr>
            <p14:xfrm>
              <a:off x="5917631" y="169806"/>
              <a:ext cx="55800" cy="426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99991" y="152166"/>
                <a:ext cx="91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14:cNvPr>
              <p14:cNvContentPartPr/>
              <p14:nvPr/>
            </p14:nvContentPartPr>
            <p14:xfrm>
              <a:off x="5943551" y="198246"/>
              <a:ext cx="1121760" cy="172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25911" y="180246"/>
                <a:ext cx="1157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14:cNvPr>
              <p14:cNvContentPartPr/>
              <p14:nvPr/>
            </p14:nvContentPartPr>
            <p14:xfrm>
              <a:off x="7010231" y="315246"/>
              <a:ext cx="54000" cy="319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2591" y="297606"/>
                <a:ext cx="89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14:cNvPr>
              <p14:cNvContentPartPr/>
              <p14:nvPr/>
            </p14:nvContentPartPr>
            <p14:xfrm>
              <a:off x="7011311" y="417126"/>
              <a:ext cx="443160" cy="329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3311" y="399126"/>
                <a:ext cx="4788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14:cNvPr>
              <p14:cNvContentPartPr/>
              <p14:nvPr/>
            </p14:nvContentPartPr>
            <p14:xfrm>
              <a:off x="5377271" y="1220646"/>
              <a:ext cx="472680" cy="474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9631" y="1202646"/>
                <a:ext cx="5083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14:cNvPr>
              <p14:cNvContentPartPr/>
              <p14:nvPr/>
            </p14:nvContentPartPr>
            <p14:xfrm>
              <a:off x="5864711" y="1247286"/>
              <a:ext cx="127800" cy="540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7071" y="1229286"/>
                <a:ext cx="1634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14:cNvPr>
              <p14:cNvContentPartPr/>
              <p14:nvPr/>
            </p14:nvContentPartPr>
            <p14:xfrm>
              <a:off x="5957951" y="1686126"/>
              <a:ext cx="961920" cy="156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311" y="1668126"/>
                <a:ext cx="997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14:cNvPr>
              <p14:cNvContentPartPr/>
              <p14:nvPr/>
            </p14:nvContentPartPr>
            <p14:xfrm>
              <a:off x="6949751" y="1385166"/>
              <a:ext cx="88200" cy="412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32111" y="1367526"/>
                <a:ext cx="123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14:cNvPr>
              <p14:cNvContentPartPr/>
              <p14:nvPr/>
            </p14:nvContentPartPr>
            <p14:xfrm>
              <a:off x="7094471" y="1324686"/>
              <a:ext cx="480960" cy="282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6471" y="1307046"/>
                <a:ext cx="516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14:cNvPr>
              <p14:cNvContentPartPr/>
              <p14:nvPr/>
            </p14:nvContentPartPr>
            <p14:xfrm>
              <a:off x="6021311" y="903126"/>
              <a:ext cx="410040" cy="195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3671" y="885486"/>
                <a:ext cx="445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14:cNvPr>
              <p14:cNvContentPartPr/>
              <p14:nvPr/>
            </p14:nvContentPartPr>
            <p14:xfrm>
              <a:off x="6545111" y="881526"/>
              <a:ext cx="45720" cy="176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7111" y="863886"/>
                <a:ext cx="81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14:cNvPr>
              <p14:cNvContentPartPr/>
              <p14:nvPr/>
            </p14:nvContentPartPr>
            <p14:xfrm>
              <a:off x="6746351" y="790806"/>
              <a:ext cx="128520" cy="270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28351" y="772806"/>
                <a:ext cx="1641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14:cNvPr>
              <p14:cNvContentPartPr/>
              <p14:nvPr/>
            </p14:nvContentPartPr>
            <p14:xfrm>
              <a:off x="6976751" y="781086"/>
              <a:ext cx="257400" cy="28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9111" y="763446"/>
                <a:ext cx="293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14:cNvPr>
              <p14:cNvContentPartPr/>
              <p14:nvPr/>
            </p14:nvContentPartPr>
            <p14:xfrm>
              <a:off x="6308231" y="1151886"/>
              <a:ext cx="2083320" cy="1794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0231" y="1133886"/>
                <a:ext cx="2118960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14:cNvPr>
              <p14:cNvContentPartPr/>
              <p14:nvPr/>
            </p14:nvContentPartPr>
            <p14:xfrm>
              <a:off x="6994031" y="3202086"/>
              <a:ext cx="78120" cy="351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31" y="3184446"/>
                <a:ext cx="1137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14:cNvPr>
              <p14:cNvContentPartPr/>
              <p14:nvPr/>
            </p14:nvContentPartPr>
            <p14:xfrm>
              <a:off x="6903671" y="3307566"/>
              <a:ext cx="513360" cy="158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85671" y="3289566"/>
                <a:ext cx="549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14:cNvPr>
              <p14:cNvContentPartPr/>
              <p14:nvPr/>
            </p14:nvContentPartPr>
            <p14:xfrm>
              <a:off x="7424951" y="3272286"/>
              <a:ext cx="278640" cy="159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6951" y="3254646"/>
                <a:ext cx="314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14:cNvPr>
              <p14:cNvContentPartPr/>
              <p14:nvPr/>
            </p14:nvContentPartPr>
            <p14:xfrm>
              <a:off x="7717631" y="3025326"/>
              <a:ext cx="69840" cy="386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9991" y="3007326"/>
                <a:ext cx="105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14:cNvPr>
              <p14:cNvContentPartPr/>
              <p14:nvPr/>
            </p14:nvContentPartPr>
            <p14:xfrm>
              <a:off x="7914911" y="3130806"/>
              <a:ext cx="262440" cy="156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7271" y="3112806"/>
                <a:ext cx="298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14:cNvPr>
              <p14:cNvContentPartPr/>
              <p14:nvPr/>
            </p14:nvContentPartPr>
            <p14:xfrm>
              <a:off x="1612751" y="4083726"/>
              <a:ext cx="311040" cy="411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95111" y="4065726"/>
                <a:ext cx="346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14:cNvPr>
              <p14:cNvContentPartPr/>
              <p14:nvPr/>
            </p14:nvContentPartPr>
            <p14:xfrm>
              <a:off x="2082191" y="3947286"/>
              <a:ext cx="565200" cy="410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64191" y="3929646"/>
                <a:ext cx="600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14:cNvPr>
              <p14:cNvContentPartPr/>
              <p14:nvPr/>
            </p14:nvContentPartPr>
            <p14:xfrm>
              <a:off x="2787071" y="4035486"/>
              <a:ext cx="282600" cy="579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69431" y="4017486"/>
                <a:ext cx="3182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14:cNvPr>
              <p14:cNvContentPartPr/>
              <p14:nvPr/>
            </p14:nvContentPartPr>
            <p14:xfrm>
              <a:off x="3386111" y="4360206"/>
              <a:ext cx="657720" cy="329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68471" y="4342206"/>
                <a:ext cx="693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14:cNvPr>
              <p14:cNvContentPartPr/>
              <p14:nvPr/>
            </p14:nvContentPartPr>
            <p14:xfrm>
              <a:off x="4543511" y="4043766"/>
              <a:ext cx="384480" cy="236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25871" y="4025766"/>
                <a:ext cx="420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14:cNvPr>
              <p14:cNvContentPartPr/>
              <p14:nvPr/>
            </p14:nvContentPartPr>
            <p14:xfrm>
              <a:off x="4899191" y="4061046"/>
              <a:ext cx="261360" cy="276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81551" y="4043406"/>
                <a:ext cx="297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14:cNvPr>
              <p14:cNvContentPartPr/>
              <p14:nvPr/>
            </p14:nvContentPartPr>
            <p14:xfrm>
              <a:off x="5284751" y="4061046"/>
              <a:ext cx="87840" cy="203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7111" y="4043406"/>
                <a:ext cx="123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14:cNvPr>
              <p14:cNvContentPartPr/>
              <p14:nvPr/>
            </p14:nvContentPartPr>
            <p14:xfrm>
              <a:off x="5473031" y="3815166"/>
              <a:ext cx="119880" cy="352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5031" y="3797526"/>
                <a:ext cx="155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14:cNvPr>
              <p14:cNvContentPartPr/>
              <p14:nvPr/>
            </p14:nvContentPartPr>
            <p14:xfrm>
              <a:off x="5737991" y="4092006"/>
              <a:ext cx="149400" cy="160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991" y="4074366"/>
                <a:ext cx="185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14:cNvPr>
              <p14:cNvContentPartPr/>
              <p14:nvPr/>
            </p14:nvContentPartPr>
            <p14:xfrm>
              <a:off x="6094391" y="3901566"/>
              <a:ext cx="369360" cy="333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76751" y="3883566"/>
                <a:ext cx="405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14:cNvPr>
              <p14:cNvContentPartPr/>
              <p14:nvPr/>
            </p14:nvContentPartPr>
            <p14:xfrm>
              <a:off x="6349631" y="4053846"/>
              <a:ext cx="204480" cy="14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31991" y="4036206"/>
                <a:ext cx="240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14:cNvPr>
              <p14:cNvContentPartPr/>
              <p14:nvPr/>
            </p14:nvContentPartPr>
            <p14:xfrm>
              <a:off x="4545311" y="4731726"/>
              <a:ext cx="23040" cy="3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27671" y="4713726"/>
                <a:ext cx="58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14:cNvPr>
              <p14:cNvContentPartPr/>
              <p14:nvPr/>
            </p14:nvContentPartPr>
            <p14:xfrm>
              <a:off x="4616591" y="4904526"/>
              <a:ext cx="14760" cy="122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98591" y="4886526"/>
                <a:ext cx="50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14:cNvPr>
              <p14:cNvContentPartPr/>
              <p14:nvPr/>
            </p14:nvContentPartPr>
            <p14:xfrm>
              <a:off x="4813871" y="4815246"/>
              <a:ext cx="248040" cy="138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96231" y="4797606"/>
                <a:ext cx="283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14:cNvPr>
              <p14:cNvContentPartPr/>
              <p14:nvPr/>
            </p14:nvContentPartPr>
            <p14:xfrm>
              <a:off x="5140031" y="4599246"/>
              <a:ext cx="261720" cy="349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22031" y="4581606"/>
                <a:ext cx="2973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14:cNvPr>
              <p14:cNvContentPartPr/>
              <p14:nvPr/>
            </p14:nvContentPartPr>
            <p14:xfrm>
              <a:off x="5288351" y="4778886"/>
              <a:ext cx="152280" cy="56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70351" y="4760886"/>
                <a:ext cx="187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14:cNvPr>
              <p14:cNvContentPartPr/>
              <p14:nvPr/>
            </p14:nvContentPartPr>
            <p14:xfrm>
              <a:off x="5602271" y="4623726"/>
              <a:ext cx="153720" cy="185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84631" y="4606086"/>
                <a:ext cx="189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14:cNvPr>
              <p14:cNvContentPartPr/>
              <p14:nvPr/>
            </p14:nvContentPartPr>
            <p14:xfrm>
              <a:off x="5838071" y="4599246"/>
              <a:ext cx="541440" cy="185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20431" y="4581606"/>
                <a:ext cx="577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14:cNvPr>
              <p14:cNvContentPartPr/>
              <p14:nvPr/>
            </p14:nvContentPartPr>
            <p14:xfrm>
              <a:off x="6374471" y="4553886"/>
              <a:ext cx="100800" cy="170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56471" y="4536246"/>
                <a:ext cx="136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14:cNvPr>
              <p14:cNvContentPartPr/>
              <p14:nvPr/>
            </p14:nvContentPartPr>
            <p14:xfrm>
              <a:off x="6469871" y="4498086"/>
              <a:ext cx="151560" cy="373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52231" y="4480446"/>
                <a:ext cx="187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14:cNvPr>
              <p14:cNvContentPartPr/>
              <p14:nvPr/>
            </p14:nvContentPartPr>
            <p14:xfrm>
              <a:off x="6981431" y="2186526"/>
              <a:ext cx="3324600" cy="2312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63431" y="2168526"/>
                <a:ext cx="3360240" cy="23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CC487D-27A6-4B23-9F39-6595BFAC9C3C}"/>
              </a:ext>
            </a:extLst>
          </p:cNvPr>
          <p:cNvGrpSpPr/>
          <p:nvPr/>
        </p:nvGrpSpPr>
        <p:grpSpPr>
          <a:xfrm>
            <a:off x="9978431" y="571206"/>
            <a:ext cx="1791000" cy="3537720"/>
            <a:chOff x="9978431" y="571206"/>
            <a:chExt cx="1791000" cy="353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14:cNvPr>
                <p14:cNvContentPartPr/>
                <p14:nvPr/>
              </p14:nvContentPartPr>
              <p14:xfrm>
                <a:off x="10054391" y="581286"/>
                <a:ext cx="57240" cy="53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36751" y="563646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14:cNvPr>
                <p14:cNvContentPartPr/>
                <p14:nvPr/>
              </p14:nvContentPartPr>
              <p14:xfrm>
                <a:off x="9978431" y="571206"/>
                <a:ext cx="99360" cy="129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60791" y="553566"/>
                  <a:ext cx="13500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14:cNvPr>
                <p14:cNvContentPartPr/>
                <p14:nvPr/>
              </p14:nvContentPartPr>
              <p14:xfrm>
                <a:off x="10075991" y="601086"/>
                <a:ext cx="1333440" cy="1229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991" y="583086"/>
                  <a:ext cx="136908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14:cNvPr>
                <p14:cNvContentPartPr/>
                <p14:nvPr/>
              </p14:nvContentPartPr>
              <p14:xfrm>
                <a:off x="10226111" y="1131006"/>
                <a:ext cx="359640" cy="175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08111" y="1113366"/>
                  <a:ext cx="39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14:cNvPr>
                <p14:cNvContentPartPr/>
                <p14:nvPr/>
              </p14:nvContentPartPr>
              <p14:xfrm>
                <a:off x="10654151" y="1164126"/>
                <a:ext cx="87120" cy="178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36151" y="1146126"/>
                  <a:ext cx="12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14:cNvPr>
                <p14:cNvContentPartPr/>
                <p14:nvPr/>
              </p14:nvContentPartPr>
              <p14:xfrm>
                <a:off x="10776191" y="964326"/>
                <a:ext cx="383760" cy="370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8191" y="946326"/>
                  <a:ext cx="419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14:cNvPr>
                <p14:cNvContentPartPr/>
                <p14:nvPr/>
              </p14:nvContentPartPr>
              <p14:xfrm>
                <a:off x="10455071" y="1670286"/>
                <a:ext cx="1314360" cy="2438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37431" y="1652646"/>
                  <a:ext cx="1350000" cy="247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76C3A5-2AA7-465B-9044-6FDCD4854244}"/>
              </a:ext>
            </a:extLst>
          </p:cNvPr>
          <p:cNvGrpSpPr/>
          <p:nvPr/>
        </p:nvGrpSpPr>
        <p:grpSpPr>
          <a:xfrm>
            <a:off x="8954951" y="4318806"/>
            <a:ext cx="2643120" cy="1269360"/>
            <a:chOff x="8954951" y="4318806"/>
            <a:chExt cx="2643120" cy="12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14:cNvPr>
                <p14:cNvContentPartPr/>
                <p14:nvPr/>
              </p14:nvContentPartPr>
              <p14:xfrm>
                <a:off x="9232511" y="4706886"/>
                <a:ext cx="35640" cy="20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14871" y="4689246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14:cNvPr>
                <p14:cNvContentPartPr/>
                <p14:nvPr/>
              </p14:nvContentPartPr>
              <p14:xfrm>
                <a:off x="8954951" y="4534086"/>
                <a:ext cx="294120" cy="365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6951" y="4516446"/>
                  <a:ext cx="329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14:cNvPr>
                <p14:cNvContentPartPr/>
                <p14:nvPr/>
              </p14:nvContentPartPr>
              <p14:xfrm>
                <a:off x="9269591" y="4593486"/>
                <a:ext cx="254520" cy="248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1951" y="4575846"/>
                  <a:ext cx="29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14:cNvPr>
                <p14:cNvContentPartPr/>
                <p14:nvPr/>
              </p14:nvContentPartPr>
              <p14:xfrm>
                <a:off x="9522311" y="4614006"/>
                <a:ext cx="129960" cy="251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4311" y="4596006"/>
                  <a:ext cx="165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14:cNvPr>
                <p14:cNvContentPartPr/>
                <p14:nvPr/>
              </p14:nvContentPartPr>
              <p14:xfrm>
                <a:off x="9739391" y="4566486"/>
                <a:ext cx="136800" cy="267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1751" y="4548486"/>
                  <a:ext cx="172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14:cNvPr>
                <p14:cNvContentPartPr/>
                <p14:nvPr/>
              </p14:nvContentPartPr>
              <p14:xfrm>
                <a:off x="10004711" y="4554606"/>
                <a:ext cx="319320" cy="37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86711" y="4536606"/>
                  <a:ext cx="354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14:cNvPr>
                <p14:cNvContentPartPr/>
                <p14:nvPr/>
              </p14:nvContentPartPr>
              <p14:xfrm>
                <a:off x="10472351" y="4480806"/>
                <a:ext cx="47160" cy="351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54711" y="4463166"/>
                  <a:ext cx="82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14:cNvPr>
                <p14:cNvContentPartPr/>
                <p14:nvPr/>
              </p14:nvContentPartPr>
              <p14:xfrm>
                <a:off x="10601591" y="4358766"/>
                <a:ext cx="306720" cy="443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83951" y="4341126"/>
                  <a:ext cx="342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14:cNvPr>
                <p14:cNvContentPartPr/>
                <p14:nvPr/>
              </p14:nvContentPartPr>
              <p14:xfrm>
                <a:off x="10855751" y="4390806"/>
                <a:ext cx="194400" cy="440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38111" y="4373166"/>
                  <a:ext cx="230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14:cNvPr>
                <p14:cNvContentPartPr/>
                <p14:nvPr/>
              </p14:nvContentPartPr>
              <p14:xfrm>
                <a:off x="11182991" y="4351926"/>
                <a:ext cx="1656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65351" y="4333926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14:cNvPr>
                <p14:cNvContentPartPr/>
                <p14:nvPr/>
              </p14:nvContentPartPr>
              <p14:xfrm>
                <a:off x="11146991" y="4318806"/>
                <a:ext cx="204120" cy="451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351" y="4301166"/>
                  <a:ext cx="2397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14:cNvPr>
                <p14:cNvContentPartPr/>
                <p14:nvPr/>
              </p14:nvContentPartPr>
              <p14:xfrm>
                <a:off x="11139071" y="4541286"/>
                <a:ext cx="157320" cy="68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21071" y="4523646"/>
                  <a:ext cx="19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14:cNvPr>
                <p14:cNvContentPartPr/>
                <p14:nvPr/>
              </p14:nvContentPartPr>
              <p14:xfrm>
                <a:off x="11297831" y="4486566"/>
                <a:ext cx="300240" cy="658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80191" y="4468566"/>
                  <a:ext cx="3358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14:cNvPr>
                <p14:cNvContentPartPr/>
                <p14:nvPr/>
              </p14:nvContentPartPr>
              <p14:xfrm>
                <a:off x="9781151" y="5136006"/>
                <a:ext cx="357840" cy="452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63151" y="5118006"/>
                  <a:ext cx="39348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14:cNvPr>
              <p14:cNvContentPartPr/>
              <p14:nvPr/>
            </p14:nvContentPartPr>
            <p14:xfrm>
              <a:off x="8695031" y="6096846"/>
              <a:ext cx="217440" cy="359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7391" y="6079206"/>
                <a:ext cx="25308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085ACB-5130-49B8-BBB9-6107DB02C698}"/>
              </a:ext>
            </a:extLst>
          </p:cNvPr>
          <p:cNvGrpSpPr/>
          <p:nvPr/>
        </p:nvGrpSpPr>
        <p:grpSpPr>
          <a:xfrm>
            <a:off x="9249431" y="5894886"/>
            <a:ext cx="771840" cy="539280"/>
            <a:chOff x="9249431" y="5894886"/>
            <a:chExt cx="77184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14:cNvPr>
                <p14:cNvContentPartPr/>
                <p14:nvPr/>
              </p14:nvContentPartPr>
              <p14:xfrm>
                <a:off x="9249431" y="5894886"/>
                <a:ext cx="291240" cy="480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31791" y="5877246"/>
                  <a:ext cx="3268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14:cNvPr>
                <p14:cNvContentPartPr/>
                <p14:nvPr/>
              </p14:nvContentPartPr>
              <p14:xfrm>
                <a:off x="9504311" y="6214926"/>
                <a:ext cx="267840" cy="219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86311" y="6196926"/>
                  <a:ext cx="303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14:cNvPr>
                <p14:cNvContentPartPr/>
                <p14:nvPr/>
              </p14:nvContentPartPr>
              <p14:xfrm>
                <a:off x="9733271" y="5977326"/>
                <a:ext cx="288000" cy="437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15271" y="5959686"/>
                  <a:ext cx="3236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DBE1BF-AF5D-4B13-B8B3-B38D40DFE8A8}"/>
              </a:ext>
            </a:extLst>
          </p:cNvPr>
          <p:cNvGrpSpPr/>
          <p:nvPr/>
        </p:nvGrpSpPr>
        <p:grpSpPr>
          <a:xfrm>
            <a:off x="10250591" y="5794086"/>
            <a:ext cx="690840" cy="542160"/>
            <a:chOff x="10250591" y="5794086"/>
            <a:chExt cx="69084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14:cNvPr>
                <p14:cNvContentPartPr/>
                <p14:nvPr/>
              </p14:nvContentPartPr>
              <p14:xfrm>
                <a:off x="10250591" y="6007926"/>
                <a:ext cx="280440" cy="328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32591" y="5989926"/>
                  <a:ext cx="316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14:cNvPr>
                <p14:cNvContentPartPr/>
                <p14:nvPr/>
              </p14:nvContentPartPr>
              <p14:xfrm>
                <a:off x="10654871" y="5794086"/>
                <a:ext cx="286560" cy="235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37231" y="5776446"/>
                  <a:ext cx="322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14:cNvPr>
                <p14:cNvContentPartPr/>
                <p14:nvPr/>
              </p14:nvContentPartPr>
              <p14:xfrm>
                <a:off x="10761791" y="6201606"/>
                <a:ext cx="3600" cy="26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44151" y="6183966"/>
                  <a:ext cx="39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6BA566-C6D1-4E96-BAED-2D2E7D43F58E}"/>
                  </a:ext>
                </a:extLst>
              </p14:cNvPr>
              <p14:cNvContentPartPr/>
              <p14:nvPr/>
            </p14:nvContentPartPr>
            <p14:xfrm>
              <a:off x="4809191" y="3150966"/>
              <a:ext cx="618840" cy="41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6BA566-C6D1-4E96-BAED-2D2E7D43F58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791191" y="3132966"/>
                <a:ext cx="6544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D8C5AA-F780-4D19-894A-6A115F3A0538}"/>
                  </a:ext>
                </a:extLst>
              </p14:cNvPr>
              <p14:cNvContentPartPr/>
              <p14:nvPr/>
            </p14:nvContentPartPr>
            <p14:xfrm>
              <a:off x="5713871" y="3590886"/>
              <a:ext cx="712080" cy="13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D8C5AA-F780-4D19-894A-6A115F3A053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696231" y="3573246"/>
                <a:ext cx="747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9FC664-6C0F-41E7-8EAD-C6A13C12141B}"/>
                  </a:ext>
                </a:extLst>
              </p14:cNvPr>
              <p14:cNvContentPartPr/>
              <p14:nvPr/>
            </p14:nvContentPartPr>
            <p14:xfrm>
              <a:off x="6966311" y="3294246"/>
              <a:ext cx="1611000" cy="489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9FC664-6C0F-41E7-8EAD-C6A13C12141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948671" y="3276606"/>
                <a:ext cx="16466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9E78D3-1182-4837-8F57-7321703657FF}"/>
                  </a:ext>
                </a:extLst>
              </p14:cNvPr>
              <p14:cNvContentPartPr/>
              <p14:nvPr/>
            </p14:nvContentPartPr>
            <p14:xfrm>
              <a:off x="8759831" y="1515126"/>
              <a:ext cx="241560" cy="144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9E78D3-1182-4837-8F57-7321703657F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42191" y="1497126"/>
                <a:ext cx="277200" cy="14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240436-554D-429D-B1AB-5D3B77F1DE19}"/>
                  </a:ext>
                </a:extLst>
              </p14:cNvPr>
              <p14:cNvContentPartPr/>
              <p14:nvPr/>
            </p14:nvContentPartPr>
            <p14:xfrm>
              <a:off x="8272751" y="582726"/>
              <a:ext cx="545760" cy="48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240436-554D-429D-B1AB-5D3B77F1DE1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254751" y="564726"/>
                <a:ext cx="5814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909F31-8FB1-4A18-ACAA-DF101669D385}"/>
                  </a:ext>
                </a:extLst>
              </p14:cNvPr>
              <p14:cNvContentPartPr/>
              <p14:nvPr/>
            </p14:nvContentPartPr>
            <p14:xfrm>
              <a:off x="5901791" y="57486"/>
              <a:ext cx="2026800" cy="333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909F31-8FB1-4A18-ACAA-DF101669D38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884151" y="39846"/>
                <a:ext cx="20624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77C4BE-0EBC-4BBD-B642-251F8B0B956A}"/>
                  </a:ext>
                </a:extLst>
              </p14:cNvPr>
              <p14:cNvContentPartPr/>
              <p14:nvPr/>
            </p14:nvContentPartPr>
            <p14:xfrm>
              <a:off x="4691111" y="315246"/>
              <a:ext cx="778320" cy="672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77C4BE-0EBC-4BBD-B642-251F8B0B956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673471" y="297606"/>
                <a:ext cx="813960" cy="70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19183A1-7944-43C8-B946-E1DDD2AB4915}"/>
              </a:ext>
            </a:extLst>
          </p:cNvPr>
          <p:cNvGrpSpPr/>
          <p:nvPr/>
        </p:nvGrpSpPr>
        <p:grpSpPr>
          <a:xfrm>
            <a:off x="4378631" y="1790886"/>
            <a:ext cx="217440" cy="1046160"/>
            <a:chOff x="4378631" y="1790886"/>
            <a:chExt cx="217440" cy="10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567F81A-76D5-4AA2-96CA-E9D12536D88D}"/>
                    </a:ext>
                  </a:extLst>
                </p14:cNvPr>
                <p14:cNvContentPartPr/>
                <p14:nvPr/>
              </p14:nvContentPartPr>
              <p14:xfrm>
                <a:off x="4545311" y="2756046"/>
                <a:ext cx="50760" cy="81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567F81A-76D5-4AA2-96CA-E9D12536D8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27671" y="2738406"/>
                  <a:ext cx="86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65EFBC-4D9E-4AD2-A909-F4E56CE031DD}"/>
                    </a:ext>
                  </a:extLst>
                </p14:cNvPr>
                <p14:cNvContentPartPr/>
                <p14:nvPr/>
              </p14:nvContentPartPr>
              <p14:xfrm>
                <a:off x="4378631" y="1790886"/>
                <a:ext cx="185040" cy="941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65EFBC-4D9E-4AD2-A909-F4E56CE031D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60631" y="1772886"/>
                  <a:ext cx="220680" cy="97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525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75337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14184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879CE24-6316-4144-9CDA-C921D9C097E3}"/>
              </a:ext>
            </a:extLst>
          </p:cNvPr>
          <p:cNvGrpSpPr/>
          <p:nvPr/>
        </p:nvGrpSpPr>
        <p:grpSpPr>
          <a:xfrm>
            <a:off x="892220" y="217998"/>
            <a:ext cx="6928200" cy="1126800"/>
            <a:chOff x="892220" y="217998"/>
            <a:chExt cx="6928200" cy="11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8F6AE0D-AD7D-4C71-B763-8EEA51B29AA7}"/>
                    </a:ext>
                  </a:extLst>
                </p14:cNvPr>
                <p14:cNvContentPartPr/>
                <p14:nvPr/>
              </p14:nvContentPartPr>
              <p14:xfrm>
                <a:off x="908780" y="418158"/>
                <a:ext cx="709200" cy="645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8F6AE0D-AD7D-4C71-B763-8EEA51B29A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1140" y="400518"/>
                  <a:ext cx="74484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EBF3912-D9C5-4182-82C5-028BF47F932D}"/>
                    </a:ext>
                  </a:extLst>
                </p14:cNvPr>
                <p14:cNvContentPartPr/>
                <p14:nvPr/>
              </p14:nvContentPartPr>
              <p14:xfrm>
                <a:off x="1671980" y="768438"/>
                <a:ext cx="907200" cy="310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EBF3912-D9C5-4182-82C5-028BF47F93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54340" y="750438"/>
                  <a:ext cx="942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344428-45DF-4771-89CD-6D86AA3FEED1}"/>
                    </a:ext>
                  </a:extLst>
                </p14:cNvPr>
                <p14:cNvContentPartPr/>
                <p14:nvPr/>
              </p14:nvContentPartPr>
              <p14:xfrm>
                <a:off x="1630580" y="412758"/>
                <a:ext cx="2089440" cy="727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344428-45DF-4771-89CD-6D86AA3FEE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2580" y="394758"/>
                  <a:ext cx="212508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740427-BFEF-43BA-8956-6B5559C61AED}"/>
                    </a:ext>
                  </a:extLst>
                </p14:cNvPr>
                <p14:cNvContentPartPr/>
                <p14:nvPr/>
              </p14:nvContentPartPr>
              <p14:xfrm>
                <a:off x="4566380" y="217998"/>
                <a:ext cx="981000" cy="648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740427-BFEF-43BA-8956-6B5559C61A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8380" y="199998"/>
                  <a:ext cx="101664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EBF51E-5DC5-4326-84A1-09FF28253691}"/>
                    </a:ext>
                  </a:extLst>
                </p14:cNvPr>
                <p14:cNvContentPartPr/>
                <p14:nvPr/>
              </p14:nvContentPartPr>
              <p14:xfrm>
                <a:off x="5257940" y="282078"/>
                <a:ext cx="2194200" cy="542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EBF51E-5DC5-4326-84A1-09FF282536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39940" y="264078"/>
                  <a:ext cx="222984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FEF0B5-A76C-4A2F-950D-F7C211C09223}"/>
                    </a:ext>
                  </a:extLst>
                </p14:cNvPr>
                <p14:cNvContentPartPr/>
                <p14:nvPr/>
              </p14:nvContentPartPr>
              <p14:xfrm>
                <a:off x="7672100" y="788958"/>
                <a:ext cx="15840" cy="1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FEF0B5-A76C-4A2F-950D-F7C211C092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54100" y="770958"/>
                  <a:ext cx="51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0F170F-7DC8-489F-9631-82B4D72664EB}"/>
                    </a:ext>
                  </a:extLst>
                </p14:cNvPr>
                <p14:cNvContentPartPr/>
                <p14:nvPr/>
              </p14:nvContentPartPr>
              <p14:xfrm>
                <a:off x="892220" y="1105398"/>
                <a:ext cx="6928200" cy="239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0F170F-7DC8-489F-9631-82B4D72664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4580" y="1087758"/>
                  <a:ext cx="69638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567187-3E72-48CA-B2FD-E5CA6B1B316C}"/>
              </a:ext>
            </a:extLst>
          </p:cNvPr>
          <p:cNvGrpSpPr/>
          <p:nvPr/>
        </p:nvGrpSpPr>
        <p:grpSpPr>
          <a:xfrm>
            <a:off x="680540" y="1859598"/>
            <a:ext cx="5142240" cy="2957040"/>
            <a:chOff x="680540" y="1859598"/>
            <a:chExt cx="5142240" cy="29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322A2D-97C1-4A9A-9815-57ED8EBB322F}"/>
                    </a:ext>
                  </a:extLst>
                </p14:cNvPr>
                <p14:cNvContentPartPr/>
                <p14:nvPr/>
              </p14:nvContentPartPr>
              <p14:xfrm>
                <a:off x="680540" y="2644038"/>
                <a:ext cx="795600" cy="217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322A2D-97C1-4A9A-9815-57ED8EBB32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2900" y="2626398"/>
                  <a:ext cx="831240" cy="22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EF634A-8634-4C51-B2FA-CCACC43F1229}"/>
                    </a:ext>
                  </a:extLst>
                </p14:cNvPr>
                <p14:cNvContentPartPr/>
                <p14:nvPr/>
              </p14:nvContentPartPr>
              <p14:xfrm>
                <a:off x="3214580" y="2638278"/>
                <a:ext cx="938520" cy="199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EF634A-8634-4C51-B2FA-CCACC43F12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6580" y="2620278"/>
                  <a:ext cx="974160" cy="20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9661EF-9854-448B-8816-C1AF58C1CA50}"/>
                    </a:ext>
                  </a:extLst>
                </p14:cNvPr>
                <p14:cNvContentPartPr/>
                <p14:nvPr/>
              </p14:nvContentPartPr>
              <p14:xfrm>
                <a:off x="887180" y="2039598"/>
                <a:ext cx="158400" cy="536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9661EF-9854-448B-8816-C1AF58C1CA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9180" y="2021598"/>
                  <a:ext cx="1940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747A28-159F-41AC-988E-ECBD1BD7712C}"/>
                    </a:ext>
                  </a:extLst>
                </p14:cNvPr>
                <p14:cNvContentPartPr/>
                <p14:nvPr/>
              </p14:nvContentPartPr>
              <p14:xfrm>
                <a:off x="746420" y="2174598"/>
                <a:ext cx="1324440" cy="44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747A28-159F-41AC-988E-ECBD1BD771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8420" y="2156598"/>
                  <a:ext cx="13600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FA4204-47A9-4512-AF32-DD6251BFA583}"/>
                    </a:ext>
                  </a:extLst>
                </p14:cNvPr>
                <p14:cNvContentPartPr/>
                <p14:nvPr/>
              </p14:nvContentPartPr>
              <p14:xfrm>
                <a:off x="2262380" y="1859598"/>
                <a:ext cx="111240" cy="44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FA4204-47A9-4512-AF32-DD6251BFA5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4380" y="1841958"/>
                  <a:ext cx="1468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14F1F0-5B7E-4E8C-BAC3-827B9C2560B5}"/>
                    </a:ext>
                  </a:extLst>
                </p14:cNvPr>
                <p14:cNvContentPartPr/>
                <p14:nvPr/>
              </p14:nvContentPartPr>
              <p14:xfrm>
                <a:off x="2575580" y="2098638"/>
                <a:ext cx="414360" cy="123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14F1F0-5B7E-4E8C-BAC3-827B9C2560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57580" y="2080638"/>
                  <a:ext cx="450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098733-FBA3-4F60-8EF9-83BB922A66EF}"/>
                    </a:ext>
                  </a:extLst>
                </p14:cNvPr>
                <p14:cNvContentPartPr/>
                <p14:nvPr/>
              </p14:nvContentPartPr>
              <p14:xfrm>
                <a:off x="4852580" y="3023838"/>
                <a:ext cx="970200" cy="54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098733-FBA3-4F60-8EF9-83BB922A66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34580" y="3005838"/>
                  <a:ext cx="1005840" cy="58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603502-C422-4207-BE4A-893E6BC86AAC}"/>
              </a:ext>
            </a:extLst>
          </p:cNvPr>
          <p:cNvGrpSpPr/>
          <p:nvPr/>
        </p:nvGrpSpPr>
        <p:grpSpPr>
          <a:xfrm>
            <a:off x="7169900" y="1644678"/>
            <a:ext cx="3273120" cy="1297080"/>
            <a:chOff x="7169900" y="1644678"/>
            <a:chExt cx="327312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C0B06D-EBA7-4EF6-8A73-5E1561F37893}"/>
                    </a:ext>
                  </a:extLst>
                </p14:cNvPr>
                <p14:cNvContentPartPr/>
                <p14:nvPr/>
              </p14:nvContentPartPr>
              <p14:xfrm>
                <a:off x="7169900" y="1815678"/>
                <a:ext cx="411840" cy="58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C0B06D-EBA7-4EF6-8A73-5E1561F378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52260" y="1797678"/>
                  <a:ext cx="44748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090B5F-EA2F-4607-B0CD-0E2471181579}"/>
                    </a:ext>
                  </a:extLst>
                </p14:cNvPr>
                <p14:cNvContentPartPr/>
                <p14:nvPr/>
              </p14:nvContentPartPr>
              <p14:xfrm>
                <a:off x="7695140" y="1644678"/>
                <a:ext cx="2094480" cy="55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090B5F-EA2F-4607-B0CD-0E24711815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77140" y="1626678"/>
                  <a:ext cx="213012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B96CB5-29BB-40DA-AC72-1DB98A4E7F76}"/>
                    </a:ext>
                  </a:extLst>
                </p14:cNvPr>
                <p14:cNvContentPartPr/>
                <p14:nvPr/>
              </p14:nvContentPartPr>
              <p14:xfrm>
                <a:off x="9472100" y="1799838"/>
                <a:ext cx="522000" cy="233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B96CB5-29BB-40DA-AC72-1DB98A4E7F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54100" y="1781838"/>
                  <a:ext cx="557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ACDED9-26B4-477F-BB05-4D9D5019DC2A}"/>
                    </a:ext>
                  </a:extLst>
                </p14:cNvPr>
                <p14:cNvContentPartPr/>
                <p14:nvPr/>
              </p14:nvContentPartPr>
              <p14:xfrm>
                <a:off x="7870820" y="2515158"/>
                <a:ext cx="509400" cy="426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ACDED9-26B4-477F-BB05-4D9D5019DC2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3180" y="2497518"/>
                  <a:ext cx="5450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8549A5-76A0-4B68-90F5-53B4876AE09D}"/>
                    </a:ext>
                  </a:extLst>
                </p14:cNvPr>
                <p14:cNvContentPartPr/>
                <p14:nvPr/>
              </p14:nvContentPartPr>
              <p14:xfrm>
                <a:off x="8600900" y="2447118"/>
                <a:ext cx="340200" cy="225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8549A5-76A0-4B68-90F5-53B4876AE0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82900" y="2429118"/>
                  <a:ext cx="3758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47C58A-586E-4AC0-8C05-334AF36BDDF3}"/>
                    </a:ext>
                  </a:extLst>
                </p14:cNvPr>
                <p14:cNvContentPartPr/>
                <p14:nvPr/>
              </p14:nvContentPartPr>
              <p14:xfrm>
                <a:off x="8985740" y="2346678"/>
                <a:ext cx="1457280" cy="360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47C58A-586E-4AC0-8C05-334AF36BDD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67740" y="2328678"/>
                  <a:ext cx="149292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C81E30-BC26-4CB8-9583-B19438D9C76A}"/>
              </a:ext>
            </a:extLst>
          </p:cNvPr>
          <p:cNvGrpSpPr/>
          <p:nvPr/>
        </p:nvGrpSpPr>
        <p:grpSpPr>
          <a:xfrm>
            <a:off x="7515860" y="3212118"/>
            <a:ext cx="3571560" cy="1423800"/>
            <a:chOff x="7515860" y="3212118"/>
            <a:chExt cx="3571560" cy="14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CD892D-A54A-4E45-930A-6F5DA5DA9E00}"/>
                    </a:ext>
                  </a:extLst>
                </p14:cNvPr>
                <p14:cNvContentPartPr/>
                <p14:nvPr/>
              </p14:nvContentPartPr>
              <p14:xfrm>
                <a:off x="7515860" y="3289518"/>
                <a:ext cx="1515600" cy="67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CD892D-A54A-4E45-930A-6F5DA5DA9E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97860" y="3271878"/>
                  <a:ext cx="155124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817004-3FFD-4A3D-9F7F-A57BCF74997D}"/>
                    </a:ext>
                  </a:extLst>
                </p14:cNvPr>
                <p14:cNvContentPartPr/>
                <p14:nvPr/>
              </p14:nvContentPartPr>
              <p14:xfrm>
                <a:off x="9283460" y="3212118"/>
                <a:ext cx="1803960" cy="483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817004-3FFD-4A3D-9F7F-A57BCF7499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65820" y="3194478"/>
                  <a:ext cx="18396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E8C605-A1B6-40DE-AB73-42C81C757009}"/>
                    </a:ext>
                  </a:extLst>
                </p14:cNvPr>
                <p14:cNvContentPartPr/>
                <p14:nvPr/>
              </p14:nvContentPartPr>
              <p14:xfrm>
                <a:off x="7803140" y="4118238"/>
                <a:ext cx="1079640" cy="517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E8C605-A1B6-40DE-AB73-42C81C7570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85500" y="4100598"/>
                  <a:ext cx="11152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6C19E6-E0C6-46F5-B4F9-E7EB584CF21F}"/>
                    </a:ext>
                  </a:extLst>
                </p14:cNvPr>
                <p14:cNvContentPartPr/>
                <p14:nvPr/>
              </p14:nvContentPartPr>
              <p14:xfrm>
                <a:off x="9120020" y="4502718"/>
                <a:ext cx="327960" cy="4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6C19E6-E0C6-46F5-B4F9-E7EB584CF2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02020" y="4485078"/>
                  <a:ext cx="363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34F02A-5694-495A-8759-F52CB4FBBFD8}"/>
                    </a:ext>
                  </a:extLst>
                </p14:cNvPr>
                <p14:cNvContentPartPr/>
                <p14:nvPr/>
              </p14:nvContentPartPr>
              <p14:xfrm>
                <a:off x="9745700" y="4221558"/>
                <a:ext cx="417240" cy="29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34F02A-5694-495A-8759-F52CB4FBBF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28060" y="4203558"/>
                  <a:ext cx="4528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15386F-028C-4074-ABD1-25869FDECE9E}"/>
                    </a:ext>
                  </a:extLst>
                </p14:cNvPr>
                <p14:cNvContentPartPr/>
                <p14:nvPr/>
              </p14:nvContentPartPr>
              <p14:xfrm>
                <a:off x="9991580" y="4020318"/>
                <a:ext cx="759600" cy="45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15386F-028C-4074-ABD1-25869FDECE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73940" y="4002678"/>
                  <a:ext cx="7952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C74383-0A89-4059-A472-7F48E1A871E3}"/>
                    </a:ext>
                  </a:extLst>
                </p14:cNvPr>
                <p14:cNvContentPartPr/>
                <p14:nvPr/>
              </p14:nvContentPartPr>
              <p14:xfrm>
                <a:off x="10414940" y="4243158"/>
                <a:ext cx="285840" cy="11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C74383-0A89-4059-A472-7F48E1A871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97300" y="4225518"/>
                  <a:ext cx="32148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E00F8DD-0E08-4986-A293-11AD2CA983D0}"/>
              </a:ext>
            </a:extLst>
          </p:cNvPr>
          <p:cNvGrpSpPr/>
          <p:nvPr/>
        </p:nvGrpSpPr>
        <p:grpSpPr>
          <a:xfrm>
            <a:off x="91391" y="5066365"/>
            <a:ext cx="3831120" cy="1824281"/>
            <a:chOff x="91391" y="5066365"/>
            <a:chExt cx="3831120" cy="18242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3FFFBD-708F-46E7-B6E2-6CE8914DCD97}"/>
                    </a:ext>
                  </a:extLst>
                </p14:cNvPr>
                <p14:cNvContentPartPr/>
                <p14:nvPr/>
              </p14:nvContentPartPr>
              <p14:xfrm>
                <a:off x="127031" y="5744046"/>
                <a:ext cx="262440" cy="9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3FFFBD-708F-46E7-B6E2-6CE8914DCD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391" y="5726406"/>
                  <a:ext cx="298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A854BB-0645-415A-B145-80903AA87267}"/>
                    </a:ext>
                  </a:extLst>
                </p14:cNvPr>
                <p14:cNvContentPartPr/>
                <p14:nvPr/>
              </p14:nvContentPartPr>
              <p14:xfrm>
                <a:off x="91391" y="5859966"/>
                <a:ext cx="440640" cy="1030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A854BB-0645-415A-B145-80903AA872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91" y="5841966"/>
                  <a:ext cx="47628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DA0229-1346-4042-9A59-D8F0C8DCA2AB}"/>
                    </a:ext>
                  </a:extLst>
                </p14:cNvPr>
                <p14:cNvContentPartPr/>
                <p14:nvPr/>
              </p14:nvContentPartPr>
              <p14:xfrm>
                <a:off x="1299911" y="5722285"/>
                <a:ext cx="493920" cy="1022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DA0229-1346-4042-9A59-D8F0C8DCA2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82271" y="5704285"/>
                  <a:ext cx="52956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81CADC6-E589-4332-AFA4-5206311B14DA}"/>
                    </a:ext>
                  </a:extLst>
                </p14:cNvPr>
                <p14:cNvContentPartPr/>
                <p14:nvPr/>
              </p14:nvContentPartPr>
              <p14:xfrm>
                <a:off x="1789151" y="5066365"/>
                <a:ext cx="704160" cy="81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81CADC6-E589-4332-AFA4-5206311B14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71511" y="5048725"/>
                  <a:ext cx="73980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EA6C08-29E1-414B-A9BC-0BA570571A12}"/>
                    </a:ext>
                  </a:extLst>
                </p14:cNvPr>
                <p14:cNvContentPartPr/>
                <p14:nvPr/>
              </p14:nvContentPartPr>
              <p14:xfrm>
                <a:off x="259511" y="6073645"/>
                <a:ext cx="1500840" cy="106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EA6C08-29E1-414B-A9BC-0BA570571A1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1511" y="6056005"/>
                  <a:ext cx="1536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88110EF-A66F-4405-BFDB-4B3F4D8390BE}"/>
                    </a:ext>
                  </a:extLst>
                </p14:cNvPr>
                <p14:cNvContentPartPr/>
                <p14:nvPr/>
              </p14:nvContentPartPr>
              <p14:xfrm>
                <a:off x="371111" y="6385765"/>
                <a:ext cx="1270800" cy="9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88110EF-A66F-4405-BFDB-4B3F4D8390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3471" y="6368125"/>
                  <a:ext cx="1306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C6E3A5-BF05-4CC2-A57A-FE398105A733}"/>
                    </a:ext>
                  </a:extLst>
                </p14:cNvPr>
                <p14:cNvContentPartPr/>
                <p14:nvPr/>
              </p14:nvContentPartPr>
              <p14:xfrm>
                <a:off x="1758191" y="6026485"/>
                <a:ext cx="555480" cy="214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C6E3A5-BF05-4CC2-A57A-FE398105A7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40551" y="6008485"/>
                  <a:ext cx="591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EEE968-D5B6-495A-B29D-353C40F8A610}"/>
                    </a:ext>
                  </a:extLst>
                </p14:cNvPr>
                <p14:cNvContentPartPr/>
                <p14:nvPr/>
              </p14:nvContentPartPr>
              <p14:xfrm>
                <a:off x="2240951" y="5960965"/>
                <a:ext cx="140760" cy="194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EEE968-D5B6-495A-B29D-353C40F8A6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22951" y="5943325"/>
                  <a:ext cx="176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6E0F83-53ED-43B1-AB4A-AB862B6CCA3F}"/>
                    </a:ext>
                  </a:extLst>
                </p14:cNvPr>
                <p14:cNvContentPartPr/>
                <p14:nvPr/>
              </p14:nvContentPartPr>
              <p14:xfrm>
                <a:off x="2640551" y="5836045"/>
                <a:ext cx="200880" cy="168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6E0F83-53ED-43B1-AB4A-AB862B6CCA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22551" y="5818405"/>
                  <a:ext cx="236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9D1AC3E-6CA8-4D30-AB74-5371D209DF1D}"/>
                    </a:ext>
                  </a:extLst>
                </p14:cNvPr>
                <p14:cNvContentPartPr/>
                <p14:nvPr/>
              </p14:nvContentPartPr>
              <p14:xfrm>
                <a:off x="2899391" y="5823445"/>
                <a:ext cx="218880" cy="132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9D1AC3E-6CA8-4D30-AB74-5371D209DF1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1391" y="5805805"/>
                  <a:ext cx="25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7AC436-3411-4530-8DB0-C2757AC88A14}"/>
                    </a:ext>
                  </a:extLst>
                </p14:cNvPr>
                <p14:cNvContentPartPr/>
                <p14:nvPr/>
              </p14:nvContentPartPr>
              <p14:xfrm>
                <a:off x="3279911" y="5640565"/>
                <a:ext cx="64800" cy="181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7AC436-3411-4530-8DB0-C2757AC88A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61911" y="5622925"/>
                  <a:ext cx="100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661DC1-1FDE-49C4-8F6D-1D3014BD484A}"/>
                    </a:ext>
                  </a:extLst>
                </p14:cNvPr>
                <p14:cNvContentPartPr/>
                <p14:nvPr/>
              </p14:nvContentPartPr>
              <p14:xfrm>
                <a:off x="1927751" y="6526885"/>
                <a:ext cx="590040" cy="27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661DC1-1FDE-49C4-8F6D-1D3014BD48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09751" y="6509245"/>
                  <a:ext cx="625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4FAA26-8C51-4D28-8F45-5F737C610106}"/>
                    </a:ext>
                  </a:extLst>
                </p14:cNvPr>
                <p14:cNvContentPartPr/>
                <p14:nvPr/>
              </p14:nvContentPartPr>
              <p14:xfrm>
                <a:off x="2407271" y="6420685"/>
                <a:ext cx="115200" cy="240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4FAA26-8C51-4D28-8F45-5F737C6101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89271" y="6402685"/>
                  <a:ext cx="150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1F2863-0938-4B54-9335-0504153CE6A7}"/>
                    </a:ext>
                  </a:extLst>
                </p14:cNvPr>
                <p14:cNvContentPartPr/>
                <p14:nvPr/>
              </p14:nvContentPartPr>
              <p14:xfrm>
                <a:off x="2873831" y="6310885"/>
                <a:ext cx="217080" cy="401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1F2863-0938-4B54-9335-0504153CE6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55831" y="6293245"/>
                  <a:ext cx="252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C46CBD-777E-436F-B1E0-100A6C9CF403}"/>
                    </a:ext>
                  </a:extLst>
                </p14:cNvPr>
                <p14:cNvContentPartPr/>
                <p14:nvPr/>
              </p14:nvContentPartPr>
              <p14:xfrm>
                <a:off x="3236711" y="6406645"/>
                <a:ext cx="110880" cy="238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C46CBD-777E-436F-B1E0-100A6C9CF4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19071" y="6389005"/>
                  <a:ext cx="1465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C087EF-A026-44FA-A01A-04F4B7253E2F}"/>
                    </a:ext>
                  </a:extLst>
                </p14:cNvPr>
                <p14:cNvContentPartPr/>
                <p14:nvPr/>
              </p14:nvContentPartPr>
              <p14:xfrm>
                <a:off x="3488351" y="6427885"/>
                <a:ext cx="63000" cy="243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C087EF-A026-44FA-A01A-04F4B7253E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70711" y="6409885"/>
                  <a:ext cx="98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14748E-F6EC-4DEB-8A27-D2FFE2D27CB6}"/>
                    </a:ext>
                  </a:extLst>
                </p14:cNvPr>
                <p14:cNvContentPartPr/>
                <p14:nvPr/>
              </p14:nvContentPartPr>
              <p14:xfrm>
                <a:off x="3648911" y="6251845"/>
                <a:ext cx="273600" cy="40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14748E-F6EC-4DEB-8A27-D2FFE2D27C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30911" y="6234205"/>
                  <a:ext cx="309240" cy="44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6382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848347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31B8419-3340-4D0B-B141-95F0B0AED974}"/>
              </a:ext>
            </a:extLst>
          </p:cNvPr>
          <p:cNvGrpSpPr/>
          <p:nvPr/>
        </p:nvGrpSpPr>
        <p:grpSpPr>
          <a:xfrm>
            <a:off x="1434740" y="776718"/>
            <a:ext cx="1303560" cy="390240"/>
            <a:chOff x="1434740" y="776718"/>
            <a:chExt cx="130356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327472-36B2-4B09-B447-FCE09F9053CC}"/>
                    </a:ext>
                  </a:extLst>
                </p14:cNvPr>
                <p14:cNvContentPartPr/>
                <p14:nvPr/>
              </p14:nvContentPartPr>
              <p14:xfrm>
                <a:off x="1434740" y="834318"/>
                <a:ext cx="521640" cy="24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327472-36B2-4B09-B447-FCE09F9053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7100" y="816678"/>
                  <a:ext cx="557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BE90E3-A239-4C09-94C6-E720AB621551}"/>
                    </a:ext>
                  </a:extLst>
                </p14:cNvPr>
                <p14:cNvContentPartPr/>
                <p14:nvPr/>
              </p14:nvContentPartPr>
              <p14:xfrm>
                <a:off x="2064380" y="776718"/>
                <a:ext cx="150120" cy="39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BE90E3-A239-4C09-94C6-E720AB6215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46380" y="758718"/>
                  <a:ext cx="1857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D192DF-3EA7-4B6E-8A62-FE4B95C314CE}"/>
                    </a:ext>
                  </a:extLst>
                </p14:cNvPr>
                <p14:cNvContentPartPr/>
                <p14:nvPr/>
              </p14:nvContentPartPr>
              <p14:xfrm>
                <a:off x="2501060" y="802278"/>
                <a:ext cx="23724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D192DF-3EA7-4B6E-8A62-FE4B95C314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83420" y="784278"/>
                  <a:ext cx="27288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784C4-97A4-4B9C-94C3-B34026168198}"/>
              </a:ext>
            </a:extLst>
          </p:cNvPr>
          <p:cNvGrpSpPr/>
          <p:nvPr/>
        </p:nvGrpSpPr>
        <p:grpSpPr>
          <a:xfrm>
            <a:off x="3860060" y="541638"/>
            <a:ext cx="1510560" cy="476280"/>
            <a:chOff x="3860060" y="541638"/>
            <a:chExt cx="151056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DCFADF-8D44-4925-81BB-CB6C715C17B8}"/>
                    </a:ext>
                  </a:extLst>
                </p14:cNvPr>
                <p14:cNvContentPartPr/>
                <p14:nvPr/>
              </p14:nvContentPartPr>
              <p14:xfrm>
                <a:off x="3948980" y="569718"/>
                <a:ext cx="345240" cy="44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DCFADF-8D44-4925-81BB-CB6C715C17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30980" y="552078"/>
                  <a:ext cx="3808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0962C3-89F6-4140-9698-022AF3FDFF1C}"/>
                    </a:ext>
                  </a:extLst>
                </p14:cNvPr>
                <p14:cNvContentPartPr/>
                <p14:nvPr/>
              </p14:nvContentPartPr>
              <p14:xfrm>
                <a:off x="4433540" y="680598"/>
                <a:ext cx="200520" cy="209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0962C3-89F6-4140-9698-022AF3FDFF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15900" y="662958"/>
                  <a:ext cx="236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53F55C-6B0E-47BB-8FE6-899832B75DB2}"/>
                    </a:ext>
                  </a:extLst>
                </p14:cNvPr>
                <p14:cNvContentPartPr/>
                <p14:nvPr/>
              </p14:nvContentPartPr>
              <p14:xfrm>
                <a:off x="4850060" y="541638"/>
                <a:ext cx="487440" cy="47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53F55C-6B0E-47BB-8FE6-899832B75D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32420" y="523998"/>
                  <a:ext cx="5230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6772FC-53F3-4557-8CAC-0680C8442176}"/>
                    </a:ext>
                  </a:extLst>
                </p14:cNvPr>
                <p14:cNvContentPartPr/>
                <p14:nvPr/>
              </p14:nvContentPartPr>
              <p14:xfrm>
                <a:off x="5195660" y="828558"/>
                <a:ext cx="174960" cy="186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6772FC-53F3-4557-8CAC-0680C84421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7660" y="810558"/>
                  <a:ext cx="210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988EB3F-3F81-4E5A-9EEE-DCAD80F7D598}"/>
                    </a:ext>
                  </a:extLst>
                </p14:cNvPr>
                <p14:cNvContentPartPr/>
                <p14:nvPr/>
              </p14:nvContentPartPr>
              <p14:xfrm>
                <a:off x="3860060" y="776358"/>
                <a:ext cx="666360" cy="6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988EB3F-3F81-4E5A-9EEE-DCAD80F7D5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42420" y="758358"/>
                  <a:ext cx="7020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0BCEBA-4DBB-465E-B0E7-7388D0C46041}"/>
              </a:ext>
            </a:extLst>
          </p:cNvPr>
          <p:cNvGrpSpPr/>
          <p:nvPr/>
        </p:nvGrpSpPr>
        <p:grpSpPr>
          <a:xfrm>
            <a:off x="6049940" y="642438"/>
            <a:ext cx="1200960" cy="388080"/>
            <a:chOff x="6049940" y="642438"/>
            <a:chExt cx="120096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D38100-103B-432C-B7EB-2504D1BE86EB}"/>
                    </a:ext>
                  </a:extLst>
                </p14:cNvPr>
                <p14:cNvContentPartPr/>
                <p14:nvPr/>
              </p14:nvContentPartPr>
              <p14:xfrm>
                <a:off x="6049940" y="812718"/>
                <a:ext cx="338760" cy="217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D38100-103B-432C-B7EB-2504D1BE86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32300" y="794718"/>
                  <a:ext cx="374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405E62-BBE8-44BE-A0C7-1E7C53224D7A}"/>
                    </a:ext>
                  </a:extLst>
                </p14:cNvPr>
                <p14:cNvContentPartPr/>
                <p14:nvPr/>
              </p14:nvContentPartPr>
              <p14:xfrm>
                <a:off x="6432980" y="642438"/>
                <a:ext cx="817920" cy="34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405E62-BBE8-44BE-A0C7-1E7C53224D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14980" y="624798"/>
                  <a:ext cx="853560" cy="38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9939B8-9C5A-43E6-B411-6BEF41C0F20E}"/>
                  </a:ext>
                </a:extLst>
              </p14:cNvPr>
              <p14:cNvContentPartPr/>
              <p14:nvPr/>
            </p14:nvContentPartPr>
            <p14:xfrm>
              <a:off x="3713180" y="1683198"/>
              <a:ext cx="437400" cy="547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9939B8-9C5A-43E6-B411-6BEF41C0F2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5180" y="1665558"/>
                <a:ext cx="473040" cy="58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AB33241-83F5-4253-8CE5-1860D1CF635D}"/>
              </a:ext>
            </a:extLst>
          </p:cNvPr>
          <p:cNvGrpSpPr/>
          <p:nvPr/>
        </p:nvGrpSpPr>
        <p:grpSpPr>
          <a:xfrm>
            <a:off x="1666580" y="2584278"/>
            <a:ext cx="3356640" cy="610920"/>
            <a:chOff x="1666580" y="2584278"/>
            <a:chExt cx="335664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CCD76C-0406-427F-BFF9-8B7096AF4CFD}"/>
                    </a:ext>
                  </a:extLst>
                </p14:cNvPr>
                <p14:cNvContentPartPr/>
                <p14:nvPr/>
              </p14:nvContentPartPr>
              <p14:xfrm>
                <a:off x="1666580" y="2624958"/>
                <a:ext cx="1170360" cy="57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CCD76C-0406-427F-BFF9-8B7096AF4C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48580" y="2606958"/>
                  <a:ext cx="12060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D02AF4-F46A-4CB2-9C1A-3DD3046B3390}"/>
                    </a:ext>
                  </a:extLst>
                </p14:cNvPr>
                <p14:cNvContentPartPr/>
                <p14:nvPr/>
              </p14:nvContentPartPr>
              <p14:xfrm>
                <a:off x="2527700" y="2898198"/>
                <a:ext cx="154800" cy="4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D02AF4-F46A-4CB2-9C1A-3DD3046B33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09700" y="2880198"/>
                  <a:ext cx="190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BE135E-BB40-423E-A64C-2D8D057FF7FF}"/>
                    </a:ext>
                  </a:extLst>
                </p14:cNvPr>
                <p14:cNvContentPartPr/>
                <p14:nvPr/>
              </p14:nvContentPartPr>
              <p14:xfrm>
                <a:off x="2964380" y="2838438"/>
                <a:ext cx="248400" cy="22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BE135E-BB40-423E-A64C-2D8D057FF7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46380" y="2820438"/>
                  <a:ext cx="284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288F69-9EF2-40BA-BFBC-651F8A92E356}"/>
                    </a:ext>
                  </a:extLst>
                </p14:cNvPr>
                <p14:cNvContentPartPr/>
                <p14:nvPr/>
              </p14:nvContentPartPr>
              <p14:xfrm>
                <a:off x="3468020" y="2778678"/>
                <a:ext cx="167760" cy="24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288F69-9EF2-40BA-BFBC-651F8A92E3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50020" y="2761038"/>
                  <a:ext cx="203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D07054-C3D7-401A-B5B2-0F2652647946}"/>
                    </a:ext>
                  </a:extLst>
                </p14:cNvPr>
                <p14:cNvContentPartPr/>
                <p14:nvPr/>
              </p14:nvContentPartPr>
              <p14:xfrm>
                <a:off x="3833420" y="2794878"/>
                <a:ext cx="521280" cy="195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D07054-C3D7-401A-B5B2-0F26526479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15780" y="2776878"/>
                  <a:ext cx="556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6FFFE0-76FC-436F-8E3B-ED3D9620B7D7}"/>
                    </a:ext>
                  </a:extLst>
                </p14:cNvPr>
                <p14:cNvContentPartPr/>
                <p14:nvPr/>
              </p14:nvContentPartPr>
              <p14:xfrm>
                <a:off x="4517060" y="2584278"/>
                <a:ext cx="506160" cy="27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6FFFE0-76FC-436F-8E3B-ED3D9620B7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9060" y="2566638"/>
                  <a:ext cx="54180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1DB66BA-6814-4A05-A1C4-2CC99813575C}"/>
              </a:ext>
            </a:extLst>
          </p:cNvPr>
          <p:cNvGrpSpPr/>
          <p:nvPr/>
        </p:nvGrpSpPr>
        <p:grpSpPr>
          <a:xfrm>
            <a:off x="6284660" y="2233998"/>
            <a:ext cx="3288240" cy="676080"/>
            <a:chOff x="6284660" y="2233998"/>
            <a:chExt cx="3288240" cy="67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791C925-FEEC-4F0A-94D2-328056DC23AF}"/>
                    </a:ext>
                  </a:extLst>
                </p14:cNvPr>
                <p14:cNvContentPartPr/>
                <p14:nvPr/>
              </p14:nvContentPartPr>
              <p14:xfrm>
                <a:off x="6477980" y="2459718"/>
                <a:ext cx="38880" cy="44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791C925-FEEC-4F0A-94D2-328056DC23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9980" y="2442078"/>
                  <a:ext cx="745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7E5AE9-4851-439C-8FA9-B8ED43EC5F31}"/>
                    </a:ext>
                  </a:extLst>
                </p14:cNvPr>
                <p14:cNvContentPartPr/>
                <p14:nvPr/>
              </p14:nvContentPartPr>
              <p14:xfrm>
                <a:off x="6284660" y="2449998"/>
                <a:ext cx="1072440" cy="46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7E5AE9-4851-439C-8FA9-B8ED43EC5F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67020" y="2432358"/>
                  <a:ext cx="11080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AC3948-7471-4529-84EB-AACF055AEA78}"/>
                    </a:ext>
                  </a:extLst>
                </p14:cNvPr>
                <p14:cNvContentPartPr/>
                <p14:nvPr/>
              </p14:nvContentPartPr>
              <p14:xfrm>
                <a:off x="7309940" y="2532438"/>
                <a:ext cx="291960" cy="252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AC3948-7471-4529-84EB-AACF055AEA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92300" y="2514798"/>
                  <a:ext cx="327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DE8FA0-FB65-4339-AFFD-EA138A68EDEC}"/>
                    </a:ext>
                  </a:extLst>
                </p14:cNvPr>
                <p14:cNvContentPartPr/>
                <p14:nvPr/>
              </p14:nvContentPartPr>
              <p14:xfrm>
                <a:off x="7798460" y="2489238"/>
                <a:ext cx="179280" cy="31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DE8FA0-FB65-4339-AFFD-EA138A68ED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80460" y="2471598"/>
                  <a:ext cx="2149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7502779-793E-4FA2-AD3D-318D2E597F13}"/>
                    </a:ext>
                  </a:extLst>
                </p14:cNvPr>
                <p14:cNvContentPartPr/>
                <p14:nvPr/>
              </p14:nvContentPartPr>
              <p14:xfrm>
                <a:off x="8125700" y="2294118"/>
                <a:ext cx="594000" cy="58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7502779-793E-4FA2-AD3D-318D2E597F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08060" y="2276118"/>
                  <a:ext cx="62964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B27096-2A22-4E85-981B-B78085D0707A}"/>
                    </a:ext>
                  </a:extLst>
                </p14:cNvPr>
                <p14:cNvContentPartPr/>
                <p14:nvPr/>
              </p14:nvContentPartPr>
              <p14:xfrm>
                <a:off x="8848580" y="2233998"/>
                <a:ext cx="724320" cy="636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B27096-2A22-4E85-981B-B78085D070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30580" y="2216358"/>
                  <a:ext cx="759960" cy="67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90BCBA4-02E6-41EE-89F7-C5742A083EDE}"/>
                  </a:ext>
                </a:extLst>
              </p14:cNvPr>
              <p14:cNvContentPartPr/>
              <p14:nvPr/>
            </p14:nvContentPartPr>
            <p14:xfrm>
              <a:off x="3081020" y="3520998"/>
              <a:ext cx="985680" cy="443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90BCBA4-02E6-41EE-89F7-C5742A083E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63380" y="3502998"/>
                <a:ext cx="1021320" cy="47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5EAD1C0B-93A9-4949-88DD-A03DBBEC34A3}"/>
              </a:ext>
            </a:extLst>
          </p:cNvPr>
          <p:cNvGrpSpPr/>
          <p:nvPr/>
        </p:nvGrpSpPr>
        <p:grpSpPr>
          <a:xfrm>
            <a:off x="4742060" y="3334518"/>
            <a:ext cx="5248080" cy="538920"/>
            <a:chOff x="4742060" y="3334518"/>
            <a:chExt cx="524808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AB9B0A-52BB-413C-B38C-1243696D250E}"/>
                    </a:ext>
                  </a:extLst>
                </p14:cNvPr>
                <p14:cNvContentPartPr/>
                <p14:nvPr/>
              </p14:nvContentPartPr>
              <p14:xfrm>
                <a:off x="4742060" y="3553398"/>
                <a:ext cx="9392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AB9B0A-52BB-413C-B38C-1243696D25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24420" y="3535758"/>
                  <a:ext cx="974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87FD6F-3DC4-4781-9CC8-60D67963056A}"/>
                    </a:ext>
                  </a:extLst>
                </p14:cNvPr>
                <p14:cNvContentPartPr/>
                <p14:nvPr/>
              </p14:nvContentPartPr>
              <p14:xfrm>
                <a:off x="5734940" y="3552678"/>
                <a:ext cx="208080" cy="223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87FD6F-3DC4-4781-9CC8-60D6796305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17300" y="3534678"/>
                  <a:ext cx="243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1A1C80-445C-4F39-AD1C-7B25E8375820}"/>
                    </a:ext>
                  </a:extLst>
                </p14:cNvPr>
                <p14:cNvContentPartPr/>
                <p14:nvPr/>
              </p14:nvContentPartPr>
              <p14:xfrm>
                <a:off x="6143900" y="3358638"/>
                <a:ext cx="985320" cy="500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1A1C80-445C-4F39-AD1C-7B25E83758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25900" y="3340998"/>
                  <a:ext cx="10209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1101EF-2ECE-4A86-9581-ED336358E90E}"/>
                    </a:ext>
                  </a:extLst>
                </p14:cNvPr>
                <p14:cNvContentPartPr/>
                <p14:nvPr/>
              </p14:nvContentPartPr>
              <p14:xfrm>
                <a:off x="7600100" y="3519558"/>
                <a:ext cx="129960" cy="29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1101EF-2ECE-4A86-9581-ED336358E9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82100" y="3501918"/>
                  <a:ext cx="165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A65D432-4593-454D-9264-E7487ACAE58D}"/>
                    </a:ext>
                  </a:extLst>
                </p14:cNvPr>
                <p14:cNvContentPartPr/>
                <p14:nvPr/>
              </p14:nvContentPartPr>
              <p14:xfrm>
                <a:off x="7568780" y="3493278"/>
                <a:ext cx="956880" cy="337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A65D432-4593-454D-9264-E7487ACAE5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51140" y="3475638"/>
                  <a:ext cx="992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A9DED8-7B06-4FEA-ABA5-B9A5483BBF83}"/>
                    </a:ext>
                  </a:extLst>
                </p14:cNvPr>
                <p14:cNvContentPartPr/>
                <p14:nvPr/>
              </p14:nvContentPartPr>
              <p14:xfrm>
                <a:off x="8640860" y="3518478"/>
                <a:ext cx="554760" cy="32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A9DED8-7B06-4FEA-ABA5-B9A5483BBF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22860" y="3500838"/>
                  <a:ext cx="5904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50FD8D-193A-4007-B637-07EE43DA063C}"/>
                    </a:ext>
                  </a:extLst>
                </p14:cNvPr>
                <p14:cNvContentPartPr/>
                <p14:nvPr/>
              </p14:nvContentPartPr>
              <p14:xfrm>
                <a:off x="9203900" y="3334518"/>
                <a:ext cx="528120" cy="53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50FD8D-193A-4007-B637-07EE43DA06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86260" y="3316878"/>
                  <a:ext cx="5637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EA70B58-AED8-4E0E-8124-5C423D539202}"/>
                    </a:ext>
                  </a:extLst>
                </p14:cNvPr>
                <p14:cNvContentPartPr/>
                <p14:nvPr/>
              </p14:nvContentPartPr>
              <p14:xfrm>
                <a:off x="9761180" y="3698838"/>
                <a:ext cx="228960" cy="174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EA70B58-AED8-4E0E-8124-5C423D5392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43180" y="3680838"/>
                  <a:ext cx="264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BCAB19-B0AA-4E1C-9779-F32F44DDB8C6}"/>
                    </a:ext>
                  </a:extLst>
                </p14:cNvPr>
                <p14:cNvContentPartPr/>
                <p14:nvPr/>
              </p14:nvContentPartPr>
              <p14:xfrm>
                <a:off x="7642580" y="3436758"/>
                <a:ext cx="474120" cy="192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BCAB19-B0AA-4E1C-9779-F32F44DDB8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24940" y="3419118"/>
                  <a:ext cx="509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FDFF236-75A2-4387-9C00-095AAF6C48D7}"/>
                    </a:ext>
                  </a:extLst>
                </p14:cNvPr>
                <p14:cNvContentPartPr/>
                <p14:nvPr/>
              </p14:nvContentPartPr>
              <p14:xfrm>
                <a:off x="7590740" y="3623238"/>
                <a:ext cx="4665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FDFF236-75A2-4387-9C00-095AAF6C48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73100" y="3605598"/>
                  <a:ext cx="50220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6C4E01-9E25-4D71-892A-AF98DCCD2067}"/>
                  </a:ext>
                </a:extLst>
              </p14:cNvPr>
              <p14:cNvContentPartPr/>
              <p14:nvPr/>
            </p14:nvContentPartPr>
            <p14:xfrm>
              <a:off x="2962940" y="4324158"/>
              <a:ext cx="1130760" cy="470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6C4E01-9E25-4D71-892A-AF98DCCD20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45300" y="4306158"/>
                <a:ext cx="1166400" cy="50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B868A07F-0F27-44B1-B5F0-A973797A45D1}"/>
              </a:ext>
            </a:extLst>
          </p:cNvPr>
          <p:cNvGrpSpPr/>
          <p:nvPr/>
        </p:nvGrpSpPr>
        <p:grpSpPr>
          <a:xfrm>
            <a:off x="4751420" y="4135518"/>
            <a:ext cx="3246480" cy="974520"/>
            <a:chOff x="4751420" y="4135518"/>
            <a:chExt cx="3246480" cy="9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F2A308A-5164-4A2D-B63D-E760FEDBD1FE}"/>
                    </a:ext>
                  </a:extLst>
                </p14:cNvPr>
                <p14:cNvContentPartPr/>
                <p14:nvPr/>
              </p14:nvContentPartPr>
              <p14:xfrm>
                <a:off x="4751420" y="4387158"/>
                <a:ext cx="1418400" cy="72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F2A308A-5164-4A2D-B63D-E760FEDBD1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33420" y="4369158"/>
                  <a:ext cx="145404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9B7C9E-2475-4A07-9EEE-60F14B06C606}"/>
                    </a:ext>
                  </a:extLst>
                </p14:cNvPr>
                <p14:cNvContentPartPr/>
                <p14:nvPr/>
              </p14:nvContentPartPr>
              <p14:xfrm>
                <a:off x="6166580" y="4135518"/>
                <a:ext cx="98280" cy="409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9B7C9E-2475-4A07-9EEE-60F14B06C60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48580" y="4117518"/>
                  <a:ext cx="1339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198F74-E8D0-4BB4-8D38-2D316F98EF85}"/>
                    </a:ext>
                  </a:extLst>
                </p14:cNvPr>
                <p14:cNvContentPartPr/>
                <p14:nvPr/>
              </p14:nvContentPartPr>
              <p14:xfrm>
                <a:off x="6424700" y="4341798"/>
                <a:ext cx="190440" cy="208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198F74-E8D0-4BB4-8D38-2D316F98EF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06700" y="4324158"/>
                  <a:ext cx="226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DBBCF2-E1FA-4C99-863C-CFD0F6D5D852}"/>
                    </a:ext>
                  </a:extLst>
                </p14:cNvPr>
                <p14:cNvContentPartPr/>
                <p14:nvPr/>
              </p14:nvContentPartPr>
              <p14:xfrm>
                <a:off x="6843380" y="4198158"/>
                <a:ext cx="59040" cy="224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DBBCF2-E1FA-4C99-863C-CFD0F6D5D8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25740" y="4180518"/>
                  <a:ext cx="94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8EF5E7-F384-47D1-9542-87AE5E3B1CB0}"/>
                    </a:ext>
                  </a:extLst>
                </p14:cNvPr>
                <p14:cNvContentPartPr/>
                <p14:nvPr/>
              </p14:nvContentPartPr>
              <p14:xfrm>
                <a:off x="6885500" y="4556358"/>
                <a:ext cx="126720" cy="162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8EF5E7-F384-47D1-9542-87AE5E3B1C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67860" y="4538358"/>
                  <a:ext cx="162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A67601-EA6C-4F8B-B615-4AEE7B160384}"/>
                    </a:ext>
                  </a:extLst>
                </p14:cNvPr>
                <p14:cNvContentPartPr/>
                <p14:nvPr/>
              </p14:nvContentPartPr>
              <p14:xfrm>
                <a:off x="7196900" y="4404798"/>
                <a:ext cx="157320" cy="20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A67601-EA6C-4F8B-B615-4AEE7B1603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79260" y="4386798"/>
                  <a:ext cx="192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30BE27-4CCF-41A1-89EA-816C2B353422}"/>
                    </a:ext>
                  </a:extLst>
                </p14:cNvPr>
                <p14:cNvContentPartPr/>
                <p14:nvPr/>
              </p14:nvContentPartPr>
              <p14:xfrm>
                <a:off x="7587140" y="4533678"/>
                <a:ext cx="410760" cy="148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30BE27-4CCF-41A1-89EA-816C2B35342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69500" y="4515678"/>
                  <a:ext cx="4464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A781F1-5B21-4FDD-A73D-A49433498AB7}"/>
              </a:ext>
            </a:extLst>
          </p:cNvPr>
          <p:cNvGrpSpPr/>
          <p:nvPr/>
        </p:nvGrpSpPr>
        <p:grpSpPr>
          <a:xfrm>
            <a:off x="1748660" y="5395158"/>
            <a:ext cx="1687320" cy="622800"/>
            <a:chOff x="1748660" y="5395158"/>
            <a:chExt cx="1687320" cy="62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EA833B-FEA1-4650-9253-091258B43977}"/>
                    </a:ext>
                  </a:extLst>
                </p14:cNvPr>
                <p14:cNvContentPartPr/>
                <p14:nvPr/>
              </p14:nvContentPartPr>
              <p14:xfrm>
                <a:off x="1748660" y="5717718"/>
                <a:ext cx="395280" cy="30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EA833B-FEA1-4650-9253-091258B439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31020" y="5699718"/>
                  <a:ext cx="4309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9522716-27BD-45E9-A881-004538C5698E}"/>
                    </a:ext>
                  </a:extLst>
                </p14:cNvPr>
                <p14:cNvContentPartPr/>
                <p14:nvPr/>
              </p14:nvContentPartPr>
              <p14:xfrm>
                <a:off x="2268860" y="5548878"/>
                <a:ext cx="248040" cy="445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9522716-27BD-45E9-A881-004538C569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51220" y="5530878"/>
                  <a:ext cx="2836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4A79678-39B2-4341-9225-92D7B990F3D5}"/>
                    </a:ext>
                  </a:extLst>
                </p14:cNvPr>
                <p14:cNvContentPartPr/>
                <p14:nvPr/>
              </p14:nvContentPartPr>
              <p14:xfrm>
                <a:off x="2502140" y="5589198"/>
                <a:ext cx="36720" cy="11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4A79678-39B2-4341-9225-92D7B990F3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84500" y="5571198"/>
                  <a:ext cx="72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6E86D9-E3F0-442A-9A44-424A005208F5}"/>
                    </a:ext>
                  </a:extLst>
                </p14:cNvPr>
                <p14:cNvContentPartPr/>
                <p14:nvPr/>
              </p14:nvContentPartPr>
              <p14:xfrm>
                <a:off x="2670980" y="5395158"/>
                <a:ext cx="765000" cy="560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6E86D9-E3F0-442A-9A44-424A005208F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3340" y="5377518"/>
                  <a:ext cx="800640" cy="59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D1FCA8D-4984-47F8-B4D6-E25D08EE123C}"/>
              </a:ext>
            </a:extLst>
          </p:cNvPr>
          <p:cNvGrpSpPr/>
          <p:nvPr/>
        </p:nvGrpSpPr>
        <p:grpSpPr>
          <a:xfrm>
            <a:off x="4399700" y="5309478"/>
            <a:ext cx="2445840" cy="686520"/>
            <a:chOff x="4399700" y="5309478"/>
            <a:chExt cx="244584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B7F109-691B-4059-AAC9-237FFFB4A61A}"/>
                    </a:ext>
                  </a:extLst>
                </p14:cNvPr>
                <p14:cNvContentPartPr/>
                <p14:nvPr/>
              </p14:nvContentPartPr>
              <p14:xfrm>
                <a:off x="4399700" y="5435838"/>
                <a:ext cx="1872720" cy="560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8B7F109-691B-4059-AAC9-237FFFB4A6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82060" y="5417838"/>
                  <a:ext cx="19083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D94214-BA43-4C7B-B97F-F37F9BEA936A}"/>
                    </a:ext>
                  </a:extLst>
                </p14:cNvPr>
                <p14:cNvContentPartPr/>
                <p14:nvPr/>
              </p14:nvContentPartPr>
              <p14:xfrm>
                <a:off x="6565460" y="5309478"/>
                <a:ext cx="280080" cy="252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D94214-BA43-4C7B-B97F-F37F9BEA93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47820" y="5291838"/>
                  <a:ext cx="315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506623-13C2-4EA0-9681-2CC2AFE6BB38}"/>
                    </a:ext>
                  </a:extLst>
                </p14:cNvPr>
                <p14:cNvContentPartPr/>
                <p14:nvPr/>
              </p14:nvContentPartPr>
              <p14:xfrm>
                <a:off x="6773180" y="5981238"/>
                <a:ext cx="6840" cy="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506623-13C2-4EA0-9681-2CC2AFE6BB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55180" y="5963238"/>
                  <a:ext cx="42480" cy="3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728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circuitSNP</a:t>
            </a:r>
          </a:p>
        </p:txBody>
      </p:sp>
    </p:spTree>
    <p:extLst>
      <p:ext uri="{BB962C8B-B14F-4D97-AF65-F5344CB8AC3E}">
        <p14:creationId xmlns:p14="http://schemas.microsoft.com/office/powerpoint/2010/main" val="261833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14:cNvPr>
              <p14:cNvContentPartPr/>
              <p14:nvPr/>
            </p14:nvContentPartPr>
            <p14:xfrm>
              <a:off x="8473631" y="849126"/>
              <a:ext cx="880920" cy="347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5631" y="831126"/>
                <a:ext cx="916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14:cNvPr>
              <p14:cNvContentPartPr/>
              <p14:nvPr/>
            </p14:nvContentPartPr>
            <p14:xfrm>
              <a:off x="1374071" y="235686"/>
              <a:ext cx="452880" cy="1921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071" y="218046"/>
                <a:ext cx="488520" cy="19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14:cNvPr>
              <p14:cNvContentPartPr/>
              <p14:nvPr/>
            </p14:nvContentPartPr>
            <p14:xfrm>
              <a:off x="3231311" y="299046"/>
              <a:ext cx="780840" cy="1985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671" y="281406"/>
                <a:ext cx="81648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14:cNvPr>
              <p14:cNvContentPartPr/>
              <p14:nvPr/>
            </p14:nvContentPartPr>
            <p14:xfrm>
              <a:off x="1802831" y="585606"/>
              <a:ext cx="266760" cy="115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5191" y="567966"/>
                <a:ext cx="3024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14:cNvPr>
              <p14:cNvContentPartPr/>
              <p14:nvPr/>
            </p14:nvContentPartPr>
            <p14:xfrm>
              <a:off x="1781951" y="1142526"/>
              <a:ext cx="246960" cy="114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4311" y="1124526"/>
                <a:ext cx="28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14:cNvPr>
              <p14:cNvContentPartPr/>
              <p14:nvPr/>
            </p14:nvContentPartPr>
            <p14:xfrm>
              <a:off x="2083271" y="1120926"/>
              <a:ext cx="215280" cy="275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271" y="1102926"/>
                <a:ext cx="25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14:cNvPr>
              <p14:cNvContentPartPr/>
              <p14:nvPr/>
            </p14:nvContentPartPr>
            <p14:xfrm>
              <a:off x="2349311" y="816366"/>
              <a:ext cx="360720" cy="523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11" y="798726"/>
                <a:ext cx="3963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14:cNvPr>
              <p14:cNvContentPartPr/>
              <p14:nvPr/>
            </p14:nvContentPartPr>
            <p14:xfrm>
              <a:off x="2485031" y="1122006"/>
              <a:ext cx="153000" cy="57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7031" y="1104366"/>
                <a:ext cx="188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14:cNvPr>
              <p14:cNvContentPartPr/>
              <p14:nvPr/>
            </p14:nvContentPartPr>
            <p14:xfrm>
              <a:off x="2846111" y="975846"/>
              <a:ext cx="122040" cy="641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8111" y="958206"/>
                <a:ext cx="1576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14:cNvPr>
              <p14:cNvContentPartPr/>
              <p14:nvPr/>
            </p14:nvContentPartPr>
            <p14:xfrm>
              <a:off x="2986871" y="997806"/>
              <a:ext cx="110520" cy="173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8871" y="980166"/>
                <a:ext cx="146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14:cNvPr>
              <p14:cNvContentPartPr/>
              <p14:nvPr/>
            </p14:nvContentPartPr>
            <p14:xfrm>
              <a:off x="3104951" y="741126"/>
              <a:ext cx="140760" cy="428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7311" y="723486"/>
                <a:ext cx="1764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14:cNvPr>
              <p14:cNvContentPartPr/>
              <p14:nvPr/>
            </p14:nvContentPartPr>
            <p14:xfrm>
              <a:off x="3357671" y="862086"/>
              <a:ext cx="220320" cy="199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9671" y="844086"/>
                <a:ext cx="255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14:cNvPr>
              <p14:cNvContentPartPr/>
              <p14:nvPr/>
            </p14:nvContentPartPr>
            <p14:xfrm>
              <a:off x="3564311" y="602886"/>
              <a:ext cx="142560" cy="363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6671" y="585246"/>
                <a:ext cx="1782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14:cNvPr>
              <p14:cNvContentPartPr/>
              <p14:nvPr/>
            </p14:nvContentPartPr>
            <p14:xfrm>
              <a:off x="4331831" y="773886"/>
              <a:ext cx="891000" cy="271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13831" y="755886"/>
                <a:ext cx="926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14:cNvPr>
              <p14:cNvContentPartPr/>
              <p14:nvPr/>
            </p14:nvContentPartPr>
            <p14:xfrm>
              <a:off x="5519471" y="302286"/>
              <a:ext cx="340200" cy="296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1831" y="284646"/>
                <a:ext cx="375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14:cNvPr>
              <p14:cNvContentPartPr/>
              <p14:nvPr/>
            </p14:nvContentPartPr>
            <p14:xfrm>
              <a:off x="5917631" y="169806"/>
              <a:ext cx="55800" cy="426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99991" y="152166"/>
                <a:ext cx="91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14:cNvPr>
              <p14:cNvContentPartPr/>
              <p14:nvPr/>
            </p14:nvContentPartPr>
            <p14:xfrm>
              <a:off x="5943551" y="198246"/>
              <a:ext cx="1121760" cy="172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25911" y="180246"/>
                <a:ext cx="1157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14:cNvPr>
              <p14:cNvContentPartPr/>
              <p14:nvPr/>
            </p14:nvContentPartPr>
            <p14:xfrm>
              <a:off x="7010231" y="315246"/>
              <a:ext cx="54000" cy="319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2591" y="297606"/>
                <a:ext cx="89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14:cNvPr>
              <p14:cNvContentPartPr/>
              <p14:nvPr/>
            </p14:nvContentPartPr>
            <p14:xfrm>
              <a:off x="7011311" y="417126"/>
              <a:ext cx="443160" cy="329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3311" y="399126"/>
                <a:ext cx="4788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14:cNvPr>
              <p14:cNvContentPartPr/>
              <p14:nvPr/>
            </p14:nvContentPartPr>
            <p14:xfrm>
              <a:off x="5377271" y="1220646"/>
              <a:ext cx="472680" cy="474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9631" y="1202646"/>
                <a:ext cx="5083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14:cNvPr>
              <p14:cNvContentPartPr/>
              <p14:nvPr/>
            </p14:nvContentPartPr>
            <p14:xfrm>
              <a:off x="5864711" y="1247286"/>
              <a:ext cx="127800" cy="540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7071" y="1229286"/>
                <a:ext cx="1634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14:cNvPr>
              <p14:cNvContentPartPr/>
              <p14:nvPr/>
            </p14:nvContentPartPr>
            <p14:xfrm>
              <a:off x="5957951" y="1686126"/>
              <a:ext cx="961920" cy="156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311" y="1668126"/>
                <a:ext cx="997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14:cNvPr>
              <p14:cNvContentPartPr/>
              <p14:nvPr/>
            </p14:nvContentPartPr>
            <p14:xfrm>
              <a:off x="6949751" y="1385166"/>
              <a:ext cx="88200" cy="412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32111" y="1367526"/>
                <a:ext cx="123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14:cNvPr>
              <p14:cNvContentPartPr/>
              <p14:nvPr/>
            </p14:nvContentPartPr>
            <p14:xfrm>
              <a:off x="7094471" y="1324686"/>
              <a:ext cx="480960" cy="282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6471" y="1307046"/>
                <a:ext cx="516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14:cNvPr>
              <p14:cNvContentPartPr/>
              <p14:nvPr/>
            </p14:nvContentPartPr>
            <p14:xfrm>
              <a:off x="6021311" y="903126"/>
              <a:ext cx="410040" cy="195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3671" y="885486"/>
                <a:ext cx="445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14:cNvPr>
              <p14:cNvContentPartPr/>
              <p14:nvPr/>
            </p14:nvContentPartPr>
            <p14:xfrm>
              <a:off x="6545111" y="881526"/>
              <a:ext cx="45720" cy="176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7111" y="863886"/>
                <a:ext cx="81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14:cNvPr>
              <p14:cNvContentPartPr/>
              <p14:nvPr/>
            </p14:nvContentPartPr>
            <p14:xfrm>
              <a:off x="6746351" y="790806"/>
              <a:ext cx="128520" cy="270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28351" y="772806"/>
                <a:ext cx="1641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14:cNvPr>
              <p14:cNvContentPartPr/>
              <p14:nvPr/>
            </p14:nvContentPartPr>
            <p14:xfrm>
              <a:off x="6976751" y="781086"/>
              <a:ext cx="257400" cy="28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9111" y="763446"/>
                <a:ext cx="293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14:cNvPr>
              <p14:cNvContentPartPr/>
              <p14:nvPr/>
            </p14:nvContentPartPr>
            <p14:xfrm>
              <a:off x="6308231" y="1151886"/>
              <a:ext cx="2083320" cy="1794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0231" y="1133886"/>
                <a:ext cx="2118960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14:cNvPr>
              <p14:cNvContentPartPr/>
              <p14:nvPr/>
            </p14:nvContentPartPr>
            <p14:xfrm>
              <a:off x="6994031" y="3202086"/>
              <a:ext cx="78120" cy="351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31" y="3184446"/>
                <a:ext cx="1137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14:cNvPr>
              <p14:cNvContentPartPr/>
              <p14:nvPr/>
            </p14:nvContentPartPr>
            <p14:xfrm>
              <a:off x="6903671" y="3307566"/>
              <a:ext cx="513360" cy="158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85671" y="3289566"/>
                <a:ext cx="549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14:cNvPr>
              <p14:cNvContentPartPr/>
              <p14:nvPr/>
            </p14:nvContentPartPr>
            <p14:xfrm>
              <a:off x="7424951" y="3272286"/>
              <a:ext cx="278640" cy="159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6951" y="3254646"/>
                <a:ext cx="314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14:cNvPr>
              <p14:cNvContentPartPr/>
              <p14:nvPr/>
            </p14:nvContentPartPr>
            <p14:xfrm>
              <a:off x="7717631" y="3025326"/>
              <a:ext cx="69840" cy="386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9991" y="3007326"/>
                <a:ext cx="105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14:cNvPr>
              <p14:cNvContentPartPr/>
              <p14:nvPr/>
            </p14:nvContentPartPr>
            <p14:xfrm>
              <a:off x="7914911" y="3130806"/>
              <a:ext cx="262440" cy="156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7271" y="3112806"/>
                <a:ext cx="298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14:cNvPr>
              <p14:cNvContentPartPr/>
              <p14:nvPr/>
            </p14:nvContentPartPr>
            <p14:xfrm>
              <a:off x="1612751" y="4083726"/>
              <a:ext cx="311040" cy="411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95111" y="4065726"/>
                <a:ext cx="346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14:cNvPr>
              <p14:cNvContentPartPr/>
              <p14:nvPr/>
            </p14:nvContentPartPr>
            <p14:xfrm>
              <a:off x="2082191" y="3947286"/>
              <a:ext cx="565200" cy="410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64191" y="3929646"/>
                <a:ext cx="600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14:cNvPr>
              <p14:cNvContentPartPr/>
              <p14:nvPr/>
            </p14:nvContentPartPr>
            <p14:xfrm>
              <a:off x="2787071" y="4035486"/>
              <a:ext cx="282600" cy="579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69431" y="4017486"/>
                <a:ext cx="3182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14:cNvPr>
              <p14:cNvContentPartPr/>
              <p14:nvPr/>
            </p14:nvContentPartPr>
            <p14:xfrm>
              <a:off x="3386111" y="4360206"/>
              <a:ext cx="657720" cy="329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68471" y="4342206"/>
                <a:ext cx="693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14:cNvPr>
              <p14:cNvContentPartPr/>
              <p14:nvPr/>
            </p14:nvContentPartPr>
            <p14:xfrm>
              <a:off x="4543511" y="4043766"/>
              <a:ext cx="384480" cy="236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25871" y="4025766"/>
                <a:ext cx="420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14:cNvPr>
              <p14:cNvContentPartPr/>
              <p14:nvPr/>
            </p14:nvContentPartPr>
            <p14:xfrm>
              <a:off x="4899191" y="4061046"/>
              <a:ext cx="261360" cy="276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81551" y="4043406"/>
                <a:ext cx="297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14:cNvPr>
              <p14:cNvContentPartPr/>
              <p14:nvPr/>
            </p14:nvContentPartPr>
            <p14:xfrm>
              <a:off x="5284751" y="4061046"/>
              <a:ext cx="87840" cy="203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7111" y="4043406"/>
                <a:ext cx="123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14:cNvPr>
              <p14:cNvContentPartPr/>
              <p14:nvPr/>
            </p14:nvContentPartPr>
            <p14:xfrm>
              <a:off x="5473031" y="3815166"/>
              <a:ext cx="119880" cy="352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5031" y="3797526"/>
                <a:ext cx="155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14:cNvPr>
              <p14:cNvContentPartPr/>
              <p14:nvPr/>
            </p14:nvContentPartPr>
            <p14:xfrm>
              <a:off x="5737991" y="4092006"/>
              <a:ext cx="149400" cy="160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991" y="4074366"/>
                <a:ext cx="185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14:cNvPr>
              <p14:cNvContentPartPr/>
              <p14:nvPr/>
            </p14:nvContentPartPr>
            <p14:xfrm>
              <a:off x="6094391" y="3901566"/>
              <a:ext cx="369360" cy="333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76751" y="3883566"/>
                <a:ext cx="405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14:cNvPr>
              <p14:cNvContentPartPr/>
              <p14:nvPr/>
            </p14:nvContentPartPr>
            <p14:xfrm>
              <a:off x="6349631" y="4053846"/>
              <a:ext cx="204480" cy="14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31991" y="4036206"/>
                <a:ext cx="240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14:cNvPr>
              <p14:cNvContentPartPr/>
              <p14:nvPr/>
            </p14:nvContentPartPr>
            <p14:xfrm>
              <a:off x="4545311" y="4731726"/>
              <a:ext cx="23040" cy="3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27671" y="4713726"/>
                <a:ext cx="58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14:cNvPr>
              <p14:cNvContentPartPr/>
              <p14:nvPr/>
            </p14:nvContentPartPr>
            <p14:xfrm>
              <a:off x="4616591" y="4904526"/>
              <a:ext cx="14760" cy="122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98591" y="4886526"/>
                <a:ext cx="50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14:cNvPr>
              <p14:cNvContentPartPr/>
              <p14:nvPr/>
            </p14:nvContentPartPr>
            <p14:xfrm>
              <a:off x="4813871" y="4815246"/>
              <a:ext cx="248040" cy="138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96231" y="4797606"/>
                <a:ext cx="283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14:cNvPr>
              <p14:cNvContentPartPr/>
              <p14:nvPr/>
            </p14:nvContentPartPr>
            <p14:xfrm>
              <a:off x="5140031" y="4599246"/>
              <a:ext cx="261720" cy="349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22031" y="4581606"/>
                <a:ext cx="2973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14:cNvPr>
              <p14:cNvContentPartPr/>
              <p14:nvPr/>
            </p14:nvContentPartPr>
            <p14:xfrm>
              <a:off x="5288351" y="4778886"/>
              <a:ext cx="152280" cy="56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70351" y="4760886"/>
                <a:ext cx="187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14:cNvPr>
              <p14:cNvContentPartPr/>
              <p14:nvPr/>
            </p14:nvContentPartPr>
            <p14:xfrm>
              <a:off x="5602271" y="4623726"/>
              <a:ext cx="153720" cy="185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84631" y="4606086"/>
                <a:ext cx="189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14:cNvPr>
              <p14:cNvContentPartPr/>
              <p14:nvPr/>
            </p14:nvContentPartPr>
            <p14:xfrm>
              <a:off x="5838071" y="4599246"/>
              <a:ext cx="541440" cy="185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20431" y="4581606"/>
                <a:ext cx="577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14:cNvPr>
              <p14:cNvContentPartPr/>
              <p14:nvPr/>
            </p14:nvContentPartPr>
            <p14:xfrm>
              <a:off x="6374471" y="4553886"/>
              <a:ext cx="100800" cy="170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56471" y="4536246"/>
                <a:ext cx="136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14:cNvPr>
              <p14:cNvContentPartPr/>
              <p14:nvPr/>
            </p14:nvContentPartPr>
            <p14:xfrm>
              <a:off x="6469871" y="4498086"/>
              <a:ext cx="151560" cy="373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52231" y="4480446"/>
                <a:ext cx="187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14:cNvPr>
              <p14:cNvContentPartPr/>
              <p14:nvPr/>
            </p14:nvContentPartPr>
            <p14:xfrm>
              <a:off x="6981431" y="2186526"/>
              <a:ext cx="3324600" cy="2312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63431" y="2168526"/>
                <a:ext cx="3360240" cy="23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CC487D-27A6-4B23-9F39-6595BFAC9C3C}"/>
              </a:ext>
            </a:extLst>
          </p:cNvPr>
          <p:cNvGrpSpPr/>
          <p:nvPr/>
        </p:nvGrpSpPr>
        <p:grpSpPr>
          <a:xfrm>
            <a:off x="9978431" y="571206"/>
            <a:ext cx="1791000" cy="3537720"/>
            <a:chOff x="9978431" y="571206"/>
            <a:chExt cx="1791000" cy="353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14:cNvPr>
                <p14:cNvContentPartPr/>
                <p14:nvPr/>
              </p14:nvContentPartPr>
              <p14:xfrm>
                <a:off x="10054391" y="581286"/>
                <a:ext cx="57240" cy="53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36751" y="563646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14:cNvPr>
                <p14:cNvContentPartPr/>
                <p14:nvPr/>
              </p14:nvContentPartPr>
              <p14:xfrm>
                <a:off x="9978431" y="571206"/>
                <a:ext cx="99360" cy="129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60791" y="553566"/>
                  <a:ext cx="13500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14:cNvPr>
                <p14:cNvContentPartPr/>
                <p14:nvPr/>
              </p14:nvContentPartPr>
              <p14:xfrm>
                <a:off x="10075991" y="601086"/>
                <a:ext cx="1333440" cy="1229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991" y="583086"/>
                  <a:ext cx="136908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14:cNvPr>
                <p14:cNvContentPartPr/>
                <p14:nvPr/>
              </p14:nvContentPartPr>
              <p14:xfrm>
                <a:off x="10226111" y="1131006"/>
                <a:ext cx="359640" cy="175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08111" y="1113366"/>
                  <a:ext cx="39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14:cNvPr>
                <p14:cNvContentPartPr/>
                <p14:nvPr/>
              </p14:nvContentPartPr>
              <p14:xfrm>
                <a:off x="10654151" y="1164126"/>
                <a:ext cx="87120" cy="178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36151" y="1146126"/>
                  <a:ext cx="12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14:cNvPr>
                <p14:cNvContentPartPr/>
                <p14:nvPr/>
              </p14:nvContentPartPr>
              <p14:xfrm>
                <a:off x="10776191" y="964326"/>
                <a:ext cx="383760" cy="370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8191" y="946326"/>
                  <a:ext cx="419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14:cNvPr>
                <p14:cNvContentPartPr/>
                <p14:nvPr/>
              </p14:nvContentPartPr>
              <p14:xfrm>
                <a:off x="10455071" y="1670286"/>
                <a:ext cx="1314360" cy="2438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37431" y="1652646"/>
                  <a:ext cx="1350000" cy="247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76C3A5-2AA7-465B-9044-6FDCD4854244}"/>
              </a:ext>
            </a:extLst>
          </p:cNvPr>
          <p:cNvGrpSpPr/>
          <p:nvPr/>
        </p:nvGrpSpPr>
        <p:grpSpPr>
          <a:xfrm>
            <a:off x="8954951" y="4318806"/>
            <a:ext cx="2643120" cy="1269360"/>
            <a:chOff x="8954951" y="4318806"/>
            <a:chExt cx="2643120" cy="12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14:cNvPr>
                <p14:cNvContentPartPr/>
                <p14:nvPr/>
              </p14:nvContentPartPr>
              <p14:xfrm>
                <a:off x="9232511" y="4706886"/>
                <a:ext cx="35640" cy="20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14871" y="4689246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14:cNvPr>
                <p14:cNvContentPartPr/>
                <p14:nvPr/>
              </p14:nvContentPartPr>
              <p14:xfrm>
                <a:off x="8954951" y="4534086"/>
                <a:ext cx="294120" cy="365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6951" y="4516446"/>
                  <a:ext cx="329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14:cNvPr>
                <p14:cNvContentPartPr/>
                <p14:nvPr/>
              </p14:nvContentPartPr>
              <p14:xfrm>
                <a:off x="9269591" y="4593486"/>
                <a:ext cx="254520" cy="248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1951" y="4575846"/>
                  <a:ext cx="29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14:cNvPr>
                <p14:cNvContentPartPr/>
                <p14:nvPr/>
              </p14:nvContentPartPr>
              <p14:xfrm>
                <a:off x="9522311" y="4614006"/>
                <a:ext cx="129960" cy="251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4311" y="4596006"/>
                  <a:ext cx="165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14:cNvPr>
                <p14:cNvContentPartPr/>
                <p14:nvPr/>
              </p14:nvContentPartPr>
              <p14:xfrm>
                <a:off x="9739391" y="4566486"/>
                <a:ext cx="136800" cy="267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1751" y="4548486"/>
                  <a:ext cx="172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14:cNvPr>
                <p14:cNvContentPartPr/>
                <p14:nvPr/>
              </p14:nvContentPartPr>
              <p14:xfrm>
                <a:off x="10004711" y="4554606"/>
                <a:ext cx="319320" cy="37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86711" y="4536606"/>
                  <a:ext cx="354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14:cNvPr>
                <p14:cNvContentPartPr/>
                <p14:nvPr/>
              </p14:nvContentPartPr>
              <p14:xfrm>
                <a:off x="10472351" y="4480806"/>
                <a:ext cx="47160" cy="351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54711" y="4463166"/>
                  <a:ext cx="82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14:cNvPr>
                <p14:cNvContentPartPr/>
                <p14:nvPr/>
              </p14:nvContentPartPr>
              <p14:xfrm>
                <a:off x="10601591" y="4358766"/>
                <a:ext cx="306720" cy="443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83951" y="4341126"/>
                  <a:ext cx="342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14:cNvPr>
                <p14:cNvContentPartPr/>
                <p14:nvPr/>
              </p14:nvContentPartPr>
              <p14:xfrm>
                <a:off x="10855751" y="4390806"/>
                <a:ext cx="194400" cy="440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38111" y="4373166"/>
                  <a:ext cx="230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14:cNvPr>
                <p14:cNvContentPartPr/>
                <p14:nvPr/>
              </p14:nvContentPartPr>
              <p14:xfrm>
                <a:off x="11182991" y="4351926"/>
                <a:ext cx="1656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65351" y="4333926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14:cNvPr>
                <p14:cNvContentPartPr/>
                <p14:nvPr/>
              </p14:nvContentPartPr>
              <p14:xfrm>
                <a:off x="11146991" y="4318806"/>
                <a:ext cx="204120" cy="451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351" y="4301166"/>
                  <a:ext cx="2397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14:cNvPr>
                <p14:cNvContentPartPr/>
                <p14:nvPr/>
              </p14:nvContentPartPr>
              <p14:xfrm>
                <a:off x="11139071" y="4541286"/>
                <a:ext cx="157320" cy="68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21071" y="4523646"/>
                  <a:ext cx="19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14:cNvPr>
                <p14:cNvContentPartPr/>
                <p14:nvPr/>
              </p14:nvContentPartPr>
              <p14:xfrm>
                <a:off x="11297831" y="4486566"/>
                <a:ext cx="300240" cy="658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80191" y="4468566"/>
                  <a:ext cx="3358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14:cNvPr>
                <p14:cNvContentPartPr/>
                <p14:nvPr/>
              </p14:nvContentPartPr>
              <p14:xfrm>
                <a:off x="9781151" y="5136006"/>
                <a:ext cx="357840" cy="452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63151" y="5118006"/>
                  <a:ext cx="39348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14:cNvPr>
              <p14:cNvContentPartPr/>
              <p14:nvPr/>
            </p14:nvContentPartPr>
            <p14:xfrm>
              <a:off x="8695031" y="6096846"/>
              <a:ext cx="217440" cy="359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7391" y="6079206"/>
                <a:ext cx="25308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085ACB-5130-49B8-BBB9-6107DB02C698}"/>
              </a:ext>
            </a:extLst>
          </p:cNvPr>
          <p:cNvGrpSpPr/>
          <p:nvPr/>
        </p:nvGrpSpPr>
        <p:grpSpPr>
          <a:xfrm>
            <a:off x="9249431" y="5894886"/>
            <a:ext cx="771840" cy="539280"/>
            <a:chOff x="9249431" y="5894886"/>
            <a:chExt cx="77184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14:cNvPr>
                <p14:cNvContentPartPr/>
                <p14:nvPr/>
              </p14:nvContentPartPr>
              <p14:xfrm>
                <a:off x="9249431" y="5894886"/>
                <a:ext cx="291240" cy="480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31791" y="5877246"/>
                  <a:ext cx="3268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14:cNvPr>
                <p14:cNvContentPartPr/>
                <p14:nvPr/>
              </p14:nvContentPartPr>
              <p14:xfrm>
                <a:off x="9504311" y="6214926"/>
                <a:ext cx="267840" cy="219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86311" y="6196926"/>
                  <a:ext cx="303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14:cNvPr>
                <p14:cNvContentPartPr/>
                <p14:nvPr/>
              </p14:nvContentPartPr>
              <p14:xfrm>
                <a:off x="9733271" y="5977326"/>
                <a:ext cx="288000" cy="437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15271" y="5959686"/>
                  <a:ext cx="3236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DBE1BF-AF5D-4B13-B8B3-B38D40DFE8A8}"/>
              </a:ext>
            </a:extLst>
          </p:cNvPr>
          <p:cNvGrpSpPr/>
          <p:nvPr/>
        </p:nvGrpSpPr>
        <p:grpSpPr>
          <a:xfrm>
            <a:off x="10250591" y="5794086"/>
            <a:ext cx="690840" cy="542160"/>
            <a:chOff x="10250591" y="5794086"/>
            <a:chExt cx="69084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14:cNvPr>
                <p14:cNvContentPartPr/>
                <p14:nvPr/>
              </p14:nvContentPartPr>
              <p14:xfrm>
                <a:off x="10250591" y="6007926"/>
                <a:ext cx="280440" cy="328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32591" y="5989926"/>
                  <a:ext cx="316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14:cNvPr>
                <p14:cNvContentPartPr/>
                <p14:nvPr/>
              </p14:nvContentPartPr>
              <p14:xfrm>
                <a:off x="10654871" y="5794086"/>
                <a:ext cx="286560" cy="235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37231" y="5776446"/>
                  <a:ext cx="322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14:cNvPr>
                <p14:cNvContentPartPr/>
                <p14:nvPr/>
              </p14:nvContentPartPr>
              <p14:xfrm>
                <a:off x="10761791" y="6201606"/>
                <a:ext cx="3600" cy="26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44151" y="6183966"/>
                  <a:ext cx="39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B20691-051C-4280-A1CF-F969ABD4FC80}"/>
                  </a:ext>
                </a:extLst>
              </p14:cNvPr>
              <p14:cNvContentPartPr/>
              <p14:nvPr/>
            </p14:nvContentPartPr>
            <p14:xfrm>
              <a:off x="1039991" y="3258606"/>
              <a:ext cx="2113920" cy="89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B20691-051C-4280-A1CF-F969ABD4FC8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21991" y="3240606"/>
                <a:ext cx="214956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737AAA-F8EC-42C8-8D36-F794796DD537}"/>
                  </a:ext>
                </a:extLst>
              </p14:cNvPr>
              <p14:cNvContentPartPr/>
              <p14:nvPr/>
            </p14:nvContentPartPr>
            <p14:xfrm>
              <a:off x="1122431" y="4787886"/>
              <a:ext cx="1222200" cy="117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737AAA-F8EC-42C8-8D36-F794796DD53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04791" y="4769886"/>
                <a:ext cx="1257840" cy="12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A87660-E2C7-4C2D-981B-CB35CBBE3C3C}"/>
                  </a:ext>
                </a:extLst>
              </p14:cNvPr>
              <p14:cNvContentPartPr/>
              <p14:nvPr/>
            </p14:nvContentPartPr>
            <p14:xfrm>
              <a:off x="6931031" y="4199286"/>
              <a:ext cx="435960" cy="761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A87660-E2C7-4C2D-981B-CB35CBBE3C3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913391" y="4181286"/>
                <a:ext cx="471600" cy="79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2149CC8-1B7C-4F9F-A59F-06F8C561C811}"/>
              </a:ext>
            </a:extLst>
          </p:cNvPr>
          <p:cNvGrpSpPr/>
          <p:nvPr/>
        </p:nvGrpSpPr>
        <p:grpSpPr>
          <a:xfrm>
            <a:off x="4483751" y="3219726"/>
            <a:ext cx="1826280" cy="497880"/>
            <a:chOff x="4483751" y="3219726"/>
            <a:chExt cx="182628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12E2C3A-54CF-4478-88CD-2BD6B2517911}"/>
                    </a:ext>
                  </a:extLst>
                </p14:cNvPr>
                <p14:cNvContentPartPr/>
                <p14:nvPr/>
              </p14:nvContentPartPr>
              <p14:xfrm>
                <a:off x="5872631" y="3369126"/>
                <a:ext cx="45720" cy="20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12E2C3A-54CF-4478-88CD-2BD6B25179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4631" y="3351126"/>
                  <a:ext cx="81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F50EF57-E6FB-4714-8D40-EB513FF33D52}"/>
                    </a:ext>
                  </a:extLst>
                </p14:cNvPr>
                <p14:cNvContentPartPr/>
                <p14:nvPr/>
              </p14:nvContentPartPr>
              <p14:xfrm>
                <a:off x="4483751" y="3219726"/>
                <a:ext cx="1157760" cy="155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F50EF57-E6FB-4714-8D40-EB513FF33D5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65751" y="3201726"/>
                  <a:ext cx="1193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6600A1-A604-40A3-95BA-C250A6E4867D}"/>
                    </a:ext>
                  </a:extLst>
                </p14:cNvPr>
                <p14:cNvContentPartPr/>
                <p14:nvPr/>
              </p14:nvContentPartPr>
              <p14:xfrm>
                <a:off x="5791631" y="3514566"/>
                <a:ext cx="518400" cy="20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6600A1-A604-40A3-95BA-C250A6E486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73991" y="3496566"/>
                  <a:ext cx="5540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25EC69-4781-428A-9B20-62B44C088294}"/>
              </a:ext>
            </a:extLst>
          </p:cNvPr>
          <p:cNvGrpSpPr/>
          <p:nvPr/>
        </p:nvGrpSpPr>
        <p:grpSpPr>
          <a:xfrm>
            <a:off x="3716231" y="5419326"/>
            <a:ext cx="3164760" cy="1271520"/>
            <a:chOff x="3716231" y="5419326"/>
            <a:chExt cx="3164760" cy="12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13B6F0-E469-4E1C-817F-42ED7B85FCDF}"/>
                    </a:ext>
                  </a:extLst>
                </p14:cNvPr>
                <p14:cNvContentPartPr/>
                <p14:nvPr/>
              </p14:nvContentPartPr>
              <p14:xfrm>
                <a:off x="3716231" y="5419326"/>
                <a:ext cx="3164760" cy="499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13B6F0-E469-4E1C-817F-42ED7B85FC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98591" y="5401686"/>
                  <a:ext cx="32004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150443-66B9-43BD-9EB8-B9314026761C}"/>
                    </a:ext>
                  </a:extLst>
                </p14:cNvPr>
                <p14:cNvContentPartPr/>
                <p14:nvPr/>
              </p14:nvContentPartPr>
              <p14:xfrm>
                <a:off x="4403831" y="6216006"/>
                <a:ext cx="135360" cy="197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150443-66B9-43BD-9EB8-B9314026761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85831" y="6198006"/>
                  <a:ext cx="171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6F6A49-99B8-4471-B549-FC8921E3D82C}"/>
                    </a:ext>
                  </a:extLst>
                </p14:cNvPr>
                <p14:cNvContentPartPr/>
                <p14:nvPr/>
              </p14:nvContentPartPr>
              <p14:xfrm>
                <a:off x="4281791" y="6048966"/>
                <a:ext cx="326160" cy="641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6F6A49-99B8-4471-B549-FC8921E3D82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64151" y="6031326"/>
                  <a:ext cx="36180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E053EA-994C-4F8D-B10F-AF3DCAB04AD9}"/>
                    </a:ext>
                  </a:extLst>
                </p14:cNvPr>
                <p14:cNvContentPartPr/>
                <p14:nvPr/>
              </p14:nvContentPartPr>
              <p14:xfrm>
                <a:off x="4729631" y="6084966"/>
                <a:ext cx="506880" cy="496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E053EA-994C-4F8D-B10F-AF3DCAB04AD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11631" y="6067326"/>
                  <a:ext cx="5425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B2EBD3-1494-4FAC-93C7-C5EFDDA37035}"/>
                    </a:ext>
                  </a:extLst>
                </p14:cNvPr>
                <p14:cNvContentPartPr/>
                <p14:nvPr/>
              </p14:nvContentPartPr>
              <p14:xfrm>
                <a:off x="5447471" y="5962566"/>
                <a:ext cx="339480" cy="620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B2EBD3-1494-4FAC-93C7-C5EFDDA3703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29471" y="5944926"/>
                  <a:ext cx="375120" cy="65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4429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centiSNP</a:t>
            </a:r>
          </a:p>
        </p:txBody>
      </p:sp>
    </p:spTree>
    <p:extLst>
      <p:ext uri="{BB962C8B-B14F-4D97-AF65-F5344CB8AC3E}">
        <p14:creationId xmlns:p14="http://schemas.microsoft.com/office/powerpoint/2010/main" val="158796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6A9BFD5-DC1B-426C-8998-6DFBDCCE1DA0}"/>
              </a:ext>
            </a:extLst>
          </p:cNvPr>
          <p:cNvGrpSpPr/>
          <p:nvPr/>
        </p:nvGrpSpPr>
        <p:grpSpPr>
          <a:xfrm>
            <a:off x="1827500" y="535158"/>
            <a:ext cx="2664720" cy="783720"/>
            <a:chOff x="1827500" y="535158"/>
            <a:chExt cx="2664720" cy="78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390EFD-5606-4F95-BB77-FE3C15BA8399}"/>
                    </a:ext>
                  </a:extLst>
                </p14:cNvPr>
                <p14:cNvContentPartPr/>
                <p14:nvPr/>
              </p14:nvContentPartPr>
              <p14:xfrm>
                <a:off x="1827500" y="535158"/>
                <a:ext cx="393120" cy="783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390EFD-5606-4F95-BB77-FE3C15BA83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9500" y="517518"/>
                  <a:ext cx="4287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F54A51-54EB-426A-AECE-30E0620A1D06}"/>
                    </a:ext>
                  </a:extLst>
                </p14:cNvPr>
                <p14:cNvContentPartPr/>
                <p14:nvPr/>
              </p14:nvContentPartPr>
              <p14:xfrm>
                <a:off x="2173460" y="1015038"/>
                <a:ext cx="812880" cy="273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F54A51-54EB-426A-AECE-30E0620A1D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5820" y="997038"/>
                  <a:ext cx="848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BE6E86-68E9-43F2-BEF3-474EF6596AA8}"/>
                    </a:ext>
                  </a:extLst>
                </p14:cNvPr>
                <p14:cNvContentPartPr/>
                <p14:nvPr/>
              </p14:nvContentPartPr>
              <p14:xfrm>
                <a:off x="2966900" y="898398"/>
                <a:ext cx="175680" cy="151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BE6E86-68E9-43F2-BEF3-474EF6596A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9260" y="880758"/>
                  <a:ext cx="211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A610FD-C557-4B00-939B-EC4936C47215}"/>
                    </a:ext>
                  </a:extLst>
                </p14:cNvPr>
                <p14:cNvContentPartPr/>
                <p14:nvPr/>
              </p14:nvContentPartPr>
              <p14:xfrm>
                <a:off x="3042500" y="804078"/>
                <a:ext cx="179640" cy="46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A610FD-C557-4B00-939B-EC4936C472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4860" y="786078"/>
                  <a:ext cx="2152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CB7CE3-075A-48E1-8CD5-06CF91D33945}"/>
                    </a:ext>
                  </a:extLst>
                </p14:cNvPr>
                <p14:cNvContentPartPr/>
                <p14:nvPr/>
              </p14:nvContentPartPr>
              <p14:xfrm>
                <a:off x="2888060" y="810918"/>
                <a:ext cx="429480" cy="27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CB7CE3-075A-48E1-8CD5-06CF91D339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0060" y="792918"/>
                  <a:ext cx="465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10A05B-771C-4EEB-A8DE-765DC3D290D0}"/>
                    </a:ext>
                  </a:extLst>
                </p14:cNvPr>
                <p14:cNvContentPartPr/>
                <p14:nvPr/>
              </p14:nvContentPartPr>
              <p14:xfrm>
                <a:off x="3349940" y="966438"/>
                <a:ext cx="5040" cy="170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10A05B-771C-4EEB-A8DE-765DC3D290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31940" y="948798"/>
                  <a:ext cx="40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3667A7-E9A0-422C-BDD6-239D3FC33AAA}"/>
                    </a:ext>
                  </a:extLst>
                </p14:cNvPr>
                <p14:cNvContentPartPr/>
                <p14:nvPr/>
              </p14:nvContentPartPr>
              <p14:xfrm>
                <a:off x="3496100" y="968238"/>
                <a:ext cx="178200" cy="290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3667A7-E9A0-422C-BDD6-239D3FC33A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8460" y="950598"/>
                  <a:ext cx="213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A77A9F-C93A-4648-9E44-0018C8F8D69A}"/>
                    </a:ext>
                  </a:extLst>
                </p14:cNvPr>
                <p14:cNvContentPartPr/>
                <p14:nvPr/>
              </p14:nvContentPartPr>
              <p14:xfrm>
                <a:off x="3786260" y="761238"/>
                <a:ext cx="705960" cy="46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A77A9F-C93A-4648-9E44-0018C8F8D6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8620" y="743598"/>
                  <a:ext cx="741600" cy="49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568B2-5EF2-4F1A-8416-FA0D8F5A7DE4}"/>
              </a:ext>
            </a:extLst>
          </p:cNvPr>
          <p:cNvGrpSpPr/>
          <p:nvPr/>
        </p:nvGrpSpPr>
        <p:grpSpPr>
          <a:xfrm>
            <a:off x="4850951" y="4571886"/>
            <a:ext cx="1289520" cy="537120"/>
            <a:chOff x="4850951" y="4571886"/>
            <a:chExt cx="128952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1E9BE5-C9F8-4ECA-80EA-B814DCCF9C12}"/>
                    </a:ext>
                  </a:extLst>
                </p14:cNvPr>
                <p14:cNvContentPartPr/>
                <p14:nvPr/>
              </p14:nvContentPartPr>
              <p14:xfrm>
                <a:off x="4850951" y="4611126"/>
                <a:ext cx="513720" cy="497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1E9BE5-C9F8-4ECA-80EA-B814DCCF9C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32951" y="4593486"/>
                  <a:ext cx="5493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7AB62D-730D-4107-A131-1CB8D280110B}"/>
                    </a:ext>
                  </a:extLst>
                </p14:cNvPr>
                <p14:cNvContentPartPr/>
                <p14:nvPr/>
              </p14:nvContentPartPr>
              <p14:xfrm>
                <a:off x="5392391" y="4682406"/>
                <a:ext cx="396360" cy="34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7AB62D-730D-4107-A131-1CB8D28011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4391" y="4664766"/>
                  <a:ext cx="432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313E4F-DF14-473D-9E86-E4BD6AA52E55}"/>
                    </a:ext>
                  </a:extLst>
                </p14:cNvPr>
                <p14:cNvContentPartPr/>
                <p14:nvPr/>
              </p14:nvContentPartPr>
              <p14:xfrm>
                <a:off x="5851031" y="4571886"/>
                <a:ext cx="289440" cy="504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313E4F-DF14-473D-9E86-E4BD6AA52E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3031" y="4553886"/>
                  <a:ext cx="325080" cy="53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18F8A7E-6CF2-4339-8588-E08874314AA6}"/>
                  </a:ext>
                </a:extLst>
              </p14:cNvPr>
              <p14:cNvContentPartPr/>
              <p14:nvPr/>
            </p14:nvContentPartPr>
            <p14:xfrm>
              <a:off x="4066151" y="3628686"/>
              <a:ext cx="1795320" cy="107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18F8A7E-6CF2-4339-8588-E08874314A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48511" y="3611046"/>
                <a:ext cx="18309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2E2042-D703-493A-8AC8-8B749EB7FEC9}"/>
                  </a:ext>
                </a:extLst>
              </p14:cNvPr>
              <p14:cNvContentPartPr/>
              <p14:nvPr/>
            </p14:nvContentPartPr>
            <p14:xfrm>
              <a:off x="5104751" y="3163206"/>
              <a:ext cx="1818360" cy="70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2E2042-D703-493A-8AC8-8B749EB7FE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87111" y="3145566"/>
                <a:ext cx="185400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1466C8-E357-4788-B0FF-2212EC3C0652}"/>
              </a:ext>
            </a:extLst>
          </p:cNvPr>
          <p:cNvGrpSpPr/>
          <p:nvPr/>
        </p:nvGrpSpPr>
        <p:grpSpPr>
          <a:xfrm>
            <a:off x="4592471" y="1737966"/>
            <a:ext cx="1505160" cy="1190160"/>
            <a:chOff x="4592471" y="1737966"/>
            <a:chExt cx="1505160" cy="11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662F56-D717-4218-ADBC-EA0A5CE86019}"/>
                    </a:ext>
                  </a:extLst>
                </p14:cNvPr>
                <p14:cNvContentPartPr/>
                <p14:nvPr/>
              </p14:nvContentPartPr>
              <p14:xfrm>
                <a:off x="4592471" y="2656686"/>
                <a:ext cx="1505160" cy="128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662F56-D717-4218-ADBC-EA0A5CE860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4831" y="2639046"/>
                  <a:ext cx="1540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7CEB32-0D7B-4163-80A9-385187988698}"/>
                    </a:ext>
                  </a:extLst>
                </p14:cNvPr>
                <p14:cNvContentPartPr/>
                <p14:nvPr/>
              </p14:nvContentPartPr>
              <p14:xfrm>
                <a:off x="4710551" y="1737966"/>
                <a:ext cx="410040" cy="119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7CEB32-0D7B-4163-80A9-3851879886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2551" y="1720326"/>
                  <a:ext cx="445680" cy="12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0AC7F0-4D6F-4804-8728-C060A03C4A7D}"/>
              </a:ext>
            </a:extLst>
          </p:cNvPr>
          <p:cNvGrpSpPr/>
          <p:nvPr/>
        </p:nvGrpSpPr>
        <p:grpSpPr>
          <a:xfrm>
            <a:off x="2323391" y="3593766"/>
            <a:ext cx="6257160" cy="686880"/>
            <a:chOff x="2323391" y="3593766"/>
            <a:chExt cx="6257160" cy="68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84DAD4-F620-4FD8-AA55-2F8DE513EE0C}"/>
                    </a:ext>
                  </a:extLst>
                </p14:cNvPr>
                <p14:cNvContentPartPr/>
                <p14:nvPr/>
              </p14:nvContentPartPr>
              <p14:xfrm>
                <a:off x="2323391" y="4124046"/>
                <a:ext cx="6257160" cy="14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84DAD4-F620-4FD8-AA55-2F8DE513EE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05751" y="4106406"/>
                  <a:ext cx="6292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C6B1C1-0746-452B-AD96-FC231CFB5B31}"/>
                    </a:ext>
                  </a:extLst>
                </p14:cNvPr>
                <p14:cNvContentPartPr/>
                <p14:nvPr/>
              </p14:nvContentPartPr>
              <p14:xfrm>
                <a:off x="5308871" y="3919566"/>
                <a:ext cx="55440" cy="361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C6B1C1-0746-452B-AD96-FC231CFB5B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1231" y="3901566"/>
                  <a:ext cx="910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F61464-64A0-4DC0-B7E8-4C4788748E21}"/>
                    </a:ext>
                  </a:extLst>
                </p14:cNvPr>
                <p14:cNvContentPartPr/>
                <p14:nvPr/>
              </p14:nvContentPartPr>
              <p14:xfrm>
                <a:off x="5685071" y="3593766"/>
                <a:ext cx="320400" cy="40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F61464-64A0-4DC0-B7E8-4C4788748E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7431" y="3575766"/>
                  <a:ext cx="35604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D46BB9F-FD8A-4ED9-B9F6-C0040A6396C8}"/>
              </a:ext>
            </a:extLst>
          </p:cNvPr>
          <p:cNvGrpSpPr/>
          <p:nvPr/>
        </p:nvGrpSpPr>
        <p:grpSpPr>
          <a:xfrm>
            <a:off x="9938831" y="2839206"/>
            <a:ext cx="1844640" cy="448560"/>
            <a:chOff x="9938831" y="2839206"/>
            <a:chExt cx="184464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80F659-84DE-404A-8F80-4FEFC61E500B}"/>
                    </a:ext>
                  </a:extLst>
                </p14:cNvPr>
                <p14:cNvContentPartPr/>
                <p14:nvPr/>
              </p14:nvContentPartPr>
              <p14:xfrm>
                <a:off x="11307551" y="2893206"/>
                <a:ext cx="475920" cy="39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80F659-84DE-404A-8F80-4FEFC61E50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89551" y="2875206"/>
                  <a:ext cx="5115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C72962-727B-400A-A5AA-566D5700645E}"/>
                    </a:ext>
                  </a:extLst>
                </p14:cNvPr>
                <p14:cNvContentPartPr/>
                <p14:nvPr/>
              </p14:nvContentPartPr>
              <p14:xfrm>
                <a:off x="10041791" y="2869806"/>
                <a:ext cx="309600" cy="4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C72962-727B-400A-A5AA-566D570064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24151" y="2852166"/>
                  <a:ext cx="345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F78AC0-62C0-454A-8CAA-922D4DFA5D52}"/>
                    </a:ext>
                  </a:extLst>
                </p14:cNvPr>
                <p14:cNvContentPartPr/>
                <p14:nvPr/>
              </p14:nvContentPartPr>
              <p14:xfrm>
                <a:off x="9938831" y="2865126"/>
                <a:ext cx="587160" cy="415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F78AC0-62C0-454A-8CAA-922D4DFA5D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0831" y="2847126"/>
                  <a:ext cx="6228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1C70B6-9942-4754-B8E8-299C29208E35}"/>
                    </a:ext>
                  </a:extLst>
                </p14:cNvPr>
                <p14:cNvContentPartPr/>
                <p14:nvPr/>
              </p14:nvContentPartPr>
              <p14:xfrm>
                <a:off x="10273271" y="2910486"/>
                <a:ext cx="375840" cy="282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1C70B6-9942-4754-B8E8-299C29208E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55631" y="2892486"/>
                  <a:ext cx="4114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E40CF3-A54B-44D7-9C0D-FE0D24890258}"/>
                    </a:ext>
                  </a:extLst>
                </p14:cNvPr>
                <p14:cNvContentPartPr/>
                <p14:nvPr/>
              </p14:nvContentPartPr>
              <p14:xfrm>
                <a:off x="10598351" y="2839206"/>
                <a:ext cx="477720" cy="359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E40CF3-A54B-44D7-9C0D-FE0D248902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80711" y="2821206"/>
                  <a:ext cx="513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95F87C-0549-4B42-BDA6-C88F0632C295}"/>
                    </a:ext>
                  </a:extLst>
                </p14:cNvPr>
                <p14:cNvContentPartPr/>
                <p14:nvPr/>
              </p14:nvContentPartPr>
              <p14:xfrm>
                <a:off x="10795271" y="3060246"/>
                <a:ext cx="437760" cy="227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95F87C-0549-4B42-BDA6-C88F0632C2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77631" y="3042246"/>
                  <a:ext cx="4734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A599B8-9DA1-4090-B97E-C7012BD0AD32}"/>
              </a:ext>
            </a:extLst>
          </p:cNvPr>
          <p:cNvGrpSpPr/>
          <p:nvPr/>
        </p:nvGrpSpPr>
        <p:grpSpPr>
          <a:xfrm>
            <a:off x="9117311" y="3436806"/>
            <a:ext cx="2530800" cy="733320"/>
            <a:chOff x="9117311" y="3436806"/>
            <a:chExt cx="2530800" cy="73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86DA26-D8AC-4BB7-9E3A-E4A969843BFC}"/>
                    </a:ext>
                  </a:extLst>
                </p14:cNvPr>
                <p14:cNvContentPartPr/>
                <p14:nvPr/>
              </p14:nvContentPartPr>
              <p14:xfrm>
                <a:off x="9117311" y="3530406"/>
                <a:ext cx="299880" cy="5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86DA26-D8AC-4BB7-9E3A-E4A969843B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99671" y="3512406"/>
                  <a:ext cx="335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A081F-0F06-47A8-854B-9CA74E38769F}"/>
                    </a:ext>
                  </a:extLst>
                </p14:cNvPr>
                <p14:cNvContentPartPr/>
                <p14:nvPr/>
              </p14:nvContentPartPr>
              <p14:xfrm>
                <a:off x="9203351" y="3624726"/>
                <a:ext cx="30960" cy="19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A081F-0F06-47A8-854B-9CA74E3876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5351" y="3607086"/>
                  <a:ext cx="66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087BBB-13EF-4D4A-8A6C-C507CB6DF43A}"/>
                    </a:ext>
                  </a:extLst>
                </p14:cNvPr>
                <p14:cNvContentPartPr/>
                <p14:nvPr/>
              </p14:nvContentPartPr>
              <p14:xfrm>
                <a:off x="9342671" y="3436806"/>
                <a:ext cx="264240" cy="362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087BBB-13EF-4D4A-8A6C-C507CB6DF4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24671" y="3418806"/>
                  <a:ext cx="2998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7241FC-CF42-4225-AC6F-968B40E87AB9}"/>
                    </a:ext>
                  </a:extLst>
                </p14:cNvPr>
                <p14:cNvContentPartPr/>
                <p14:nvPr/>
              </p14:nvContentPartPr>
              <p14:xfrm>
                <a:off x="9795551" y="3675486"/>
                <a:ext cx="176760" cy="5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7241FC-CF42-4225-AC6F-968B40E87A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77551" y="3657486"/>
                  <a:ext cx="212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3569CB-F28E-4F0E-9853-EA311A28AB41}"/>
                    </a:ext>
                  </a:extLst>
                </p14:cNvPr>
                <p14:cNvContentPartPr/>
                <p14:nvPr/>
              </p14:nvContentPartPr>
              <p14:xfrm>
                <a:off x="9691871" y="3672966"/>
                <a:ext cx="715680" cy="497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3569CB-F28E-4F0E-9853-EA311A28AB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74231" y="3655326"/>
                  <a:ext cx="7513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72B9B9-23CA-4758-B3AF-491AEBE75C67}"/>
                    </a:ext>
                  </a:extLst>
                </p14:cNvPr>
                <p14:cNvContentPartPr/>
                <p14:nvPr/>
              </p14:nvContentPartPr>
              <p14:xfrm>
                <a:off x="11318711" y="3705366"/>
                <a:ext cx="329400" cy="334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72B9B9-23CA-4758-B3AF-491AEBE75C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01071" y="3687366"/>
                  <a:ext cx="3650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DDB7C4-F27E-4F79-BD1E-324993B196D5}"/>
                    </a:ext>
                  </a:extLst>
                </p14:cNvPr>
                <p14:cNvContentPartPr/>
                <p14:nvPr/>
              </p14:nvContentPartPr>
              <p14:xfrm>
                <a:off x="9860711" y="3689526"/>
                <a:ext cx="471240" cy="353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DDB7C4-F27E-4F79-BD1E-324993B196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42711" y="3671526"/>
                  <a:ext cx="5068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122D8A-BBB7-45E9-A4EF-F13D691F90F2}"/>
                    </a:ext>
                  </a:extLst>
                </p14:cNvPr>
                <p14:cNvContentPartPr/>
                <p14:nvPr/>
              </p14:nvContentPartPr>
              <p14:xfrm>
                <a:off x="10196951" y="3869166"/>
                <a:ext cx="336960" cy="173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122D8A-BBB7-45E9-A4EF-F13D691F90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78951" y="3851526"/>
                  <a:ext cx="372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86D3F4-017C-4384-9C40-84796F6F43E1}"/>
                    </a:ext>
                  </a:extLst>
                </p14:cNvPr>
                <p14:cNvContentPartPr/>
                <p14:nvPr/>
              </p14:nvContentPartPr>
              <p14:xfrm>
                <a:off x="10753511" y="3666846"/>
                <a:ext cx="17280" cy="33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86D3F4-017C-4384-9C40-84796F6F43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35871" y="3649206"/>
                  <a:ext cx="529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9BC494-355F-4FC3-BE74-1CF2A879666E}"/>
                    </a:ext>
                  </a:extLst>
                </p14:cNvPr>
                <p14:cNvContentPartPr/>
                <p14:nvPr/>
              </p14:nvContentPartPr>
              <p14:xfrm>
                <a:off x="10948991" y="3730566"/>
                <a:ext cx="173880" cy="342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9BC494-355F-4FC3-BE74-1CF2A87966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31351" y="3712926"/>
                  <a:ext cx="209520" cy="37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071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circuitSNP</a:t>
            </a:r>
          </a:p>
        </p:txBody>
      </p:sp>
    </p:spTree>
    <p:extLst>
      <p:ext uri="{BB962C8B-B14F-4D97-AF65-F5344CB8AC3E}">
        <p14:creationId xmlns:p14="http://schemas.microsoft.com/office/powerpoint/2010/main" val="3012199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14:cNvPr>
              <p14:cNvContentPartPr/>
              <p14:nvPr/>
            </p14:nvContentPartPr>
            <p14:xfrm>
              <a:off x="8473631" y="849126"/>
              <a:ext cx="880920" cy="347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5631" y="831126"/>
                <a:ext cx="916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14:cNvPr>
              <p14:cNvContentPartPr/>
              <p14:nvPr/>
            </p14:nvContentPartPr>
            <p14:xfrm>
              <a:off x="1374071" y="235686"/>
              <a:ext cx="452880" cy="1921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071" y="218046"/>
                <a:ext cx="488520" cy="19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14:cNvPr>
              <p14:cNvContentPartPr/>
              <p14:nvPr/>
            </p14:nvContentPartPr>
            <p14:xfrm>
              <a:off x="3231311" y="299046"/>
              <a:ext cx="780840" cy="1985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671" y="281406"/>
                <a:ext cx="81648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14:cNvPr>
              <p14:cNvContentPartPr/>
              <p14:nvPr/>
            </p14:nvContentPartPr>
            <p14:xfrm>
              <a:off x="1802831" y="585606"/>
              <a:ext cx="266760" cy="115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5191" y="567966"/>
                <a:ext cx="3024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14:cNvPr>
              <p14:cNvContentPartPr/>
              <p14:nvPr/>
            </p14:nvContentPartPr>
            <p14:xfrm>
              <a:off x="1781951" y="1142526"/>
              <a:ext cx="246960" cy="114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4311" y="1124526"/>
                <a:ext cx="28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14:cNvPr>
              <p14:cNvContentPartPr/>
              <p14:nvPr/>
            </p14:nvContentPartPr>
            <p14:xfrm>
              <a:off x="2083271" y="1120926"/>
              <a:ext cx="215280" cy="275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271" y="1102926"/>
                <a:ext cx="25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14:cNvPr>
              <p14:cNvContentPartPr/>
              <p14:nvPr/>
            </p14:nvContentPartPr>
            <p14:xfrm>
              <a:off x="2349311" y="816366"/>
              <a:ext cx="360720" cy="523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11" y="798726"/>
                <a:ext cx="3963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14:cNvPr>
              <p14:cNvContentPartPr/>
              <p14:nvPr/>
            </p14:nvContentPartPr>
            <p14:xfrm>
              <a:off x="2485031" y="1122006"/>
              <a:ext cx="153000" cy="57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7031" y="1104366"/>
                <a:ext cx="188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14:cNvPr>
              <p14:cNvContentPartPr/>
              <p14:nvPr/>
            </p14:nvContentPartPr>
            <p14:xfrm>
              <a:off x="2846111" y="975846"/>
              <a:ext cx="122040" cy="641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8111" y="958206"/>
                <a:ext cx="1576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14:cNvPr>
              <p14:cNvContentPartPr/>
              <p14:nvPr/>
            </p14:nvContentPartPr>
            <p14:xfrm>
              <a:off x="2986871" y="997806"/>
              <a:ext cx="110520" cy="173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8871" y="980166"/>
                <a:ext cx="146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14:cNvPr>
              <p14:cNvContentPartPr/>
              <p14:nvPr/>
            </p14:nvContentPartPr>
            <p14:xfrm>
              <a:off x="3104951" y="741126"/>
              <a:ext cx="140760" cy="428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7311" y="723486"/>
                <a:ext cx="1764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14:cNvPr>
              <p14:cNvContentPartPr/>
              <p14:nvPr/>
            </p14:nvContentPartPr>
            <p14:xfrm>
              <a:off x="3357671" y="862086"/>
              <a:ext cx="220320" cy="199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9671" y="844086"/>
                <a:ext cx="255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14:cNvPr>
              <p14:cNvContentPartPr/>
              <p14:nvPr/>
            </p14:nvContentPartPr>
            <p14:xfrm>
              <a:off x="3564311" y="602886"/>
              <a:ext cx="142560" cy="363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6671" y="585246"/>
                <a:ext cx="1782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14:cNvPr>
              <p14:cNvContentPartPr/>
              <p14:nvPr/>
            </p14:nvContentPartPr>
            <p14:xfrm>
              <a:off x="4331831" y="773886"/>
              <a:ext cx="891000" cy="271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13831" y="755886"/>
                <a:ext cx="926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14:cNvPr>
              <p14:cNvContentPartPr/>
              <p14:nvPr/>
            </p14:nvContentPartPr>
            <p14:xfrm>
              <a:off x="5519471" y="302286"/>
              <a:ext cx="340200" cy="296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1831" y="284646"/>
                <a:ext cx="375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14:cNvPr>
              <p14:cNvContentPartPr/>
              <p14:nvPr/>
            </p14:nvContentPartPr>
            <p14:xfrm>
              <a:off x="5917631" y="169806"/>
              <a:ext cx="55800" cy="426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99991" y="152166"/>
                <a:ext cx="91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14:cNvPr>
              <p14:cNvContentPartPr/>
              <p14:nvPr/>
            </p14:nvContentPartPr>
            <p14:xfrm>
              <a:off x="5943551" y="198246"/>
              <a:ext cx="1121760" cy="172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25911" y="180246"/>
                <a:ext cx="1157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14:cNvPr>
              <p14:cNvContentPartPr/>
              <p14:nvPr/>
            </p14:nvContentPartPr>
            <p14:xfrm>
              <a:off x="7010231" y="315246"/>
              <a:ext cx="54000" cy="319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2591" y="297606"/>
                <a:ext cx="89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14:cNvPr>
              <p14:cNvContentPartPr/>
              <p14:nvPr/>
            </p14:nvContentPartPr>
            <p14:xfrm>
              <a:off x="7011311" y="417126"/>
              <a:ext cx="443160" cy="329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3311" y="399126"/>
                <a:ext cx="4788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14:cNvPr>
              <p14:cNvContentPartPr/>
              <p14:nvPr/>
            </p14:nvContentPartPr>
            <p14:xfrm>
              <a:off x="5377271" y="1220646"/>
              <a:ext cx="472680" cy="474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9631" y="1202646"/>
                <a:ext cx="5083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14:cNvPr>
              <p14:cNvContentPartPr/>
              <p14:nvPr/>
            </p14:nvContentPartPr>
            <p14:xfrm>
              <a:off x="5864711" y="1247286"/>
              <a:ext cx="127800" cy="540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7071" y="1229286"/>
                <a:ext cx="1634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14:cNvPr>
              <p14:cNvContentPartPr/>
              <p14:nvPr/>
            </p14:nvContentPartPr>
            <p14:xfrm>
              <a:off x="5957951" y="1686126"/>
              <a:ext cx="961920" cy="156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311" y="1668126"/>
                <a:ext cx="997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14:cNvPr>
              <p14:cNvContentPartPr/>
              <p14:nvPr/>
            </p14:nvContentPartPr>
            <p14:xfrm>
              <a:off x="6949751" y="1385166"/>
              <a:ext cx="88200" cy="412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32111" y="1367526"/>
                <a:ext cx="123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14:cNvPr>
              <p14:cNvContentPartPr/>
              <p14:nvPr/>
            </p14:nvContentPartPr>
            <p14:xfrm>
              <a:off x="7094471" y="1324686"/>
              <a:ext cx="480960" cy="282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6471" y="1307046"/>
                <a:ext cx="516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14:cNvPr>
              <p14:cNvContentPartPr/>
              <p14:nvPr/>
            </p14:nvContentPartPr>
            <p14:xfrm>
              <a:off x="6021311" y="903126"/>
              <a:ext cx="410040" cy="195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3671" y="885486"/>
                <a:ext cx="445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14:cNvPr>
              <p14:cNvContentPartPr/>
              <p14:nvPr/>
            </p14:nvContentPartPr>
            <p14:xfrm>
              <a:off x="6545111" y="881526"/>
              <a:ext cx="45720" cy="176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7111" y="863886"/>
                <a:ext cx="81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14:cNvPr>
              <p14:cNvContentPartPr/>
              <p14:nvPr/>
            </p14:nvContentPartPr>
            <p14:xfrm>
              <a:off x="6746351" y="790806"/>
              <a:ext cx="128520" cy="270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28351" y="772806"/>
                <a:ext cx="1641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14:cNvPr>
              <p14:cNvContentPartPr/>
              <p14:nvPr/>
            </p14:nvContentPartPr>
            <p14:xfrm>
              <a:off x="6976751" y="781086"/>
              <a:ext cx="257400" cy="28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9111" y="763446"/>
                <a:ext cx="293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14:cNvPr>
              <p14:cNvContentPartPr/>
              <p14:nvPr/>
            </p14:nvContentPartPr>
            <p14:xfrm>
              <a:off x="6308231" y="1151886"/>
              <a:ext cx="2083320" cy="1794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0231" y="1133886"/>
                <a:ext cx="2118960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14:cNvPr>
              <p14:cNvContentPartPr/>
              <p14:nvPr/>
            </p14:nvContentPartPr>
            <p14:xfrm>
              <a:off x="6994031" y="3202086"/>
              <a:ext cx="78120" cy="351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31" y="3184446"/>
                <a:ext cx="1137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14:cNvPr>
              <p14:cNvContentPartPr/>
              <p14:nvPr/>
            </p14:nvContentPartPr>
            <p14:xfrm>
              <a:off x="6903671" y="3307566"/>
              <a:ext cx="513360" cy="158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85671" y="3289566"/>
                <a:ext cx="549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14:cNvPr>
              <p14:cNvContentPartPr/>
              <p14:nvPr/>
            </p14:nvContentPartPr>
            <p14:xfrm>
              <a:off x="7424951" y="3272286"/>
              <a:ext cx="278640" cy="159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6951" y="3254646"/>
                <a:ext cx="314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14:cNvPr>
              <p14:cNvContentPartPr/>
              <p14:nvPr/>
            </p14:nvContentPartPr>
            <p14:xfrm>
              <a:off x="7717631" y="3025326"/>
              <a:ext cx="69840" cy="386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9991" y="3007326"/>
                <a:ext cx="105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14:cNvPr>
              <p14:cNvContentPartPr/>
              <p14:nvPr/>
            </p14:nvContentPartPr>
            <p14:xfrm>
              <a:off x="7914911" y="3130806"/>
              <a:ext cx="262440" cy="156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7271" y="3112806"/>
                <a:ext cx="298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14:cNvPr>
              <p14:cNvContentPartPr/>
              <p14:nvPr/>
            </p14:nvContentPartPr>
            <p14:xfrm>
              <a:off x="1612751" y="4083726"/>
              <a:ext cx="311040" cy="411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95111" y="4065726"/>
                <a:ext cx="346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14:cNvPr>
              <p14:cNvContentPartPr/>
              <p14:nvPr/>
            </p14:nvContentPartPr>
            <p14:xfrm>
              <a:off x="2082191" y="3947286"/>
              <a:ext cx="565200" cy="410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64191" y="3929646"/>
                <a:ext cx="600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14:cNvPr>
              <p14:cNvContentPartPr/>
              <p14:nvPr/>
            </p14:nvContentPartPr>
            <p14:xfrm>
              <a:off x="2787071" y="4035486"/>
              <a:ext cx="282600" cy="579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69431" y="4017486"/>
                <a:ext cx="3182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14:cNvPr>
              <p14:cNvContentPartPr/>
              <p14:nvPr/>
            </p14:nvContentPartPr>
            <p14:xfrm>
              <a:off x="3386111" y="4360206"/>
              <a:ext cx="657720" cy="329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68471" y="4342206"/>
                <a:ext cx="693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14:cNvPr>
              <p14:cNvContentPartPr/>
              <p14:nvPr/>
            </p14:nvContentPartPr>
            <p14:xfrm>
              <a:off x="4543511" y="4043766"/>
              <a:ext cx="384480" cy="236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25871" y="4025766"/>
                <a:ext cx="420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14:cNvPr>
              <p14:cNvContentPartPr/>
              <p14:nvPr/>
            </p14:nvContentPartPr>
            <p14:xfrm>
              <a:off x="4899191" y="4061046"/>
              <a:ext cx="261360" cy="276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81551" y="4043406"/>
                <a:ext cx="297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14:cNvPr>
              <p14:cNvContentPartPr/>
              <p14:nvPr/>
            </p14:nvContentPartPr>
            <p14:xfrm>
              <a:off x="5284751" y="4061046"/>
              <a:ext cx="87840" cy="203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7111" y="4043406"/>
                <a:ext cx="123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14:cNvPr>
              <p14:cNvContentPartPr/>
              <p14:nvPr/>
            </p14:nvContentPartPr>
            <p14:xfrm>
              <a:off x="5473031" y="3815166"/>
              <a:ext cx="119880" cy="352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5031" y="3797526"/>
                <a:ext cx="155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14:cNvPr>
              <p14:cNvContentPartPr/>
              <p14:nvPr/>
            </p14:nvContentPartPr>
            <p14:xfrm>
              <a:off x="5737991" y="4092006"/>
              <a:ext cx="149400" cy="160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991" y="4074366"/>
                <a:ext cx="185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14:cNvPr>
              <p14:cNvContentPartPr/>
              <p14:nvPr/>
            </p14:nvContentPartPr>
            <p14:xfrm>
              <a:off x="6094391" y="3901566"/>
              <a:ext cx="369360" cy="333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76751" y="3883566"/>
                <a:ext cx="405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14:cNvPr>
              <p14:cNvContentPartPr/>
              <p14:nvPr/>
            </p14:nvContentPartPr>
            <p14:xfrm>
              <a:off x="6349631" y="4053846"/>
              <a:ext cx="204480" cy="14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31991" y="4036206"/>
                <a:ext cx="240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14:cNvPr>
              <p14:cNvContentPartPr/>
              <p14:nvPr/>
            </p14:nvContentPartPr>
            <p14:xfrm>
              <a:off x="4545311" y="4731726"/>
              <a:ext cx="23040" cy="3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27671" y="4713726"/>
                <a:ext cx="58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14:cNvPr>
              <p14:cNvContentPartPr/>
              <p14:nvPr/>
            </p14:nvContentPartPr>
            <p14:xfrm>
              <a:off x="4616591" y="4904526"/>
              <a:ext cx="14760" cy="122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98591" y="4886526"/>
                <a:ext cx="50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14:cNvPr>
              <p14:cNvContentPartPr/>
              <p14:nvPr/>
            </p14:nvContentPartPr>
            <p14:xfrm>
              <a:off x="4813871" y="4815246"/>
              <a:ext cx="248040" cy="138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96231" y="4797606"/>
                <a:ext cx="283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14:cNvPr>
              <p14:cNvContentPartPr/>
              <p14:nvPr/>
            </p14:nvContentPartPr>
            <p14:xfrm>
              <a:off x="5140031" y="4599246"/>
              <a:ext cx="261720" cy="349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22031" y="4581606"/>
                <a:ext cx="2973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14:cNvPr>
              <p14:cNvContentPartPr/>
              <p14:nvPr/>
            </p14:nvContentPartPr>
            <p14:xfrm>
              <a:off x="5288351" y="4778886"/>
              <a:ext cx="152280" cy="56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70351" y="4760886"/>
                <a:ext cx="187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14:cNvPr>
              <p14:cNvContentPartPr/>
              <p14:nvPr/>
            </p14:nvContentPartPr>
            <p14:xfrm>
              <a:off x="5602271" y="4623726"/>
              <a:ext cx="153720" cy="185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84631" y="4606086"/>
                <a:ext cx="189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14:cNvPr>
              <p14:cNvContentPartPr/>
              <p14:nvPr/>
            </p14:nvContentPartPr>
            <p14:xfrm>
              <a:off x="5838071" y="4599246"/>
              <a:ext cx="541440" cy="185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20431" y="4581606"/>
                <a:ext cx="577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14:cNvPr>
              <p14:cNvContentPartPr/>
              <p14:nvPr/>
            </p14:nvContentPartPr>
            <p14:xfrm>
              <a:off x="6374471" y="4553886"/>
              <a:ext cx="100800" cy="170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56471" y="4536246"/>
                <a:ext cx="136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14:cNvPr>
              <p14:cNvContentPartPr/>
              <p14:nvPr/>
            </p14:nvContentPartPr>
            <p14:xfrm>
              <a:off x="6469871" y="4498086"/>
              <a:ext cx="151560" cy="373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52231" y="4480446"/>
                <a:ext cx="187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14:cNvPr>
              <p14:cNvContentPartPr/>
              <p14:nvPr/>
            </p14:nvContentPartPr>
            <p14:xfrm>
              <a:off x="6981431" y="2186526"/>
              <a:ext cx="3324600" cy="2312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63431" y="2168526"/>
                <a:ext cx="3360240" cy="23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CC487D-27A6-4B23-9F39-6595BFAC9C3C}"/>
              </a:ext>
            </a:extLst>
          </p:cNvPr>
          <p:cNvGrpSpPr/>
          <p:nvPr/>
        </p:nvGrpSpPr>
        <p:grpSpPr>
          <a:xfrm>
            <a:off x="9978431" y="571206"/>
            <a:ext cx="1791000" cy="3537720"/>
            <a:chOff x="9978431" y="571206"/>
            <a:chExt cx="1791000" cy="353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14:cNvPr>
                <p14:cNvContentPartPr/>
                <p14:nvPr/>
              </p14:nvContentPartPr>
              <p14:xfrm>
                <a:off x="10054391" y="581286"/>
                <a:ext cx="57240" cy="53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36751" y="563646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14:cNvPr>
                <p14:cNvContentPartPr/>
                <p14:nvPr/>
              </p14:nvContentPartPr>
              <p14:xfrm>
                <a:off x="9978431" y="571206"/>
                <a:ext cx="99360" cy="129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60791" y="553566"/>
                  <a:ext cx="13500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14:cNvPr>
                <p14:cNvContentPartPr/>
                <p14:nvPr/>
              </p14:nvContentPartPr>
              <p14:xfrm>
                <a:off x="10075991" y="601086"/>
                <a:ext cx="1333440" cy="1229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991" y="583086"/>
                  <a:ext cx="136908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14:cNvPr>
                <p14:cNvContentPartPr/>
                <p14:nvPr/>
              </p14:nvContentPartPr>
              <p14:xfrm>
                <a:off x="10226111" y="1131006"/>
                <a:ext cx="359640" cy="175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08111" y="1113366"/>
                  <a:ext cx="39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14:cNvPr>
                <p14:cNvContentPartPr/>
                <p14:nvPr/>
              </p14:nvContentPartPr>
              <p14:xfrm>
                <a:off x="10654151" y="1164126"/>
                <a:ext cx="87120" cy="178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36151" y="1146126"/>
                  <a:ext cx="12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14:cNvPr>
                <p14:cNvContentPartPr/>
                <p14:nvPr/>
              </p14:nvContentPartPr>
              <p14:xfrm>
                <a:off x="10776191" y="964326"/>
                <a:ext cx="383760" cy="370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8191" y="946326"/>
                  <a:ext cx="419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14:cNvPr>
                <p14:cNvContentPartPr/>
                <p14:nvPr/>
              </p14:nvContentPartPr>
              <p14:xfrm>
                <a:off x="10455071" y="1670286"/>
                <a:ext cx="1314360" cy="2438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37431" y="1652646"/>
                  <a:ext cx="1350000" cy="247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76C3A5-2AA7-465B-9044-6FDCD4854244}"/>
              </a:ext>
            </a:extLst>
          </p:cNvPr>
          <p:cNvGrpSpPr/>
          <p:nvPr/>
        </p:nvGrpSpPr>
        <p:grpSpPr>
          <a:xfrm>
            <a:off x="8954951" y="4318806"/>
            <a:ext cx="2643120" cy="1269360"/>
            <a:chOff x="8954951" y="4318806"/>
            <a:chExt cx="2643120" cy="12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14:cNvPr>
                <p14:cNvContentPartPr/>
                <p14:nvPr/>
              </p14:nvContentPartPr>
              <p14:xfrm>
                <a:off x="9232511" y="4706886"/>
                <a:ext cx="35640" cy="20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14871" y="4689246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14:cNvPr>
                <p14:cNvContentPartPr/>
                <p14:nvPr/>
              </p14:nvContentPartPr>
              <p14:xfrm>
                <a:off x="8954951" y="4534086"/>
                <a:ext cx="294120" cy="365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6951" y="4516446"/>
                  <a:ext cx="329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14:cNvPr>
                <p14:cNvContentPartPr/>
                <p14:nvPr/>
              </p14:nvContentPartPr>
              <p14:xfrm>
                <a:off x="9269591" y="4593486"/>
                <a:ext cx="254520" cy="248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1951" y="4575846"/>
                  <a:ext cx="29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14:cNvPr>
                <p14:cNvContentPartPr/>
                <p14:nvPr/>
              </p14:nvContentPartPr>
              <p14:xfrm>
                <a:off x="9522311" y="4614006"/>
                <a:ext cx="129960" cy="251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4311" y="4596006"/>
                  <a:ext cx="165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14:cNvPr>
                <p14:cNvContentPartPr/>
                <p14:nvPr/>
              </p14:nvContentPartPr>
              <p14:xfrm>
                <a:off x="9739391" y="4566486"/>
                <a:ext cx="136800" cy="267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1751" y="4548486"/>
                  <a:ext cx="172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14:cNvPr>
                <p14:cNvContentPartPr/>
                <p14:nvPr/>
              </p14:nvContentPartPr>
              <p14:xfrm>
                <a:off x="10004711" y="4554606"/>
                <a:ext cx="319320" cy="37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86711" y="4536606"/>
                  <a:ext cx="354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14:cNvPr>
                <p14:cNvContentPartPr/>
                <p14:nvPr/>
              </p14:nvContentPartPr>
              <p14:xfrm>
                <a:off x="10472351" y="4480806"/>
                <a:ext cx="47160" cy="351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54711" y="4463166"/>
                  <a:ext cx="82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14:cNvPr>
                <p14:cNvContentPartPr/>
                <p14:nvPr/>
              </p14:nvContentPartPr>
              <p14:xfrm>
                <a:off x="10601591" y="4358766"/>
                <a:ext cx="306720" cy="443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83951" y="4341126"/>
                  <a:ext cx="342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14:cNvPr>
                <p14:cNvContentPartPr/>
                <p14:nvPr/>
              </p14:nvContentPartPr>
              <p14:xfrm>
                <a:off x="10855751" y="4390806"/>
                <a:ext cx="194400" cy="440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38111" y="4373166"/>
                  <a:ext cx="230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14:cNvPr>
                <p14:cNvContentPartPr/>
                <p14:nvPr/>
              </p14:nvContentPartPr>
              <p14:xfrm>
                <a:off x="11182991" y="4351926"/>
                <a:ext cx="1656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65351" y="4333926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14:cNvPr>
                <p14:cNvContentPartPr/>
                <p14:nvPr/>
              </p14:nvContentPartPr>
              <p14:xfrm>
                <a:off x="11146991" y="4318806"/>
                <a:ext cx="204120" cy="451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351" y="4301166"/>
                  <a:ext cx="2397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14:cNvPr>
                <p14:cNvContentPartPr/>
                <p14:nvPr/>
              </p14:nvContentPartPr>
              <p14:xfrm>
                <a:off x="11139071" y="4541286"/>
                <a:ext cx="157320" cy="68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21071" y="4523646"/>
                  <a:ext cx="19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14:cNvPr>
                <p14:cNvContentPartPr/>
                <p14:nvPr/>
              </p14:nvContentPartPr>
              <p14:xfrm>
                <a:off x="11297831" y="4486566"/>
                <a:ext cx="300240" cy="658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80191" y="4468566"/>
                  <a:ext cx="3358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14:cNvPr>
                <p14:cNvContentPartPr/>
                <p14:nvPr/>
              </p14:nvContentPartPr>
              <p14:xfrm>
                <a:off x="9781151" y="5136006"/>
                <a:ext cx="357840" cy="452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63151" y="5118006"/>
                  <a:ext cx="39348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14:cNvPr>
              <p14:cNvContentPartPr/>
              <p14:nvPr/>
            </p14:nvContentPartPr>
            <p14:xfrm>
              <a:off x="8695031" y="6096846"/>
              <a:ext cx="217440" cy="359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7391" y="6079206"/>
                <a:ext cx="25308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085ACB-5130-49B8-BBB9-6107DB02C698}"/>
              </a:ext>
            </a:extLst>
          </p:cNvPr>
          <p:cNvGrpSpPr/>
          <p:nvPr/>
        </p:nvGrpSpPr>
        <p:grpSpPr>
          <a:xfrm>
            <a:off x="9249431" y="5894886"/>
            <a:ext cx="771840" cy="539280"/>
            <a:chOff x="9249431" y="5894886"/>
            <a:chExt cx="77184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14:cNvPr>
                <p14:cNvContentPartPr/>
                <p14:nvPr/>
              </p14:nvContentPartPr>
              <p14:xfrm>
                <a:off x="9249431" y="5894886"/>
                <a:ext cx="291240" cy="480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31791" y="5877246"/>
                  <a:ext cx="3268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14:cNvPr>
                <p14:cNvContentPartPr/>
                <p14:nvPr/>
              </p14:nvContentPartPr>
              <p14:xfrm>
                <a:off x="9504311" y="6214926"/>
                <a:ext cx="267840" cy="219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86311" y="6196926"/>
                  <a:ext cx="303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14:cNvPr>
                <p14:cNvContentPartPr/>
                <p14:nvPr/>
              </p14:nvContentPartPr>
              <p14:xfrm>
                <a:off x="9733271" y="5977326"/>
                <a:ext cx="288000" cy="437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15271" y="5959686"/>
                  <a:ext cx="3236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DBE1BF-AF5D-4B13-B8B3-B38D40DFE8A8}"/>
              </a:ext>
            </a:extLst>
          </p:cNvPr>
          <p:cNvGrpSpPr/>
          <p:nvPr/>
        </p:nvGrpSpPr>
        <p:grpSpPr>
          <a:xfrm>
            <a:off x="10250591" y="5794086"/>
            <a:ext cx="690840" cy="542160"/>
            <a:chOff x="10250591" y="5794086"/>
            <a:chExt cx="69084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14:cNvPr>
                <p14:cNvContentPartPr/>
                <p14:nvPr/>
              </p14:nvContentPartPr>
              <p14:xfrm>
                <a:off x="10250591" y="6007926"/>
                <a:ext cx="280440" cy="328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32591" y="5989926"/>
                  <a:ext cx="316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14:cNvPr>
                <p14:cNvContentPartPr/>
                <p14:nvPr/>
              </p14:nvContentPartPr>
              <p14:xfrm>
                <a:off x="10654871" y="5794086"/>
                <a:ext cx="286560" cy="235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37231" y="5776446"/>
                  <a:ext cx="322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14:cNvPr>
                <p14:cNvContentPartPr/>
                <p14:nvPr/>
              </p14:nvContentPartPr>
              <p14:xfrm>
                <a:off x="10761791" y="6201606"/>
                <a:ext cx="3600" cy="26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44151" y="6183966"/>
                  <a:ext cx="39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52103B-4951-4132-9FB8-27FF92ABA17C}"/>
                  </a:ext>
                </a:extLst>
              </p14:cNvPr>
              <p14:cNvContentPartPr/>
              <p14:nvPr/>
            </p14:nvContentPartPr>
            <p14:xfrm>
              <a:off x="8063951" y="5030526"/>
              <a:ext cx="385560" cy="87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52103B-4951-4132-9FB8-27FF92ABA17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045951" y="5012886"/>
                <a:ext cx="421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366DAE-DCF5-4C36-8ECA-88C3A77B0D5A}"/>
                  </a:ext>
                </a:extLst>
              </p14:cNvPr>
              <p14:cNvContentPartPr/>
              <p14:nvPr/>
            </p14:nvContentPartPr>
            <p14:xfrm>
              <a:off x="8059271" y="6473766"/>
              <a:ext cx="1064880" cy="33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366DAE-DCF5-4C36-8ECA-88C3A77B0D5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041271" y="6456126"/>
                <a:ext cx="11005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9FB045-F15A-4997-B3E7-6944173AEA29}"/>
                  </a:ext>
                </a:extLst>
              </p14:cNvPr>
              <p14:cNvContentPartPr/>
              <p14:nvPr/>
            </p14:nvContentPartPr>
            <p14:xfrm>
              <a:off x="9680711" y="6461445"/>
              <a:ext cx="1431720" cy="31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9FB045-F15A-4997-B3E7-6944173AEA2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62711" y="6443805"/>
                <a:ext cx="14673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530BC-2EEF-4CDE-A233-CACA76B5265B}"/>
                  </a:ext>
                </a:extLst>
              </p14:cNvPr>
              <p14:cNvContentPartPr/>
              <p14:nvPr/>
            </p14:nvContentPartPr>
            <p14:xfrm>
              <a:off x="11525711" y="4597725"/>
              <a:ext cx="396720" cy="1484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530BC-2EEF-4CDE-A233-CACA76B5265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508071" y="4580085"/>
                <a:ext cx="432360" cy="15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E74E62-FDED-4981-8D77-B2B5473354FA}"/>
                  </a:ext>
                </a:extLst>
              </p14:cNvPr>
              <p14:cNvContentPartPr/>
              <p14:nvPr/>
            </p14:nvContentPartPr>
            <p14:xfrm>
              <a:off x="11870951" y="3317205"/>
              <a:ext cx="127800" cy="705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E74E62-FDED-4981-8D77-B2B5473354F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852951" y="3299565"/>
                <a:ext cx="163440" cy="74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38E48E1-5730-40BE-80A4-87C04DEF4FF8}"/>
              </a:ext>
            </a:extLst>
          </p:cNvPr>
          <p:cNvGrpSpPr/>
          <p:nvPr/>
        </p:nvGrpSpPr>
        <p:grpSpPr>
          <a:xfrm>
            <a:off x="8750111" y="3352125"/>
            <a:ext cx="2527200" cy="1208520"/>
            <a:chOff x="8750111" y="3352125"/>
            <a:chExt cx="2527200" cy="12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F1CE176-675A-4F43-A2ED-19256A379ED6}"/>
                    </a:ext>
                  </a:extLst>
                </p14:cNvPr>
                <p14:cNvContentPartPr/>
                <p14:nvPr/>
              </p14:nvContentPartPr>
              <p14:xfrm>
                <a:off x="8848751" y="4384686"/>
                <a:ext cx="66600" cy="17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F1CE176-675A-4F43-A2ED-19256A379ED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30751" y="4366686"/>
                  <a:ext cx="102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1E254E-4B40-48A6-A39F-528F2E81AF1B}"/>
                    </a:ext>
                  </a:extLst>
                </p14:cNvPr>
                <p14:cNvContentPartPr/>
                <p14:nvPr/>
              </p14:nvContentPartPr>
              <p14:xfrm>
                <a:off x="9515471" y="3352125"/>
                <a:ext cx="1761840" cy="58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1E254E-4B40-48A6-A39F-528F2E81AF1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97831" y="3334125"/>
                  <a:ext cx="179748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F90F82-A51A-4882-B396-61F4784EA6CA}"/>
                    </a:ext>
                  </a:extLst>
                </p14:cNvPr>
                <p14:cNvContentPartPr/>
                <p14:nvPr/>
              </p14:nvContentPartPr>
              <p14:xfrm>
                <a:off x="8750111" y="4009485"/>
                <a:ext cx="584640" cy="551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F90F82-A51A-4882-B396-61F4784EA6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32111" y="3991485"/>
                  <a:ext cx="620280" cy="58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5653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Genetic variant analysis</a:t>
            </a:r>
          </a:p>
        </p:txBody>
      </p:sp>
    </p:spTree>
    <p:extLst>
      <p:ext uri="{BB962C8B-B14F-4D97-AF65-F5344CB8AC3E}">
        <p14:creationId xmlns:p14="http://schemas.microsoft.com/office/powerpoint/2010/main" val="264737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eQTL</a:t>
            </a:r>
          </a:p>
        </p:txBody>
      </p:sp>
    </p:spTree>
    <p:extLst>
      <p:ext uri="{BB962C8B-B14F-4D97-AF65-F5344CB8AC3E}">
        <p14:creationId xmlns:p14="http://schemas.microsoft.com/office/powerpoint/2010/main" val="3540533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3928108-48A8-459C-9725-E253A87A378B}"/>
              </a:ext>
            </a:extLst>
          </p:cNvPr>
          <p:cNvGrpSpPr/>
          <p:nvPr/>
        </p:nvGrpSpPr>
        <p:grpSpPr>
          <a:xfrm>
            <a:off x="168431" y="-84714"/>
            <a:ext cx="9550800" cy="4550840"/>
            <a:chOff x="168431" y="-84714"/>
            <a:chExt cx="9550800" cy="45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B1ADCB5-F7F5-48A2-9A98-29E6CE771826}"/>
                    </a:ext>
                  </a:extLst>
                </p14:cNvPr>
                <p14:cNvContentPartPr/>
                <p14:nvPr/>
              </p14:nvContentPartPr>
              <p14:xfrm>
                <a:off x="2693471" y="1511886"/>
                <a:ext cx="64800" cy="1071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B1ADCB5-F7F5-48A2-9A98-29E6CE7718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75831" y="1494246"/>
                  <a:ext cx="100440" cy="11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8E225B-019B-4D0D-BCE9-DF4E95824C3B}"/>
                    </a:ext>
                  </a:extLst>
                </p14:cNvPr>
                <p14:cNvContentPartPr/>
                <p14:nvPr/>
              </p14:nvContentPartPr>
              <p14:xfrm>
                <a:off x="2782751" y="1045326"/>
                <a:ext cx="2706840" cy="1011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8E225B-019B-4D0D-BCE9-DF4E95824C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64751" y="1027326"/>
                  <a:ext cx="2742480" cy="10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50A5AE-91ED-42DF-9E2C-969BED17D891}"/>
                    </a:ext>
                  </a:extLst>
                </p14:cNvPr>
                <p14:cNvContentPartPr/>
                <p14:nvPr/>
              </p14:nvContentPartPr>
              <p14:xfrm>
                <a:off x="2881391" y="2526366"/>
                <a:ext cx="2630880" cy="210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50A5AE-91ED-42DF-9E2C-969BED17D8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751" y="2508366"/>
                  <a:ext cx="2666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7C178B-1217-48EE-B259-E5F4D97D08AD}"/>
                    </a:ext>
                  </a:extLst>
                </p14:cNvPr>
                <p14:cNvContentPartPr/>
                <p14:nvPr/>
              </p14:nvContentPartPr>
              <p14:xfrm>
                <a:off x="3273431" y="1773966"/>
                <a:ext cx="525960" cy="37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7C178B-1217-48EE-B259-E5F4D97D08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5791" y="1755966"/>
                  <a:ext cx="5616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48906F-5F16-4349-A797-74874A81F20E}"/>
                    </a:ext>
                  </a:extLst>
                </p14:cNvPr>
                <p14:cNvContentPartPr/>
                <p14:nvPr/>
              </p14:nvContentPartPr>
              <p14:xfrm>
                <a:off x="3828191" y="1711326"/>
                <a:ext cx="266400" cy="246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48906F-5F16-4349-A797-74874A81F2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0551" y="1693326"/>
                  <a:ext cx="302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0EEC04-EECC-4258-A36E-0B754A8B9C02}"/>
                    </a:ext>
                  </a:extLst>
                </p14:cNvPr>
                <p14:cNvContentPartPr/>
                <p14:nvPr/>
              </p14:nvContentPartPr>
              <p14:xfrm>
                <a:off x="4085231" y="1487406"/>
                <a:ext cx="211320" cy="50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0EEC04-EECC-4258-A36E-0B754A8B9C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7231" y="1469766"/>
                  <a:ext cx="2469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AE2AD3-8787-4F33-A563-9DEA946FD035}"/>
                    </a:ext>
                  </a:extLst>
                </p14:cNvPr>
                <p14:cNvContentPartPr/>
                <p14:nvPr/>
              </p14:nvContentPartPr>
              <p14:xfrm>
                <a:off x="4354871" y="1451766"/>
                <a:ext cx="472320" cy="47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AE2AD3-8787-4F33-A563-9DEA946FD0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37231" y="1434126"/>
                  <a:ext cx="5079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4999BA-193E-45CF-ACB9-7D54A2AE0364}"/>
                    </a:ext>
                  </a:extLst>
                </p14:cNvPr>
                <p14:cNvContentPartPr/>
                <p14:nvPr/>
              </p14:nvContentPartPr>
              <p14:xfrm>
                <a:off x="1335911" y="1376886"/>
                <a:ext cx="1036080" cy="527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4999BA-193E-45CF-ACB9-7D54A2AE03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8271" y="1359246"/>
                  <a:ext cx="10717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DA86FF-F0AD-4D1F-A462-876F28F1DBD0}"/>
                    </a:ext>
                  </a:extLst>
                </p14:cNvPr>
                <p14:cNvContentPartPr/>
                <p14:nvPr/>
              </p14:nvContentPartPr>
              <p14:xfrm>
                <a:off x="1313231" y="2398926"/>
                <a:ext cx="856080" cy="671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DA86FF-F0AD-4D1F-A462-876F28F1DB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95231" y="2381286"/>
                  <a:ext cx="89172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FB1CBC-327F-4643-B869-73E08EED612D}"/>
                    </a:ext>
                  </a:extLst>
                </p14:cNvPr>
                <p14:cNvContentPartPr/>
                <p14:nvPr/>
              </p14:nvContentPartPr>
              <p14:xfrm>
                <a:off x="181751" y="919326"/>
                <a:ext cx="345240" cy="50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FB1CBC-327F-4643-B869-73E08EED61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4111" y="901686"/>
                  <a:ext cx="3808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320A36-C459-40F7-9129-CD5889812E65}"/>
                    </a:ext>
                  </a:extLst>
                </p14:cNvPr>
                <p14:cNvContentPartPr/>
                <p14:nvPr/>
              </p14:nvContentPartPr>
              <p14:xfrm>
                <a:off x="663431" y="695046"/>
                <a:ext cx="642960" cy="694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320A36-C459-40F7-9129-CD5889812E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5431" y="677406"/>
                  <a:ext cx="67860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DEE58A-9FBC-4FB1-9CEB-689C314D36C8}"/>
                    </a:ext>
                  </a:extLst>
                </p14:cNvPr>
                <p14:cNvContentPartPr/>
                <p14:nvPr/>
              </p14:nvContentPartPr>
              <p14:xfrm>
                <a:off x="1087871" y="924726"/>
                <a:ext cx="283680" cy="328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DEE58A-9FBC-4FB1-9CEB-689C314D36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0231" y="907086"/>
                  <a:ext cx="319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01AE10-9455-4805-8CE7-968D4572DC0C}"/>
                    </a:ext>
                  </a:extLst>
                </p14:cNvPr>
                <p14:cNvContentPartPr/>
                <p14:nvPr/>
              </p14:nvContentPartPr>
              <p14:xfrm>
                <a:off x="168431" y="2698806"/>
                <a:ext cx="421560" cy="60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01AE10-9455-4805-8CE7-968D4572DC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791" y="2680806"/>
                  <a:ext cx="45720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1CCB26-8F11-4EDA-B322-8F3A905D5EB4}"/>
                    </a:ext>
                  </a:extLst>
                </p14:cNvPr>
                <p14:cNvContentPartPr/>
                <p14:nvPr/>
              </p14:nvContentPartPr>
              <p14:xfrm>
                <a:off x="704471" y="2967726"/>
                <a:ext cx="228960" cy="28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1CCB26-8F11-4EDA-B322-8F3A905D5E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6471" y="2950086"/>
                  <a:ext cx="2646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6360C6-6644-492B-A82B-182CCF8714A5}"/>
                    </a:ext>
                  </a:extLst>
                </p14:cNvPr>
                <p14:cNvContentPartPr/>
                <p14:nvPr/>
              </p14:nvContentPartPr>
              <p14:xfrm>
                <a:off x="934151" y="2577846"/>
                <a:ext cx="127080" cy="41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6360C6-6644-492B-A82B-182CCF8714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6511" y="2559846"/>
                  <a:ext cx="1627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0A2384-61CE-4028-A8DE-B8EEEC519E34}"/>
                    </a:ext>
                  </a:extLst>
                </p14:cNvPr>
                <p14:cNvContentPartPr/>
                <p14:nvPr/>
              </p14:nvContentPartPr>
              <p14:xfrm>
                <a:off x="1004351" y="2516286"/>
                <a:ext cx="308880" cy="416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0A2384-61CE-4028-A8DE-B8EEEC519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6711" y="2498646"/>
                  <a:ext cx="3445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14A63F-A2D6-4E2C-95CD-61D18D2DFD02}"/>
                    </a:ext>
                  </a:extLst>
                </p14:cNvPr>
                <p14:cNvContentPartPr/>
                <p14:nvPr/>
              </p14:nvContentPartPr>
              <p14:xfrm>
                <a:off x="5105111" y="772446"/>
                <a:ext cx="1430280" cy="67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14A63F-A2D6-4E2C-95CD-61D18D2DFD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7471" y="754806"/>
                  <a:ext cx="146592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2AC81E-5F08-454A-8968-2807E547C5F2}"/>
                    </a:ext>
                  </a:extLst>
                </p14:cNvPr>
                <p14:cNvContentPartPr/>
                <p14:nvPr/>
              </p14:nvContentPartPr>
              <p14:xfrm>
                <a:off x="5529191" y="2319006"/>
                <a:ext cx="933840" cy="18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2AC81E-5F08-454A-8968-2807E547C5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11551" y="2301006"/>
                  <a:ext cx="969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631F46-7927-4B46-9975-900B36835738}"/>
                    </a:ext>
                  </a:extLst>
                </p14:cNvPr>
                <p14:cNvContentPartPr/>
                <p14:nvPr/>
              </p14:nvContentPartPr>
              <p14:xfrm>
                <a:off x="6165671" y="2336646"/>
                <a:ext cx="438120" cy="355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631F46-7927-4B46-9975-900B368357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48031" y="2318646"/>
                  <a:ext cx="4737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DA4E94-1A23-4969-81CE-2987806CBC11}"/>
                    </a:ext>
                  </a:extLst>
                </p14:cNvPr>
                <p14:cNvContentPartPr/>
                <p14:nvPr/>
              </p14:nvContentPartPr>
              <p14:xfrm>
                <a:off x="6953351" y="697566"/>
                <a:ext cx="104400" cy="47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DA4E94-1A23-4969-81CE-2987806CBC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35711" y="679566"/>
                  <a:ext cx="1400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121704-A875-4CB2-9025-E36264493251}"/>
                    </a:ext>
                  </a:extLst>
                </p14:cNvPr>
                <p14:cNvContentPartPr/>
                <p14:nvPr/>
              </p14:nvContentPartPr>
              <p14:xfrm>
                <a:off x="6973151" y="1065846"/>
                <a:ext cx="41040" cy="3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121704-A875-4CB2-9025-E362644932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5151" y="1048206"/>
                  <a:ext cx="76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D5243D-1673-4439-81EE-5A49776A73ED}"/>
                    </a:ext>
                  </a:extLst>
                </p14:cNvPr>
                <p14:cNvContentPartPr/>
                <p14:nvPr/>
              </p14:nvContentPartPr>
              <p14:xfrm>
                <a:off x="6956951" y="769926"/>
                <a:ext cx="61920" cy="15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D5243D-1673-4439-81EE-5A49776A73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38951" y="751926"/>
                  <a:ext cx="97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3C2247-0B17-4E78-8710-AAB4E6CF3D57}"/>
                    </a:ext>
                  </a:extLst>
                </p14:cNvPr>
                <p14:cNvContentPartPr/>
                <p14:nvPr/>
              </p14:nvContentPartPr>
              <p14:xfrm>
                <a:off x="6944351" y="614406"/>
                <a:ext cx="256680" cy="228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3C2247-0B17-4E78-8710-AAB4E6CF3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26351" y="596406"/>
                  <a:ext cx="292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ADE5C3-ECFD-4E21-9BAF-92C33737BCE2}"/>
                    </a:ext>
                  </a:extLst>
                </p14:cNvPr>
                <p14:cNvContentPartPr/>
                <p14:nvPr/>
              </p14:nvContentPartPr>
              <p14:xfrm>
                <a:off x="7193831" y="764166"/>
                <a:ext cx="275040" cy="32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ADE5C3-ECFD-4E21-9BAF-92C33737BC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75831" y="746166"/>
                  <a:ext cx="3106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5BEA02-A9F1-4AA8-A048-2167EE9B08A8}"/>
                    </a:ext>
                  </a:extLst>
                </p14:cNvPr>
                <p14:cNvContentPartPr/>
                <p14:nvPr/>
              </p14:nvContentPartPr>
              <p14:xfrm>
                <a:off x="7358351" y="422886"/>
                <a:ext cx="254520" cy="759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5BEA02-A9F1-4AA8-A048-2167EE9B08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40351" y="404886"/>
                  <a:ext cx="29016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5F8948-75FD-4121-862F-8D357BFB8F22}"/>
                    </a:ext>
                  </a:extLst>
                </p14:cNvPr>
                <p14:cNvContentPartPr/>
                <p14:nvPr/>
              </p14:nvContentPartPr>
              <p14:xfrm>
                <a:off x="7811231" y="909966"/>
                <a:ext cx="204480" cy="485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5F8948-75FD-4121-862F-8D357BFB8F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93231" y="892326"/>
                  <a:ext cx="2401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3CA357-8BBB-4EF3-9B5A-75FDC1A10F2E}"/>
                    </a:ext>
                  </a:extLst>
                </p14:cNvPr>
                <p14:cNvContentPartPr/>
                <p14:nvPr/>
              </p14:nvContentPartPr>
              <p14:xfrm>
                <a:off x="8008871" y="890526"/>
                <a:ext cx="135000" cy="170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3CA357-8BBB-4EF3-9B5A-75FDC1A10F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91231" y="872886"/>
                  <a:ext cx="170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E2DE86-B8F4-403A-B491-9AF39C5F225A}"/>
                    </a:ext>
                  </a:extLst>
                </p14:cNvPr>
                <p14:cNvContentPartPr/>
                <p14:nvPr/>
              </p14:nvContentPartPr>
              <p14:xfrm>
                <a:off x="8230631" y="617646"/>
                <a:ext cx="444600" cy="406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E2DE86-B8F4-403A-B491-9AF39C5F22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12991" y="600006"/>
                  <a:ext cx="480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54BED5-63BB-435A-9A6E-DBEF47EDA60B}"/>
                    </a:ext>
                  </a:extLst>
                </p14:cNvPr>
                <p14:cNvContentPartPr/>
                <p14:nvPr/>
              </p14:nvContentPartPr>
              <p14:xfrm>
                <a:off x="7049111" y="2303166"/>
                <a:ext cx="40032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54BED5-63BB-435A-9A6E-DBEF47EDA6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31471" y="2285526"/>
                  <a:ext cx="435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A3FEDC-A236-42FD-8EB8-F1F2FE68E472}"/>
                    </a:ext>
                  </a:extLst>
                </p14:cNvPr>
                <p14:cNvContentPartPr/>
                <p14:nvPr/>
              </p14:nvContentPartPr>
              <p14:xfrm>
                <a:off x="7520351" y="2076006"/>
                <a:ext cx="142560" cy="355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A3FEDC-A236-42FD-8EB8-F1F2FE68E4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02351" y="2058366"/>
                  <a:ext cx="1782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E46E36-E29E-4234-9979-DF65B7CF6151}"/>
                    </a:ext>
                  </a:extLst>
                </p14:cNvPr>
                <p14:cNvContentPartPr/>
                <p14:nvPr/>
              </p14:nvContentPartPr>
              <p14:xfrm>
                <a:off x="7805111" y="1933806"/>
                <a:ext cx="212760" cy="507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E46E36-E29E-4234-9979-DF65B7CF61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87111" y="1915806"/>
                  <a:ext cx="2484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7E91B0-C56F-4058-97FC-0FE868F86D25}"/>
                    </a:ext>
                  </a:extLst>
                </p14:cNvPr>
                <p14:cNvContentPartPr/>
                <p14:nvPr/>
              </p14:nvContentPartPr>
              <p14:xfrm>
                <a:off x="8276351" y="2265726"/>
                <a:ext cx="262440" cy="511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7E91B0-C56F-4058-97FC-0FE868F86D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58711" y="2247726"/>
                  <a:ext cx="2980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7947A4-A27E-49F4-8084-A5ADD54092B6}"/>
                    </a:ext>
                  </a:extLst>
                </p14:cNvPr>
                <p14:cNvContentPartPr/>
                <p14:nvPr/>
              </p14:nvContentPartPr>
              <p14:xfrm>
                <a:off x="8465351" y="2248446"/>
                <a:ext cx="390240" cy="233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7947A4-A27E-49F4-8084-A5ADD54092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47351" y="2230446"/>
                  <a:ext cx="425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E9F414-26FC-4E94-9464-978160C64857}"/>
                    </a:ext>
                  </a:extLst>
                </p14:cNvPr>
                <p14:cNvContentPartPr/>
                <p14:nvPr/>
              </p14:nvContentPartPr>
              <p14:xfrm>
                <a:off x="8718071" y="1960446"/>
                <a:ext cx="428760" cy="464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E9F414-26FC-4E94-9464-978160C648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00431" y="1942806"/>
                  <a:ext cx="4644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0B7EE0-C202-4F13-B9A9-36EB6D4F40C3}"/>
                    </a:ext>
                  </a:extLst>
                </p14:cNvPr>
                <p14:cNvContentPartPr/>
                <p14:nvPr/>
              </p14:nvContentPartPr>
              <p14:xfrm>
                <a:off x="6308951" y="-84714"/>
                <a:ext cx="3410280" cy="3624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0B7EE0-C202-4F13-B9A9-36EB6D4F40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0951" y="-102354"/>
                  <a:ext cx="3445920" cy="36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67409B-5469-40CC-9DFD-1D85DC206BE9}"/>
                    </a:ext>
                  </a:extLst>
                </p14:cNvPr>
                <p14:cNvContentPartPr/>
                <p14:nvPr/>
              </p14:nvContentPartPr>
              <p14:xfrm>
                <a:off x="7790711" y="3605006"/>
                <a:ext cx="451800" cy="861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67409B-5469-40CC-9DFD-1D85DC206B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72711" y="3587006"/>
                  <a:ext cx="487440" cy="89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81F27E-9A3A-4CE5-BE8F-0B1B1680A7B9}"/>
              </a:ext>
            </a:extLst>
          </p:cNvPr>
          <p:cNvGrpSpPr/>
          <p:nvPr/>
        </p:nvGrpSpPr>
        <p:grpSpPr>
          <a:xfrm>
            <a:off x="6861551" y="4846646"/>
            <a:ext cx="660240" cy="411840"/>
            <a:chOff x="6861551" y="4846646"/>
            <a:chExt cx="66024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5658B0-EA5C-4499-A479-9F97292CFDF5}"/>
                    </a:ext>
                  </a:extLst>
                </p14:cNvPr>
                <p14:cNvContentPartPr/>
                <p14:nvPr/>
              </p14:nvContentPartPr>
              <p14:xfrm>
                <a:off x="6861551" y="4846646"/>
                <a:ext cx="155520" cy="73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5658B0-EA5C-4499-A479-9F97292CFD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43911" y="4829006"/>
                  <a:ext cx="191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519306-6B9B-4456-80BA-9799AC9D7AD7}"/>
                    </a:ext>
                  </a:extLst>
                </p14:cNvPr>
                <p14:cNvContentPartPr/>
                <p14:nvPr/>
              </p14:nvContentPartPr>
              <p14:xfrm>
                <a:off x="6997631" y="4958966"/>
                <a:ext cx="50760" cy="298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519306-6B9B-4456-80BA-9799AC9D7A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79631" y="4941326"/>
                  <a:ext cx="86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A36537-BD31-488B-B7FB-D722B0EEBC25}"/>
                    </a:ext>
                  </a:extLst>
                </p14:cNvPr>
                <p14:cNvContentPartPr/>
                <p14:nvPr/>
              </p14:nvContentPartPr>
              <p14:xfrm>
                <a:off x="7247111" y="4927286"/>
                <a:ext cx="274680" cy="33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A36537-BD31-488B-B7FB-D722B0EEBC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29471" y="4909646"/>
                  <a:ext cx="31032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DF3F87-7BF0-44E1-8EDF-AA7191B3E38C}"/>
              </a:ext>
            </a:extLst>
          </p:cNvPr>
          <p:cNvGrpSpPr/>
          <p:nvPr/>
        </p:nvGrpSpPr>
        <p:grpSpPr>
          <a:xfrm>
            <a:off x="8227391" y="4568006"/>
            <a:ext cx="2199960" cy="714960"/>
            <a:chOff x="8227391" y="4568006"/>
            <a:chExt cx="2199960" cy="71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4F42DA-2BCD-41ED-9C4F-13DB8991E9D0}"/>
                    </a:ext>
                  </a:extLst>
                </p14:cNvPr>
                <p14:cNvContentPartPr/>
                <p14:nvPr/>
              </p14:nvContentPartPr>
              <p14:xfrm>
                <a:off x="8227391" y="4920446"/>
                <a:ext cx="275760" cy="362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4F42DA-2BCD-41ED-9C4F-13DB8991E9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09391" y="4902446"/>
                  <a:ext cx="311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E39631-FC25-478A-9149-707A1FE61645}"/>
                    </a:ext>
                  </a:extLst>
                </p14:cNvPr>
                <p14:cNvContentPartPr/>
                <p14:nvPr/>
              </p14:nvContentPartPr>
              <p14:xfrm>
                <a:off x="8781431" y="4568006"/>
                <a:ext cx="425160" cy="581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E39631-FC25-478A-9149-707A1FE616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63431" y="4550366"/>
                  <a:ext cx="46080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074D20-C539-4BD1-9B43-36276E10FBCC}"/>
                    </a:ext>
                  </a:extLst>
                </p14:cNvPr>
                <p14:cNvContentPartPr/>
                <p14:nvPr/>
              </p14:nvContentPartPr>
              <p14:xfrm>
                <a:off x="8997431" y="4935926"/>
                <a:ext cx="235440" cy="188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074D20-C539-4BD1-9B43-36276E10FB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79791" y="4917926"/>
                  <a:ext cx="271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C264B3E-06D2-4A62-87D4-F61FD8FBAFAA}"/>
                    </a:ext>
                  </a:extLst>
                </p14:cNvPr>
                <p14:cNvContentPartPr/>
                <p14:nvPr/>
              </p14:nvContentPartPr>
              <p14:xfrm>
                <a:off x="9345911" y="4636766"/>
                <a:ext cx="235080" cy="73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C264B3E-06D2-4A62-87D4-F61FD8FBAF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27911" y="4618766"/>
                  <a:ext cx="270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3A1085C-10B0-48BC-8D69-D163A98E514A}"/>
                    </a:ext>
                  </a:extLst>
                </p14:cNvPr>
                <p14:cNvContentPartPr/>
                <p14:nvPr/>
              </p14:nvContentPartPr>
              <p14:xfrm>
                <a:off x="9526631" y="4623446"/>
                <a:ext cx="900720" cy="51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3A1085C-10B0-48BC-8D69-D163A98E51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08991" y="4605806"/>
                  <a:ext cx="936360" cy="5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8A2FF3A-F2A7-4D87-B51B-99541B2C02CA}"/>
              </a:ext>
            </a:extLst>
          </p:cNvPr>
          <p:cNvGrpSpPr/>
          <p:nvPr/>
        </p:nvGrpSpPr>
        <p:grpSpPr>
          <a:xfrm>
            <a:off x="1623191" y="3788246"/>
            <a:ext cx="4644360" cy="2722680"/>
            <a:chOff x="1623191" y="3788246"/>
            <a:chExt cx="4644360" cy="272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77E765-44C7-409C-81F8-3C38DE4731C8}"/>
                    </a:ext>
                  </a:extLst>
                </p14:cNvPr>
                <p14:cNvContentPartPr/>
                <p14:nvPr/>
              </p14:nvContentPartPr>
              <p14:xfrm>
                <a:off x="1899311" y="4850966"/>
                <a:ext cx="367560" cy="318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A77E765-44C7-409C-81F8-3C38DE4731C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81671" y="4832966"/>
                  <a:ext cx="4032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6F8AFD-3907-4E20-8BFD-3C0DF45C8C3E}"/>
                    </a:ext>
                  </a:extLst>
                </p14:cNvPr>
                <p14:cNvContentPartPr/>
                <p14:nvPr/>
              </p14:nvContentPartPr>
              <p14:xfrm>
                <a:off x="2351471" y="4701206"/>
                <a:ext cx="520560" cy="392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6F8AFD-3907-4E20-8BFD-3C0DF45C8C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33831" y="4683566"/>
                  <a:ext cx="556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015A15-88E5-4B62-B75F-5A5B8B7A540E}"/>
                    </a:ext>
                  </a:extLst>
                </p14:cNvPr>
                <p14:cNvContentPartPr/>
                <p14:nvPr/>
              </p14:nvContentPartPr>
              <p14:xfrm>
                <a:off x="3046631" y="4533446"/>
                <a:ext cx="21240" cy="136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015A15-88E5-4B62-B75F-5A5B8B7A54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28631" y="4515446"/>
                  <a:ext cx="56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0B86B4-641E-49DA-ACD5-73B6099F2423}"/>
                    </a:ext>
                  </a:extLst>
                </p14:cNvPr>
                <p14:cNvContentPartPr/>
                <p14:nvPr/>
              </p14:nvContentPartPr>
              <p14:xfrm>
                <a:off x="3034031" y="4814966"/>
                <a:ext cx="25920" cy="127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0B86B4-641E-49DA-ACD5-73B6099F24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16031" y="4797326"/>
                  <a:ext cx="61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173F7B-30F7-426D-BA49-2822A34A91C6}"/>
                    </a:ext>
                  </a:extLst>
                </p14:cNvPr>
                <p14:cNvContentPartPr/>
                <p14:nvPr/>
              </p14:nvContentPartPr>
              <p14:xfrm>
                <a:off x="3302591" y="4250846"/>
                <a:ext cx="198720" cy="90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173F7B-30F7-426D-BA49-2822A34A91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84951" y="4232846"/>
                  <a:ext cx="23436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494C56-1D96-48EE-AA43-C11A43639240}"/>
                    </a:ext>
                  </a:extLst>
                </p14:cNvPr>
                <p14:cNvContentPartPr/>
                <p14:nvPr/>
              </p14:nvContentPartPr>
              <p14:xfrm>
                <a:off x="3530471" y="4505726"/>
                <a:ext cx="32400" cy="32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494C56-1D96-48EE-AA43-C11A436392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2831" y="4488086"/>
                  <a:ext cx="68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AA2F5C-6611-4ED4-BC77-D3F7C37F3D76}"/>
                    </a:ext>
                  </a:extLst>
                </p14:cNvPr>
                <p14:cNvContentPartPr/>
                <p14:nvPr/>
              </p14:nvContentPartPr>
              <p14:xfrm>
                <a:off x="3716231" y="4656566"/>
                <a:ext cx="118800" cy="174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AA2F5C-6611-4ED4-BC77-D3F7C37F3D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98591" y="4638926"/>
                  <a:ext cx="154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4B9A69-A527-41B0-8A50-5E640D72A4D5}"/>
                    </a:ext>
                  </a:extLst>
                </p14:cNvPr>
                <p14:cNvContentPartPr/>
                <p14:nvPr/>
              </p14:nvContentPartPr>
              <p14:xfrm>
                <a:off x="3926471" y="4416086"/>
                <a:ext cx="502560" cy="406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4B9A69-A527-41B0-8A50-5E640D72A4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08471" y="4398086"/>
                  <a:ext cx="538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C95A0D-699D-4D96-A049-3B04DA363AE2}"/>
                    </a:ext>
                  </a:extLst>
                </p14:cNvPr>
                <p14:cNvContentPartPr/>
                <p14:nvPr/>
              </p14:nvContentPartPr>
              <p14:xfrm>
                <a:off x="4301231" y="4363526"/>
                <a:ext cx="390600" cy="393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C95A0D-699D-4D96-A049-3B04DA363A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83231" y="4345526"/>
                  <a:ext cx="4262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8CE34C-501F-4698-AE97-E9F8EBF19437}"/>
                    </a:ext>
                  </a:extLst>
                </p14:cNvPr>
                <p14:cNvContentPartPr/>
                <p14:nvPr/>
              </p14:nvContentPartPr>
              <p14:xfrm>
                <a:off x="4511831" y="4534526"/>
                <a:ext cx="286200" cy="281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8CE34C-501F-4698-AE97-E9F8EBF194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93831" y="4516886"/>
                  <a:ext cx="321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2221A01-ECD9-4BC5-8925-956397DA0432}"/>
                    </a:ext>
                  </a:extLst>
                </p14:cNvPr>
                <p14:cNvContentPartPr/>
                <p14:nvPr/>
              </p14:nvContentPartPr>
              <p14:xfrm>
                <a:off x="4951391" y="4529846"/>
                <a:ext cx="240120" cy="139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2221A01-ECD9-4BC5-8925-956397DA04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33751" y="4511846"/>
                  <a:ext cx="275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F7C3C8-3690-4140-ACAC-09A400C02819}"/>
                    </a:ext>
                  </a:extLst>
                </p14:cNvPr>
                <p14:cNvContentPartPr/>
                <p14:nvPr/>
              </p14:nvContentPartPr>
              <p14:xfrm>
                <a:off x="2552351" y="5613446"/>
                <a:ext cx="208080" cy="481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F7C3C8-3690-4140-ACAC-09A400C028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34351" y="5595446"/>
                  <a:ext cx="2437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D88DF59-92F8-4A59-B0D9-FE4CC1E056E0}"/>
                    </a:ext>
                  </a:extLst>
                </p14:cNvPr>
                <p14:cNvContentPartPr/>
                <p14:nvPr/>
              </p14:nvContentPartPr>
              <p14:xfrm>
                <a:off x="2879591" y="5812166"/>
                <a:ext cx="109800" cy="262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D88DF59-92F8-4A59-B0D9-FE4CC1E056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61951" y="5794526"/>
                  <a:ext cx="1454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1AFE6C7-4D4D-4DA3-9934-A9F3E60C8FE4}"/>
                    </a:ext>
                  </a:extLst>
                </p14:cNvPr>
                <p14:cNvContentPartPr/>
                <p14:nvPr/>
              </p14:nvContentPartPr>
              <p14:xfrm>
                <a:off x="3140591" y="5543606"/>
                <a:ext cx="391680" cy="552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1AFE6C7-4D4D-4DA3-9934-A9F3E60C8FE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22951" y="5525966"/>
                  <a:ext cx="4273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253C30-F367-4707-9478-26CF97A4C430}"/>
                    </a:ext>
                  </a:extLst>
                </p14:cNvPr>
                <p14:cNvContentPartPr/>
                <p14:nvPr/>
              </p14:nvContentPartPr>
              <p14:xfrm>
                <a:off x="3298991" y="5883806"/>
                <a:ext cx="185040" cy="19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253C30-F367-4707-9478-26CF97A4C4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80991" y="5865806"/>
                  <a:ext cx="220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E4BEBB-E56F-4D9D-A829-E9DD58B4F549}"/>
                    </a:ext>
                  </a:extLst>
                </p14:cNvPr>
                <p14:cNvContentPartPr/>
                <p14:nvPr/>
              </p14:nvContentPartPr>
              <p14:xfrm>
                <a:off x="3529031" y="5580686"/>
                <a:ext cx="294480" cy="436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E4BEBB-E56F-4D9D-A829-E9DD58B4F54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11391" y="5562686"/>
                  <a:ext cx="3301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94D990-66B0-4296-A620-F96DDF0BB72F}"/>
                    </a:ext>
                  </a:extLst>
                </p14:cNvPr>
                <p14:cNvContentPartPr/>
                <p14:nvPr/>
              </p14:nvContentPartPr>
              <p14:xfrm>
                <a:off x="4056791" y="5649446"/>
                <a:ext cx="414720" cy="46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94D990-66B0-4296-A620-F96DDF0BB7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9151" y="5631446"/>
                  <a:ext cx="4503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5BC1B2-5A64-4C6A-8AB9-3BAA41A4D668}"/>
                    </a:ext>
                  </a:extLst>
                </p14:cNvPr>
                <p14:cNvContentPartPr/>
                <p14:nvPr/>
              </p14:nvContentPartPr>
              <p14:xfrm>
                <a:off x="5341271" y="5233646"/>
                <a:ext cx="926280" cy="88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5BC1B2-5A64-4C6A-8AB9-3BAA41A4D6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23631" y="5215646"/>
                  <a:ext cx="961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A18361-834D-4A78-856E-ED25CD0B6AD5}"/>
                    </a:ext>
                  </a:extLst>
                </p14:cNvPr>
                <p14:cNvContentPartPr/>
                <p14:nvPr/>
              </p14:nvContentPartPr>
              <p14:xfrm>
                <a:off x="5177471" y="5088206"/>
                <a:ext cx="447840" cy="453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A18361-834D-4A78-856E-ED25CD0B6A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59471" y="5070206"/>
                  <a:ext cx="4834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C4D506A-6D44-439D-8D80-97BE3BC5AA18}"/>
                    </a:ext>
                  </a:extLst>
                </p14:cNvPr>
                <p14:cNvContentPartPr/>
                <p14:nvPr/>
              </p14:nvContentPartPr>
              <p14:xfrm>
                <a:off x="1623191" y="3788246"/>
                <a:ext cx="3917520" cy="2722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C4D506A-6D44-439D-8D80-97BE3BC5AA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05191" y="3770246"/>
                  <a:ext cx="3953160" cy="27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383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Results: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406721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929FD7-4642-4BB5-920C-E4230007F836}"/>
              </a:ext>
            </a:extLst>
          </p:cNvPr>
          <p:cNvGrpSpPr/>
          <p:nvPr/>
        </p:nvGrpSpPr>
        <p:grpSpPr>
          <a:xfrm>
            <a:off x="755780" y="241758"/>
            <a:ext cx="3505320" cy="931320"/>
            <a:chOff x="755780" y="241758"/>
            <a:chExt cx="3505320" cy="9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EC4652-6BB2-4C97-AD4A-0A1B737C6955}"/>
                    </a:ext>
                  </a:extLst>
                </p14:cNvPr>
                <p14:cNvContentPartPr/>
                <p14:nvPr/>
              </p14:nvContentPartPr>
              <p14:xfrm>
                <a:off x="755780" y="246798"/>
                <a:ext cx="529920" cy="734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EC4652-6BB2-4C97-AD4A-0A1B737C69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8140" y="228798"/>
                  <a:ext cx="56556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FDBC4E8-804F-4DB1-A513-98A6C25D2D98}"/>
                    </a:ext>
                  </a:extLst>
                </p14:cNvPr>
                <p14:cNvContentPartPr/>
                <p14:nvPr/>
              </p14:nvContentPartPr>
              <p14:xfrm>
                <a:off x="1352660" y="552438"/>
                <a:ext cx="759240" cy="38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FDBC4E8-804F-4DB1-A513-98A6C25D2D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4660" y="534798"/>
                  <a:ext cx="7948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D9963B-0011-481C-A0F2-FB1AD0AD938B}"/>
                    </a:ext>
                  </a:extLst>
                </p14:cNvPr>
                <p14:cNvContentPartPr/>
                <p14:nvPr/>
              </p14:nvContentPartPr>
              <p14:xfrm>
                <a:off x="2040260" y="241758"/>
                <a:ext cx="1028880" cy="711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D9963B-0011-481C-A0F2-FB1AD0AD93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2620" y="223758"/>
                  <a:ext cx="106452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8B0B8E9-65F6-4316-A763-DBAF0FE5DA2B}"/>
                    </a:ext>
                  </a:extLst>
                </p14:cNvPr>
                <p14:cNvContentPartPr/>
                <p14:nvPr/>
              </p14:nvContentPartPr>
              <p14:xfrm>
                <a:off x="2870780" y="518598"/>
                <a:ext cx="621000" cy="38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8B0B8E9-65F6-4316-A763-DBAF0FE5DA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2780" y="500598"/>
                  <a:ext cx="6566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1DCBB0-F0AF-4AAC-A806-55F8AAA152A8}"/>
                    </a:ext>
                  </a:extLst>
                </p14:cNvPr>
                <p14:cNvContentPartPr/>
                <p14:nvPr/>
              </p14:nvContentPartPr>
              <p14:xfrm>
                <a:off x="3626060" y="936918"/>
                <a:ext cx="29880" cy="2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1DCBB0-F0AF-4AAC-A806-55F8AAA152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08060" y="919278"/>
                  <a:ext cx="65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6948B4-BFB2-4CA7-94BC-97FBF25BA1B8}"/>
                    </a:ext>
                  </a:extLst>
                </p14:cNvPr>
                <p14:cNvContentPartPr/>
                <p14:nvPr/>
              </p14:nvContentPartPr>
              <p14:xfrm>
                <a:off x="833900" y="1035918"/>
                <a:ext cx="342720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6948B4-BFB2-4CA7-94BC-97FBF25BA1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6260" y="1017918"/>
                  <a:ext cx="346284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D42B7B-6168-435E-98F6-E00BD2FACF96}"/>
              </a:ext>
            </a:extLst>
          </p:cNvPr>
          <p:cNvGrpSpPr/>
          <p:nvPr/>
        </p:nvGrpSpPr>
        <p:grpSpPr>
          <a:xfrm>
            <a:off x="775580" y="2120238"/>
            <a:ext cx="2391840" cy="771480"/>
            <a:chOff x="775580" y="2120238"/>
            <a:chExt cx="2391840" cy="7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8C123A-7093-4EF8-BEBB-BDBEEA0CD134}"/>
                    </a:ext>
                  </a:extLst>
                </p14:cNvPr>
                <p14:cNvContentPartPr/>
                <p14:nvPr/>
              </p14:nvContentPartPr>
              <p14:xfrm>
                <a:off x="775580" y="2460438"/>
                <a:ext cx="447480" cy="40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8C123A-7093-4EF8-BEBB-BDBEEA0CD1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940" y="2442438"/>
                  <a:ext cx="4831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6DF3FC-527D-49B8-AA34-A54E548DE1A8}"/>
                    </a:ext>
                  </a:extLst>
                </p14:cNvPr>
                <p14:cNvContentPartPr/>
                <p14:nvPr/>
              </p14:nvContentPartPr>
              <p14:xfrm>
                <a:off x="1396220" y="2510118"/>
                <a:ext cx="315360" cy="26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6DF3FC-527D-49B8-AA34-A54E548DE1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8580" y="2492118"/>
                  <a:ext cx="351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BBB21A-53E3-424B-8966-E53818F69D7B}"/>
                    </a:ext>
                  </a:extLst>
                </p14:cNvPr>
                <p14:cNvContentPartPr/>
                <p14:nvPr/>
              </p14:nvContentPartPr>
              <p14:xfrm>
                <a:off x="1931180" y="2217078"/>
                <a:ext cx="64440" cy="516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BBB21A-53E3-424B-8966-E53818F69D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3540" y="2199438"/>
                  <a:ext cx="1000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770687-10C3-48AD-9222-4375E0BDD4AB}"/>
                    </a:ext>
                  </a:extLst>
                </p14:cNvPr>
                <p14:cNvContentPartPr/>
                <p14:nvPr/>
              </p14:nvContentPartPr>
              <p14:xfrm>
                <a:off x="1875020" y="2151918"/>
                <a:ext cx="298440" cy="73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770687-10C3-48AD-9222-4375E0BDD4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57020" y="2133918"/>
                  <a:ext cx="33408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08ED83-4A32-42A9-9446-585C4F9DB966}"/>
                    </a:ext>
                  </a:extLst>
                </p14:cNvPr>
                <p14:cNvContentPartPr/>
                <p14:nvPr/>
              </p14:nvContentPartPr>
              <p14:xfrm>
                <a:off x="2249420" y="2120238"/>
                <a:ext cx="918000" cy="63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08ED83-4A32-42A9-9446-585C4F9DB9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1420" y="2102598"/>
                  <a:ext cx="953640" cy="67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11B806-A456-454B-B6AA-396C5F1E799E}"/>
              </a:ext>
            </a:extLst>
          </p:cNvPr>
          <p:cNvGrpSpPr/>
          <p:nvPr/>
        </p:nvGrpSpPr>
        <p:grpSpPr>
          <a:xfrm>
            <a:off x="5694980" y="2097918"/>
            <a:ext cx="2239200" cy="579240"/>
            <a:chOff x="5694980" y="2097918"/>
            <a:chExt cx="223920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59E103-6B4B-4C9F-892D-12C47B25264A}"/>
                    </a:ext>
                  </a:extLst>
                </p14:cNvPr>
                <p14:cNvContentPartPr/>
                <p14:nvPr/>
              </p14:nvContentPartPr>
              <p14:xfrm>
                <a:off x="5694980" y="2097918"/>
                <a:ext cx="1076760" cy="57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59E103-6B4B-4C9F-892D-12C47B2526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77340" y="2079918"/>
                  <a:ext cx="111240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8C2A41-BB5E-4412-A51C-58227047E14F}"/>
                    </a:ext>
                  </a:extLst>
                </p14:cNvPr>
                <p14:cNvContentPartPr/>
                <p14:nvPr/>
              </p14:nvContentPartPr>
              <p14:xfrm>
                <a:off x="6663380" y="2110878"/>
                <a:ext cx="211680" cy="56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8C2A41-BB5E-4412-A51C-58227047E1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45740" y="2092878"/>
                  <a:ext cx="2473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5B3460-02C1-4187-9CEB-2392B4D12020}"/>
                    </a:ext>
                  </a:extLst>
                </p14:cNvPr>
                <p14:cNvContentPartPr/>
                <p14:nvPr/>
              </p14:nvContentPartPr>
              <p14:xfrm>
                <a:off x="6669860" y="2115558"/>
                <a:ext cx="810000" cy="55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5B3460-02C1-4187-9CEB-2392B4D120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52220" y="2097918"/>
                  <a:ext cx="84564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040853-6DA7-4685-8E09-058429774C66}"/>
                    </a:ext>
                  </a:extLst>
                </p14:cNvPr>
                <p14:cNvContentPartPr/>
                <p14:nvPr/>
              </p14:nvContentPartPr>
              <p14:xfrm>
                <a:off x="7605860" y="2124918"/>
                <a:ext cx="328320" cy="493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040853-6DA7-4685-8E09-058429774C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8220" y="2106918"/>
                  <a:ext cx="363960" cy="52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3C3A0A-3AC5-4F38-9CF7-D6E178A95E1F}"/>
              </a:ext>
            </a:extLst>
          </p:cNvPr>
          <p:cNvGrpSpPr/>
          <p:nvPr/>
        </p:nvGrpSpPr>
        <p:grpSpPr>
          <a:xfrm>
            <a:off x="6801260" y="5669478"/>
            <a:ext cx="2049120" cy="519120"/>
            <a:chOff x="6801260" y="5669478"/>
            <a:chExt cx="204912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DFFC57-7E70-4CA1-BB16-2B1A1C7C7E2C}"/>
                    </a:ext>
                  </a:extLst>
                </p14:cNvPr>
                <p14:cNvContentPartPr/>
                <p14:nvPr/>
              </p14:nvContentPartPr>
              <p14:xfrm>
                <a:off x="6832220" y="5669478"/>
                <a:ext cx="337680" cy="509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DFFC57-7E70-4CA1-BB16-2B1A1C7C7E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14220" y="5651478"/>
                  <a:ext cx="3733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AA9A63-7997-4577-981E-9D69A762814D}"/>
                    </a:ext>
                  </a:extLst>
                </p14:cNvPr>
                <p14:cNvContentPartPr/>
                <p14:nvPr/>
              </p14:nvContentPartPr>
              <p14:xfrm>
                <a:off x="6801260" y="5752278"/>
                <a:ext cx="931680" cy="436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AA9A63-7997-4577-981E-9D69A76281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83620" y="5734278"/>
                  <a:ext cx="9673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F44C3E-5068-477B-B193-1CAB9EB2F2E9}"/>
                    </a:ext>
                  </a:extLst>
                </p14:cNvPr>
                <p14:cNvContentPartPr/>
                <p14:nvPr/>
              </p14:nvContentPartPr>
              <p14:xfrm>
                <a:off x="7559420" y="5732118"/>
                <a:ext cx="348840" cy="42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F44C3E-5068-477B-B193-1CAB9EB2F2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41780" y="5714118"/>
                  <a:ext cx="3844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896F4D-1684-4101-BC1E-B55F6D6D064D}"/>
                    </a:ext>
                  </a:extLst>
                </p14:cNvPr>
                <p14:cNvContentPartPr/>
                <p14:nvPr/>
              </p14:nvContentPartPr>
              <p14:xfrm>
                <a:off x="8389940" y="5759478"/>
                <a:ext cx="460440" cy="37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896F4D-1684-4101-BC1E-B55F6D6D06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71940" y="5741838"/>
                  <a:ext cx="49608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7CF7BE8-7B97-4F7C-851E-6B9EF0A809A5}"/>
              </a:ext>
            </a:extLst>
          </p:cNvPr>
          <p:cNvGrpSpPr/>
          <p:nvPr/>
        </p:nvGrpSpPr>
        <p:grpSpPr>
          <a:xfrm>
            <a:off x="1152860" y="3304638"/>
            <a:ext cx="3077280" cy="3209760"/>
            <a:chOff x="1152860" y="3304638"/>
            <a:chExt cx="3077280" cy="32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8D4A34-74C3-46E7-A1B5-7D63B21E185B}"/>
                    </a:ext>
                  </a:extLst>
                </p14:cNvPr>
                <p14:cNvContentPartPr/>
                <p14:nvPr/>
              </p14:nvContentPartPr>
              <p14:xfrm>
                <a:off x="1550660" y="3416958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8D4A34-74C3-46E7-A1B5-7D63B21E18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33020" y="33993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FFA4C1-BF9A-4BE1-97DE-77F5F673EA2F}"/>
                    </a:ext>
                  </a:extLst>
                </p14:cNvPr>
                <p14:cNvContentPartPr/>
                <p14:nvPr/>
              </p14:nvContentPartPr>
              <p14:xfrm>
                <a:off x="1376060" y="3304638"/>
                <a:ext cx="2648160" cy="2244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FFA4C1-BF9A-4BE1-97DE-77F5F673EA2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58060" y="3286638"/>
                  <a:ext cx="2683800" cy="22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07FC45-1DAD-4A10-A314-5569367EE320}"/>
                    </a:ext>
                  </a:extLst>
                </p14:cNvPr>
                <p14:cNvContentPartPr/>
                <p14:nvPr/>
              </p14:nvContentPartPr>
              <p14:xfrm>
                <a:off x="3499700" y="5052438"/>
                <a:ext cx="730440" cy="63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07FC45-1DAD-4A10-A314-5569367EE3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82060" y="5034438"/>
                  <a:ext cx="76608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75C634-5054-4BCA-B000-74523145BCF2}"/>
                    </a:ext>
                  </a:extLst>
                </p14:cNvPr>
                <p14:cNvContentPartPr/>
                <p14:nvPr/>
              </p14:nvContentPartPr>
              <p14:xfrm>
                <a:off x="1152860" y="3304638"/>
                <a:ext cx="738720" cy="558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75C634-5054-4BCA-B000-74523145BC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60" y="3286998"/>
                  <a:ext cx="77436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514EDB-5321-453B-B992-AAF751D66D34}"/>
                    </a:ext>
                  </a:extLst>
                </p14:cNvPr>
                <p14:cNvContentPartPr/>
                <p14:nvPr/>
              </p14:nvContentPartPr>
              <p14:xfrm>
                <a:off x="1948820" y="5385078"/>
                <a:ext cx="34200" cy="489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514EDB-5321-453B-B992-AAF751D66D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31180" y="5367078"/>
                  <a:ext cx="698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B843A-2157-48E4-A95C-98B82270ABA7}"/>
                    </a:ext>
                  </a:extLst>
                </p14:cNvPr>
                <p14:cNvContentPartPr/>
                <p14:nvPr/>
              </p14:nvContentPartPr>
              <p14:xfrm>
                <a:off x="2574140" y="5487678"/>
                <a:ext cx="60840" cy="290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B843A-2157-48E4-A95C-98B82270AB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56500" y="5469678"/>
                  <a:ext cx="96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0D8AFE-171D-481F-845A-112405797BC7}"/>
                    </a:ext>
                  </a:extLst>
                </p14:cNvPr>
                <p14:cNvContentPartPr/>
                <p14:nvPr/>
              </p14:nvContentPartPr>
              <p14:xfrm>
                <a:off x="3380900" y="5282478"/>
                <a:ext cx="33120" cy="39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0D8AFE-171D-481F-845A-112405797BC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62900" y="5264478"/>
                  <a:ext cx="687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A3623F-ACB3-4567-B977-1CDE7DF7F635}"/>
                    </a:ext>
                  </a:extLst>
                </p14:cNvPr>
                <p14:cNvContentPartPr/>
                <p14:nvPr/>
              </p14:nvContentPartPr>
              <p14:xfrm>
                <a:off x="1734620" y="6192558"/>
                <a:ext cx="312480" cy="314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A3623F-ACB3-4567-B977-1CDE7DF7F6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16620" y="6174918"/>
                  <a:ext cx="3481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75952E-63D4-4F13-A7A1-6E6761646C9C}"/>
                    </a:ext>
                  </a:extLst>
                </p14:cNvPr>
                <p14:cNvContentPartPr/>
                <p14:nvPr/>
              </p14:nvContentPartPr>
              <p14:xfrm>
                <a:off x="1779620" y="6379758"/>
                <a:ext cx="18144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75952E-63D4-4F13-A7A1-6E6761646C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61980" y="6361758"/>
                  <a:ext cx="217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5EB943-78CE-4E89-A542-811A0381F934}"/>
                    </a:ext>
                  </a:extLst>
                </p14:cNvPr>
                <p14:cNvContentPartPr/>
                <p14:nvPr/>
              </p14:nvContentPartPr>
              <p14:xfrm>
                <a:off x="2406380" y="6167358"/>
                <a:ext cx="41760" cy="31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5EB943-78CE-4E89-A542-811A0381F9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88740" y="6149718"/>
                  <a:ext cx="774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7947E1-E3B2-440B-AC68-A03493D33A68}"/>
                    </a:ext>
                  </a:extLst>
                </p14:cNvPr>
                <p14:cNvContentPartPr/>
                <p14:nvPr/>
              </p14:nvContentPartPr>
              <p14:xfrm>
                <a:off x="2393060" y="6040998"/>
                <a:ext cx="850680" cy="473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7947E1-E3B2-440B-AC68-A03493D33A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75420" y="6023358"/>
                  <a:ext cx="8863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D66CDF-CA6F-4286-BAC3-34BC6F04B9F8}"/>
                    </a:ext>
                  </a:extLst>
                </p14:cNvPr>
                <p14:cNvContentPartPr/>
                <p14:nvPr/>
              </p14:nvContentPartPr>
              <p14:xfrm>
                <a:off x="1790420" y="3950838"/>
                <a:ext cx="1843200" cy="76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D66CDF-CA6F-4286-BAC3-34BC6F04B9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72780" y="3933198"/>
                  <a:ext cx="1878840" cy="80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1E497E-564E-4EA1-B015-4D19C1732092}"/>
              </a:ext>
            </a:extLst>
          </p:cNvPr>
          <p:cNvGrpSpPr/>
          <p:nvPr/>
        </p:nvGrpSpPr>
        <p:grpSpPr>
          <a:xfrm>
            <a:off x="6593900" y="3376998"/>
            <a:ext cx="2920680" cy="1965600"/>
            <a:chOff x="6593900" y="3376998"/>
            <a:chExt cx="2920680" cy="19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2346DF-9F64-4FE8-9594-AB700C0ECC69}"/>
                    </a:ext>
                  </a:extLst>
                </p14:cNvPr>
                <p14:cNvContentPartPr/>
                <p14:nvPr/>
              </p14:nvContentPartPr>
              <p14:xfrm>
                <a:off x="6875780" y="3376998"/>
                <a:ext cx="2638800" cy="1912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2346DF-9F64-4FE8-9594-AB700C0ECC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58140" y="3359358"/>
                  <a:ext cx="2674440" cy="19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DD6E32-2F9A-4A68-9C15-C313FB67197A}"/>
                    </a:ext>
                  </a:extLst>
                </p14:cNvPr>
                <p14:cNvContentPartPr/>
                <p14:nvPr/>
              </p14:nvContentPartPr>
              <p14:xfrm>
                <a:off x="6593900" y="3389958"/>
                <a:ext cx="705600" cy="471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DD6E32-2F9A-4A68-9C15-C313FB67197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75900" y="3372318"/>
                  <a:ext cx="7412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F344E0-9624-455E-8484-F9D4C2CE95B7}"/>
                    </a:ext>
                  </a:extLst>
                </p14:cNvPr>
                <p14:cNvContentPartPr/>
                <p14:nvPr/>
              </p14:nvContentPartPr>
              <p14:xfrm>
                <a:off x="7160180" y="4920318"/>
                <a:ext cx="27000" cy="326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F344E0-9624-455E-8484-F9D4C2CE95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42180" y="4902318"/>
                  <a:ext cx="62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C72D55-A095-4100-92DA-F69FA8CF1908}"/>
                    </a:ext>
                  </a:extLst>
                </p14:cNvPr>
                <p14:cNvContentPartPr/>
                <p14:nvPr/>
              </p14:nvContentPartPr>
              <p14:xfrm>
                <a:off x="7784060" y="4920318"/>
                <a:ext cx="53280" cy="422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C72D55-A095-4100-92DA-F69FA8CF19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6420" y="4902318"/>
                  <a:ext cx="889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095271-D5BF-4A0A-8770-C218C540D83E}"/>
                    </a:ext>
                  </a:extLst>
                </p14:cNvPr>
                <p14:cNvContentPartPr/>
                <p14:nvPr/>
              </p14:nvContentPartPr>
              <p14:xfrm>
                <a:off x="8612420" y="4922118"/>
                <a:ext cx="99000" cy="26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095271-D5BF-4A0A-8770-C218C540D8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94780" y="4904118"/>
                  <a:ext cx="134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903D6F-3521-483E-AC02-BB19E4166DE8}"/>
                    </a:ext>
                  </a:extLst>
                </p14:cNvPr>
                <p14:cNvContentPartPr/>
                <p14:nvPr/>
              </p14:nvContentPartPr>
              <p14:xfrm>
                <a:off x="7205900" y="3689118"/>
                <a:ext cx="1313640" cy="713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903D6F-3521-483E-AC02-BB19E4166D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87900" y="3671118"/>
                  <a:ext cx="1349280" cy="74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767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Results: variant analysis</a:t>
            </a:r>
          </a:p>
        </p:txBody>
      </p:sp>
    </p:spTree>
    <p:extLst>
      <p:ext uri="{BB962C8B-B14F-4D97-AF65-F5344CB8AC3E}">
        <p14:creationId xmlns:p14="http://schemas.microsoft.com/office/powerpoint/2010/main" val="2932837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27A5D1F-2C6F-4D52-ABFA-358E8EC4FE53}"/>
              </a:ext>
            </a:extLst>
          </p:cNvPr>
          <p:cNvGrpSpPr/>
          <p:nvPr/>
        </p:nvGrpSpPr>
        <p:grpSpPr>
          <a:xfrm>
            <a:off x="671180" y="210798"/>
            <a:ext cx="2250000" cy="567000"/>
            <a:chOff x="671180" y="210798"/>
            <a:chExt cx="225000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98137C3-E20B-4E72-8670-C2DBD2505252}"/>
                    </a:ext>
                  </a:extLst>
                </p14:cNvPr>
                <p14:cNvContentPartPr/>
                <p14:nvPr/>
              </p14:nvContentPartPr>
              <p14:xfrm>
                <a:off x="671180" y="398718"/>
                <a:ext cx="328680" cy="379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98137C3-E20B-4E72-8670-C2DBD25052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540" y="380718"/>
                  <a:ext cx="364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5960A6-FA4C-499B-AAB7-FDD5B68CA93D}"/>
                    </a:ext>
                  </a:extLst>
                </p14:cNvPr>
                <p14:cNvContentPartPr/>
                <p14:nvPr/>
              </p14:nvContentPartPr>
              <p14:xfrm>
                <a:off x="1085180" y="470718"/>
                <a:ext cx="397440" cy="263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5960A6-FA4C-499B-AAB7-FDD5B68CA9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7180" y="453078"/>
                  <a:ext cx="433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C76EFF-4567-4C2F-AAE5-E10011303CC7}"/>
                    </a:ext>
                  </a:extLst>
                </p14:cNvPr>
                <p14:cNvContentPartPr/>
                <p14:nvPr/>
              </p14:nvContentPartPr>
              <p14:xfrm>
                <a:off x="1605020" y="210798"/>
                <a:ext cx="298440" cy="489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C76EFF-4567-4C2F-AAE5-E10011303C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7020" y="193158"/>
                  <a:ext cx="3340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800F6A-99FC-4FDA-BCC9-73CFBF5B637A}"/>
                    </a:ext>
                  </a:extLst>
                </p14:cNvPr>
                <p14:cNvContentPartPr/>
                <p14:nvPr/>
              </p14:nvContentPartPr>
              <p14:xfrm>
                <a:off x="1989140" y="299718"/>
                <a:ext cx="721080" cy="340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800F6A-99FC-4FDA-BCC9-73CFBF5B63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1140" y="282078"/>
                  <a:ext cx="7567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070106-3E13-463D-8710-5D4E06D568F4}"/>
                    </a:ext>
                  </a:extLst>
                </p14:cNvPr>
                <p14:cNvContentPartPr/>
                <p14:nvPr/>
              </p14:nvContentPartPr>
              <p14:xfrm>
                <a:off x="2637140" y="429678"/>
                <a:ext cx="284040" cy="18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070106-3E13-463D-8710-5D4E06D568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19140" y="412038"/>
                  <a:ext cx="3196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D4AC1B-BC7D-403C-BF29-8B18E6702B70}"/>
              </a:ext>
            </a:extLst>
          </p:cNvPr>
          <p:cNvGrpSpPr/>
          <p:nvPr/>
        </p:nvGrpSpPr>
        <p:grpSpPr>
          <a:xfrm>
            <a:off x="3895700" y="163278"/>
            <a:ext cx="2877840" cy="501840"/>
            <a:chOff x="3895700" y="163278"/>
            <a:chExt cx="287784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81043B-6569-418F-80A7-2C41FDF8AEC3}"/>
                    </a:ext>
                  </a:extLst>
                </p14:cNvPr>
                <p14:cNvContentPartPr/>
                <p14:nvPr/>
              </p14:nvContentPartPr>
              <p14:xfrm>
                <a:off x="3895700" y="250398"/>
                <a:ext cx="79920" cy="359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81043B-6569-418F-80A7-2C41FDF8AE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8060" y="232398"/>
                  <a:ext cx="1155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0C3C14-7B9B-4139-BE01-DC8B5C68C64C}"/>
                    </a:ext>
                  </a:extLst>
                </p14:cNvPr>
                <p14:cNvContentPartPr/>
                <p14:nvPr/>
              </p14:nvContentPartPr>
              <p14:xfrm>
                <a:off x="3985340" y="454518"/>
                <a:ext cx="447120" cy="210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0C3C14-7B9B-4139-BE01-DC8B5C68C6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67340" y="436878"/>
                  <a:ext cx="482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DD369B-38F2-4FF6-B7CD-C609BA7AA21A}"/>
                    </a:ext>
                  </a:extLst>
                </p14:cNvPr>
                <p14:cNvContentPartPr/>
                <p14:nvPr/>
              </p14:nvContentPartPr>
              <p14:xfrm>
                <a:off x="4649540" y="163278"/>
                <a:ext cx="290520" cy="386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DD369B-38F2-4FF6-B7CD-C609BA7AA2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31540" y="145638"/>
                  <a:ext cx="326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F1D6B6-D884-4619-B21C-16337C788E00}"/>
                    </a:ext>
                  </a:extLst>
                </p14:cNvPr>
                <p14:cNvContentPartPr/>
                <p14:nvPr/>
              </p14:nvContentPartPr>
              <p14:xfrm>
                <a:off x="5052740" y="315558"/>
                <a:ext cx="163440" cy="28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F1D6B6-D884-4619-B21C-16337C788E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34740" y="297558"/>
                  <a:ext cx="1990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3AAF6A-DF9F-4BB6-971A-02CB982F1487}"/>
                    </a:ext>
                  </a:extLst>
                </p14:cNvPr>
                <p14:cNvContentPartPr/>
                <p14:nvPr/>
              </p14:nvContentPartPr>
              <p14:xfrm>
                <a:off x="5095940" y="277398"/>
                <a:ext cx="1459080" cy="336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3AAF6A-DF9F-4BB6-971A-02CB982F14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77940" y="259758"/>
                  <a:ext cx="14947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4A6D3E-EF77-4830-BDAF-80A1DBA94FE4}"/>
                    </a:ext>
                  </a:extLst>
                </p14:cNvPr>
                <p14:cNvContentPartPr/>
                <p14:nvPr/>
              </p14:nvContentPartPr>
              <p14:xfrm>
                <a:off x="6763820" y="576558"/>
                <a:ext cx="9720" cy="12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4A6D3E-EF77-4830-BDAF-80A1DBA94F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46180" y="558918"/>
                  <a:ext cx="453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400D08-778B-4487-8D5E-F16D0334BA26}"/>
              </a:ext>
            </a:extLst>
          </p:cNvPr>
          <p:cNvGrpSpPr/>
          <p:nvPr/>
        </p:nvGrpSpPr>
        <p:grpSpPr>
          <a:xfrm>
            <a:off x="1210820" y="1654038"/>
            <a:ext cx="1112400" cy="955800"/>
            <a:chOff x="1210820" y="1654038"/>
            <a:chExt cx="1112400" cy="9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03D359-83D2-4195-B2E1-0B7051E3988E}"/>
                    </a:ext>
                  </a:extLst>
                </p14:cNvPr>
                <p14:cNvContentPartPr/>
                <p14:nvPr/>
              </p14:nvContentPartPr>
              <p14:xfrm>
                <a:off x="1218020" y="1672398"/>
                <a:ext cx="454680" cy="93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03D359-83D2-4195-B2E1-0B7051E398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00380" y="1654398"/>
                  <a:ext cx="490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DA8E36-54AF-4506-BCE8-A9BCEDB5D0AD}"/>
                    </a:ext>
                  </a:extLst>
                </p14:cNvPr>
                <p14:cNvContentPartPr/>
                <p14:nvPr/>
              </p14:nvContentPartPr>
              <p14:xfrm>
                <a:off x="1210820" y="1654038"/>
                <a:ext cx="1112400" cy="955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DA8E36-54AF-4506-BCE8-A9BCEDB5D0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93180" y="1636398"/>
                  <a:ext cx="1148040" cy="9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76CCF14-BF85-4BB6-82E0-627CACBD953C}"/>
                  </a:ext>
                </a:extLst>
              </p14:cNvPr>
              <p14:cNvContentPartPr/>
              <p14:nvPr/>
            </p14:nvContentPartPr>
            <p14:xfrm>
              <a:off x="10638140" y="1494198"/>
              <a:ext cx="851760" cy="876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6CCF14-BF85-4BB6-82E0-627CACBD95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20140" y="1476558"/>
                <a:ext cx="887400" cy="9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51F3BA6-6CBD-4524-AC52-29411BA61E94}"/>
              </a:ext>
            </a:extLst>
          </p:cNvPr>
          <p:cNvGrpSpPr/>
          <p:nvPr/>
        </p:nvGrpSpPr>
        <p:grpSpPr>
          <a:xfrm>
            <a:off x="3777980" y="1719918"/>
            <a:ext cx="2901600" cy="929880"/>
            <a:chOff x="3777980" y="1719918"/>
            <a:chExt cx="2901600" cy="9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2FEDF2-DDC5-4BA3-95F2-334D03841957}"/>
                    </a:ext>
                  </a:extLst>
                </p14:cNvPr>
                <p14:cNvContentPartPr/>
                <p14:nvPr/>
              </p14:nvContentPartPr>
              <p14:xfrm>
                <a:off x="3777980" y="1852398"/>
                <a:ext cx="1299240" cy="797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2FEDF2-DDC5-4BA3-95F2-334D038419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59980" y="1834758"/>
                  <a:ext cx="133488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A628B2-E84C-41E5-AC5E-F24256C4928F}"/>
                    </a:ext>
                  </a:extLst>
                </p14:cNvPr>
                <p14:cNvContentPartPr/>
                <p14:nvPr/>
              </p14:nvContentPartPr>
              <p14:xfrm>
                <a:off x="5421380" y="1857798"/>
                <a:ext cx="290880" cy="294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A628B2-E84C-41E5-AC5E-F24256C492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03740" y="1840158"/>
                  <a:ext cx="326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ED1DD8-440E-4FF6-AC5B-117C7C860943}"/>
                    </a:ext>
                  </a:extLst>
                </p14:cNvPr>
                <p14:cNvContentPartPr/>
                <p14:nvPr/>
              </p14:nvContentPartPr>
              <p14:xfrm>
                <a:off x="5953820" y="1737558"/>
                <a:ext cx="178560" cy="352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ED1DD8-440E-4FF6-AC5B-117C7C8609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36180" y="1719558"/>
                  <a:ext cx="2142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E02400-601D-4F91-99C8-5BEE376ADD68}"/>
                    </a:ext>
                  </a:extLst>
                </p14:cNvPr>
                <p14:cNvContentPartPr/>
                <p14:nvPr/>
              </p14:nvContentPartPr>
              <p14:xfrm>
                <a:off x="6300140" y="1719918"/>
                <a:ext cx="379440" cy="28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E02400-601D-4F91-99C8-5BEE376ADD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82500" y="1702278"/>
                  <a:ext cx="415080" cy="32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260151-F6E1-4DA5-8EB6-31005BAFE190}"/>
                  </a:ext>
                </a:extLst>
              </p14:cNvPr>
              <p14:cNvContentPartPr/>
              <p14:nvPr/>
            </p14:nvContentPartPr>
            <p14:xfrm>
              <a:off x="10899140" y="3342438"/>
              <a:ext cx="414360" cy="524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260151-F6E1-4DA5-8EB6-31005BAFE1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81140" y="3324438"/>
                <a:ext cx="4500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480797B-F631-4CA0-912A-557EE3AAE8ED}"/>
                  </a:ext>
                </a:extLst>
              </p14:cNvPr>
              <p14:cNvContentPartPr/>
              <p14:nvPr/>
            </p14:nvContentPartPr>
            <p14:xfrm>
              <a:off x="8731220" y="3784158"/>
              <a:ext cx="475920" cy="51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480797B-F631-4CA0-912A-557EE3AAE8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13580" y="3766518"/>
                <a:ext cx="51156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B9F52DC-F3AA-470F-9E7D-89E1B72D2482}"/>
              </a:ext>
            </a:extLst>
          </p:cNvPr>
          <p:cNvGrpSpPr/>
          <p:nvPr/>
        </p:nvGrpSpPr>
        <p:grpSpPr>
          <a:xfrm>
            <a:off x="758300" y="3283038"/>
            <a:ext cx="3272040" cy="1759320"/>
            <a:chOff x="758300" y="3283038"/>
            <a:chExt cx="3272040" cy="17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1EDBD4-460A-4889-AF9E-AC91F7E03F47}"/>
                    </a:ext>
                  </a:extLst>
                </p14:cNvPr>
                <p14:cNvContentPartPr/>
                <p14:nvPr/>
              </p14:nvContentPartPr>
              <p14:xfrm>
                <a:off x="922100" y="3283038"/>
                <a:ext cx="455760" cy="501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1EDBD4-460A-4889-AF9E-AC91F7E03F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4100" y="3265038"/>
                  <a:ext cx="4914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A49F82-AA3D-453B-A1EE-F6BF29A9030E}"/>
                    </a:ext>
                  </a:extLst>
                </p14:cNvPr>
                <p14:cNvContentPartPr/>
                <p14:nvPr/>
              </p14:nvContentPartPr>
              <p14:xfrm>
                <a:off x="1468940" y="3374478"/>
                <a:ext cx="665640" cy="587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A49F82-AA3D-453B-A1EE-F6BF29A903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0940" y="3356838"/>
                  <a:ext cx="70128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37742D-0F2F-43A5-91F3-6D48F268053E}"/>
                    </a:ext>
                  </a:extLst>
                </p14:cNvPr>
                <p14:cNvContentPartPr/>
                <p14:nvPr/>
              </p14:nvContentPartPr>
              <p14:xfrm>
                <a:off x="1960340" y="3759678"/>
                <a:ext cx="408600" cy="33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37742D-0F2F-43A5-91F3-6D48F26805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42340" y="3741678"/>
                  <a:ext cx="444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832586-73F9-4359-97EC-02006B57DCF3}"/>
                    </a:ext>
                  </a:extLst>
                </p14:cNvPr>
                <p14:cNvContentPartPr/>
                <p14:nvPr/>
              </p14:nvContentPartPr>
              <p14:xfrm>
                <a:off x="758300" y="4149198"/>
                <a:ext cx="474480" cy="680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832586-73F9-4359-97EC-02006B57DC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300" y="4131198"/>
                  <a:ext cx="5101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7BC784-EF92-4C22-8685-8FCBCDAA7F2D}"/>
                    </a:ext>
                  </a:extLst>
                </p14:cNvPr>
                <p14:cNvContentPartPr/>
                <p14:nvPr/>
              </p14:nvContentPartPr>
              <p14:xfrm>
                <a:off x="1297580" y="4671198"/>
                <a:ext cx="234360" cy="209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7BC784-EF92-4C22-8685-8FCBCDAA7F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79940" y="4653558"/>
                  <a:ext cx="270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615158-B2EF-4E92-B276-13F1DD7F0E42}"/>
                    </a:ext>
                  </a:extLst>
                </p14:cNvPr>
                <p14:cNvContentPartPr/>
                <p14:nvPr/>
              </p14:nvContentPartPr>
              <p14:xfrm>
                <a:off x="1713740" y="4388958"/>
                <a:ext cx="491760" cy="46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615158-B2EF-4E92-B276-13F1DD7F0E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95740" y="4371318"/>
                  <a:ext cx="5274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54BC68-DA09-49BD-83B6-E2828F046855}"/>
                    </a:ext>
                  </a:extLst>
                </p14:cNvPr>
                <p14:cNvContentPartPr/>
                <p14:nvPr/>
              </p14:nvContentPartPr>
              <p14:xfrm>
                <a:off x="1977980" y="4607118"/>
                <a:ext cx="258120" cy="73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54BC68-DA09-49BD-83B6-E2828F0468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60340" y="4589478"/>
                  <a:ext cx="293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DFEA06-6AF9-4A1D-9FAD-5AC33A9E066B}"/>
                    </a:ext>
                  </a:extLst>
                </p14:cNvPr>
                <p14:cNvContentPartPr/>
                <p14:nvPr/>
              </p14:nvContentPartPr>
              <p14:xfrm>
                <a:off x="3042500" y="3368718"/>
                <a:ext cx="308880" cy="114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DFEA06-6AF9-4A1D-9FAD-5AC33A9E06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24860" y="3350718"/>
                  <a:ext cx="344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18C88C-E9C2-4C22-B54F-0D70A3030D92}"/>
                    </a:ext>
                  </a:extLst>
                </p14:cNvPr>
                <p14:cNvContentPartPr/>
                <p14:nvPr/>
              </p14:nvContentPartPr>
              <p14:xfrm>
                <a:off x="2958260" y="3362958"/>
                <a:ext cx="1072080" cy="67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18C88C-E9C2-4C22-B54F-0D70A3030D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40620" y="3344958"/>
                  <a:ext cx="110772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30B179-5AB4-4E0B-B95D-E97B9794D260}"/>
                    </a:ext>
                  </a:extLst>
                </p14:cNvPr>
                <p14:cNvContentPartPr/>
                <p14:nvPr/>
              </p14:nvContentPartPr>
              <p14:xfrm>
                <a:off x="2857100" y="4404078"/>
                <a:ext cx="1103040" cy="63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30B179-5AB4-4E0B-B95D-E97B9794D2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39460" y="4386438"/>
                  <a:ext cx="1138680" cy="67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AF22AF8-271C-4EB5-BB3F-8ED540AC2616}"/>
                  </a:ext>
                </a:extLst>
              </p14:cNvPr>
              <p14:cNvContentPartPr/>
              <p14:nvPr/>
            </p14:nvContentPartPr>
            <p14:xfrm>
              <a:off x="10756940" y="4358718"/>
              <a:ext cx="556920" cy="479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AF22AF8-271C-4EB5-BB3F-8ED540AC261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738940" y="4340718"/>
                <a:ext cx="5925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4B744CB-E0CB-4168-87D4-2FF5A81DBFAC}"/>
                  </a:ext>
                </a:extLst>
              </p14:cNvPr>
              <p14:cNvContentPartPr/>
              <p14:nvPr/>
            </p14:nvContentPartPr>
            <p14:xfrm>
              <a:off x="5381420" y="3171798"/>
              <a:ext cx="2616480" cy="886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4B744CB-E0CB-4168-87D4-2FF5A81DBFA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63780" y="3154158"/>
                <a:ext cx="265212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E7E1A62-8EEF-4DE9-8DF9-41F0CC8CD265}"/>
                  </a:ext>
                </a:extLst>
              </p14:cNvPr>
              <p14:cNvContentPartPr/>
              <p14:nvPr/>
            </p14:nvContentPartPr>
            <p14:xfrm>
              <a:off x="5724500" y="4311198"/>
              <a:ext cx="321840" cy="542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E7E1A62-8EEF-4DE9-8DF9-41F0CC8CD26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06860" y="4293558"/>
                <a:ext cx="35748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870A758-BFDD-4FBF-90CE-6DC093A8EBC5}"/>
                  </a:ext>
                </a:extLst>
              </p14:cNvPr>
              <p14:cNvContentPartPr/>
              <p14:nvPr/>
            </p14:nvContentPartPr>
            <p14:xfrm>
              <a:off x="6227060" y="4318398"/>
              <a:ext cx="1920960" cy="963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870A758-BFDD-4FBF-90CE-6DC093A8EB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9420" y="4300398"/>
                <a:ext cx="195660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6D73234-4477-4FE4-8002-84C8AA7F468C}"/>
                  </a:ext>
                </a:extLst>
              </p14:cNvPr>
              <p14:cNvContentPartPr/>
              <p14:nvPr/>
            </p14:nvContentPartPr>
            <p14:xfrm>
              <a:off x="8636180" y="4688838"/>
              <a:ext cx="324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6D73234-4477-4FE4-8002-84C8AA7F46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18180" y="4671198"/>
                <a:ext cx="3888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470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95302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Concluding Remarks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F4824-7E63-49BE-B8A5-E8A20F76DE97}"/>
              </a:ext>
            </a:extLst>
          </p:cNvPr>
          <p:cNvSpPr txBox="1"/>
          <p:nvPr/>
        </p:nvSpPr>
        <p:spPr>
          <a:xfrm>
            <a:off x="9906261" y="6238771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212171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55CF09-0339-4347-B5C4-D1C1AEEA98FD}"/>
                  </a:ext>
                </a:extLst>
              </p14:cNvPr>
              <p14:cNvContentPartPr/>
              <p14:nvPr/>
            </p14:nvContentPartPr>
            <p14:xfrm>
              <a:off x="608540" y="406638"/>
              <a:ext cx="528840" cy="595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455CF09-0339-4347-B5C4-D1C1AEEA98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540" y="388638"/>
                <a:ext cx="56448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37C86B-CD4C-47D8-AC14-09CC972C2EA5}"/>
                  </a:ext>
                </a:extLst>
              </p14:cNvPr>
              <p14:cNvContentPartPr/>
              <p14:nvPr/>
            </p14:nvContentPartPr>
            <p14:xfrm>
              <a:off x="1284620" y="166878"/>
              <a:ext cx="615600" cy="808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37C86B-CD4C-47D8-AC14-09CC972C2E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6980" y="149238"/>
                <a:ext cx="65124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586BEEB-9E09-49E0-9B5D-2FBBEB689C05}"/>
                  </a:ext>
                </a:extLst>
              </p14:cNvPr>
              <p14:cNvContentPartPr/>
              <p14:nvPr/>
            </p14:nvContentPartPr>
            <p14:xfrm>
              <a:off x="1539860" y="662598"/>
              <a:ext cx="601200" cy="338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586BEEB-9E09-49E0-9B5D-2FBBEB689C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1860" y="644958"/>
                <a:ext cx="6368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DF19A8-D480-43F0-93C8-40B09CF84599}"/>
                  </a:ext>
                </a:extLst>
              </p14:cNvPr>
              <p14:cNvContentPartPr/>
              <p14:nvPr/>
            </p14:nvContentPartPr>
            <p14:xfrm>
              <a:off x="2223500" y="147798"/>
              <a:ext cx="494640" cy="205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DF19A8-D480-43F0-93C8-40B09CF845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5860" y="129798"/>
                <a:ext cx="530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537214D-6B60-46B7-B7FE-F16C000647AF}"/>
                  </a:ext>
                </a:extLst>
              </p14:cNvPr>
              <p14:cNvContentPartPr/>
              <p14:nvPr/>
            </p14:nvContentPartPr>
            <p14:xfrm>
              <a:off x="2426540" y="246438"/>
              <a:ext cx="1337040" cy="663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537214D-6B60-46B7-B7FE-F16C000647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8900" y="228438"/>
                <a:ext cx="137268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9823C3-C76D-4E6B-9216-671348AEA0A2}"/>
                  </a:ext>
                </a:extLst>
              </p14:cNvPr>
              <p14:cNvContentPartPr/>
              <p14:nvPr/>
            </p14:nvContentPartPr>
            <p14:xfrm>
              <a:off x="6233540" y="1799838"/>
              <a:ext cx="3719880" cy="79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9823C3-C76D-4E6B-9216-671348AEA0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15540" y="1781838"/>
                <a:ext cx="37555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24FCCB-B567-476E-99C0-E0B30BBD92B4}"/>
                  </a:ext>
                </a:extLst>
              </p14:cNvPr>
              <p14:cNvContentPartPr/>
              <p14:nvPr/>
            </p14:nvContentPartPr>
            <p14:xfrm>
              <a:off x="7470140" y="1703358"/>
              <a:ext cx="52560" cy="410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24FCCB-B567-476E-99C0-E0B30BBD92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2500" y="1685358"/>
                <a:ext cx="882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195769F-2EA1-4561-97CA-8EFE7CE1AB87}"/>
                  </a:ext>
                </a:extLst>
              </p14:cNvPr>
              <p14:cNvContentPartPr/>
              <p14:nvPr/>
            </p14:nvContentPartPr>
            <p14:xfrm>
              <a:off x="8276180" y="1628838"/>
              <a:ext cx="1586880" cy="29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195769F-2EA1-4561-97CA-8EFE7CE1AB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58540" y="1611198"/>
                <a:ext cx="16225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25E0DF1-21C5-49E4-BF29-8880BCC4517F}"/>
                  </a:ext>
                </a:extLst>
              </p14:cNvPr>
              <p14:cNvContentPartPr/>
              <p14:nvPr/>
            </p14:nvContentPartPr>
            <p14:xfrm>
              <a:off x="8544020" y="1390878"/>
              <a:ext cx="1248480" cy="47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25E0DF1-21C5-49E4-BF29-8880BCC451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26380" y="1372878"/>
                <a:ext cx="12841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17FABEC-5330-4CDD-8400-3A259897FF2B}"/>
                  </a:ext>
                </a:extLst>
              </p14:cNvPr>
              <p14:cNvContentPartPr/>
              <p14:nvPr/>
            </p14:nvContentPartPr>
            <p14:xfrm>
              <a:off x="8392820" y="1162998"/>
              <a:ext cx="1044000" cy="93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17FABEC-5330-4CDD-8400-3A259897FF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74820" y="1145358"/>
                <a:ext cx="10796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10C616-64F6-4567-81AA-F1B6382E9E14}"/>
                  </a:ext>
                </a:extLst>
              </p14:cNvPr>
              <p14:cNvContentPartPr/>
              <p14:nvPr/>
            </p14:nvContentPartPr>
            <p14:xfrm>
              <a:off x="8216420" y="985518"/>
              <a:ext cx="1485720" cy="77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10C616-64F6-4567-81AA-F1B6382E9E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98420" y="967878"/>
                <a:ext cx="15213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EE354C5-A7D4-4749-B404-0B6707EFDBCF}"/>
                  </a:ext>
                </a:extLst>
              </p14:cNvPr>
              <p14:cNvContentPartPr/>
              <p14:nvPr/>
            </p14:nvContentPartPr>
            <p14:xfrm>
              <a:off x="8675420" y="796878"/>
              <a:ext cx="1203120" cy="27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EE354C5-A7D4-4749-B404-0B6707EFDB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57420" y="779238"/>
                <a:ext cx="12387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01D582A-CE23-413A-A049-21C9453C6A2B}"/>
                  </a:ext>
                </a:extLst>
              </p14:cNvPr>
              <p14:cNvContentPartPr/>
              <p14:nvPr/>
            </p14:nvContentPartPr>
            <p14:xfrm>
              <a:off x="8747420" y="535158"/>
              <a:ext cx="885240" cy="108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01D582A-CE23-413A-A049-21C9453C6A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29420" y="517518"/>
                <a:ext cx="920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6CC21EC-7FC9-4A8C-9F95-685712654F62}"/>
                  </a:ext>
                </a:extLst>
              </p14:cNvPr>
              <p14:cNvContentPartPr/>
              <p14:nvPr/>
            </p14:nvContentPartPr>
            <p14:xfrm>
              <a:off x="8020580" y="426798"/>
              <a:ext cx="1190160" cy="93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6CC21EC-7FC9-4A8C-9F95-685712654F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2940" y="409158"/>
                <a:ext cx="12258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E6ACCD9-2AD2-4784-9C80-5778EF00305F}"/>
                  </a:ext>
                </a:extLst>
              </p14:cNvPr>
              <p14:cNvContentPartPr/>
              <p14:nvPr/>
            </p14:nvContentPartPr>
            <p14:xfrm>
              <a:off x="2327540" y="5167278"/>
              <a:ext cx="6396120" cy="226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E6ACCD9-2AD2-4784-9C80-5778EF00305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09540" y="5149638"/>
                <a:ext cx="64317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970B27-080F-4CD3-976A-579B068AF4C0}"/>
                  </a:ext>
                </a:extLst>
              </p14:cNvPr>
              <p14:cNvContentPartPr/>
              <p14:nvPr/>
            </p14:nvContentPartPr>
            <p14:xfrm>
              <a:off x="3034580" y="3514158"/>
              <a:ext cx="4795560" cy="1498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970B27-080F-4CD3-976A-579B068AF4C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16580" y="3496158"/>
                <a:ext cx="4831200" cy="15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EBB5121-D020-43FD-A62E-DE25CAC01243}"/>
                  </a:ext>
                </a:extLst>
              </p14:cNvPr>
              <p14:cNvContentPartPr/>
              <p14:nvPr/>
            </p14:nvContentPartPr>
            <p14:xfrm>
              <a:off x="6819980" y="5701518"/>
              <a:ext cx="330840" cy="603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EBB5121-D020-43FD-A62E-DE25CAC012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02340" y="5683518"/>
                <a:ext cx="3664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2A6B8D-D0AD-4664-909A-AC5DB636118C}"/>
                  </a:ext>
                </a:extLst>
              </p14:cNvPr>
              <p14:cNvContentPartPr/>
              <p14:nvPr/>
            </p14:nvContentPartPr>
            <p14:xfrm>
              <a:off x="7155500" y="5453118"/>
              <a:ext cx="994320" cy="460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2A6B8D-D0AD-4664-909A-AC5DB636118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37500" y="5435118"/>
                <a:ext cx="102996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C8E094A-E36B-43CA-9E7E-0E1571D6C953}"/>
                  </a:ext>
                </a:extLst>
              </p14:cNvPr>
              <p14:cNvContentPartPr/>
              <p14:nvPr/>
            </p14:nvContentPartPr>
            <p14:xfrm>
              <a:off x="8152340" y="5462838"/>
              <a:ext cx="99000" cy="389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C8E094A-E36B-43CA-9E7E-0E1571D6C95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34700" y="5444838"/>
                <a:ext cx="1346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75DC1B-1F3D-4DF5-993D-961C277EAAD5}"/>
                  </a:ext>
                </a:extLst>
              </p14:cNvPr>
              <p14:cNvContentPartPr/>
              <p14:nvPr/>
            </p14:nvContentPartPr>
            <p14:xfrm>
              <a:off x="8061980" y="5645358"/>
              <a:ext cx="641160" cy="443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75DC1B-1F3D-4DF5-993D-961C277EAA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43980" y="5627358"/>
                <a:ext cx="6768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72FDF8-BB36-49FF-B73F-05D7CD44702E}"/>
                  </a:ext>
                </a:extLst>
              </p14:cNvPr>
              <p14:cNvContentPartPr/>
              <p14:nvPr/>
            </p14:nvContentPartPr>
            <p14:xfrm>
              <a:off x="8783420" y="5580198"/>
              <a:ext cx="275040" cy="589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72FDF8-BB36-49FF-B73F-05D7CD44702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65780" y="5562198"/>
                <a:ext cx="310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A04279C-5243-4458-A448-30CD5A33D397}"/>
                  </a:ext>
                </a:extLst>
              </p14:cNvPr>
              <p14:cNvContentPartPr/>
              <p14:nvPr/>
            </p14:nvContentPartPr>
            <p14:xfrm>
              <a:off x="9248900" y="5493798"/>
              <a:ext cx="223560" cy="192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A04279C-5243-4458-A448-30CD5A33D39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31260" y="5475798"/>
                <a:ext cx="2592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9C7FF02-6FE1-4C6C-9347-B91B14042380}"/>
                  </a:ext>
                </a:extLst>
              </p14:cNvPr>
              <p14:cNvContentPartPr/>
              <p14:nvPr/>
            </p14:nvContentPartPr>
            <p14:xfrm>
              <a:off x="3360740" y="2101158"/>
              <a:ext cx="1106280" cy="1808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9C7FF02-6FE1-4C6C-9347-B91B1404238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43100" y="2083518"/>
                <a:ext cx="1141920" cy="18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276B325-3DA0-48FA-BC71-E439DD0C62FB}"/>
              </a:ext>
            </a:extLst>
          </p:cNvPr>
          <p:cNvGrpSpPr/>
          <p:nvPr/>
        </p:nvGrpSpPr>
        <p:grpSpPr>
          <a:xfrm>
            <a:off x="685940" y="1330758"/>
            <a:ext cx="3553560" cy="1570320"/>
            <a:chOff x="685940" y="1330758"/>
            <a:chExt cx="3553560" cy="15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40FB741-EDA5-4119-8742-E3CA1593EB5B}"/>
                    </a:ext>
                  </a:extLst>
                </p14:cNvPr>
                <p14:cNvContentPartPr/>
                <p14:nvPr/>
              </p14:nvContentPartPr>
              <p14:xfrm>
                <a:off x="685940" y="1835838"/>
                <a:ext cx="3553560" cy="25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40FB741-EDA5-4119-8742-E3CA1593EB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7940" y="1818198"/>
                  <a:ext cx="3589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3B41D7-BC6B-4249-B507-09EEAEFB9485}"/>
                    </a:ext>
                  </a:extLst>
                </p14:cNvPr>
                <p14:cNvContentPartPr/>
                <p14:nvPr/>
              </p14:nvContentPartPr>
              <p14:xfrm>
                <a:off x="1520780" y="1920078"/>
                <a:ext cx="92520" cy="177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3B41D7-BC6B-4249-B507-09EEAEFB94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03140" y="1902438"/>
                  <a:ext cx="128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C15555-6B23-49A1-9B2C-FF3F6B586200}"/>
                    </a:ext>
                  </a:extLst>
                </p14:cNvPr>
                <p14:cNvContentPartPr/>
                <p14:nvPr/>
              </p14:nvContentPartPr>
              <p14:xfrm>
                <a:off x="2438060" y="1655478"/>
                <a:ext cx="1336320" cy="14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C15555-6B23-49A1-9B2C-FF3F6B5862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20420" y="1637838"/>
                  <a:ext cx="1371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728AC1-D17D-4D91-AE3E-F5C54CDADE63}"/>
                    </a:ext>
                  </a:extLst>
                </p14:cNvPr>
                <p14:cNvContentPartPr/>
                <p14:nvPr/>
              </p14:nvContentPartPr>
              <p14:xfrm>
                <a:off x="2630300" y="1563678"/>
                <a:ext cx="855360" cy="48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728AC1-D17D-4D91-AE3E-F5C54CDADE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2300" y="1546038"/>
                  <a:ext cx="891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941049-3DCE-4207-8350-06EF434FC4F5}"/>
                    </a:ext>
                  </a:extLst>
                </p14:cNvPr>
                <p14:cNvContentPartPr/>
                <p14:nvPr/>
              </p14:nvContentPartPr>
              <p14:xfrm>
                <a:off x="2490260" y="1330758"/>
                <a:ext cx="1156320" cy="8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941049-3DCE-4207-8350-06EF434FC4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72260" y="1313118"/>
                  <a:ext cx="1191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CF07B1-FA87-41E9-BCC9-B2C49089FF5A}"/>
                    </a:ext>
                  </a:extLst>
                </p14:cNvPr>
                <p14:cNvContentPartPr/>
                <p14:nvPr/>
              </p14:nvContentPartPr>
              <p14:xfrm>
                <a:off x="1539140" y="2232918"/>
                <a:ext cx="326160" cy="668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CF07B1-FA87-41E9-BCC9-B2C49089FF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21500" y="2215278"/>
                  <a:ext cx="3618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E34A1EE-012B-436E-A08C-A6DCA52DC8B8}"/>
                    </a:ext>
                  </a:extLst>
                </p14:cNvPr>
                <p14:cNvContentPartPr/>
                <p14:nvPr/>
              </p14:nvContentPartPr>
              <p14:xfrm>
                <a:off x="1525460" y="2586078"/>
                <a:ext cx="313920" cy="12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E34A1EE-012B-436E-A08C-A6DCA52DC8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07460" y="2568438"/>
                  <a:ext cx="34956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8641247-3E06-47F7-98FF-E4C2DE53A996}"/>
                  </a:ext>
                </a:extLst>
              </p14:cNvPr>
              <p14:cNvContentPartPr/>
              <p14:nvPr/>
            </p14:nvContentPartPr>
            <p14:xfrm>
              <a:off x="6101780" y="2305638"/>
              <a:ext cx="999000" cy="1342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8641247-3E06-47F7-98FF-E4C2DE53A9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84140" y="2287998"/>
                <a:ext cx="1034640" cy="137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24FCB2C-102A-41EC-8606-640F6B0A138A}"/>
              </a:ext>
            </a:extLst>
          </p:cNvPr>
          <p:cNvGrpSpPr/>
          <p:nvPr/>
        </p:nvGrpSpPr>
        <p:grpSpPr>
          <a:xfrm>
            <a:off x="7467980" y="2297358"/>
            <a:ext cx="455760" cy="464040"/>
            <a:chOff x="7467980" y="2297358"/>
            <a:chExt cx="45576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C93AD3A-E819-48C1-B38A-5C54DFE6265B}"/>
                    </a:ext>
                  </a:extLst>
                </p14:cNvPr>
                <p14:cNvContentPartPr/>
                <p14:nvPr/>
              </p14:nvContentPartPr>
              <p14:xfrm>
                <a:off x="7467980" y="2297358"/>
                <a:ext cx="313560" cy="429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C93AD3A-E819-48C1-B38A-5C54DFE626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9980" y="2279358"/>
                  <a:ext cx="3492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50427C-EC9E-4298-A536-48D8FE815229}"/>
                    </a:ext>
                  </a:extLst>
                </p14:cNvPr>
                <p14:cNvContentPartPr/>
                <p14:nvPr/>
              </p14:nvContentPartPr>
              <p14:xfrm>
                <a:off x="7575260" y="2543598"/>
                <a:ext cx="348480" cy="217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50427C-EC9E-4298-A536-48D8FE8152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57260" y="2525598"/>
                  <a:ext cx="384120" cy="25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487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TF binding and gene expression</a:t>
            </a:r>
          </a:p>
        </p:txBody>
      </p:sp>
    </p:spTree>
    <p:extLst>
      <p:ext uri="{BB962C8B-B14F-4D97-AF65-F5344CB8AC3E}">
        <p14:creationId xmlns:p14="http://schemas.microsoft.com/office/powerpoint/2010/main" val="405726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7690AE-53DE-4C71-B223-B33D12319E7A}"/>
                  </a:ext>
                </a:extLst>
              </p14:cNvPr>
              <p14:cNvContentPartPr/>
              <p14:nvPr/>
            </p14:nvContentPartPr>
            <p14:xfrm>
              <a:off x="1278140" y="954198"/>
              <a:ext cx="452160" cy="6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7690AE-53DE-4C71-B223-B33D12319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500" y="936558"/>
                <a:ext cx="48780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F924C2-004E-472C-B383-9F1F19353319}"/>
                  </a:ext>
                </a:extLst>
              </p14:cNvPr>
              <p14:cNvContentPartPr/>
              <p14:nvPr/>
            </p14:nvContentPartPr>
            <p14:xfrm>
              <a:off x="1865660" y="850878"/>
              <a:ext cx="806760" cy="6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F924C2-004E-472C-B383-9F1F193533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7660" y="832878"/>
                <a:ext cx="8424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FE5A56-DF91-440D-9A64-524768089FA2}"/>
                  </a:ext>
                </a:extLst>
              </p14:cNvPr>
              <p14:cNvContentPartPr/>
              <p14:nvPr/>
            </p14:nvContentPartPr>
            <p14:xfrm>
              <a:off x="2724260" y="1006038"/>
              <a:ext cx="801720" cy="45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FE5A56-DF91-440D-9A64-524768089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6620" y="988038"/>
                <a:ext cx="8373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5B5602-2E61-4E89-9896-5DAB2CFDE82E}"/>
                  </a:ext>
                </a:extLst>
              </p14:cNvPr>
              <p14:cNvContentPartPr/>
              <p14:nvPr/>
            </p14:nvContentPartPr>
            <p14:xfrm>
              <a:off x="3586820" y="1012158"/>
              <a:ext cx="2052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5B5602-2E61-4E89-9896-5DAB2CFDE8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8820" y="994158"/>
                <a:ext cx="56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A0C02A-B77F-4066-92CC-2A78668B97BF}"/>
                  </a:ext>
                </a:extLst>
              </p14:cNvPr>
              <p14:cNvContentPartPr/>
              <p14:nvPr/>
            </p14:nvContentPartPr>
            <p14:xfrm>
              <a:off x="3650900" y="1193958"/>
              <a:ext cx="456120" cy="20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A0C02A-B77F-4066-92CC-2A78668B97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2900" y="1176318"/>
                <a:ext cx="4917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12D196-811A-4DFB-91F3-0ED60516B63C}"/>
                  </a:ext>
                </a:extLst>
              </p14:cNvPr>
              <p14:cNvContentPartPr/>
              <p14:nvPr/>
            </p14:nvContentPartPr>
            <p14:xfrm>
              <a:off x="5012060" y="882918"/>
              <a:ext cx="378720" cy="58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12D196-811A-4DFB-91F3-0ED60516B6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4060" y="864918"/>
                <a:ext cx="41436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F58A13-BB6D-4540-B577-5F172B6019CA}"/>
                  </a:ext>
                </a:extLst>
              </p14:cNvPr>
              <p14:cNvContentPartPr/>
              <p14:nvPr/>
            </p14:nvContentPartPr>
            <p14:xfrm>
              <a:off x="5142380" y="1111878"/>
              <a:ext cx="857160" cy="273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F58A13-BB6D-4540-B577-5F172B6019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4740" y="1093878"/>
                <a:ext cx="892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6C3521-B87B-4E78-8F52-8978945E29C1}"/>
                  </a:ext>
                </a:extLst>
              </p14:cNvPr>
              <p14:cNvContentPartPr/>
              <p14:nvPr/>
            </p14:nvContentPartPr>
            <p14:xfrm>
              <a:off x="6048860" y="1159758"/>
              <a:ext cx="145440" cy="21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6C3521-B87B-4E78-8F52-8978945E29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1220" y="1142118"/>
                <a:ext cx="181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67EDF2-ABB5-465C-B92B-C03FB69856A7}"/>
                  </a:ext>
                </a:extLst>
              </p14:cNvPr>
              <p14:cNvContentPartPr/>
              <p14:nvPr/>
            </p14:nvContentPartPr>
            <p14:xfrm>
              <a:off x="6298700" y="1087038"/>
              <a:ext cx="406440" cy="373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67EDF2-ABB5-465C-B92B-C03FB69856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80700" y="1069038"/>
                <a:ext cx="4420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A56D59-E892-40E9-B14A-4890D07E7BFB}"/>
                  </a:ext>
                </a:extLst>
              </p14:cNvPr>
              <p14:cNvContentPartPr/>
              <p14:nvPr/>
            </p14:nvContentPartPr>
            <p14:xfrm>
              <a:off x="6857420" y="949878"/>
              <a:ext cx="89280" cy="370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A56D59-E892-40E9-B14A-4890D07E7B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9420" y="931878"/>
                <a:ext cx="1249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99D618-1554-4850-A89E-6C4D25940552}"/>
                  </a:ext>
                </a:extLst>
              </p14:cNvPr>
              <p14:cNvContentPartPr/>
              <p14:nvPr/>
            </p14:nvContentPartPr>
            <p14:xfrm>
              <a:off x="6943100" y="861318"/>
              <a:ext cx="264600" cy="482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99D618-1554-4850-A89E-6C4D259405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25460" y="843318"/>
                <a:ext cx="3002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DE2B6A-A70C-4032-AC10-132066EF05BA}"/>
                  </a:ext>
                </a:extLst>
              </p14:cNvPr>
              <p14:cNvContentPartPr/>
              <p14:nvPr/>
            </p14:nvContentPartPr>
            <p14:xfrm>
              <a:off x="7404980" y="922158"/>
              <a:ext cx="17640" cy="3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DE2B6A-A70C-4032-AC10-132066EF05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87340" y="904158"/>
                <a:ext cx="532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27F9E6-EB36-442E-BEAA-08F3D91841F1}"/>
                  </a:ext>
                </a:extLst>
              </p14:cNvPr>
              <p14:cNvContentPartPr/>
              <p14:nvPr/>
            </p14:nvContentPartPr>
            <p14:xfrm>
              <a:off x="7281860" y="813798"/>
              <a:ext cx="627840" cy="47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27F9E6-EB36-442E-BEAA-08F3D91841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63860" y="795798"/>
                <a:ext cx="66348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E8C995-37EE-49EF-B1F3-6B4F85AA3ED9}"/>
                  </a:ext>
                </a:extLst>
              </p14:cNvPr>
              <p14:cNvContentPartPr/>
              <p14:nvPr/>
            </p14:nvContentPartPr>
            <p14:xfrm>
              <a:off x="7735100" y="873198"/>
              <a:ext cx="770760" cy="990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E8C995-37EE-49EF-B1F3-6B4F85AA3E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17100" y="855198"/>
                <a:ext cx="80640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C3B317-BDB8-4E9F-AABA-546C5EF22F19}"/>
                  </a:ext>
                </a:extLst>
              </p14:cNvPr>
              <p14:cNvContentPartPr/>
              <p14:nvPr/>
            </p14:nvContentPartPr>
            <p14:xfrm>
              <a:off x="8832740" y="1437678"/>
              <a:ext cx="111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C3B317-BDB8-4E9F-AABA-546C5EF22F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15100" y="1419678"/>
                <a:ext cx="468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33D909A-3EBC-412D-B10D-7829C5C5619F}"/>
              </a:ext>
            </a:extLst>
          </p:cNvPr>
          <p:cNvGrpSpPr/>
          <p:nvPr/>
        </p:nvGrpSpPr>
        <p:grpSpPr>
          <a:xfrm>
            <a:off x="6126791" y="3401886"/>
            <a:ext cx="2963880" cy="457920"/>
            <a:chOff x="6126791" y="3401886"/>
            <a:chExt cx="296388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B8B8D7-FF39-4E7E-BE06-0BE08CF9749C}"/>
                    </a:ext>
                  </a:extLst>
                </p14:cNvPr>
                <p14:cNvContentPartPr/>
                <p14:nvPr/>
              </p14:nvContentPartPr>
              <p14:xfrm>
                <a:off x="6126791" y="3592326"/>
                <a:ext cx="2963880" cy="152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B8B8D7-FF39-4E7E-BE06-0BE08CF974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08791" y="3574326"/>
                  <a:ext cx="2999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B5B495-5121-4848-B860-197382F44A6F}"/>
                    </a:ext>
                  </a:extLst>
                </p14:cNvPr>
                <p14:cNvContentPartPr/>
                <p14:nvPr/>
              </p14:nvContentPartPr>
              <p14:xfrm>
                <a:off x="7471751" y="3401886"/>
                <a:ext cx="49680" cy="45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B5B495-5121-4848-B860-197382F44A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54111" y="3384246"/>
                  <a:ext cx="85320" cy="49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86B547-8BD3-44E2-B37B-236DCF66F6F4}"/>
              </a:ext>
            </a:extLst>
          </p:cNvPr>
          <p:cNvGrpSpPr/>
          <p:nvPr/>
        </p:nvGrpSpPr>
        <p:grpSpPr>
          <a:xfrm>
            <a:off x="7216511" y="4074366"/>
            <a:ext cx="397800" cy="532800"/>
            <a:chOff x="7216511" y="4074366"/>
            <a:chExt cx="397800" cy="5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8E2DCB-8BBB-459E-9D1E-0212849E0504}"/>
                    </a:ext>
                  </a:extLst>
                </p14:cNvPr>
                <p14:cNvContentPartPr/>
                <p14:nvPr/>
              </p14:nvContentPartPr>
              <p14:xfrm>
                <a:off x="7216511" y="4074366"/>
                <a:ext cx="279360" cy="431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8E2DCB-8BBB-459E-9D1E-0212849E05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98871" y="4056366"/>
                  <a:ext cx="3150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4EC876-E138-4765-8393-386EAE3DFCF3}"/>
                    </a:ext>
                  </a:extLst>
                </p14:cNvPr>
                <p14:cNvContentPartPr/>
                <p14:nvPr/>
              </p14:nvContentPartPr>
              <p14:xfrm>
                <a:off x="7398671" y="4365246"/>
                <a:ext cx="215640" cy="241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4EC876-E138-4765-8393-386EAE3DFC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81031" y="4347246"/>
                  <a:ext cx="25128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4BC62E0-F668-4C83-8506-DD5ECEEF948D}"/>
              </a:ext>
            </a:extLst>
          </p:cNvPr>
          <p:cNvGrpSpPr/>
          <p:nvPr/>
        </p:nvGrpSpPr>
        <p:grpSpPr>
          <a:xfrm>
            <a:off x="7207511" y="3021006"/>
            <a:ext cx="666000" cy="269280"/>
            <a:chOff x="7207511" y="3021006"/>
            <a:chExt cx="6660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665D19-0313-486D-8660-665B88F033A9}"/>
                    </a:ext>
                  </a:extLst>
                </p14:cNvPr>
                <p14:cNvContentPartPr/>
                <p14:nvPr/>
              </p14:nvContentPartPr>
              <p14:xfrm>
                <a:off x="7207511" y="3163206"/>
                <a:ext cx="666000" cy="127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665D19-0313-486D-8660-665B88F033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89511" y="3145566"/>
                  <a:ext cx="701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EE0A68-B048-47E3-A4AB-C0C9B0888098}"/>
                    </a:ext>
                  </a:extLst>
                </p14:cNvPr>
                <p14:cNvContentPartPr/>
                <p14:nvPr/>
              </p14:nvContentPartPr>
              <p14:xfrm>
                <a:off x="7319831" y="3021006"/>
                <a:ext cx="373680" cy="79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EE0A68-B048-47E3-A4AB-C0C9B08880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02191" y="3003366"/>
                  <a:ext cx="40932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814886B-4FCB-492B-A504-25C10BB4F1D5}"/>
              </a:ext>
            </a:extLst>
          </p:cNvPr>
          <p:cNvGrpSpPr/>
          <p:nvPr/>
        </p:nvGrpSpPr>
        <p:grpSpPr>
          <a:xfrm>
            <a:off x="7860191" y="2153766"/>
            <a:ext cx="1335600" cy="648360"/>
            <a:chOff x="7860191" y="2153766"/>
            <a:chExt cx="1335600" cy="64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1BFA89-D51D-4969-8D06-30A5FCE7F0EE}"/>
                    </a:ext>
                  </a:extLst>
                </p14:cNvPr>
                <p14:cNvContentPartPr/>
                <p14:nvPr/>
              </p14:nvContentPartPr>
              <p14:xfrm>
                <a:off x="7881071" y="2375526"/>
                <a:ext cx="225000" cy="380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1BFA89-D51D-4969-8D06-30A5FCE7F0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63071" y="2357526"/>
                  <a:ext cx="2606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48DC5B-5893-4D11-807E-04507FE00217}"/>
                    </a:ext>
                  </a:extLst>
                </p14:cNvPr>
                <p14:cNvContentPartPr/>
                <p14:nvPr/>
              </p14:nvContentPartPr>
              <p14:xfrm>
                <a:off x="7860191" y="2605206"/>
                <a:ext cx="270720" cy="196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48DC5B-5893-4D11-807E-04507FE002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42191" y="2587566"/>
                  <a:ext cx="306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F3C13A-7624-4221-A4DD-EB809EF7AF6A}"/>
                    </a:ext>
                  </a:extLst>
                </p14:cNvPr>
                <p14:cNvContentPartPr/>
                <p14:nvPr/>
              </p14:nvContentPartPr>
              <p14:xfrm>
                <a:off x="8337191" y="2297046"/>
                <a:ext cx="401400" cy="137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F3C13A-7624-4221-A4DD-EB809EF7AF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19551" y="2279406"/>
                  <a:ext cx="437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F3F39F-BE91-41CC-938C-E2CC9709375F}"/>
                    </a:ext>
                  </a:extLst>
                </p14:cNvPr>
                <p14:cNvContentPartPr/>
                <p14:nvPr/>
              </p14:nvContentPartPr>
              <p14:xfrm>
                <a:off x="8385431" y="2153766"/>
                <a:ext cx="52920" cy="32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F3F39F-BE91-41CC-938C-E2CC970937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67791" y="2136126"/>
                  <a:ext cx="885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05F06B6-62C0-41EE-A50E-F671C3B046B1}"/>
                    </a:ext>
                  </a:extLst>
                </p14:cNvPr>
                <p14:cNvContentPartPr/>
                <p14:nvPr/>
              </p14:nvContentPartPr>
              <p14:xfrm>
                <a:off x="8533391" y="2278326"/>
                <a:ext cx="183240" cy="106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05F06B6-62C0-41EE-A50E-F671C3B046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15751" y="2260326"/>
                  <a:ext cx="218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94E607-A4F8-4E3A-9AED-85A96F1E3B7F}"/>
                    </a:ext>
                  </a:extLst>
                </p14:cNvPr>
                <p14:cNvContentPartPr/>
                <p14:nvPr/>
              </p14:nvContentPartPr>
              <p14:xfrm>
                <a:off x="8764871" y="2245926"/>
                <a:ext cx="122400" cy="232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94E607-A4F8-4E3A-9AED-85A96F1E3B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47231" y="2228286"/>
                  <a:ext cx="158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8E42C4C-C7DA-41A5-B1F8-1D4C47AC536A}"/>
                    </a:ext>
                  </a:extLst>
                </p14:cNvPr>
                <p14:cNvContentPartPr/>
                <p14:nvPr/>
              </p14:nvContentPartPr>
              <p14:xfrm>
                <a:off x="9021911" y="2245206"/>
                <a:ext cx="173880" cy="242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8E42C4C-C7DA-41A5-B1F8-1D4C47AC536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04271" y="2227206"/>
                  <a:ext cx="20952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4D2870D-6523-4C1F-9AFB-FDC859BD3960}"/>
              </a:ext>
            </a:extLst>
          </p:cNvPr>
          <p:cNvGrpSpPr/>
          <p:nvPr/>
        </p:nvGrpSpPr>
        <p:grpSpPr>
          <a:xfrm>
            <a:off x="9673871" y="2064126"/>
            <a:ext cx="1140120" cy="341640"/>
            <a:chOff x="9673871" y="2064126"/>
            <a:chExt cx="114012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FF2AF8-3717-46A3-8B51-C3462BC40783}"/>
                    </a:ext>
                  </a:extLst>
                </p14:cNvPr>
                <p14:cNvContentPartPr/>
                <p14:nvPr/>
              </p14:nvContentPartPr>
              <p14:xfrm>
                <a:off x="9673871" y="2076006"/>
                <a:ext cx="197280" cy="329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FF2AF8-3717-46A3-8B51-C3462BC407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56231" y="2058366"/>
                  <a:ext cx="2329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9507B09-61AA-4F8B-BB33-677DFF87D269}"/>
                    </a:ext>
                  </a:extLst>
                </p14:cNvPr>
                <p14:cNvContentPartPr/>
                <p14:nvPr/>
              </p14:nvContentPartPr>
              <p14:xfrm>
                <a:off x="10049711" y="2120286"/>
                <a:ext cx="39240" cy="266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9507B09-61AA-4F8B-BB33-677DFF87D2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31711" y="2102646"/>
                  <a:ext cx="74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5FE688-8E17-4493-8644-2E0EDAD82BFD}"/>
                    </a:ext>
                  </a:extLst>
                </p14:cNvPr>
                <p14:cNvContentPartPr/>
                <p14:nvPr/>
              </p14:nvContentPartPr>
              <p14:xfrm>
                <a:off x="10203791" y="2064126"/>
                <a:ext cx="610200" cy="329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5FE688-8E17-4493-8644-2E0EDAD82B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85791" y="2046126"/>
                  <a:ext cx="64584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C649BD8-0666-4C14-98F8-3846AE43FF00}"/>
                  </a:ext>
                </a:extLst>
              </p14:cNvPr>
              <p14:cNvContentPartPr/>
              <p14:nvPr/>
            </p14:nvContentPartPr>
            <p14:xfrm>
              <a:off x="8262311" y="3780246"/>
              <a:ext cx="1435320" cy="286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C649BD8-0666-4C14-98F8-3846AE43FF0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44671" y="3762606"/>
                <a:ext cx="147096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0B267ED-3D7F-4D1B-AC46-382DD5460604}"/>
              </a:ext>
            </a:extLst>
          </p:cNvPr>
          <p:cNvGrpSpPr/>
          <p:nvPr/>
        </p:nvGrpSpPr>
        <p:grpSpPr>
          <a:xfrm>
            <a:off x="1130351" y="1819686"/>
            <a:ext cx="3706560" cy="3261600"/>
            <a:chOff x="1130351" y="1819686"/>
            <a:chExt cx="3706560" cy="32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0B118D-89DE-41DF-8B4E-AAF89B2E46A2}"/>
                    </a:ext>
                  </a:extLst>
                </p14:cNvPr>
                <p14:cNvContentPartPr/>
                <p14:nvPr/>
              </p14:nvContentPartPr>
              <p14:xfrm>
                <a:off x="1130351" y="3584046"/>
                <a:ext cx="342396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0B118D-89DE-41DF-8B4E-AAF89B2E46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2351" y="3566046"/>
                  <a:ext cx="3459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94FBE9-E29B-4102-A802-653743C8169E}"/>
                    </a:ext>
                  </a:extLst>
                </p14:cNvPr>
                <p14:cNvContentPartPr/>
                <p14:nvPr/>
              </p14:nvContentPartPr>
              <p14:xfrm>
                <a:off x="2242031" y="3472446"/>
                <a:ext cx="10080" cy="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94FBE9-E29B-4102-A802-653743C816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24391" y="3454806"/>
                  <a:ext cx="45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72EC99-7F3C-4EE4-8A34-24CF7EA187AD}"/>
                    </a:ext>
                  </a:extLst>
                </p14:cNvPr>
                <p14:cNvContentPartPr/>
                <p14:nvPr/>
              </p14:nvContentPartPr>
              <p14:xfrm>
                <a:off x="2301791" y="3387486"/>
                <a:ext cx="26640" cy="450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72EC99-7F3C-4EE4-8A34-24CF7EA187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84151" y="3369846"/>
                  <a:ext cx="622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4332F7-2878-40F9-A8C7-C830AA8D40AF}"/>
                    </a:ext>
                  </a:extLst>
                </p14:cNvPr>
                <p14:cNvContentPartPr/>
                <p14:nvPr/>
              </p14:nvContentPartPr>
              <p14:xfrm>
                <a:off x="2119631" y="4060686"/>
                <a:ext cx="362880" cy="350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4332F7-2878-40F9-A8C7-C830AA8D40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01631" y="4042686"/>
                  <a:ext cx="3985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F2A9CD-9A7D-41B6-9EAB-D56B553D45E9}"/>
                    </a:ext>
                  </a:extLst>
                </p14:cNvPr>
                <p14:cNvContentPartPr/>
                <p14:nvPr/>
              </p14:nvContentPartPr>
              <p14:xfrm>
                <a:off x="2170751" y="4206486"/>
                <a:ext cx="207720" cy="49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F2A9CD-9A7D-41B6-9EAB-D56B553D45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53111" y="4188486"/>
                  <a:ext cx="243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7DC9E3-1502-4751-9022-236977A0ECEA}"/>
                    </a:ext>
                  </a:extLst>
                </p14:cNvPr>
                <p14:cNvContentPartPr/>
                <p14:nvPr/>
              </p14:nvContentPartPr>
              <p14:xfrm>
                <a:off x="2397551" y="2015526"/>
                <a:ext cx="172800" cy="324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7DC9E3-1502-4751-9022-236977A0EC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79911" y="1997886"/>
                  <a:ext cx="2084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F0EA37E-C494-47B8-AEA0-2476CD4BE9AE}"/>
                    </a:ext>
                  </a:extLst>
                </p14:cNvPr>
                <p14:cNvContentPartPr/>
                <p14:nvPr/>
              </p14:nvContentPartPr>
              <p14:xfrm>
                <a:off x="2297111" y="2216766"/>
                <a:ext cx="240120" cy="19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F0EA37E-C494-47B8-AEA0-2476CD4BE9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79111" y="2198766"/>
                  <a:ext cx="275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8779F5E-59E4-419E-899F-DAD0EF3526CD}"/>
                    </a:ext>
                  </a:extLst>
                </p14:cNvPr>
                <p14:cNvContentPartPr/>
                <p14:nvPr/>
              </p14:nvContentPartPr>
              <p14:xfrm>
                <a:off x="2651351" y="1907526"/>
                <a:ext cx="208440" cy="294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8779F5E-59E4-419E-899F-DAD0EF3526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33711" y="1889526"/>
                  <a:ext cx="244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99DE95-64F0-46AC-91A2-D2C3153AA6D4}"/>
                    </a:ext>
                  </a:extLst>
                </p14:cNvPr>
                <p14:cNvContentPartPr/>
                <p14:nvPr/>
              </p14:nvContentPartPr>
              <p14:xfrm>
                <a:off x="2977151" y="1897086"/>
                <a:ext cx="60120" cy="28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99DE95-64F0-46AC-91A2-D2C3153AA6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59151" y="1879446"/>
                  <a:ext cx="95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CCAD46-0CDD-44E1-BF51-DE84457F8383}"/>
                    </a:ext>
                  </a:extLst>
                </p14:cNvPr>
                <p14:cNvContentPartPr/>
                <p14:nvPr/>
              </p14:nvContentPartPr>
              <p14:xfrm>
                <a:off x="3027551" y="1819686"/>
                <a:ext cx="521280" cy="354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CCAD46-0CDD-44E1-BF51-DE84457F83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09551" y="1802046"/>
                  <a:ext cx="556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24249D-1291-45A0-B662-26E677E1A63A}"/>
                    </a:ext>
                  </a:extLst>
                </p14:cNvPr>
                <p14:cNvContentPartPr/>
                <p14:nvPr/>
              </p14:nvContentPartPr>
              <p14:xfrm>
                <a:off x="1879871" y="3058806"/>
                <a:ext cx="713520" cy="253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24249D-1291-45A0-B662-26E677E1A6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61871" y="3041166"/>
                  <a:ext cx="749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0D4B87-49B9-4476-A2C4-0B4D08DA4F2D}"/>
                    </a:ext>
                  </a:extLst>
                </p14:cNvPr>
                <p14:cNvContentPartPr/>
                <p14:nvPr/>
              </p14:nvContentPartPr>
              <p14:xfrm>
                <a:off x="1781591" y="2879166"/>
                <a:ext cx="723600" cy="202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0D4B87-49B9-4476-A2C4-0B4D08DA4F2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63591" y="2861166"/>
                  <a:ext cx="759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DA0EEF0-6192-4BA2-8992-A2A0A83174E2}"/>
                    </a:ext>
                  </a:extLst>
                </p14:cNvPr>
                <p14:cNvContentPartPr/>
                <p14:nvPr/>
              </p14:nvContentPartPr>
              <p14:xfrm>
                <a:off x="1709951" y="2568486"/>
                <a:ext cx="784800" cy="301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DA0EEF0-6192-4BA2-8992-A2A0A83174E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92311" y="2550486"/>
                  <a:ext cx="8204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F0A233-D459-49E3-BE5C-8DA17C6071C9}"/>
                    </a:ext>
                  </a:extLst>
                </p14:cNvPr>
                <p14:cNvContentPartPr/>
                <p14:nvPr/>
              </p14:nvContentPartPr>
              <p14:xfrm>
                <a:off x="2005511" y="2747766"/>
                <a:ext cx="520560" cy="73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F0A233-D459-49E3-BE5C-8DA17C6071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87511" y="2730126"/>
                  <a:ext cx="556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6C52C78-6DE7-4457-B7C8-14FC5A0B0668}"/>
                    </a:ext>
                  </a:extLst>
                </p14:cNvPr>
                <p14:cNvContentPartPr/>
                <p14:nvPr/>
              </p14:nvContentPartPr>
              <p14:xfrm>
                <a:off x="1838831" y="2975286"/>
                <a:ext cx="654840" cy="129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6C52C78-6DE7-4457-B7C8-14FC5A0B06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21191" y="2957286"/>
                  <a:ext cx="690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1CB06C2-D606-406D-9F07-D9C1BEFD3FD9}"/>
                    </a:ext>
                  </a:extLst>
                </p14:cNvPr>
                <p14:cNvContentPartPr/>
                <p14:nvPr/>
              </p14:nvContentPartPr>
              <p14:xfrm>
                <a:off x="1964111" y="3183726"/>
                <a:ext cx="504720" cy="114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1CB06C2-D606-406D-9F07-D9C1BEFD3F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46471" y="3165726"/>
                  <a:ext cx="540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5596FC-59DD-4CB9-AC8B-173234BE160E}"/>
                    </a:ext>
                  </a:extLst>
                </p14:cNvPr>
                <p14:cNvContentPartPr/>
                <p14:nvPr/>
              </p14:nvContentPartPr>
              <p14:xfrm>
                <a:off x="3325271" y="3989406"/>
                <a:ext cx="1511640" cy="132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5596FC-59DD-4CB9-AC8B-173234BE160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07271" y="3971406"/>
                  <a:ext cx="154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6B2EBB-C89D-456D-89D6-73EA2FB81E72}"/>
                    </a:ext>
                  </a:extLst>
                </p14:cNvPr>
                <p14:cNvContentPartPr/>
                <p14:nvPr/>
              </p14:nvContentPartPr>
              <p14:xfrm>
                <a:off x="4522631" y="3916326"/>
                <a:ext cx="231840" cy="176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6B2EBB-C89D-456D-89D6-73EA2FB81E7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04631" y="3898686"/>
                  <a:ext cx="267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5048220-C160-4798-B558-4FD96B58B65D}"/>
                    </a:ext>
                  </a:extLst>
                </p14:cNvPr>
                <p14:cNvContentPartPr/>
                <p14:nvPr/>
              </p14:nvContentPartPr>
              <p14:xfrm>
                <a:off x="3504551" y="4466766"/>
                <a:ext cx="963360" cy="78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5048220-C160-4798-B558-4FD96B58B6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86911" y="4448766"/>
                  <a:ext cx="999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36F9ED6-B113-419B-A45F-329E180CAD4C}"/>
                    </a:ext>
                  </a:extLst>
                </p14:cNvPr>
                <p14:cNvContentPartPr/>
                <p14:nvPr/>
              </p14:nvContentPartPr>
              <p14:xfrm>
                <a:off x="3532271" y="4700046"/>
                <a:ext cx="722160" cy="45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36F9ED6-B113-419B-A45F-329E180CAD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14271" y="4682406"/>
                  <a:ext cx="757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23655A0-E9DA-4192-B04C-7CA32BA10E8E}"/>
                    </a:ext>
                  </a:extLst>
                </p14:cNvPr>
                <p14:cNvContentPartPr/>
                <p14:nvPr/>
              </p14:nvContentPartPr>
              <p14:xfrm>
                <a:off x="3507791" y="4840806"/>
                <a:ext cx="793440" cy="240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23655A0-E9DA-4192-B04C-7CA32BA10E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89791" y="4823166"/>
                  <a:ext cx="8290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DC0D945-C81B-4AD0-AB16-11099615078C}"/>
                    </a:ext>
                  </a:extLst>
                </p14:cNvPr>
                <p14:cNvContentPartPr/>
                <p14:nvPr/>
              </p14:nvContentPartPr>
              <p14:xfrm>
                <a:off x="3821711" y="2080326"/>
                <a:ext cx="11880" cy="3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DC0D945-C81B-4AD0-AB16-1109961507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03711" y="2062326"/>
                  <a:ext cx="47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8230E55-B75A-429B-9C6C-FEF877377AF6}"/>
                    </a:ext>
                  </a:extLst>
                </p14:cNvPr>
                <p14:cNvContentPartPr/>
                <p14:nvPr/>
              </p14:nvContentPartPr>
              <p14:xfrm>
                <a:off x="3883271" y="2236926"/>
                <a:ext cx="84600" cy="425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8230E55-B75A-429B-9C6C-FEF877377A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65271" y="2219286"/>
                  <a:ext cx="1202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2A47C1-3EC6-45B2-899D-5B538241987E}"/>
                    </a:ext>
                  </a:extLst>
                </p14:cNvPr>
                <p14:cNvContentPartPr/>
                <p14:nvPr/>
              </p14:nvContentPartPr>
              <p14:xfrm>
                <a:off x="3177671" y="3013806"/>
                <a:ext cx="400320" cy="444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2A47C1-3EC6-45B2-899D-5B53824198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59671" y="2996166"/>
                  <a:ext cx="4359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254D730-4E45-4525-8DA8-4F41F7E04081}"/>
                    </a:ext>
                  </a:extLst>
                </p14:cNvPr>
                <p14:cNvContentPartPr/>
                <p14:nvPr/>
              </p14:nvContentPartPr>
              <p14:xfrm>
                <a:off x="2614631" y="3757926"/>
                <a:ext cx="304200" cy="1313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54D730-4E45-4525-8DA8-4F41F7E040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96991" y="3739926"/>
                  <a:ext cx="339840" cy="13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ACD25FB-50F3-4D9A-9228-BAE62ACFA7FD}"/>
              </a:ext>
            </a:extLst>
          </p:cNvPr>
          <p:cNvGrpSpPr/>
          <p:nvPr/>
        </p:nvGrpSpPr>
        <p:grpSpPr>
          <a:xfrm>
            <a:off x="2507711" y="5314206"/>
            <a:ext cx="2092680" cy="703800"/>
            <a:chOff x="2507711" y="5314206"/>
            <a:chExt cx="209268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4787D06-919A-4085-9D5D-098EE16F394C}"/>
                    </a:ext>
                  </a:extLst>
                </p14:cNvPr>
                <p14:cNvContentPartPr/>
                <p14:nvPr/>
              </p14:nvContentPartPr>
              <p14:xfrm>
                <a:off x="2789951" y="5555046"/>
                <a:ext cx="279720" cy="359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4787D06-919A-4085-9D5D-098EE16F39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71951" y="5537046"/>
                  <a:ext cx="315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2E3DF13-BB71-4768-8303-F87DA98E861B}"/>
                    </a:ext>
                  </a:extLst>
                </p14:cNvPr>
                <p14:cNvContentPartPr/>
                <p14:nvPr/>
              </p14:nvContentPartPr>
              <p14:xfrm>
                <a:off x="3111071" y="5526966"/>
                <a:ext cx="118800" cy="32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2E3DF13-BB71-4768-8303-F87DA98E86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93431" y="5509326"/>
                  <a:ext cx="1544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F2625BD-61FF-4362-91E3-EB20750766E6}"/>
                    </a:ext>
                  </a:extLst>
                </p14:cNvPr>
                <p14:cNvContentPartPr/>
                <p14:nvPr/>
              </p14:nvContentPartPr>
              <p14:xfrm>
                <a:off x="3258671" y="5480886"/>
                <a:ext cx="456840" cy="537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F2625BD-61FF-4362-91E3-EB20750766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41031" y="5462886"/>
                  <a:ext cx="4924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8966631-74A8-4ECA-9132-38EE80CE466D}"/>
                    </a:ext>
                  </a:extLst>
                </p14:cNvPr>
                <p14:cNvContentPartPr/>
                <p14:nvPr/>
              </p14:nvContentPartPr>
              <p14:xfrm>
                <a:off x="3723071" y="5717046"/>
                <a:ext cx="5040" cy="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8966631-74A8-4ECA-9132-38EE80CE46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05071" y="5699406"/>
                  <a:ext cx="40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3371749-4E8E-4DF2-A3D5-B76B6C490FDD}"/>
                    </a:ext>
                  </a:extLst>
                </p14:cNvPr>
                <p14:cNvContentPartPr/>
                <p14:nvPr/>
              </p14:nvContentPartPr>
              <p14:xfrm>
                <a:off x="3953471" y="5625246"/>
                <a:ext cx="376920" cy="164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3371749-4E8E-4DF2-A3D5-B76B6C490F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35831" y="5607606"/>
                  <a:ext cx="412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E3897BB-5CE3-4B2B-A973-250B46235032}"/>
                    </a:ext>
                  </a:extLst>
                </p14:cNvPr>
                <p14:cNvContentPartPr/>
                <p14:nvPr/>
              </p14:nvContentPartPr>
              <p14:xfrm>
                <a:off x="4145711" y="5574846"/>
                <a:ext cx="218520" cy="171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E3897BB-5CE3-4B2B-A973-250B462350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28071" y="5557206"/>
                  <a:ext cx="254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194A897-F394-4B5F-830D-C96C6F28A1B4}"/>
                    </a:ext>
                  </a:extLst>
                </p14:cNvPr>
                <p14:cNvContentPartPr/>
                <p14:nvPr/>
              </p14:nvContentPartPr>
              <p14:xfrm>
                <a:off x="4379711" y="5537766"/>
                <a:ext cx="220680" cy="419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194A897-F394-4B5F-830D-C96C6F28A1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62071" y="5520126"/>
                  <a:ext cx="2563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9CE957F-C67B-435F-9E6E-F693F1BEE927}"/>
                    </a:ext>
                  </a:extLst>
                </p14:cNvPr>
                <p14:cNvContentPartPr/>
                <p14:nvPr/>
              </p14:nvContentPartPr>
              <p14:xfrm>
                <a:off x="2629031" y="5331486"/>
                <a:ext cx="25920" cy="50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9CE957F-C67B-435F-9E6E-F693F1BEE92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11391" y="5313486"/>
                  <a:ext cx="61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4B6FE1D-03CC-4D51-A87F-B8F1B289BD8B}"/>
                    </a:ext>
                  </a:extLst>
                </p14:cNvPr>
                <p14:cNvContentPartPr/>
                <p14:nvPr/>
              </p14:nvContentPartPr>
              <p14:xfrm>
                <a:off x="2507711" y="5314206"/>
                <a:ext cx="267840" cy="183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4B6FE1D-03CC-4D51-A87F-B8F1B289BD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89711" y="5296206"/>
                  <a:ext cx="3034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BADF10A-9909-44F2-8FBA-57158012EA64}"/>
              </a:ext>
            </a:extLst>
          </p:cNvPr>
          <p:cNvGrpSpPr/>
          <p:nvPr/>
        </p:nvGrpSpPr>
        <p:grpSpPr>
          <a:xfrm>
            <a:off x="8391191" y="4908846"/>
            <a:ext cx="1423080" cy="634680"/>
            <a:chOff x="8391191" y="4908846"/>
            <a:chExt cx="1423080" cy="63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BFCE46E-B66C-46F5-B57C-A9E153EA8E6F}"/>
                    </a:ext>
                  </a:extLst>
                </p14:cNvPr>
                <p14:cNvContentPartPr/>
                <p14:nvPr/>
              </p14:nvContentPartPr>
              <p14:xfrm>
                <a:off x="8391191" y="4908846"/>
                <a:ext cx="46800" cy="487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BFCE46E-B66C-46F5-B57C-A9E153EA8E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73551" y="4890846"/>
                  <a:ext cx="82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1FD34AC-E48C-4C5D-999E-3A63A0F24638}"/>
                    </a:ext>
                  </a:extLst>
                </p14:cNvPr>
                <p14:cNvContentPartPr/>
                <p14:nvPr/>
              </p14:nvContentPartPr>
              <p14:xfrm>
                <a:off x="8538071" y="5166966"/>
                <a:ext cx="118800" cy="197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1FD34AC-E48C-4C5D-999E-3A63A0F246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20431" y="5148966"/>
                  <a:ext cx="154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111BDBD-BDE5-46C7-81E9-3665B3D520AA}"/>
                    </a:ext>
                  </a:extLst>
                </p14:cNvPr>
                <p14:cNvContentPartPr/>
                <p14:nvPr/>
              </p14:nvContentPartPr>
              <p14:xfrm>
                <a:off x="8750111" y="5147166"/>
                <a:ext cx="272520" cy="226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111BDBD-BDE5-46C7-81E9-3665B3D520A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32111" y="5129526"/>
                  <a:ext cx="30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4922413-FCD3-48A7-8533-844629E63C26}"/>
                    </a:ext>
                  </a:extLst>
                </p14:cNvPr>
                <p14:cNvContentPartPr/>
                <p14:nvPr/>
              </p14:nvContentPartPr>
              <p14:xfrm>
                <a:off x="9157991" y="5116206"/>
                <a:ext cx="175680" cy="216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4922413-FCD3-48A7-8533-844629E63C2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39991" y="5098566"/>
                  <a:ext cx="211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D4A499E-F1F9-4342-B3A2-72827A831E68}"/>
                    </a:ext>
                  </a:extLst>
                </p14:cNvPr>
                <p14:cNvContentPartPr/>
                <p14:nvPr/>
              </p14:nvContentPartPr>
              <p14:xfrm>
                <a:off x="9394151" y="5089926"/>
                <a:ext cx="206280" cy="227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D4A499E-F1F9-4342-B3A2-72827A831E6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76151" y="5071926"/>
                  <a:ext cx="2419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BBA5F4A-FC45-49BC-8951-6D09DC37EF37}"/>
                    </a:ext>
                  </a:extLst>
                </p14:cNvPr>
                <p14:cNvContentPartPr/>
                <p14:nvPr/>
              </p14:nvContentPartPr>
              <p14:xfrm>
                <a:off x="9671711" y="5139246"/>
                <a:ext cx="142560" cy="404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BBA5F4A-FC45-49BC-8951-6D09DC37EF3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53711" y="5121246"/>
                  <a:ext cx="178200" cy="43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50B1882-8751-4ED4-BD63-4E036EB73540}"/>
              </a:ext>
            </a:extLst>
          </p:cNvPr>
          <p:cNvGrpSpPr/>
          <p:nvPr/>
        </p:nvGrpSpPr>
        <p:grpSpPr>
          <a:xfrm>
            <a:off x="8914991" y="4153206"/>
            <a:ext cx="694800" cy="186840"/>
            <a:chOff x="8914991" y="4153206"/>
            <a:chExt cx="6948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D5252C0-381E-4844-963B-C679F69DFB2A}"/>
                    </a:ext>
                  </a:extLst>
                </p14:cNvPr>
                <p14:cNvContentPartPr/>
                <p14:nvPr/>
              </p14:nvContentPartPr>
              <p14:xfrm>
                <a:off x="9355271" y="4292526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D5252C0-381E-4844-963B-C679F69DFB2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37271" y="427488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3A4D93F-3475-4ECB-8E64-A737E6870B4E}"/>
                    </a:ext>
                  </a:extLst>
                </p14:cNvPr>
                <p14:cNvContentPartPr/>
                <p14:nvPr/>
              </p14:nvContentPartPr>
              <p14:xfrm>
                <a:off x="8914991" y="4153206"/>
                <a:ext cx="694800" cy="53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3A4D93F-3475-4ECB-8E64-A737E6870B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97351" y="4135566"/>
                  <a:ext cx="730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EF8D8FE-5EC1-44C1-A0AE-BC5D3E46F9E7}"/>
                    </a:ext>
                  </a:extLst>
                </p14:cNvPr>
                <p14:cNvContentPartPr/>
                <p14:nvPr/>
              </p14:nvContentPartPr>
              <p14:xfrm>
                <a:off x="9015431" y="4321326"/>
                <a:ext cx="460440" cy="18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EF8D8FE-5EC1-44C1-A0AE-BC5D3E46F9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97791" y="4303326"/>
                  <a:ext cx="496080" cy="5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088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Chromatin Accessibility</a:t>
            </a:r>
          </a:p>
        </p:txBody>
      </p:sp>
    </p:spTree>
    <p:extLst>
      <p:ext uri="{BB962C8B-B14F-4D97-AF65-F5344CB8AC3E}">
        <p14:creationId xmlns:p14="http://schemas.microsoft.com/office/powerpoint/2010/main" val="117283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7690AE-53DE-4C71-B223-B33D12319E7A}"/>
                  </a:ext>
                </a:extLst>
              </p14:cNvPr>
              <p14:cNvContentPartPr/>
              <p14:nvPr/>
            </p14:nvContentPartPr>
            <p14:xfrm>
              <a:off x="1278140" y="954198"/>
              <a:ext cx="452160" cy="6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7690AE-53DE-4C71-B223-B33D12319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500" y="936558"/>
                <a:ext cx="48780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F924C2-004E-472C-B383-9F1F19353319}"/>
                  </a:ext>
                </a:extLst>
              </p14:cNvPr>
              <p14:cNvContentPartPr/>
              <p14:nvPr/>
            </p14:nvContentPartPr>
            <p14:xfrm>
              <a:off x="1865660" y="850878"/>
              <a:ext cx="806760" cy="6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F924C2-004E-472C-B383-9F1F193533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7660" y="832878"/>
                <a:ext cx="8424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FE5A56-DF91-440D-9A64-524768089FA2}"/>
                  </a:ext>
                </a:extLst>
              </p14:cNvPr>
              <p14:cNvContentPartPr/>
              <p14:nvPr/>
            </p14:nvContentPartPr>
            <p14:xfrm>
              <a:off x="2724260" y="1006038"/>
              <a:ext cx="801720" cy="45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FE5A56-DF91-440D-9A64-524768089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6620" y="988038"/>
                <a:ext cx="8373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5B5602-2E61-4E89-9896-5DAB2CFDE82E}"/>
                  </a:ext>
                </a:extLst>
              </p14:cNvPr>
              <p14:cNvContentPartPr/>
              <p14:nvPr/>
            </p14:nvContentPartPr>
            <p14:xfrm>
              <a:off x="3586820" y="1012158"/>
              <a:ext cx="2052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5B5602-2E61-4E89-9896-5DAB2CFDE8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8820" y="994158"/>
                <a:ext cx="56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A0C02A-B77F-4066-92CC-2A78668B97BF}"/>
                  </a:ext>
                </a:extLst>
              </p14:cNvPr>
              <p14:cNvContentPartPr/>
              <p14:nvPr/>
            </p14:nvContentPartPr>
            <p14:xfrm>
              <a:off x="3650900" y="1193958"/>
              <a:ext cx="456120" cy="20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A0C02A-B77F-4066-92CC-2A78668B97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2900" y="1176318"/>
                <a:ext cx="4917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12D196-811A-4DFB-91F3-0ED60516B63C}"/>
                  </a:ext>
                </a:extLst>
              </p14:cNvPr>
              <p14:cNvContentPartPr/>
              <p14:nvPr/>
            </p14:nvContentPartPr>
            <p14:xfrm>
              <a:off x="5012060" y="882918"/>
              <a:ext cx="378720" cy="58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12D196-811A-4DFB-91F3-0ED60516B6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4060" y="864918"/>
                <a:ext cx="41436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F58A13-BB6D-4540-B577-5F172B6019CA}"/>
                  </a:ext>
                </a:extLst>
              </p14:cNvPr>
              <p14:cNvContentPartPr/>
              <p14:nvPr/>
            </p14:nvContentPartPr>
            <p14:xfrm>
              <a:off x="5142380" y="1111878"/>
              <a:ext cx="857160" cy="273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F58A13-BB6D-4540-B577-5F172B6019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4740" y="1093878"/>
                <a:ext cx="892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6C3521-B87B-4E78-8F52-8978945E29C1}"/>
                  </a:ext>
                </a:extLst>
              </p14:cNvPr>
              <p14:cNvContentPartPr/>
              <p14:nvPr/>
            </p14:nvContentPartPr>
            <p14:xfrm>
              <a:off x="6048860" y="1159758"/>
              <a:ext cx="145440" cy="21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6C3521-B87B-4E78-8F52-8978945E29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1220" y="1142118"/>
                <a:ext cx="181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67EDF2-ABB5-465C-B92B-C03FB69856A7}"/>
                  </a:ext>
                </a:extLst>
              </p14:cNvPr>
              <p14:cNvContentPartPr/>
              <p14:nvPr/>
            </p14:nvContentPartPr>
            <p14:xfrm>
              <a:off x="6298700" y="1087038"/>
              <a:ext cx="406440" cy="373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67EDF2-ABB5-465C-B92B-C03FB69856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80700" y="1069038"/>
                <a:ext cx="4420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A56D59-E892-40E9-B14A-4890D07E7BFB}"/>
                  </a:ext>
                </a:extLst>
              </p14:cNvPr>
              <p14:cNvContentPartPr/>
              <p14:nvPr/>
            </p14:nvContentPartPr>
            <p14:xfrm>
              <a:off x="6857420" y="949878"/>
              <a:ext cx="89280" cy="370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A56D59-E892-40E9-B14A-4890D07E7B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9420" y="931878"/>
                <a:ext cx="1249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99D618-1554-4850-A89E-6C4D25940552}"/>
                  </a:ext>
                </a:extLst>
              </p14:cNvPr>
              <p14:cNvContentPartPr/>
              <p14:nvPr/>
            </p14:nvContentPartPr>
            <p14:xfrm>
              <a:off x="6943100" y="861318"/>
              <a:ext cx="264600" cy="482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99D618-1554-4850-A89E-6C4D259405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25460" y="843318"/>
                <a:ext cx="3002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DE2B6A-A70C-4032-AC10-132066EF05BA}"/>
                  </a:ext>
                </a:extLst>
              </p14:cNvPr>
              <p14:cNvContentPartPr/>
              <p14:nvPr/>
            </p14:nvContentPartPr>
            <p14:xfrm>
              <a:off x="7404980" y="922158"/>
              <a:ext cx="17640" cy="3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DE2B6A-A70C-4032-AC10-132066EF05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87340" y="904158"/>
                <a:ext cx="532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27F9E6-EB36-442E-BEAA-08F3D91841F1}"/>
                  </a:ext>
                </a:extLst>
              </p14:cNvPr>
              <p14:cNvContentPartPr/>
              <p14:nvPr/>
            </p14:nvContentPartPr>
            <p14:xfrm>
              <a:off x="7281860" y="813798"/>
              <a:ext cx="627840" cy="47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27F9E6-EB36-442E-BEAA-08F3D91841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63860" y="795798"/>
                <a:ext cx="66348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E8C995-37EE-49EF-B1F3-6B4F85AA3ED9}"/>
                  </a:ext>
                </a:extLst>
              </p14:cNvPr>
              <p14:cNvContentPartPr/>
              <p14:nvPr/>
            </p14:nvContentPartPr>
            <p14:xfrm>
              <a:off x="7735100" y="873198"/>
              <a:ext cx="770760" cy="990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E8C995-37EE-49EF-B1F3-6B4F85AA3E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17100" y="855198"/>
                <a:ext cx="80640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C3B317-BDB8-4E9F-AABA-546C5EF22F19}"/>
                  </a:ext>
                </a:extLst>
              </p14:cNvPr>
              <p14:cNvContentPartPr/>
              <p14:nvPr/>
            </p14:nvContentPartPr>
            <p14:xfrm>
              <a:off x="8832740" y="1437678"/>
              <a:ext cx="111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C3B317-BDB8-4E9F-AABA-546C5EF22F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15100" y="1419678"/>
                <a:ext cx="468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FA9DF73-2897-4707-A083-D94E80C504B5}"/>
              </a:ext>
            </a:extLst>
          </p:cNvPr>
          <p:cNvGrpSpPr/>
          <p:nvPr/>
        </p:nvGrpSpPr>
        <p:grpSpPr>
          <a:xfrm>
            <a:off x="985991" y="2513406"/>
            <a:ext cx="7536240" cy="2187720"/>
            <a:chOff x="985991" y="2513406"/>
            <a:chExt cx="7536240" cy="21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E28EC5-9D74-4055-9EE1-55A9A9E3C001}"/>
                    </a:ext>
                  </a:extLst>
                </p14:cNvPr>
                <p14:cNvContentPartPr/>
                <p14:nvPr/>
              </p14:nvContentPartPr>
              <p14:xfrm>
                <a:off x="985991" y="2513406"/>
                <a:ext cx="7536240" cy="118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E28EC5-9D74-4055-9EE1-55A9A9E3C0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8351" y="2495766"/>
                  <a:ext cx="7571880" cy="12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01D4B7-EC8C-4E92-BC0D-9077B8BC59A8}"/>
                    </a:ext>
                  </a:extLst>
                </p14:cNvPr>
                <p14:cNvContentPartPr/>
                <p14:nvPr/>
              </p14:nvContentPartPr>
              <p14:xfrm>
                <a:off x="2956271" y="3702126"/>
                <a:ext cx="482400" cy="999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01D4B7-EC8C-4E92-BC0D-9077B8BC59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38271" y="3684486"/>
                  <a:ext cx="518040" cy="10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32085E-35FF-4300-811A-C1A4710AAD08}"/>
              </a:ext>
            </a:extLst>
          </p:cNvPr>
          <p:cNvGrpSpPr/>
          <p:nvPr/>
        </p:nvGrpSpPr>
        <p:grpSpPr>
          <a:xfrm>
            <a:off x="1882751" y="4945566"/>
            <a:ext cx="893880" cy="585720"/>
            <a:chOff x="1882751" y="4945566"/>
            <a:chExt cx="893880" cy="58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5A76D0-6306-4488-933E-9BB5B9ED783E}"/>
                    </a:ext>
                  </a:extLst>
                </p14:cNvPr>
                <p14:cNvContentPartPr/>
                <p14:nvPr/>
              </p14:nvContentPartPr>
              <p14:xfrm>
                <a:off x="1882751" y="4945566"/>
                <a:ext cx="446040" cy="128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5A76D0-6306-4488-933E-9BB5B9ED78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64751" y="4927926"/>
                  <a:ext cx="481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28C786-E575-4482-826D-DEC506DD627F}"/>
                    </a:ext>
                  </a:extLst>
                </p14:cNvPr>
                <p14:cNvContentPartPr/>
                <p14:nvPr/>
              </p14:nvContentPartPr>
              <p14:xfrm>
                <a:off x="2059151" y="5023326"/>
                <a:ext cx="54000" cy="507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28C786-E575-4482-826D-DEC506DD62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41151" y="5005686"/>
                  <a:ext cx="89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2EF83A-C54F-43A1-A701-E875534B8EA9}"/>
                    </a:ext>
                  </a:extLst>
                </p14:cNvPr>
                <p14:cNvContentPartPr/>
                <p14:nvPr/>
              </p14:nvContentPartPr>
              <p14:xfrm>
                <a:off x="2395751" y="4959966"/>
                <a:ext cx="380880" cy="57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2EF83A-C54F-43A1-A701-E875534B8E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78111" y="4942326"/>
                  <a:ext cx="4165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FFCF42-982F-4B1B-BF9F-9A26307D58EB}"/>
                    </a:ext>
                  </a:extLst>
                </p14:cNvPr>
                <p14:cNvContentPartPr/>
                <p14:nvPr/>
              </p14:nvContentPartPr>
              <p14:xfrm>
                <a:off x="2481791" y="5288286"/>
                <a:ext cx="230040" cy="5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FFCF42-982F-4B1B-BF9F-9A26307D58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64151" y="5270646"/>
                  <a:ext cx="2656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01F7F7-3639-43DE-BCDA-B695412BC994}"/>
              </a:ext>
            </a:extLst>
          </p:cNvPr>
          <p:cNvGrpSpPr/>
          <p:nvPr/>
        </p:nvGrpSpPr>
        <p:grpSpPr>
          <a:xfrm>
            <a:off x="4342271" y="3663966"/>
            <a:ext cx="6500880" cy="1178640"/>
            <a:chOff x="4342271" y="3663966"/>
            <a:chExt cx="6500880" cy="11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D8C51F-D7BB-4DEC-91CE-9BECD27AC6F4}"/>
                    </a:ext>
                  </a:extLst>
                </p14:cNvPr>
                <p14:cNvContentPartPr/>
                <p14:nvPr/>
              </p14:nvContentPartPr>
              <p14:xfrm>
                <a:off x="4342271" y="3798966"/>
                <a:ext cx="3773880" cy="279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D8C51F-D7BB-4DEC-91CE-9BECD27AC6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24631" y="3781326"/>
                  <a:ext cx="38095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B7C770-46DE-473B-A70D-AFDF6277D834}"/>
                    </a:ext>
                  </a:extLst>
                </p14:cNvPr>
                <p14:cNvContentPartPr/>
                <p14:nvPr/>
              </p14:nvContentPartPr>
              <p14:xfrm>
                <a:off x="7862711" y="3663966"/>
                <a:ext cx="435960" cy="347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B7C770-46DE-473B-A70D-AFDF6277D8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44711" y="3645966"/>
                  <a:ext cx="4716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DCBD25-C276-47E3-B90F-A2DA8C9257D9}"/>
                    </a:ext>
                  </a:extLst>
                </p14:cNvPr>
                <p14:cNvContentPartPr/>
                <p14:nvPr/>
              </p14:nvContentPartPr>
              <p14:xfrm>
                <a:off x="5079551" y="4457046"/>
                <a:ext cx="14760" cy="10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DCBD25-C276-47E3-B90F-A2DA8C9257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61551" y="4439046"/>
                  <a:ext cx="50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B79F4F-B094-4492-98DA-745D586CA4A2}"/>
                    </a:ext>
                  </a:extLst>
                </p14:cNvPr>
                <p14:cNvContentPartPr/>
                <p14:nvPr/>
              </p14:nvContentPartPr>
              <p14:xfrm>
                <a:off x="5164871" y="4717326"/>
                <a:ext cx="11880" cy="68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B79F4F-B094-4492-98DA-745D586CA4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47231" y="4699326"/>
                  <a:ext cx="47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8B2432-3627-4B0B-A469-4EA28E19ACCD}"/>
                    </a:ext>
                  </a:extLst>
                </p14:cNvPr>
                <p14:cNvContentPartPr/>
                <p14:nvPr/>
              </p14:nvContentPartPr>
              <p14:xfrm>
                <a:off x="5336591" y="4394766"/>
                <a:ext cx="423360" cy="447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8B2432-3627-4B0B-A469-4EA28E19AC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8951" y="4377126"/>
                  <a:ext cx="4590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902147-331B-4E03-AF2B-E22EC205B301}"/>
                    </a:ext>
                  </a:extLst>
                </p14:cNvPr>
                <p14:cNvContentPartPr/>
                <p14:nvPr/>
              </p14:nvContentPartPr>
              <p14:xfrm>
                <a:off x="5692991" y="4370286"/>
                <a:ext cx="210240" cy="365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902147-331B-4E03-AF2B-E22EC205B3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75351" y="4352646"/>
                  <a:ext cx="2458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E08F94-7776-4902-85ED-281A936DF93C}"/>
                    </a:ext>
                  </a:extLst>
                </p14:cNvPr>
                <p14:cNvContentPartPr/>
                <p14:nvPr/>
              </p14:nvContentPartPr>
              <p14:xfrm>
                <a:off x="5812871" y="4291446"/>
                <a:ext cx="30960" cy="3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E08F94-7776-4902-85ED-281A936DF9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94871" y="4273446"/>
                  <a:ext cx="66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94F4E9-DF20-4975-A001-331B4EFB0193}"/>
                    </a:ext>
                  </a:extLst>
                </p14:cNvPr>
                <p14:cNvContentPartPr/>
                <p14:nvPr/>
              </p14:nvContentPartPr>
              <p14:xfrm>
                <a:off x="5904671" y="4360926"/>
                <a:ext cx="394200" cy="335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94F4E9-DF20-4975-A001-331B4EFB01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87031" y="4342926"/>
                  <a:ext cx="4298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A74A7D-13A5-4B3C-90DE-356D6160520F}"/>
                    </a:ext>
                  </a:extLst>
                </p14:cNvPr>
                <p14:cNvContentPartPr/>
                <p14:nvPr/>
              </p14:nvContentPartPr>
              <p14:xfrm>
                <a:off x="6173231" y="4423206"/>
                <a:ext cx="852840" cy="32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A74A7D-13A5-4B3C-90DE-356D616052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5591" y="4405566"/>
                  <a:ext cx="8884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6B3CA83-F515-4D03-B9DA-D2D4B9E89BC9}"/>
                    </a:ext>
                  </a:extLst>
                </p14:cNvPr>
                <p14:cNvContentPartPr/>
                <p14:nvPr/>
              </p14:nvContentPartPr>
              <p14:xfrm>
                <a:off x="7646351" y="4249326"/>
                <a:ext cx="58320" cy="408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6B3CA83-F515-4D03-B9DA-D2D4B9E89B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28711" y="4231686"/>
                  <a:ext cx="939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665129-10A9-45D7-825D-DF0708A163E1}"/>
                    </a:ext>
                  </a:extLst>
                </p14:cNvPr>
                <p14:cNvContentPartPr/>
                <p14:nvPr/>
              </p14:nvContentPartPr>
              <p14:xfrm>
                <a:off x="7391831" y="4320966"/>
                <a:ext cx="1327680" cy="287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665129-10A9-45D7-825D-DF0708A163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74191" y="4302966"/>
                  <a:ext cx="13633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7C66C5-4E10-40AE-886B-F099819CF479}"/>
                    </a:ext>
                  </a:extLst>
                </p14:cNvPr>
                <p14:cNvContentPartPr/>
                <p14:nvPr/>
              </p14:nvContentPartPr>
              <p14:xfrm>
                <a:off x="8757311" y="4313406"/>
                <a:ext cx="200520" cy="180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7C66C5-4E10-40AE-886B-F099819CF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39671" y="4295406"/>
                  <a:ext cx="236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3E7C42-591E-4881-8B80-37E6CFF99E3E}"/>
                    </a:ext>
                  </a:extLst>
                </p14:cNvPr>
                <p14:cNvContentPartPr/>
                <p14:nvPr/>
              </p14:nvContentPartPr>
              <p14:xfrm>
                <a:off x="9012911" y="4101006"/>
                <a:ext cx="218520" cy="379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3E7C42-591E-4881-8B80-37E6CFF99E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94911" y="4083366"/>
                  <a:ext cx="2541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67D400-C185-49E3-A7C0-1C58E3785247}"/>
                    </a:ext>
                  </a:extLst>
                </p14:cNvPr>
                <p14:cNvContentPartPr/>
                <p14:nvPr/>
              </p14:nvContentPartPr>
              <p14:xfrm>
                <a:off x="9226031" y="4380366"/>
                <a:ext cx="11880" cy="12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67D400-C185-49E3-A7C0-1C58E37852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08391" y="4362726"/>
                  <a:ext cx="47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DEA958-AF9A-4717-832A-91AE7B20FD47}"/>
                    </a:ext>
                  </a:extLst>
                </p14:cNvPr>
                <p14:cNvContentPartPr/>
                <p14:nvPr/>
              </p14:nvContentPartPr>
              <p14:xfrm>
                <a:off x="9403511" y="4010646"/>
                <a:ext cx="408600" cy="72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DEA958-AF9A-4717-832A-91AE7B20FD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85511" y="3992646"/>
                  <a:ext cx="44424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6A3F92-113E-4A6B-AA53-144283CBFFFA}"/>
                    </a:ext>
                  </a:extLst>
                </p14:cNvPr>
                <p14:cNvContentPartPr/>
                <p14:nvPr/>
              </p14:nvContentPartPr>
              <p14:xfrm>
                <a:off x="9571271" y="4053846"/>
                <a:ext cx="439920" cy="234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6A3F92-113E-4A6B-AA53-144283CBFFF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53271" y="4036206"/>
                  <a:ext cx="475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FE41F0-1140-4A22-9400-EF0F0F5C1CEE}"/>
                    </a:ext>
                  </a:extLst>
                </p14:cNvPr>
                <p14:cNvContentPartPr/>
                <p14:nvPr/>
              </p14:nvContentPartPr>
              <p14:xfrm>
                <a:off x="9948911" y="4241766"/>
                <a:ext cx="894240" cy="216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FE41F0-1140-4A22-9400-EF0F0F5C1C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0911" y="4224126"/>
                  <a:ext cx="929880" cy="25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928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437329"/>
            <a:ext cx="10484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Goal: model chromatin-TF interactions</a:t>
            </a:r>
          </a:p>
        </p:txBody>
      </p:sp>
    </p:spTree>
    <p:extLst>
      <p:ext uri="{BB962C8B-B14F-4D97-AF65-F5344CB8AC3E}">
        <p14:creationId xmlns:p14="http://schemas.microsoft.com/office/powerpoint/2010/main" val="109490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</Words>
  <Application>Microsoft Office PowerPoint</Application>
  <PresentationFormat>Widescreen</PresentationFormat>
  <Paragraphs>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Denny Shin</dc:creator>
  <cp:lastModifiedBy>Denny Shin</cp:lastModifiedBy>
  <cp:revision>56</cp:revision>
  <dcterms:created xsi:type="dcterms:W3CDTF">2019-11-12T00:42:42Z</dcterms:created>
  <dcterms:modified xsi:type="dcterms:W3CDTF">2019-11-12T02:25:05Z</dcterms:modified>
</cp:coreProperties>
</file>